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df" ContentType="application/pdf"/>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notesSlides/notesSlide2.xml" ContentType="application/vnd.openxmlformats-officedocument.presentationml.notesSlide+xml"/>
  <Override PartName="/ppt/ink/ink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5.xml" ContentType="application/vnd.openxmlformats-officedocument.presentationml.notesSlide+xml"/>
  <Override PartName="/ppt/ink/ink8.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9.xml" ContentType="application/inkml+xml"/>
  <Override PartName="/ppt/notesSlides/notesSlide8.xml" ContentType="application/vnd.openxmlformats-officedocument.presentationml.notesSlide+xml"/>
  <Override PartName="/ppt/ink/ink10.xml" ContentType="application/inkml+xml"/>
  <Override PartName="/ppt/notesSlides/notesSlide9.xml" ContentType="application/vnd.openxmlformats-officedocument.presentationml.notesSlide+xml"/>
  <Override PartName="/ppt/ink/ink11.xml" ContentType="application/inkml+xml"/>
  <Override PartName="/ppt/ink/ink12.xml" ContentType="application/inkml+xml"/>
  <Override PartName="/ppt/notesSlides/notesSlide10.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8.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9.xml" ContentType="application/inkml+xml"/>
  <Override PartName="/ppt/notesSlides/notesSlide17.xml" ContentType="application/vnd.openxmlformats-officedocument.presentationml.notesSlide+xml"/>
  <Override PartName="/ppt/ink/ink20.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1.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31.xml" ContentType="application/inkml+xml"/>
  <Override PartName="/ppt/ink/ink32.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notesSlides/notesSlide29.xml" ContentType="application/vnd.openxmlformats-officedocument.presentationml.notesSlide+xml"/>
  <Override PartName="/ppt/ink/ink36.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5"/>
  </p:notesMasterIdLst>
  <p:sldIdLst>
    <p:sldId id="256" r:id="rId2"/>
    <p:sldId id="326" r:id="rId3"/>
    <p:sldId id="325" r:id="rId4"/>
    <p:sldId id="282" r:id="rId5"/>
    <p:sldId id="329" r:id="rId6"/>
    <p:sldId id="330" r:id="rId7"/>
    <p:sldId id="348" r:id="rId8"/>
    <p:sldId id="332" r:id="rId9"/>
    <p:sldId id="333" r:id="rId10"/>
    <p:sldId id="335" r:id="rId11"/>
    <p:sldId id="336" r:id="rId12"/>
    <p:sldId id="337" r:id="rId13"/>
    <p:sldId id="338" r:id="rId14"/>
    <p:sldId id="339" r:id="rId15"/>
    <p:sldId id="340" r:id="rId16"/>
    <p:sldId id="343" r:id="rId17"/>
    <p:sldId id="328" r:id="rId18"/>
    <p:sldId id="349" r:id="rId19"/>
    <p:sldId id="350" r:id="rId20"/>
    <p:sldId id="351" r:id="rId21"/>
    <p:sldId id="358" r:id="rId22"/>
    <p:sldId id="352" r:id="rId23"/>
    <p:sldId id="355" r:id="rId24"/>
    <p:sldId id="354" r:id="rId25"/>
    <p:sldId id="353" r:id="rId26"/>
    <p:sldId id="356" r:id="rId27"/>
    <p:sldId id="357" r:id="rId28"/>
    <p:sldId id="359" r:id="rId29"/>
    <p:sldId id="284" r:id="rId30"/>
    <p:sldId id="360" r:id="rId31"/>
    <p:sldId id="361" r:id="rId32"/>
    <p:sldId id="362" r:id="rId33"/>
    <p:sldId id="363" r:id="rId34"/>
    <p:sldId id="365" r:id="rId35"/>
    <p:sldId id="366" r:id="rId36"/>
    <p:sldId id="367" r:id="rId37"/>
    <p:sldId id="275" r:id="rId38"/>
    <p:sldId id="368" r:id="rId39"/>
    <p:sldId id="277" r:id="rId40"/>
    <p:sldId id="369" r:id="rId41"/>
    <p:sldId id="384" r:id="rId42"/>
    <p:sldId id="385" r:id="rId43"/>
    <p:sldId id="386" r:id="rId44"/>
    <p:sldId id="374" r:id="rId45"/>
    <p:sldId id="276" r:id="rId46"/>
    <p:sldId id="279" r:id="rId47"/>
    <p:sldId id="375" r:id="rId48"/>
    <p:sldId id="281" r:id="rId49"/>
    <p:sldId id="280" r:id="rId50"/>
    <p:sldId id="376" r:id="rId51"/>
    <p:sldId id="377" r:id="rId52"/>
    <p:sldId id="378" r:id="rId53"/>
    <p:sldId id="286" r:id="rId54"/>
    <p:sldId id="379" r:id="rId55"/>
    <p:sldId id="380" r:id="rId56"/>
    <p:sldId id="259" r:id="rId57"/>
    <p:sldId id="381" r:id="rId58"/>
    <p:sldId id="382" r:id="rId59"/>
    <p:sldId id="262" r:id="rId60"/>
    <p:sldId id="267" r:id="rId61"/>
    <p:sldId id="383" r:id="rId62"/>
    <p:sldId id="387" r:id="rId63"/>
    <p:sldId id="388" r:id="rId64"/>
    <p:sldId id="389" r:id="rId65"/>
    <p:sldId id="390" r:id="rId66"/>
    <p:sldId id="391" r:id="rId67"/>
    <p:sldId id="392" r:id="rId68"/>
    <p:sldId id="393" r:id="rId69"/>
    <p:sldId id="394" r:id="rId70"/>
    <p:sldId id="395" r:id="rId71"/>
    <p:sldId id="263" r:id="rId72"/>
    <p:sldId id="268" r:id="rId73"/>
    <p:sldId id="314" r:id="rId74"/>
    <p:sldId id="396" r:id="rId75"/>
    <p:sldId id="397" r:id="rId76"/>
    <p:sldId id="398" r:id="rId77"/>
    <p:sldId id="323" r:id="rId78"/>
    <p:sldId id="399" r:id="rId79"/>
    <p:sldId id="269" r:id="rId80"/>
    <p:sldId id="400" r:id="rId81"/>
    <p:sldId id="401" r:id="rId82"/>
    <p:sldId id="264" r:id="rId83"/>
    <p:sldId id="402" r:id="rId84"/>
    <p:sldId id="327" r:id="rId85"/>
    <p:sldId id="266" r:id="rId86"/>
    <p:sldId id="403" r:id="rId87"/>
    <p:sldId id="404" r:id="rId88"/>
    <p:sldId id="405" r:id="rId89"/>
    <p:sldId id="364" r:id="rId90"/>
    <p:sldId id="315" r:id="rId91"/>
    <p:sldId id="289" r:id="rId92"/>
    <p:sldId id="406" r:id="rId93"/>
    <p:sldId id="291" r:id="rId94"/>
    <p:sldId id="271" r:id="rId95"/>
    <p:sldId id="272" r:id="rId96"/>
    <p:sldId id="303" r:id="rId97"/>
    <p:sldId id="304" r:id="rId98"/>
    <p:sldId id="305" r:id="rId99"/>
    <p:sldId id="274" r:id="rId100"/>
    <p:sldId id="260" r:id="rId101"/>
    <p:sldId id="417" r:id="rId102"/>
    <p:sldId id="410" r:id="rId103"/>
    <p:sldId id="310" r:id="rId104"/>
    <p:sldId id="309" r:id="rId105"/>
    <p:sldId id="412" r:id="rId106"/>
    <p:sldId id="414" r:id="rId107"/>
    <p:sldId id="416" r:id="rId108"/>
    <p:sldId id="298" r:id="rId109"/>
    <p:sldId id="300" r:id="rId110"/>
    <p:sldId id="290" r:id="rId111"/>
    <p:sldId id="418" r:id="rId112"/>
    <p:sldId id="419" r:id="rId113"/>
    <p:sldId id="420" r:id="rId114"/>
    <p:sldId id="421" r:id="rId115"/>
    <p:sldId id="422" r:id="rId116"/>
    <p:sldId id="423" r:id="rId117"/>
    <p:sldId id="424" r:id="rId118"/>
    <p:sldId id="425" r:id="rId119"/>
    <p:sldId id="426" r:id="rId120"/>
    <p:sldId id="428" r:id="rId121"/>
    <p:sldId id="427" r:id="rId122"/>
    <p:sldId id="429" r:id="rId123"/>
    <p:sldId id="430" r:id="rId124"/>
    <p:sldId id="431" r:id="rId125"/>
    <p:sldId id="435" r:id="rId126"/>
    <p:sldId id="436" r:id="rId127"/>
    <p:sldId id="437" r:id="rId128"/>
    <p:sldId id="432" r:id="rId129"/>
    <p:sldId id="438" r:id="rId130"/>
    <p:sldId id="433" r:id="rId131"/>
    <p:sldId id="434" r:id="rId132"/>
    <p:sldId id="439" r:id="rId133"/>
    <p:sldId id="440" r:id="rId1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snapToObjects="1">
      <p:cViewPr varScale="1">
        <p:scale>
          <a:sx n="72" d="100"/>
          <a:sy n="72" d="100"/>
        </p:scale>
        <p:origin x="534" y="7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ink/ink1.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2-02T02:23:20.813"/>
    </inkml:context>
    <inkml:brush xml:id="br0">
      <inkml:brushProperty name="width" value="0.05292" units="cm"/>
      <inkml:brushProperty name="height" value="0.05292" units="cm"/>
      <inkml:brushProperty name="color" value="#FF0000"/>
    </inkml:brush>
  </inkml:definitions>
  <inkml:trace contextRef="#ctx0" brushRef="#br0">3620 8087 539 0,'0'0'0'0,"0"0"0"16,0 0 0-16,0 0 21 0,0 0-21 0,26-7 22 15,-21 4-22-15,-5 3 92 0,0 0-92 0,0 0 93 16,9-2-93-16,-9 2 108 0,0 0-108 0,0 0 109 16,0 0-109-16,0 0 85 0,0 0-85 0,9 10 86 15,-4 1-86-15,-5-11 54 0,0 0-54 0,4 19 55 16,-4 10-55-16,0-29 44 0,0 0-44 0,0 40 45 16,0 19-45-16,0-59 44 0,0 0-44 0,-4 64 45 0,-1 0-45 15,5-64 38-15,0 0-38 0,-7 53 39 0,5-6-39 16,2-47 42-16,0 0-42 0,0 38 42 0,-3-7-42 15,3-31 38-15,0 0-38 0,-4 25 38 0,4-6-38 16,0-19 36-16,0 0-36 0,4 13 36 0,-1-4-36 16,-3-9 23-16,0 0-23 0,9 2 24 0,0-6-24 15,-9 4 16-15,0 0-16 0,14-10 16 0,0 1-16 0,-2 1-1313 16</inkml:trace>
  <inkml:trace contextRef="#ctx0" brushRef="#br0" timeOffset="693.66">3660 7940 583 0,'0'0'0'0,"0"-7"0"15,0-19 0-15,0 26 37 0,0 0-37 0,-3-35 37 16,-6-3-37-16,9 38 47 0,0 0-47 0,-9-33 47 15,4 16-47-15,5 17 43 0,0 0-43 0,-9-12 44 16,4 2-44-16,5 10 39 0,0 0-39 0,-9-6 40 16,3 1-40-16,6 5 28 0,0 0-28 0,-21 9 29 15,-16 6-29-15,37-15 29 0,0 0-29 0,-49 33 29 16,-6 19-29-16,55-52 42 0,0 0-42 0,-53 66 42 16,2 7-42-1,51-73 42-15,0 0-42 0,-44 91 42 0,3 24-42 0,41-115 52 16,0 0-52-16,-37 112 52 15,11-10-52-15,26-102 62 16,0 0-62-16,-14 97 62 0,10 0-62 16,4-97 59-16,0 0-59 0,9 90 60 15,8-7-60-15,-17-83 58 16,0 0-58-16,27 69 59 0,1-17-59 16,-28-52 47-1,0 0-47-15,41 38 47 0,3-3-47 16,-44-35 37-1,0 0-37-15,55 24 37 0,5-8-37 0,-60-16 31 16,0 0-31-16,63 10 32 16,-5-6-32-16,-58-4 31 15,0 0-31-15,59-4 31 0,-6-6-31 0,-53 10 23 16,0 0-23-16,54-19 23 0,10-14-23 16,-64 33 28-16,0 0-28 15,58-47 28-15,-1-14-28 0,-57 61 34 16,0 0-34-16,56-77 35 0,-10-24-35 15,-46 101 43-15,0 0-43 0,40-117 44 16,-11-22-44-16,-29 139 47 0,0 0-47 16,17-135 47-16,-8 12-47 0,-9 123 41 0,0 0-41 15,-5-109 41-15,-13 12-41 0,18 97 32 16,0 0-32-16,-46-76 32 0,-24 19-32 16,70 57 23-16,0 0-23 0,-83-41 24 0,-11 25-24 15,94 16 12-15,0 0-12 0,-104 2 13 0,-14 20-13 16,118-22 5-16,0 0-5 0,-108 33 5 15,18 3-5-15,0 1-1843 0</inkml:trace>
  <inkml:trace contextRef="#ctx0" brushRef="#br0" timeOffset="1864.06">5315 7817 886 0,'0'0'0'0,"0"0"0"16,0 0 0-16,0 0 46 0,0 0-46 0,25 29 46 16,-28-4-46-16,3-25 103 0,0 0-103 0,-9 34 103 15,0 11-103-15,9-45 81 0,0 0-81 0,-11 57 81 16,-5 9-81-16,16-66 55 0,0 0-55 0,-14 76 56 16,6 12-56-16,8-88 40 0,0 0-40 0,-6 89 41 15,3-17-41 1,3-72 33-16,0 0-33 0,0 61 33 0,7-9-33 15,-7-52 24-15,0 0-24 16,2 48 24-16,-2-3-24 0,0-45 14 16,0 0-14-16,0 37 14 0,-2-17-14 0,2 1-1200 15</inkml:trace>
  <inkml:trace contextRef="#ctx0" brushRef="#br0" timeOffset="2171.64">5012 7974 1087 0,'0'0'0'0,"3"-19"0"0,6-31 0 0,-9 50 12 15,0 0-12-15,14-60 13 0,0-1-13 0,-14 61 26 0,0 0-26 16,22-59 27-16,9 12-27 0,-31 47 33 16,0 0-33-16,41-39 33 0,10 11-33 0,-51 28 41 0,0 0-41 15,55-24 41-15,7 12-41 0,-62 12 47 0,0 0-47 16,58-9 47-16,-3 9-47 0,-55 0 42 0,0 0-42 16,51 9 42-16,-7 8-42 0,-44-17 33 0,0 0-33 0,40 36 33 15,-4 20-33-15,-36-56 24 0,0 0-24 16,23 72 24-16,-13 25-24 0,-10-97 22 0,0 0-22 0,0 101 23 15,-14 1-23-15,14-102 20 0,0 0-20 0,-19 100 20 16,-8-10-20-16,27-90 19 0,0 0-19 0,-23 80 19 16,0-23-19-16,23-57 16 0,0 0-16 15,-15 41 16-15,4-18-16 0,11-23 13 16,0 0-13-16,-5 12 14 0,5-12-14 0,0 0 12 0,0 0-12 16,-9 2 12-16,9-13-12 0,0 11 9 0,0 0-9 0,9-19 9 15,5-12-9-15,3 2-1312 16</inkml:trace>
  <inkml:trace contextRef="#ctx0" brushRef="#br0" timeOffset="3049.55">5695 8182 1177 0,'0'0'0'0,"7"-2"0"0,11 2 0 0,-18 0 24 16,0 0-24-16,19-3 25 0,4-2-25 0,-23 5 33 15,0 0-33-15,26-4 34 0,3-3-34 0,-29 7 27 16,0 0-27-16,30-1 27 0,1 2-27 0,-31-1 29 16,0 0-29-16,27 7 29 0,1 5-29 0,-28-12 33 15,0 0-33-15,20 18 34 0,-5 16-34 0,-15-34 34 16,0 0-34-16,15 45 34 0,-10 4-34 0,-5-49 34 0,0 0-34 16,3 50 35-16,-6-7-35 15,3-43 28-15,0 0-28 0,-5 33 28 16,-1-9-28-16,6-24 26 0,0 0-26 0,-7 19 26 15,2-7-26-15,5-12 22 0,0 0-22 0,0 0 23 0,-5 6-23 0,5-6 30 0,0 0-30 0,0-12 30 16,-4-16-30-16,4 28 43 0,0 0-43 0,4-38 44 16,1-14-44-16,-5 52 50 0,0 0-50 0,12-57 50 15,4-4-50-15,-16 61 50 0,0 0-50 0,25-53 51 16,7 11-51-16,-32 42 46 0,0 0-46 0,37-31 47 16,-2 12-47-16,-35 19 31 0,0 0-31 0,37-12 32 15,-5 6-32-15,-32 6 21 0,0 0-21 0,28 6 21 16,-2 6-21-16,-26-12 16 0,0 0-16 0,27 15 16 0,-4 6-16 15,-23-21 5-15,0 0-5 0,18 19 6 0,-1 7-6 16,-17-26 0-16,0 0 0 0,14 28 0 16,-1-11 0-16,-13-17-15 0,0 0 15 0,7 12-14 0,-7-12 14 15,0 0-41-15,0 0 41 0,0 0-41 16,7-5 41-16,-7 5-51 0,0 0 51 0,2-10-51 0,-2-2 51 16,0 12-39-16,0 0 39 0,-2-14-39 0,2-2 39 15,0 16-23-15,0 0 23 0,0-15-22 0,2 2 22 16,-2 13-12-16,0 0 12 0,3-8-11 0,1 1 11 0,-4 7-4 15,0 0 4-15,0 0-4 0,10-11 4 0,-10 11-1 16,0 0 1-16,9-3-1 0,0-4 1 0,-9 7 0 16,0 0 0-16,9-3 0 0,-9 3 0 0,0 0 0 0,0 0 0 15,12-2 0-15,2-2 0 0,-14 4 0 16,0 0 0-16,14-5 1 0,-1-3-1 0,-13 8 1 0,0 0-1 16,14-13 1-16,0 0-1 0,-14 13 1 0,0 0-1 15,12-18 1-15,-1-2-1 0,-11 20 1 16,0 0-1-16,9-19 1 0,-9 10-1 0,0 9 2 0,0 0-2 0,0 0 2 15,-6-11-2-15,6 11 3 0,0 0-3 0,-17-1 3 16,-24-3-3-16,41 4 4 0,0 0-4 16,-46 4 4-16,2 8-4 0,44-12 2 0,0 0-2 0,-41 24 3 15,-4 4-3-15,45-28 3 0,0 0-3 0,-45 38 3 16,17 7-3-16,28-45 3 0,0 0-3 0,-21 52 4 16,16 10-4-16,5-62 4 0,0 0-4 0,5 62 5 15,13-6-5-15,-18-56 6 0,0 0-6 0,26 46 6 16,15-2-6-16,-41-44 7 0,0 0-7 0,54 33 7 15,14-6-7-15,-68-27 12 0,0 0-12 0,77 16 12 0,8-11-12 16,-85-5 15-16,0 0-15 0,86-3 16 0,-4-9-16 16,-82 12 18-16,0 0-18 0,75-23 19 0,0-5-19 15,-75 28 11-15,0 0-11 0,70-36 11 0,-1-7-11 16,-69 43 3-16,0 0-3 0,63-49 4 0,-10-4-4 16,-53 53 0-16,0 0 0 0,46-54 0 0,-5 4 0 15,-41 50-33-15,0 0 33 0,37-40-33 0,-2 5 33 16,1 1-1527-16</inkml:trace>
  <inkml:trace contextRef="#ctx0" brushRef="#br0" timeOffset="3388.77">7387 7974 1143 0,'0'0'0'0,"-9"0"0"0,-14-3 0 0,23 3 2 0,0 0-2 15,-22-2 3-15,9 0-3 16,13 2 18-16,0 0-18 0,-14 7 19 0,-9 6-19 0,23-13 67 16,0 0-67-16,-18 19 68 0,10 10-68 0,8-29 80 0,0 0-80 15,-4 36 81-15,11 6-81 0,-7-42 87 0,0 0-87 16,11 55 87-16,3 18-87 0,-14-73 72 0,0 0-72 15,21 85 73-15,6 8-73 0,-27-93 57 0,0 0-57 16,24 97 57 0,-3 21-57-16,-21-118 59 0,0 0-59 0,18 116 60 0,-7-7-60 15,-11-109 49 1,0 0-49-16,12 100 50 0,-7-5-50 0,-5-95 42 16,0 0-42-16,6 85 42 0,-3-14-42 15,-3-71 26 1,0 0-26-16,0 48 27 0,-3-22-27 15,3-26 18-15,0 0-18 16,-2 11 18-16,2-11-18 0,0 0 9 0,0 0-9 0,-14-28 9 0,-4-20-9 16,18 48 1-16,0 0-1 0,-26-64 1 15,-10-11-1-15,36 75-7 0,0 0 7 0,-37-85-7 16,2-11 7-16,-2-3-1674 0</inkml:trace>
  <inkml:trace contextRef="#ctx0" brushRef="#br0" timeOffset="4714.16">7126 8528 1255 0,'0'0'0'15,"-9"-17"0"-15,-10-30 0 0,19 47 8 0,0 0-8 0,-30-62 8 0,-4-11-8 0,34 73 21 0,0 0-21 0,-26-69 22 0,8 8-22 0,18 61 35 0,0 0-35 0,-5-52 35 0,10 9-35 0,-5 43 39 0,0 0-39 0,23-33 39 0,12 4-39 16,-35 29 45-16,0 0-45 0,50-23 46 0,8 6-46 15,-58 17 38-15,0 0-38 0,64-9 39 0,-1 8-39 0,-63 1 36 16,0 0-36-16,69 7 37 0,7 5-37 16,-76-12 43-16,0 0-43 0,72 24 44 0,-14 12-44 0,-58-36 42 15,0 0-42-15,46 49 42 0,-14 11-42 0,-32-60 38 0,0 0-38 16,18 63 39-16,-9 8-39 0,-9-71 33 0,0 0-33 16,-4 62 33-16,-10-14-33 0,14-48 26 0,0 0-26 15,-14 35 27-15,5-14-27 0,9-21 20 0,0 0-20 16,-9 12 21-16,9-12-21 0,0 0 16 0,0 0-16 15,-7 3 17-15,7-3-17 0,0 0 15 0,0 0-15 16,0 0 16-16,-2-19-16 0,2 19 15 0,0 0-15 16,9-24 16-16,9-9-16 0,-18 33 13 15,0 0-13-15,28-45 14 16,4-12-14-16,-32 57 5 16,0 0-5-16,40-59 5 0,10-1-5 0,-50 60 1 0,0 0-1 0,53-54 2 0,7 9-2 0,-60 45 0 0,0 0 0 0,60-38 0 15,-4 12 0-15,-56 26-2 0,0 0 2 0,43-24-1 16,-8 5 1-16,-35 19-5 0,0 0 5 0,23-14-5 15,-11 7 5-15,-12 7-10 0,0 0 10 0,0 0-10 16,5 9 10-16,-5-9-15 0,0 0 15 0,-12 13-14 16,-7 12 14-16,19-25-16 0,0 0 16 0,-30 31-16 0,-7 3 16 15,37-34-11-15,0 0 11 0,-46 44-11 0,0 9 11 16,46-53-3-16,0 0 3 0,-44 61-2 0,12-1 2 16,32-60 0-16,0 0 0 0,-21 52 0 0,10-10 0 15,11-42 0-15,0 0 0 0,0 29 1 0,9-6-1 16,-9-23 3-16,0 0-3 0,26 9 3 0,15-9-3 0,-41 0 7 15,0 0-7-15,46-9 7 0,9-10-7 0,-55 19 9 16,0 0-9-16,49-24 10 0,-5-13-10 0,-44 37 11 16,0 0-11-16,43-41 12 0,-12 1-12 0,-31 40 13 0,0 0-13 15,27-36 13-15,-15 4-13 0,-12 32 12 16,0 0-12-16,11-24 12 0,-11 10-12 0,0 14 11 16,0 0-11-16,0-10 12 0,0 10-12 0,0 0 10 0,0 0-10 15,-6-9 11-15,6 9-11 0,0 0 9 0,0 0-9 16,0 0 10-16,-8 4-10 0,8-4 6 0,0 0-6 15,-6 10 7-15,-1 9-7 0,7-19 4 0,0 0-4 16,-2 26 4-16,8 0-4 0,-6-26 3 0,0 0-3 16,17 19 3-16,6-7-3 0,-23-12 2 0,0 0-2 0,32 4 2 31,9-13-2-31,-41 9 2 0,0 0-2 16,40-19 2-16,10-12-2 0,-50 31 3 0,0 0-3 0,51-35 4 0,-2 4-4 0,-49 31 3 0,0 0-3 0,44-33 4 15,-6-1-4-15,-38 34 5 0,0 0-5 0,30-37 5 16,-8 1-5-16,-22 36 5 0,0 0-5 0,20-29 5 15,-8 8-5-15,-12 21 4 0,0 0-4 0,11-16 4 16,-4 8-4-16,-7 8 3 0,0 0-3 0,0 0 4 16,10 3-4-16,-10-3 3 0,0 0-3 0,8 12 3 0,2 9-3 15,-10-21 2-15,0 0-2 0,9 26 2 0,-6 2-2 16,-3-28 1-16,0 0-1 0,6 29 1 0,3 6-1 16,-9-35 0-16,0 0 0 0,5 32 1 0,4 5-1 15,-9-37 0-15,0 0 0 0,3 34 0 0,-1 1 0 16,-2-35 0-16,0 0 0 0,0 31 0 0,-2-7 0 15,2-24 0-15,0 0 0 0,-3 25 0 0,-6-6 0 16,9-19 0-16,0 0 0 0,-5 19 0 0,-2 0 0 16,7-19 0-16,0 0 0 0,-2 15 0 0,-2 1 0 15,4-16 0-15,0 0 0 0,0 14 0 0,4-6 0 0,-4-8 0 16,0 0 0-16,9 11 0 0,8-6 0 16,-17-5 0-16,0 0 0 0,25 3 0 0,7 1 0 15,-32-4 0-15,0 0 0 0,35 0 1 16,2-4-1-16,-37 4 1 0,0 0-1 15,42-8 1-15,1-8-1 0,-43 16 1 0,0 0-1 16,40-21 2-16,-4-10-2 0,-36 31 0 16,0 0 0-16,28-34 0 0,2-6 0 0,-30 40-7 0,0 0 7 0,23-40-6 0,0 4 6 0,-23 36-17 15,0 0 17-15,19-35-16 0,-5 14 16 0,-14 21-25 0,0 0 25 0,13-15-25 16,-1 6 25-16,-12 9-26 0,0 0 26 0,14-2-26 16,0 8 26-16,-14-6-22 0,0 0 22 0,13 8-21 15,-3 4 21-15,-10-12-16 0,0 0 16 0,9 19-15 16,0 0 15-16,-9-19-8 0,0 0 8 0,9 23-8 15,-1-4 8-15,-8-19-5 0,0 0 5 0,9 17-4 16,5-1 4-16,-14-16-1 0,0 0 1 0,18 10 0 16,9-10 0-16,-27 0 0 0,0 0 0 0,28-7 0 0,4-5 0 15,-32 12 4-15,0 0-4 0,35-24 5 0,0-7-5 16,-35 31 9-16,0 0-9 0,34-30 10 0,-4-4-10 16,-30 34 13-16,0 0-13 0,28-35 13 0,-7-5-13 15,-21 40 12-15,0 0-12 0,14-39 13 0,-9-3-13 16,-5 42 12-16,0 0-12 0,-5-35 12 0,-4 15-12 15,9 20 10-15,0 0-10 0,-14-18 11 0,-7 3-11 0,21 15 10 16,0 0-10-16,-32-9 10 0,-12 11-10 0,44-2 8 16,0 0-8-16,-49 15 8 0,-6 15-8 0,55-30 6 15,0 0-6-15,-51 38 7 0,3 3-7 16,48-41 5-16,0 0-5 0,-39 47 5 0,9 7-5 0,30-54 5 16,0 0-5-16,-14 60 6 0,14 8-6 0,0-68 3 15,0 0-3-15,23 66 4 0,14-9-4 0,-37-57 3 16,0 0-3-16,59 40 3 0,16-11-3 0,-75-29 1 0,0 0-1 15,90 19 2-15,15-10-2 0,-105-9 0 0,0 0 0 16,112-12 0-16,12-25 0 0,1-3-1715 0</inkml:trace>
  <inkml:trace contextRef="#ctx0" brushRef="#br0" timeOffset="5466.02">11042 7940 819 0,'0'0'0'16,"0"0"0"-16,0 0 0 0,0 0 30 0,0 0-30 0,0 0 30 16,23-9-30-16,-23 9 78 0,0 0-78 0,19-12 79 15,6-5-79-15,-25 17 137 0,0 0-137 0,25-24 138 16,-4-8-138-16,-21 32 105 0,0 0-105 0,9-29 105 15,-9-4-105-15,0 33 77 0,0 0-77 0,-9-28 78 16,-5 8-78-16,14 20 56 0,0 0-56 0,-30-16 57 16,-16 9-57-16,46 7 38 0,0 0-38 0,-53 10 39 15,-3 23-39-15,56-33 37 0,0 0-37 0,-53 54 38 16,7 20-38-16,46-74 57 0,0 0-57 0,-36 78 58 0,14-2-58 16,22-76 57-16,0 0-57 0,-13 78 58 0,20 2-58 15,-7-80 54-15,0 0-54 0,20 71 55 0,15-12-55 16,-35-59 45-16,0 0-45 0,55 36 45 0,21-15-45 15,-76-21 33-15,0 0-33 0,81-7 33 0,10-23-33 16,-91 30 29-16,0 0-29 0,87-53 29 0,-16-18-29 16,-71 71 26-16,0 0-26 0,60-83 27 0,-16-9-27 0,-44 92 25 15,0 0-25-15,26-105 26 0,-21-8-26 16,-5 113 27-16,0 0-27 0,-17-114 28 0,-15 17-28 0,32 97 26 16,0 0-26-16,-49-83 26 0,-10 19-26 0,59 64 23 15,0 0-23-15,-67-30 23 0,-7 39-23 0,74-9 14 16,0 0-14-16,-70 40 15 0,13 20-15 0,57-60 3 0,0 0-3 15,-35 85 3-15,15 28-3 0,20-113 0 0,0 0 0 16,-3 114 0-16,6-2 0 0,3-1-2030 0</inkml:trace>
  <inkml:trace contextRef="#ctx0" brushRef="#br0" timeOffset="7027.06">10963 8128 1087 0,'0'0'0'0,"3"-6"0"16,6-8 0-16,-9 14 39 0,0 0-39 0,18-19 40 0,8 1-40 16,-26 18 64-16,0 0-64 0,41-12 64 0,5 7-64 15,-46 5 49-15,0 0-49 0,44 5 49 0,-7 7-49 16,-37-12 24-16,0 0-24 0,26 21 25 0,-10 12-25 15,-16-33 31-15,0 0-31 0,12 43 31 0,-12 18-31 16,0-61 46-16,0 0-46 0,0 64 46 0,4-2-46 16,-4-62 48-16,0 0-48 0,5 57 49 0,8-10-49 62,-13-47 50-62,0 0-50 0,23 40 50 0,3-11-50 0,-26-29 46 0,0 0-46 0,37 16 46 0,4-14-46 0,-41-2 40 0,0 0-40 0,46-6 40 0,5-11-40 0,-51 17 33 0,0 0-33 0,51-24 34 0,4-7-34 0,-55 31 16 16,0 0-16-16,47-44 16 0,-6-9-16 0,-41 53 9 0,0 0-9 15,30-64 10-15,-7-6-10 0,-23 70 0 0,0 0 0 16,12-60 0-16,-7 11 0 0,-5 49-3 0,0 0 3 16,2-36-3-16,0 15 3 0,-2 21-9 0,0 0 9 0,2-15-9 15,1 8 9-15,-3 7-12 0,0 0 12 16,0 0-11-16,0 0 11 0,0 0-6 0,0 0 6 0,-9 12-6 16,9 17 6-16,0-29-1 0,0 0 1 0,0 37 0 15,0 6 0-15,0-43 0 0,0 0 0 0,2 47 1 16,5 1-1-16,-7-48 9 0,0 0-9 0,9 43 9 15,2-1-9-15,-11-42 20 0,0 0-20 0,17 28 20 16,10-15-20-16,-27-13 24 0,0 0-24 0,32 0 24 16,5-12-24-16,-37 12 30 0,0 0-30 0,44-20 31 15,-2-17-31-15,-42 37 29 0,0 0-29 0,48-41 29 16,-8-3-29-16,-40 44 25 0,0 0-25 0,36-43 25 16,-6 9-25-16,-30 34 22 0,0 0-22 0,24-26 22 0,-10 12-22 15,-14 14 19-15,0 0-19 0,9-12 20 0,-9 12-20 16,0 0 16-16,0 0-16 0,2-7 17 0,-2 7-17 15,0 0 12-15,0 0-12 0,-9 19 12 0,-5 7-12 16,14-26 7-16,0 0-7 0,-10 34 8 0,1 3-8 16,9-37 6-16,0 0-6 15,0 41 6-15,1-1-6 0,-1-40 4 16,0 0-4-16,13 36 5 0,4-4-5 0,-17-32 4 16,0 0-4-16,27 22 5 0,10-10-5 0,-37-12 4 0,0 0-4 0,42 7 4 15,10-7-4-15,-52 0 4 0,0 0-4 0,61-12 5 0,12-9-5 0,-73 21 4 16,0 0-4-16,74-31 4 0,-9-9-4 0,-65 40 3 15,0 0-3-15,64-47 4 0,-6-4-4 0,-58 51 5 16,0 0-5-16,58-54 5 0,-3-1-5 0,-55 55 4 0,0 0-4 16,53-52 5-16,-11 7-5 0,-42 45 3 0,0 0-3 15,34-40 3-15,-15 19-3 0,-19 21 1 0,0 0-1 16,9-17 2-16,-9 10-2 0,0 7 2 0,0 0-2 0,-18 0 2 16,-19 15-2-16,37-15 2 0,0 0-2 0,-48 25 3 15,-3 9-3-15,51-34 1 0,0 0-1 0,-54 40 2 16,-3 5-2-16,57-45 1 0,0 0-1 0,-51 49 2 15,10 2-2-15,41-51 1 0,0 0-1 0,-31 51 1 16,9-1-1-16,22-50 1 0,0 0-1 0,-7 45 2 16,13-9-2-16,-6-36 2 0,0 0-2 0,17 28 3 15,17-13-3-15,-34-15 2 0,0 0-2 0,40 4 2 16,8-15-2-16,-48 11 2 0,0 0-2 0,55-20 2 16,3-11-2-16,-58 31 2 0,0 0-2 0,58-39 2 15,-3-12-2-15,-55 51 2 0,0 0-2 0,46-52 2 0,-14 10-2 16,-32 42 1-16,0 0-1 0,23-36 2 0,-11 6-2 15,-12 30 1-15,0 0-1 0,5-19 2 0,-3 7-2 16,-2 12 0-16,0 0 0 0,-2-8 1 0,2 8-1 16,0 0 0-16,0 0 0 0,-19 3 1 0,-2 11-1 15,21-14 0-15,0 0 0 0,-20 21 1 0,8 6-1 16,12-27 0-16,0 0 0 0,-4 35 1 0,13 3-1 0,-9-38 0 16,0 0 0-16,18 42 1 0,8-3-1 0,-26-39 0 15,0 0 0-15,32 31 0 0,5-6 0 0,-37-25 0 16,0 0 0-16,48 8 1 0,12-15-1 0,-60 7 0 0,0 0 0 15,63-19 1-15,10-12-1 0,-73 31 0 0,0 0 0 16,67-41 1-16,-4-13-1 0,-63 54 1 16,0 0-1-16,58-62 1 0,1-20-1 0,-59 82 1 0,0 0-1 15,60-98 2-15,3-18-2 0,-63 116 0 0,0 0 0 0,60-125 0 16,-12-3 0-16,-48 128-1 0,0 0 1 16,33-117 0-16,-17 23 0 0,-16 94-3 0,0 0 3 0,-5-73-2 15,-14 25 2-15,19 48-6 0,0 0 6 16,-32-24-6-16,-14 17 6 0,46 7-9 0,0 0 9 0,-51 15-8 15,1 17 8-15,50-32-13 0,0 0 13 0,-47 57-13 16,6 27 13-16,41-84-10 0,0 0 10 0,-39 99-9 16,4 8 9-16,35-107-6 0,0 0 6 0,-28 109-6 15,17 2 6-15,11-111-6 0,0 0 6 0,7 104-6 16,13-19 6-16,-20-85-4 0,0 0 4 0,31 72-3 16,10-8 3-16,-41-64-3 0,0 0 3 0,49 47-3 15,10-12 3-15,-59-35-2 0,0 0 2 0,67 14-2 0,5-16 2 16,-72 2-2-16,0 0 2 0,69-16-1 0,-13-13 1 15,-56 29 0-15,0 0 0 0,52-35 0 0,-8-4 0 16,-44 39 0-16,0 0 0 0,40-45 1 0,-6-2-1 16,-34 47 2-16,0 0-2 0,30-49 2 0,-13 3-2 15,-17 46 3-15,0 0-3 0,15-40 3 0,-10 14-3 16,-5 26 4-16,0 0-4 0,0-16 4 0,-4 9-4 16,4 7 4-16,0 0-4 0,-14 4 4 0,-12 11-4 0,26-15 3 15,0 0-3-15,-29 28 4 0,3 10-4 0,26-38 3 16,0 0-3-16,-14 40 3 0,5 0-3 0,9-40 2 15,0 0-2-15,4 36 2 0,4 0-2 0,-8-36 1 16,0 0-1-16,15 32 1 0,7-1-1 0,-22-31 1 16,0 0-1-16,30 27 1 0,4-2-1 0,-34-25 1 0,0 0-1 15,39 19 1-15,1-11-1 0,-40-8 0 0,0 0 0 16,37 4 0-16,-3-4 0 0,-34 0 0 0,0 0 0 0,25-12 0 16,-9-18 0-16,-1 4-1837 0</inkml:trace>
  <inkml:trace contextRef="#ctx0" brushRef="#br0" timeOffset="7200.63">14384 7402 1222 0,'0'0'0'0,"0"0"0"16,18-2 0-16,-18 2 34 0,0 0-34 0,16-2 35 16,-4 4-35-16,-12-2 13 0,0 0-13 0,18 5 13 15,5 4-13-15,-23-9-5 0,0 0 5 0,23 10-5 16,0 0 5-16,0 1-921 0</inkml:trace>
  <inkml:trace contextRef="#ctx0" brushRef="#br0" timeOffset="7387.67">14683 7353 740 0,'0'0'0'0,"0"0"0"0,7-5 0 16,-7 5 0-16,0 0 0 0,0 0 0 0,0 0 0 0,0 0 28 16,0 0-28-16,0 0 28 0,-2 16-28 0,2-16 71 15,0 0-71-15,-9 25 71 0,4 19-71 0,5-44 94 16,0 0-94-16,-5 48 95 0,1 4-95 0,4-52 99 0,0 0-99 15,-3 57 100-15,-3 4-100 0,6-61 88 16,0 0-88-16,-9 66 88 0,4 15-88 0,5-81 75 16,0 0-75-16,-9 83 75 0,2-12-75 0,7-71 57 0,0 0-57 15,-7 71 58-15,0-11-58 0,7-60 39 0,0 0-39 16,-5 58 40-16,5-12-40 0,0 3-1325 0</inkml:trace>
  <inkml:trace contextRef="#ctx0" brushRef="#br0" timeOffset="8017.46">14349 7988 1211 0,'0'0'0'0,"0"0"0"16,9-5 0-16,-9 5 43 0,0 0-43 0,5-5 44 16,-5 5-44-16,0 0 49 0,0 0-49 0,20-11 49 15,10 3-49-15,-30 8 52 0,0 0-52 0,31-9 53 16,8 4-53-16,-39 5 41 0,0 0-41 0,46-3 41 0,2 1-41 15,-48 2 32-15,0 0-32 0,51-2 32 0,4-1-32 16,-55 3 29-16,0 0-29 0,49-6 30 16,2-6-30-16,-51 12 25 0,0 0-25 0,41-12 25 0,-13-3-25 15,-28 15 21-15,0 0-21 0,21-18 22 16,-10 4-22-16,-11 14 15 0,0 0-15 16,9-13 16-16,-6 1-16 0,-3 12 14 15,0 0-14-15,0-13 15 0,0 5-15 16,0 8 14-16,0 0-14 0,0 0 15 0,0 0-15 0,0 0 15 15,0 0-15-15,0 0 15 0,0 10-15 0,0-10 13 16,0 0-13-16,4 19 14 0,1 12-14 0,-5-31 14 16,0 0-14-16,12 35 14 0,4-4-14 15,-16-31 18-15,0 0-18 16,21 26 19-16,11-7-19 0,-32-19 18 0,0 0-18 0,41 12 18 16,10-7-18-16,-51-5 20 0,0 0-20 15,56 0 20-15,-6-5-20 16,-50 5 19-16,0 0-19 0,42-12 20 0,-6-7-20 0,-36 19 16 15,0 0-16-15,23-26 16 0,-11-7-16 16,-12 33 16-16,0 0-16 0,7-36 16 0,-7 0-16 16,0 36 15-16,0 0-15 15,-7-35 16-15,-5 9-16 0,12 26 15 0,0 0-15 0,-15-16 16 0,7 8-16 0,8 8 14 16,0 0-14-16,-9 3 14 0,-4 9-14 0,13-12 10 0,0 0-10 0,-10 30 11 0,1 15-11 0,9-45 8 0,0 0-8 0,0 57 9 0,0 3-9 16,0-60 6-16,0 0-6 0,3 71 7 0,3 12-7 0,-6-83 5 0,0 0-5 0,5 96 5 15,-1 16-5-15,-4-112 3 0,0 0-3 0,1 114 3 16,3-5-3-16,-4-109 2 0,0 0-2 0,-5 109 2 15,-11-8-2-15,16-101 1 0,0 0-1 0,-30 88 1 0,-20-19-1 16,50-69 0-16,0 0 0 0,-61 49 1 16,-7-13-1-16,68-36 0 0,0 0 0 0,-68 16 0 0,-10-15 0 15,78-1 0-15,0 0 0 0,-85-12 0 0,-5-12 0 16,90 24-4-16,0 0 4 0,-69-40-4 0,25-13 4 16,2-5-1699-16</inkml:trace>
  <inkml:trace contextRef="#ctx0" brushRef="#br0" timeOffset="9039.29">16266 7595 1222 0,'0'0'0'0,"0"0"0"0,-20-24 0 16,20 24 21-16,0 0-21 0,-14-17 22 0,5 5-22 0,9 12 47 15,0 0-47-15,-7-9 48 0,0 6-48 0,7 3 103 16,0 0-103-16,-9 1 103 0,-3 13-103 0,12-14 73 16,0 0-73-16,-11 30 73 0,8 11-73 0,3-41 53 0,0 0-53 15,0 56 54-15,3 9-54 0,-3-65 48 16,0 0-48-16,6 75 49 0,1-1-49 0,-7-74 47 16,0 0-47-16,9 64 47 0,-1-10-47 15,-8-54 47-15,0 0-47 16,11 43 47-16,0-13-47 0,-11-30 40 15,0 0-40-15,5 20 41 0,-2-8-41 16,-3-12 37-16,0 0-37 0,0 0 38 16,9 0-38-16,-9 0 32 0,0 0-32 0,0-17 32 0,-5-23-32 0,5 40 34 0,0 0-34 0,-9-53 34 15,-8-17-34-15,17 70 36 0,0 0-36 0,-16-81 37 0,5-7-37 0,11 88 32 0,0 0-32 0,-5-94 32 16,1-9-32-16,4 103 24 0,0 0-24 0,4-101 24 16,10 11-24-16,-14 90 21 0,0 0-21 0,10-71 21 15,1 33-21-15,-11 38 17 0,0 0-17 0,11-24 17 16,-3 8-17-16,-8 16 10 0,0 0-10 0,9-7 11 0,0 9-11 15,-9-2 6-15,0 0-6 0,9 14 7 16,5 14-7-16,-14-28 5 0,0 0-5 0,9 41 5 0,5 23-5 16,-14-64 3-16,0 0-3 0,18 71 3 0,5-2-3 15,-23-69 1-15,0 0-1 0,30 66 1 0,3-5-1 16,-33-61 1-16,0 0-1 0,35 55 1 0,2-1-1 16,-37-54 1-16,0 0-1 0,41 47 1 0,3-13-1 15,-44-34 1-15,0 0-1 0,46 23 1 0,-12-15-1 16,-34-8 1-16,0 0-1 0,33-12 1 0,-1-21-1 15,-32 33 1-15,0 0-1 0,26-45 1 0,-3-1-1 0,-23 46 2 0,0 0-2 16,20-49 2-16,-3-3-2 0,-17 52 2 16,0 0-2-16,13-57 2 0,1-5-2 0,-14 62 2 15,0 0-2-15,14-56 2 0,-3 11-2 0,-11 45 3 0,0 0-3 16,8-31 3-16,-1 17-3 0,-7 14 5 0,0 0-5 16,9 2 5-16,5 17-5 0,-14-19 6 0,0 0-6 15,14 33 6-15,-1 16-6 0,-13-49 4 0,0 0-4 16,9 55 4-16,-2 5-4 0,-7-60 2 0,0 0-2 15,7 71 3-15,-4 12-3 0,-3-83 1 0,0 0-1 0,6 87 1 16,-5 1-1-16,-1-88 0 0,0 0 0 0,4 76 1 16,5-10-1-16,-9-66 0 0,0 0 0 0,10 57 0 15,8-5 0-15,-18-52-1 0,0 0 1 0,25 40 0 16,8-11 0-16,-33-29-1 0,0 0 1 0,37 16-1 16,7-16 1-16,-44 0-12 0,0 0 12 0,50-14-12 15,8-10 12-15,-3 1-1998 0</inkml:trace>
  <inkml:trace contextRef="#ctx0" brushRef="#br0" timeOffset="11157.25">17524 7817 1401 0,'0'0'0'0,"0"-9"0"0,2-22 0 16,-2 31 27-16,0 0-27 0,3-29 28 0,-6 4-28 15,3 25 56-15,0 0-56 0,-9-15 57 0,-5-4-57 16,14 19 43-16,0 0-43 0,-20-17 44 0,-3 8-44 16,23 9 33-16,0 0-33 0,-30-4 33 0,-7 11-33 15,37-7 38-15,0 0-38 0,-40 18 39 0,1 9-39 16,39-27 36-16,0 0-36 0,-37 40 36 0,5 14-36 0,32-54 45 15,0 0-45-15,-30 57 45 0,7-2-45 16,23-55 57-16,0 0-57 0,-16 47 58 0,13-7-58 0,3-40 50 16,0 0-50-16,0 31 50 0,9-7-50 0,-9-24 40 15,0 0-40-15,10 14 40 0,11-4-40 0,-21-10 36 16,0 0-36-16,29 4 37 0,15-11-37 0,-44 7 28 0,0 0-28 16,44-14 29-16,2-10-29 0,-46 24 19 0,0 0-19 15,49-31 19-15,-8-6-19 0,-41 37 15 0,0 0-15 16,33-45 16-16,-8-12-16 0,-25 57 12 0,0 0-12 0,18-55 13 15,-8 6-13-15,-10 49 5 0,0 0-5 0,9-36 6 16,-7 15-6-16,-2 21 2 0,0 0-2 0,0-12 3 16,-2 5-3-16,2 7 0 0,0 0 0 0,-7 0 1 15,-4 4-1-15,11-4 0 0,0 0 0 0,-12 19 0 16,-2 17 0-16,14-36 0 16,0 0 0-16,-11 47 0 0,6 8 0 0,5-55-1 0,0 0 1 0,-2 56 0 15,4-6 0-15,-2-50-1 0,0 0 1 0,11 48 0 16,3-6 0-16,-14-42 0 0,0 0 0 0,19 34 0 15,6-9 0-15,-25-25 0 0,0 0 0 0,25 12 0 16,5-9 0-16,-30-3 1 0,0 0-1 0,31-7 2 16,8-8-2-16,-39 15 4 0,0 0-4 0,37-23 5 15,-9-4-5-15,-28 27 11 0,0 0-11 0,29-32 11 16,-3 0-11-16,-26 32 14 0,0 0-14 0,27-40 14 0,-1 2-14 16,-26 38 15-16,0 0-15 0,16-37 16 0,0 10-16 15,-16 27 13-15,0 0-13 0,14-25 14 0,-3 13-14 16,-11 12 12-16,0 0-12 0,8-8 13 0,3 9-13 15,-11-1 8-15,0 0-8 0,11 11 8 0,-1 10-8 0,-10-21 6 16,0 0-6-16,7 24 6 0,-5 12-6 0,-2-36 4 16,0 0-4-16,2 36 4 0,3-3-4 0,-5-33 3 15,0 0-3-15,4 33 3 0,3-2-3 0,-7-31 1 16,0 0-1-16,7 26 2 0,0-10-2 0,-7-16 2 0,0 0-2 16,12 10 2-16,8-1-2 0,-20-9 2 0,0 0-2 15,24 3 2-15,8-6-2 0,-32 3 2 0,0 0-2 16,32-7 3-16,0-7-3 0,-32 14 3 15,0 0-3-15,31-22 3 0,1-8-3 0,-32 30 3 0,0 0-3 16,30-33 4-16,0 2-4 0,-30 31 1 0,0 0-1 0,27-27 2 16,-10-1-2-16,-17 28 0 0,0 0 0 0,13-23 0 15,-8 9 0-15,-5 14 0 0,0 0 0 0,3-8 0 16,-3 8 0-16,0 0-1 0,0 0 1 0,0 0-1 16,0 0 1-16,0 0-3 0,0 0 3 0,0 15-2 15,-1 10 2-15,1-25-4 0,0 0 4 16,-2 27-4-16,-2-1 4 0,4-26-5 15,0 0 5-15,4 31-5 0,-2-5 5 16,-2-26-5-16,0 0 5 0,8 25-4 16,8-6 4-16,-16-19-5 15,0 0 5-15,14 15-5 0,4-3 5 0,-18-12-4 16,0 0 4-16,23 6-4 0,5-3 4 0,-28-3-2 16,0 0 2-16,32-3-2 0,-2-8 2 0,-30 11-2 15,0 0 2-15,26-17-1 0,-3-7 1 16,-23 24-1-16,0 0 1 0,20-30-1 0,-1-6 1 0,-19 36-1 15,0 0 1-15,20-33-1 0,-4 0 1 16,-16 33-3-16,0 0 3 0,12-28-3 16,-2 9 3-16,-10 19-4 15,0 0 4-15,8-13-4 0,-5 0 4 0,-3 13-5 16,0 0 5-16,4-8-5 0,-4 8 5 0,0 0-7 0,0 0 7 0,0 0-7 0,0 17 7 0,0-17-8 0,0 0 8 0,-6 21-7 0,-4 13 7 16,10-34-8-16,0 0 8 0,-16 37-7 0,5-4 7 0,11-33-6 0,0 0 6 0,-3 29-5 0,10-1 5 15,-7-28-4-15,0 0 4 0,10 26-3 0,8-4 3 0,-18-22-2 0,0 0 2 16,32 19-2-16,15-1 2 0,-47-18-1 0,0 0 1 15,57 12-1-15,1-7 1 0,-58-5-1 0,0 0 1 16,58 2 0-16,-5-4 0 0,-53 2-1 0,0 0 1 0,53-11 0 16,0-8 0-16,-53 19-1 0,0 0 1 0,53-24-1 15,-2-3 1-15,-51 27-2 0,0 0 2 0,44-33-2 16,-7-11 2-16,-37 44-4 0,0 0 4 0,30-45-4 16,-7-7 4-16,-23 52-5 0,0 0 5 0,20-50-5 15,-6 4 5-15,-14 46-9 0,0 0 9 0,11-37-8 16,-4 16 8-16,-7 21-12 0,0 0 12 0,3-12-12 15,-3 7 12-15,0 5-12 0,0 0 12 0,0 0-12 16,-10-3 12-16,10 3-12 0,0 0 12 0,-16 5-11 16,-11 10 11-16,27-15-13 0,0 0 13 0,-28 32-12 0,-4 13 12 15,32-45-9-15,0 0 9 0,-32 52-8 16,-3 5 8-16,35-57-4 0,0 0 4 0,-32 52-3 0,9-7 3 16,23-45-1-16,0 0 1 0,-14 36 0 0,7-8 0 15,7-28 0-15,0 0 0 0,0 20 0 0,4-4 0 16,-4-16 0-16,0 0 0 0,16 10 1 0,17 1-1 15,-33-11 2-15,0 0-2 0,39 1 2 0,5-2-2 0,-44 1 5 16,0 0-5-16,42-12 6 0,-1-4-6 0,-41 16 5 16,0 0-5-16,37-21 6 0,-2-10-6 0,-35 31 3 15,0 0-3-15,30-35 3 0,-5-4-3 0,-25 39 0 16,0 0 0-16,14-33 0 0,-3 9 0 0,-11 24-1 0,0 0 1 16,7-19-1-16,-11 6 1 0,4 13-5 0,0 0 5 15,-5-7-4-15,-2 7 4 0,7 0-8 0,0 0 8 16,-11 7-7-16,-3 6 7 0,14-13-8 0,0 0 8 15,-16 20-7-15,4 8 7 0,12-28-7 0,0 0 7 16,-3 26-6-16,3 0 6 0,0-26-4 0,0 0 4 16,3 26-4-16,6 0 4 0,-9-26-3 0,0 0 3 15,16 26-2-15,3-4 2 0,-19-22-1 0,0 0 1 0,30 18 0 16,11-6 0-16,-41-12 0 0,0 0 0 0,51 7 0 16,11-2 0-16,-62-5 0 0,0 0 0 0,61-4 0 15,-6-3 0-15,-55 7 1 0,0 0-1 0,46-13 2 16,-5-12-2-16,-41 25 2 0,0 0-2 0,40-36 3 15,-6-11-3-15,-34 47 4 0,0 0-4 0,35-62 5 16,2-19-5-16,-37 81 5 0,0 0-5 0,41-89 6 16,-1 5-6-16,-40 84 6 0,0 0-6 0,43-94 7 15,4-15-7-15,-47 109 7 0,0 0-7 0,41-97 7 0,-15 24-7 16,-26 73 7-16,0 0-7 0,15-51 7 0,-7 21-7 16,-8 30 7-16,0 0-7 0,-1-15 7 0,-8 2-7 15,9 13 6-15,0 0-6 0,-18 0 6 0,-14 13-6 16,32-13 4-16,0 0-4 0,-37 24 4 0,6 17-4 15,31-41 2-15,0 0-2 0,-39 57 3 0,-14 18-3 16,53-75 1-16,0 0-1 0,-53 81 2 0,12-5-2 16,41-76 1-16,0 0-1 0,-30 78 1 0,16-5-1 15,14-73 2-15,0 0-2 0,0 76 2 0,14 5-2 0,-14-81 2 16,0 0-2-16,27 70 3 0,13-18-3 0,-40-52 3 16,0 0-3-16,44 39 4 0,11-6-4 0,-55-33 6 15,0 0-6-15,60 24 7 0,7-6-7 0,-67-18 10 16,0 0-10-16,58 8 11 0,-3-9-11 0,-55 1 11 15,0 0-11-15,58-12 11 0,13-9-11 0,-71 21 9 0,0 0-9 16,65-31 10-16,-15-13-10 0,-50 44 12 0,0 0-12 16,47-57 12-16,4-17-12 0,-51 74 8 0,0 0-8 15,48-85 8-15,-11 9-8 0,-37 76 2 0,0 0-2 0,25-64 3 16,-15 10-3-16,-10 54 0 0,0 0 0 0,4-46 1 16,-6 13-1-16,2 33 0 0,0 0 0 0,-7-21 0 15,-2 9 0-15,9 12-1 0,0 0 1 0,-16-4 0 16,-5 13 0-16,21-9-2 0,0 0 2 0,-17 19-1 15,4 12 1-15,13-31-3 0,0 0 3 0,-5 36-2 16,5 1 2-16,0-37-3 0,0 0 3 0,5 38-3 16,9 5 3-16,-14-43-4 0,0 0 4 0,20 45-4 0,1 12 4 15,-21-57-5-15,0 0 5 0,25 59-5 16,1-2 5-16,-26-57-6 0,0 0 6 0,30 49-5 16,-2-10 5-16,-28-39-5 0,0 0 5 0,20 33-5 0,-10-7 5 15,-10-26-3-15,0 0 3 0,2 23-3 0,-11 1 3 16,9-24-3-16,0 0 3 0,-19 21-2 0,-9-7 2 15,28-14-2-15,0 0 2 0,-29 3-1 0,-2-8 1 16,31 5-1-16,0 0 1 0,-25-10 0 0,0-4 0 16,25 14 0-16,0 0 0 0,-19-16 0 0,10-1 0 0,9 17 0 15,0 0 0-15,0-24 1 0,7-11-1 0,-7 35 1 16,0 0-1-16,12-38 1 0,6 2-1 0,-18 36 1 16,0 0-1-16,25-37 1 0,7-10-1 0,1 1-1850 15</inkml:trace>
  <inkml:trace contextRef="#ctx0" brushRef="#br0" timeOffset="13331.44">18812 7796 606 0,'0'0'0'0,"0"0"0"15,0 0 0-15,0 0 22 0,0 0-22 0,0 0 22 16,20 0-22-16,-20 0 78 0,0 0-78 0,0 0 79 16,0 0-79-16,0 0 107 0,0 0-107 0,0 12 108 15,-4 16-108-15,4-28 83 0,0 0-83 0,-5 38 83 16,-6 5-83-16,11-43 43 0,0 0-43 0,-9 42 44 16,4 1-44-16,5-43 42 0,0 0-42 0,5 45 42 15,8 4-42-15,-13-49 36 0,0 0-36 0,24 50 37 16,6-2-37-1,-30-48 36-15,0 0-36 0,29 40 37 0,-8-16-37 0,-2 0-1069 0</inkml:trace>
  <inkml:trace contextRef="#ctx0" brushRef="#br0" timeOffset="18317.7">10703 8916 494 0,'0'0'0'0,"0"0"0"0,0 0 0 15,0 0 29-15,0 0-29 0,23-7 29 0,-18 5-29 0,-5 2 113 16,0 0-113-16,0 0 113 0,0 0-113 0,0 0 114 16,0 0-114-16,8 5 115 0,-3 2-115 0,-5-7 93 15,0 0-93-15,0 12 93 0,0 9-93 0,0-21 53 16,0 0-53-16,-7 24 54 0,-7 13-54 0,14-37 47 15,0 0-47-15,-14 43 47 0,-1 19-47 0,15-62 42 0,0 0-42 16,-17 70 43-16,-6 2-43 47,23-72 44-47,0 0-44 0,-23 76 44 0,0-3-44 0,23-73 39 0,0 0-39 0,-18 76 39 16,9 6-39-16,9-82 39 0,0 0-39 0,-5 76 40 0,5-16-40 0,0-60 39 0,0 0-39 0,5 49 40 0,10-13-40 15,-15-36 33-15,0 0-33 0,26 31 34 16,15-7-34-16,-41-24 27 15,0 0-27-15,49 18 28 0,6-11-28 0,-55-7 20 16,0 0-20-16,58 1 21 0,0-2-21 0,-58 1 23 0,0 0-23 0,64-6 23 0,13-4-23 0,-77 10 25 0,0 0-25 0,82-10 26 16,-7 1-26-16,-75 9 25 0,0 0-25 0,69-9 26 15,-2-1-26-15,-67 10 23 0,0 0-23 0,57-12 23 16,-1 0-23-16,-56 12 18 0,0 0-18 0,50-14 19 0,-3 2-19 16,-47 12 15-16,0 0-15 0,43-16 16 0,-13 2-16 15,-30 14 11-15,0 0-11 0,21-12 11 16,-9 5-11-16,-12 7 10 0,0 0-10 0,0 0 10 0,0-10-10 15,2 1-1643-15</inkml:trace>
  <inkml:trace contextRef="#ctx0" brushRef="#br0" timeOffset="18660.59">11485 9388 1211 0,'0'0'0'16,"0"0"0"-16,9 0 0 0,-9 0 34 0,0 0-34 16,0 0 34-16,9 12-34 0,-9-12 81 0,0 0-81 0,8 9 81 15,17 10-81-15,-25-19 68 0,0 0-68 0,39 24 68 16,7 9-68-16,-46-33 36 0,0 0-36 0,49 43 37 15,2 8-37-15,-51-51 42 0,0 0-42 16,48 55 42-16,-11 2-42 0,-37-57 53 0,0 0-53 0,18 61 54 16,-23-1-54-16,5-60 48 0,0 0-48 0,-32 63 49 15,-26 8-49 1,58-71 39-16,0 0-39 0,-89 69 40 0,-29 0-40 16,3-2-1453-16</inkml:trace>
  <inkml:trace contextRef="#ctx0" brushRef="#br0" timeOffset="22534.06">13167 9297 796 0,'0'0'0'0,"0"0"0"0,39-39 0 16,-39 39 15-16,0 0-15 0,31-36 15 0,-4 0-15 16,-27 36 53-16,0 0-53 0,19-28 54 0,-10 11-54 0,-9 17 77 15,0 0-77-15,4-11 77 0,-3 3-77 0,-1 8 61 16,0 0-61-16,0-12 62 0,-1 5-62 0,1 7 35 16,0 0-35-16,-13 0 35 0,-22 7-35 0,35-7 33 15,0 0-33-15,-42 17 34 0,-6 11-34 0,48-28 37 16,0 0-37-16,-51 36 38 0,-9 11-38 31,60-47 35-31,0 0-35 0,-58 50 35 16,3-2-35-16,55-48 28 0,0 0-28 0,-41 45 29 0,20-1-29 0,21-44 35 15,0 0-35-15,-5 43 36 16,15 11-36-16,-10-54 37 16,0 0-37-16,27 48 37 0,5-3-37 15,-32-45 32-15,0 0-32 0,40 42 33 0,1-1-33 16,-41-41 29-16,0 0-29 0,40 36 30 0,-3-4-30 0,-37-32 27 0,0 0-27 0,30 24 28 0,-14-9-28 0,-16-15 23 0,0 0-23 0,9 12 24 0,-7 1-24 0,-2-13 21 0,0 0-21 0,-12 12 21 15,-18 0-21-15,30-12 17 0,0 0-17 0,-43 8 17 16,-19-2-17-16,62-6 16 0,0 0-16 0,-70 5 16 16,-10-5-16-16,80 0 18 0,0 0-18 0,-74 0 18 15,13-4-18-15,61 4 10 0,0 0-10 0,-46-5 10 16,19 2-10-16,27 3 5 0,0 0-5 0,-5-9 6 0,14-12-6 16,-9 21 2-16,0 0-2 0,28-31 2 0,21-10-2 15,-3-1-1515-15</inkml:trace>
  <inkml:trace contextRef="#ctx0" brushRef="#br0" timeOffset="23208.1">13694 9482 975 0,'0'0'0'0,"0"0"0"15,0-12 0-15,0 12 6 0,0 0-6 0,0-9 7 16,0 9-7-16,0 0 19 0,0 0-19 0,0-7 20 16,0 7-20-16,0 0 58 0,0 0-58 0,0 0 59 15,-22 19-59-15,22-19 64 0,0 0-64 0,-23 24 64 16,-9 20-64-16,32-44 70 0,0 0-70 0,-32 53 70 0,6 4-70 16,26-57 73-16,0 0-73 0,-23 57 73 0,5-8-73 15,18-49 60-15,0 0-60 0,-18 43 61 0,8-1-61 16,10-42 61-16,0 0-61 0,-7 38 62 15,5-9-62-15,2-29 51 0,0 0-51 0,7 28 52 0,9 0-52 16,-16-28 43-16,0 0-43 0,19 19 43 0,2-14-43 16,-21-5 38-16,0 0-38 0,29-7 38 0,6-17-38 15,-35 24 35-15,0 0-35 0,35-32 35 0,2 0-35 16,-37 32 28-16,0 0-28 16,32-32 28-16,2 0-28 0,-34 32 26 15,0 0-26-15,30-33 26 0,-7-4-26 16,-23 37 22-16,0 0-22 15,17-33 23-15,-8 1-23 0,-9 32 22 16,0 0-22-16,4-26 23 0,1 5-23 16,-5 21 20-1,0 0-20-15,0-17 21 0,-4 1-21 16,4 16 15-16,0 0-15 0,-3-12 15 0,3 12-15 16,0 0 11-16,0 0-11 0,0 0 11 15,-9-4-11-15,9 4 8 0,0 0-8 0,-7 14 9 16,-11 19-9-16,18-33 6 0,0 0-6 0,-17 40 7 0,8 1-7 0,9-41 3 0,0 0-3 0,-4 39 3 15,8 0-3-15,-4-39 1 0,0 0-1 0,12 37 2 0,11-4-2 0,-23-33 0 0,0 0 0 16,32 27 1-16,8-3-1 0,-40-24 0 0,0 0 0 0,41 14 0 0,0-12 0 0,-1 2-1791 0</inkml:trace>
  <inkml:trace contextRef="#ctx0" brushRef="#br0" timeOffset="23915.86">13440 9006 1031 0,'0'0'0'0,"6"-5"0"0,-1-14 0 0,-5 19 56 16,0 0-56-16,9-18 56 0,-6 10-56 0,-3 8 88 16,0 0-88-16,0 0 88 0,9-9-88 0,-9 9 53 15,0 0-53-15,11 9 54 0,3 15-54 0,-14-24 33 16,0 0-33-16,12 41 33 0,-8 30-33 0,-4-71 24 15,0 0-24-15,-4 82 24 0,-1 4-24 0,5-86 36 0,0 0-36 16,-9 92 36-16,-7 0-36 47,16-92 44-47,0 0-44 0,-14 93 44 0,-2 1-44 0,16-94 44 16,0 0-44-16,-12 79 44 0,8-11-44 0,4-68 46 0,0 0-46 0,4 58 47 0,1-13-47 0,-5-45 34 0,0 0-34 0,14 33 35 15,9-10-35-15,-23-23 27 0,0 0-27 0,30 12 28 0,5-12-28 0,-3 0-1444 0</inkml:trace>
  <inkml:trace contextRef="#ctx0" brushRef="#br0" timeOffset="24117.8">13167 9482 1289 0,'0'0'0'0,"9"-2"0"0,12-1 0 16,-21 3 14-16,0 0-14 0,40-4 14 0,17-5-14 15,-57 9 5-15,0 0-5 0,67-3 6 0,0 6-6 16,-67-3-1-16,0 0 1 0,76 6-1 0,-2 1 1 16,0 1-935-16</inkml:trace>
  <inkml:trace contextRef="#ctx0" brushRef="#br0" timeOffset="24651.66">14092 9516 830 0,'0'0'0'0,"8"-7"0"16,10-13 0-16,-18 20 36 0,0 0-36 0,23-19 37 16,-5 7-37-16,-18 12 64 0,0 0-64 0,14-6 65 15,-4 6-65-15,-10 0 87 0,0 0-87 0,14 6 88 16,4 14-88-16,-18-20 91 0,0 0-91 0,12 37 91 16,-15 15-91-16,3-52 78 0,0 0-78 0,-9 58 78 15,-2 3-78-15,11-61 64 0,0 0-64 0,-14 61 64 0,6-8-64 16,8-53 60-16,0 0-60 0,-9 38 60 0,9-12-60 15,0-26 57-15,0 0-57 0,0 17 58 0,5-6-58 16,-5-11 49-16,0 0-49 0,12 2 49 0,11-9-49 16,-23 7 45-16,0 0-45 0,27-18 45 0,3-8-45 15,-30 26 46-15,0 0-46 0,33-34 46 16,-1-8-46-16,-32 42 37 0,0 0-37 0,28-46 37 16,1-5-37-16,-29 51 31 0,0 0-31 0,30-50 32 0,-4 0-32 0,-26 50 23 15,0 0-23-15,25-40 24 0,-8 16-24 0,-17 24 18 16,0 0-18-16,14-14 19 0,2 7-19 0,-16 7 14 0,0 0-14 15,14 0 15-15,-1 5-15 0,-13-5 14 16,0 0-14-16,14 19 15 0,0 18-15 0,-14-37 13 0,0 0-13 16,14 41 13-16,-1 8-13 0,-13-49 8 15,0 0-8-15,10 45 9 0,2-5-9 0,-12-40 6 0,0 0-6 16,9 32 7-16,0-9-7 0,-9-23 2 0,0 0-2 16,16 17 2-16,10-1-2 0,-1-1-1836 0</inkml:trace>
  <inkml:trace contextRef="#ctx0" brushRef="#br0" timeOffset="25763.59">15166 9034 1547 0,'0'0'0'0,"0"0"0"16,20 3 0-16,-20-3 32 0,0 0-32 0,21 5 33 0,-7 7-33 15,-14-12 47-15,0 0-47 0,14 28 48 0,0 24-48 16,-14-52 77-16,0 0-77 0,13 60 77 15,-12 4-77-15,-1-64 45 0,0 0-45 0,-1 66 46 0,-5-2-46 16,6-64 38-16,0 0-38 0,-9 68 39 0,-5 13-39 16,14-81 33-16,0 0-33 0,-12 81 34 15,7-18-34-15,5-63 27 0,0 0-27 16,-4 50 27-16,4-17-27 0,0-33 23 0,0 0-23 16,2 17 23-16,0-6-23 0,-2-11 18 0,0 0-18 15,0 0 18-15,0 0-18 0,0 0 15 0,0 0-15 0,5-7 15 16,-2-14-15-16,-3 21 12 0,0 0-12 15,-3-31 13-15,-6-9-13 0,9 40 11 16,0 0-11-16,-21-42 11 0,-2 4-11 0,23 38 9 16,0 0-9-16,-23-31 9 0,4 12-9 0,19 19 7 0,0 0-7 0,-23-5 7 0,-11 5-7 15,34 0 5-15,0 0-5 0,-33 14 6 0,1 13-6 0,32-27 3 0,0 0-3 16,-28 35 4-16,8 7-4 0,20-42 1 0,0 0-1 16,-10 43 2-16,4-3-2 0,6-40 0 0,0 0 0 0,2 36 1 15,10-7-1-15,-12-29 0 0,0 0 0 0,23 21 0 16,18-5 0-16,-41-16 0 0,0 0 0 0,49 7 0 15,18-7 0-15,-67 0-1 0,0 0 1 0,73-7 0 16,-1-5 0-16,-72 12-2 0,0 0 2 0,67-25-1 16,-1-9 1-16,-66 34-2 0,0 0 2 0,61-42-1 15,-4-10 1-15,-57 52-4 0,0 0 4 0,53-53-3 16,-16-8 3-16,-37 61-5 0,0 0 5 16,30-48-4-16,-14 11 4 0,-16 37-6 15,0 0 6-15,10-24-5 0,-4 5 5 16,-6 19-8-16,0 0 8 0,-7-10-7 15,-4 6 7-15,11 4-8 0,0 0 8 16,-27 4-8-16,-10 16 8 0,37-20-6 16,0 0 6-16,-44 33-5 0,7 16 5 15,37-49-5-15,0 0 5 0,-32 52-4 0,10 1 4 16,22-53-3 0,0 0 3-16,-16 52-3 0,10-14 3 15,6-38-1-15,0 0 1 16,0 31-1-16,6-8 1 0,-6-23 0 0,0 0 0 15,12 19 0-15,11-3 0 0,-23-16 0 0,0 0 0 0,35 6 0 16,8-11 0-16,-43 5 0 16,0 0 0-16,44-10 0 0,2-4 0 0,-46 14 1 15,0 0-1-15,42-15 1 0,-5-1-1 16,-37 16 1-16,0 0-1 16,28-19 2-16,-8 2-2 0,-20 17 2 15,0 0-2-15,12-18 2 0,-5 3-2 16,-7 15 3-16,0 0-3 0,5-12 3 0,-8 3-3 15,3 9 3-15,0 0-3 0,-4-7 3 0,4 7-3 0,0 0 3 16,0 0-3-16,0 0 3 0,-10-3-3 0,10 3 3 16,0 0-3-16,-7 3 4 0,0 0-4 0,7-3 3 0,0 0-3 0,0 0 3 0,-4 18-3 0,4-18 2 0,0 0-2 0,5 15 3 15,8-3-3-15,-13-12 1 0,0 0-1 0,19 4 2 0,20-8-2 0,-39 4 1 0,0 0-1 0,46-12 2 0,12-15-2 0,-58 27 0 0,0 0 0 0,64-37 1 0,1-4-1 0,-65 41 0 16,0 0 0-16,65-47 1 0,-10-1-1 0,-55 48 1 0,0 0-1 0,46-49 1 0,-14 8-1 0,-32 41 1 0,0 0-1 0,21-33 1 16,-11 5-1-16,-10 28 1 0,0 0-1 0,7-19 1 15,-1 10-1-15,-6 9 0 0,0 0 0 0,0 0 1 16,0 0-1-16,0 0 0 0,0 0 0 0,-9 4 1 0,0 8-1 15,9-12 0-15,0 0 0 0,-5 24 1 0,-1 4-1 16,6-28 0-16,0 0 0 0,-1 33 0 0,-1 0 0 16,2-33 0-16,0 0 0 0,2 34 0 0,5 8 0 15,-7-42 0-15,0 0 0 0,9 36 0 0,-2-10 0 16,-7-26 0-16,0 0 0 0,7 24 0 0,-6-1 0 16,-1-23 0-16,0 0 0 0,0 24 0 0,-1 0 0 15,1-24 0-15,0 0 0 0,-9 18 0 0,0 1 0 16,9-19 0-16,0 0 0 0,-14 17 0 0,5-3 0 0,9-14 0 15,0 0 0-15,-3 10 0 0,3-1 0 16,0-9 0-16,0 0 0 0,5 10 0 0,11-3 0 0,-16-7 0 16,0 0 0-16,31 5 0 0,12-5 0 0,-43 0 0 15,0 0 0-15,56-3 0 0,15-2 0 0,-71 5 0 16,0 0 0-16,70-12 0 0,-1-4 0 0,2-3-1689 16</inkml:trace>
  <inkml:trace contextRef="#ctx0" brushRef="#br0" timeOffset="26182.78">16968 8743 1401 0,'0'0'0'0,"0"0"0"16,0 22 0-16,0-22 9 0,0 0-9 0,-2 30 10 15,1 10-10-15,1-40 31 0,0 0-31 0,-4 45 32 16,8 3-32-16,-4-48 55 0,0 0-55 0,1 64 56 15,1 14-56-15,-2-78 50 0,0 0-50 0,0 88 50 0,-2 0-50 16,2-88 48-16,0 0-48 0,0 87 49 16,2-7-49-1,-2-80 46-15,0 0-46 0,5 76 46 0,1-4-46 16,-6-72 50-16,0 0-50 16,8 66 51-16,-2-14-51 0,-6-52 39 15,0 0-39-15,5 36 40 0,-1-20-40 16,-4-16 30-16,0 0-30 0,0 0 31 0,-6 0-31 0,6 0 22 15,0 0-22-15,-16-21 23 0,-8-17-23 16,24 38 17-16,0 0-17 0,-32-41 18 0,-5-8-18 0,37 49 11 0,0 0-11 0,-35-45 11 0,-2 9-11 0,37 36 8 16,0 0-8-16,-36-24 8 0,-4 11-8 0,40 13 7 0,0 0-7 0,-36 0 7 0,8 9-7 0,28-9 7 0,0 0-7 15,-21 16 7-15,3 13-7 0,18-29 5 16,0 0-5-16,-7 35 5 0,16 6-5 0,-9-41 4 0,0 0-4 16,19 38 4-16,8-3-4 0,-27-35 2 0,0 0-2 15,37 31 3-15,9-5-3 0,-46-26 1 16,0 0-1-16,62 10 1 0,15-15-1 0,-1 0-1662 0</inkml:trace>
  <inkml:trace contextRef="#ctx0" brushRef="#br0" timeOffset="26920.97">17974 8855 774 0,'0'0'0'0,"0"0"0"16,19-19 0-16,-19 19 109 0,0 0-109 0,16-17 109 15,-3-7-109-15,-13 24 92 0,0 0-92 0,1-19 92 16,-1 7-92-16,0 12 80 0,0 0-80 0,-8-6 80 16,-12 1-80-16,20 5 45 0,0 0-45 0,-30 14 46 15,-14 21-46-15,44-35 30 0,0 0-30 0,-53 48 31 16,-5 13-31-16,58-61 51 0,0 0-51 0,-58 78 51 15,6 27-51-15,52-105 73 0,0 0-73 0,-44 113 74 16,13-13-74-16,31-100 82 0,0 0-82 0,-20 99 83 16,17 1-83-16,3-100 78 0,0 0-78 0,3 92 79 0,18-16-79 15,-21-76 67-15,0 0-67 0,39 62 68 0,12-20-68 16,-51-42 50-16,0 0-50 0,71 22 51 0,10-18-51 16,-81-4 45-16,0 0-45 0,92-16 46 0,-2-20-46 15,-90 36 36-15,0 0-36 0,81-59 36 0,-2-24-36 16,-79 83 33-16,0 0-33 0,69-101 34 0,-19-8-34 0,-50 109 30 15,0 0-30-15,24-126 30 0,-24-7-30 16,0 133 25-16,0 0-25 0,-24-135 25 0,-26 12-25 0,50 123 22 16,0 0-22-16,-61-100 22 0,-5 27-22 0,66 73 26 0,0 0-26 15,-63-45 27-15,4 29-27 0,59 16 15 16,0 0-15-16,-49 12 15 0,8 33-15 0,41-45 3 0,0 0-3 16,-22 68 4-16,9 13-4 0,13-81 0 0,0 0 0 15,0 85 0-15,13 0 0 0,1 0-2017 16</inkml:trace>
  <inkml:trace contextRef="#ctx0" brushRef="#br0" timeOffset="29291.48">18692 9146 460 0,'0'0'0'0,"0"0"0"0,0 0 0 0,0 0 42 15,0 0-42-15,13 19 43 0,-10-9-43 0,-3-10 132 16,0 0-132-16,2 16 133 0,1 12-133 0,-3-28 148 16,0 0-148-16,4 31 148 0,-2-2-148 0,-2-29 105 0,0 0-105 15,3 28 106-15,6-2-106 0,-9-26 69 0,0 0-69 16,9 24 70-16,0-5-70 0,-9-19 59 0,0 0-59 15,14 16 60-15,3-8-60 0,-17-8 56 0,0 0-56 16,23 7 57-16,6-7-57 0,-29 0 51 0,0 0-51 16,31-3 52-16,3-4-52 15,-34 7 50-15,0 0-50 0,30-16 50 0,-4-1-50 16,-26 17 42-16,0 0-42 0,22-29 42 16,-7-6-42-16,-15 35 38 15,0 0-38-15,8-40 38 0,-16-5-38 16,8 45 29-16,0 0-29 0,-10-45 30 15,-4 4-30-15,14 41 19 16,0 0-19-16,-21-35 20 0,-8 14-20 16,29 21 14-16,0 0-14 0,-35-12 14 15,-2 12-14-15,37 0 11 16,0 0-11-16,-44 12 12 0,-2 21-12 16,46-33 7-1,0 0-7-15,-42 49 7 0,5 15-7 16,37-64 3-1,0 0-3-15,-29 65 4 0,6-1-4 16,23-64 2-16,0 0-2 0,-14 61 2 0,11 0-2 16,3-61 0-16,0 0 0 15,9 60 1-15,14-3-1 0,-23-57 0 16,0 0 0-16,33 49 0 0,11-16 0 16,-44-33 0-16,0 0 0 15,53 17 1-15,9-15-1 0,-62-2 2 16,0 0-2-16,67-14 2 15,2-16-2-15,-69 30 5 16,0 0-5-16,77-45 5 0,10-12-5 16,-87 57 9-16,0 0-9 15,85-60 9-15,-10 3-9 16,-75 57 11-16,0 0-11 16,66-70 12-16,-13-23-12 0,-53 93 13 15,0 0-13-15,40-97 14 0,-15 5-14 16,-25 92 14-16,0 0-14 0,11-81 14 15,-15 13-14-15,4 68 13 0,0 0-13 16,-16-50 13-16,-5 14-13 16,21 36 10-16,0 0-10 0,-25-19 10 0,6 14-10 15,19 5 5-15,0 0-5 0,-23 8 6 16,0 6-6-16,23-14 4 16,0 0-4-16,-18 24 4 0,11 8-4 15,7-32 2-15,0 0-2 0,4 31 2 0,10 5-2 0,-14-36 1 0,0 0-1 16,21 38 1-16,4 7-1 0,-25-45 0 0,0 0 0 0,25 47 1 0,-3 1-1 0,-22-48 0 0,0 0 0 0,18 45 0 0,2-1 0 0,-20-44 0 0,0 0 0 0,17 38 0 0,-6-7 0 0,-11-31 0 0,0 0 0 0,3 24 0 15,-3-3 0-15,0-21 0 0,0 0 0 0,-9 24 0 0,-10 0 0 0,19-24 0 0,0 0 0 0,-21 21 0 0,1 0 0 0,20-21 0 0,0 0 0 0,-17 19 0 0,-1 0 0 0,18-19 0 0,0 0 0 0,-14 22 0 16,5 6 0-16,9-28 0 0,0 0 0 0,-2 28 0 0,8-7 0 0,-6-21 0 0,0 0 0 0,14 15 0 0,5-3 0 0,-19-12 0 0,0 0 0 0,32 0 0 0,10-12 0 16,-42 12 0-16,0 0 0 0,57-17 0 0,10-6 0 0,-67 23 0 0,0 0 0 0,71-26 0 0,-6-1 0 0,-65 27-2 0,0 0 2 0,63-31-1 0,-6-2 1 0,-57 33-3 0,0 0 3 0,51-40-2 0,-7-2 2 15,-44 42-5-15,0 0 5 0,37-48-5 0,-10-4 5 0,-27 52-6 0,0 0 6 0,23-54-6 0,-11 6 6 0,-12 48-8 0,0 0 8 0,9-40-7 0,-7 9 7 16,-2 31-8-16,0 0 8 0,-2-21-8 0,-3 9 8 0,5 12-7 16,0 0 7-16,-15-7-7 0,-13 11 7 0,28-4-7 15,0 0 7-15,-35 19-7 0,-4 17 7 0,39-36-7 16,0 0 7-16,-42 50-7 0,-4 9 7 0,46-59-4 0,0 0 4 15,-44 60-4-15,1-6 4 0,43-54-2 0,0 0 2 16,-35 49-2-16,10-10 2 0,25-39-1 0,0 0 1 16,-10 37-1-16,11-10 1 0,-1-27-1 0,0 0 1 15,16 21 0-15,20-2 0 0,-36-19-1 0,0 0 1 0,46 9 0 16,6-18 0-16,-52 9 0 0,0 0 0 0,59-15 0 16,4-8 0-16,-63 23 1 0,0 0-1 0,59-26 2 15,-1-1-2-15,-58 27 3 0,0 0-3 0,53-32 3 16,-9-2-3-16,-44 34 5 0,0 0-5 0,32-35 5 15,-15 2-5-15,-17 33 5 0,0 0-5 0,6-24 5 16,-8 7-5-16,2 17 4 0,0 0-4 0,-9-7 5 16,-14 10-5-16,23-3 4 0,0 0-4 0,-26 9 4 15,-1 12-4-15,27-21 3 0,0 0-3 0,-25 27 3 16,4 3-3-16,21-30 2 0,0 0-2 0,-17 26 2 0,11-9-2 16,6-17 1-16,0 0-1 0,9 17 2 15,14 6-2-15,-23-23 1 0,0 0-1 0,37 21 1 0,11-9-1 16,-48-12 0-16,0 0 0 0,56 3 1 0,13-10-1 15,-69 7 0-15,0 0 0 0,79-14 0 0,17-5 0 16,-96 19 1-16,0 0-1 0,95-29 1 0,2-14-1 16,-97 43 1-16,0 0-1 0,95-66 2 0,8-22-2 0,-103 88 1 15,0 0-1-15,93-101 1 0,-17 1-1 0,-76 100 1 16,0 0-1-16,62-106 1 0,-20-6-1 0,-42 112 1 16,0 0-1-16,21-97 2 0,-21 24-2 0,0 73 0 15,0 0 0-15,-12-53 1 0,-14 20-1 0,26 33 0 0,0 0 0 16,-36-16 1-16,-4 18-1 0,40-2 0 15,0 0 0-15,-41 22 0 0,-1 15 0 0,42-37 0 0,0 0 0 16,-39 64 0-16,14 29 0 0,25-93 0 16,0 0 0-16,-17 106 0 0,1-6 0 0,16-100 0 0,0 0 0 15,-7 109 0-15,1 12 0 0,6-121-1 16,0 0 1-16,0 118 0 0,0-14 0 0,0-104-1 0,0 0 1 0,6 99 0 16,-1 6 0-16,-5-105-2 0,0 0 2 0,9 95-1 15,0-17 1-15,-1 0-1711 0</inkml:trace>
  <inkml:trace contextRef="#ctx0" brushRef="#br0" timeOffset="29620.51">20565 9319 1390 0,'0'0'0'0,"7"-12"0"0,12-16 0 15,-19 28 41-15,0 0-41 0,32-36 42 0,14-6-42 16,-46 42 43-16,0 0-43 0,54-39 44 0,6 7-44 15,-60 32 42-15,0 0-42 0,68-24 43 0,7 9-43 16,-75 15 29-16,0 0-29 0,73-11 29 0,-4 8-29 16,-69 3 13-16,0 0-13 0,63 3 14 15,-6 8-14-15,-57-11 11 0,0 0-11 0,42 10 12 0,-14-5-12 16,-28-5 19-16,0 0-19 16,21 16 20-16,-3 17-20 0,-18-33 26 15,0 0-26-15,5 43 26 0,-10 11-26 16,5-54 29-1,0 0-29-15,-9 55 30 0,-3-5-30 0,12-50 29 16,0 0-29-16,-7 43 29 0,3-10-29 0,4-33 27 0,0 0-27 0,2 33 28 0,5 4-28 0,-7-37 31 0,0 0-31 0,9 31 32 0,5-19-32 0,-14-12 31 0,0 0-31 16,18 1 32-16,13-1-32 0,-31 0 29 0,0 0-29 15,36-10 29-15,1-14-29 0,0 0-1590 0</inkml:trace>
  <inkml:trace contextRef="#ctx0" brushRef="#br0" timeOffset="29746.6">21419 9049 796 0,'0'0'0'0,"0"0"0"15,2 16 0-15,1 1-537 0</inkml:trace>
  <inkml:trace contextRef="#ctx0" brushRef="#br0" timeOffset="30629.12">21664 9125 1491 0,'0'0'0'0,"4"-8"0"0,-1-8 0 16,-3 16 0-16,0 0 0 0,5-12 0 0,-5 3 0 0,0 9-7 16,0 0 7-16,0 0-7 0,13 9 7 0,-13-9 61 15,0 0-61-15,14 21 62 0,2 12-62 0,-16-33 89 16,0 0-89-16,12 43 89 0,-8 9-89 0,-4-52 77 15,0 0-77-15,3 50 77 0,4-7-77 0,-7-43 58 16,0 0-58-16,7 37 59 0,0-13-59 16,-7-24 44-16,0 0-44 0,11 15 45 0,3 3-45 0,-14-18 34 15,0 0-34-15,19 8 35 0,4-4-35 0,-23-4 32 16,0 0-32-16,32-7 33 16,14-7-33-16,-46 14 34 0,0 0-34 0,48-16 35 0,-6-3-35 15,-42 19 34-15,0 0-34 0,39-24 34 0,-4-5-34 0,-35 29 30 0,0 0-30 0,30-33 31 16,-5 9-31-16,-25 24 23 0,0 0-23 15,21-23 23-15,-3 6-23 0,-18 17 16 0,0 0-16 0,12-16 17 16,-5 11-17-16,-7 5 10 0,0 0-10 0,0 0 10 16,14 9-10-16,-14-9 6 0,0 0-6 0,14 15 6 15,-1 15-6-15,-13-30 3 0,0 0-3 0,14 31 4 16,0-7-4-16,-14-24 0 0,0 0 0 0,16 21 1 16,16-4-1-16,-32-17 0 0,0 0 0 0,38 14 0 15,3-4 0-15,-41-10-1 0,0 0 1 0,42 7 0 0,1-10 0 16,-43 3-1-16,0 0 1 15,40-9-1-15,-1-12 1 0,-39 21-1 16,0 0 1-16,35-24 0 0,-6-10 0 16,-29 34 0-16,0 0 0 0,23-39 0 0,-9-6 0 0,-14 45-1 0,0 0 1 0,10-39 0 0,-10 11 0 15,0 28-1-15,0 0 1 0,-7-21-1 0,-2 2 1 16,9 19-2-16,0 0 2 0,-12-8-2 0,-7 8 2 16,19 0-4-16,0 0 4 0,-20 12-3 0,3 5 3 0,17-17-6 15,0 0 6-15,-16 24-5 0,0 2 5 16,16-26-8-16,0 0 8 0,-11 30-8 0,8 1 8 0,3-31-9 15,0 0 9-15,2 29-8 0,3-13 8 0,-5-16-11 0,0 0 11 16,12 12-10-16,9 0 10 0,-21-12-10 0,0 0 10 16,30 3-10-16,9-4 10 0,-39 1-8 0,0 0 8 15,41-14-8-15,5-10 8 0,-46 24-7 0,0 0 7 16,42-33-7-16,-7-7 7 0,-35 40-7 0,0 0 7 16,27-47-6-16,-11 0 6 0,-16 47-7 0,0 0 7 0,5-39-6 15,-9 11 6-15,4 28-6 0,0 0 6 0,-12-19-5 16,-9 5 5-16,21 14-5 0,0 0 5 0,-21-7-5 15,5 11 5-15,16-4-5 0,0 0 5 0,-11 17-5 16,2 18 5-16,9-35-4 0,0 0 4 0,-3 51-3 16,10 19 3-16,-7-70-2 0,0 0 2 0,14 72-2 15,7 3 2-15,-21-75-1 0,0 0 1 0,21 79-1 16,-3 18 1-16,-18-97-1 0,0 0 1 0,12 99 0 16,-1 1 0-16,-11-100 0 0,0 0 0 0,5 104 0 15,-3-5 0-15,-2-99 0 0,0 0 0 0,-3 97 1 0,-8-7-1 16,11-90 1-16,0 0-1 0,-25 74 2 15,-19-15-2-15,44-59 3 0,0 0-3 0,-58 41 3 0,-11-11-3 16,69-30 3-16,0 0-3 0,-72 15 3 0,-4-9-3 16,76-6 0-16,0 0 0 0,-81-2 0 0,8-8 0 15,73 10-7-15,0 0 7 0,-63-26-6 0,19-33 6 16,-1 2-1731-16</inkml:trace>
  <inkml:trace contextRef="#ctx0" brushRef="#br0" timeOffset="31122.9">23685 8535 1233 0,'0'0'0'0,"0"0"0"0,24-3 0 16,-24 3-5-16,0 0 5 0,20 1-5 0,-3 6 5 16,-17-7-8-16,0 0 8 0,16 25-7 0,-2 26 7 15,-14-51 17-15,0 0-17 0,9 64 18 0,-3 18-18 16,-6-82 69-16,0 0-69 0,0 85 69 0,0-13-69 0,0-72 84 15,0 0-84-15,-4 78 84 0,4 10-84 47,0-88 68-47,0 0-68 0,4 82 68 0,-1-10-68 0,-3-72 47 0,0 0-47 0,4 56 48 0,1-20-48 0,-5-36 30 0,0 0-30 0,3 21 31 0,-4-5-31 0,-1-1-1321 0</inkml:trace>
  <inkml:trace contextRef="#ctx0" brushRef="#br0" timeOffset="31438.75">23466 8604 1289 0,'0'0'0'0,"-2"-15"0"16,-7-34 0-16,9 49 22 0,0 0-22 0,-1-65 23 15,9-12-23-15,-8 77 40 0,0 0-40 0,16-81 41 16,5 10-41-16,-21 71 61 0,0 0-61 0,27-57 62 16,5 19-62-16,-32 38 42 0,0 0-42 0,38-26 43 15,10 9-43-15,-48 17 31 0,0 0-31 0,53-6 31 16,9 13-31-16,-62-7 26 0,0 0-26 0,63 16 26 15,3 8-26-15,-66-24 20 0,0 0-20 0,61 40 20 0,-9 24-20 16,-52-64 20-16,0 0-20 0,38 76 20 0,-16 6-20 16,-22-82 21-16,0 0-21 0,1 81 21 0,-22 11-21 15,21-92 17-15,0 0-17 0,-33 90 18 0,-15-6-18 16,48-84 19-16,0 0-19 0,-48 68 19 0,-1-21-19 16,49-47 16-16,0 0-16 0,-48 34 17 0,4-10-17 0,44-24 12 15,0 0-12-15,-35 16 12 0,14-6-12 16,21-10 9-16,0 0-9 0,-13 7 10 0,13-7-10 0,0 0-1446 15</inkml:trace>
  <inkml:trace contextRef="#ctx0" brushRef="#br0" timeOffset="31969.56">23965 8964 1267 0,'0'0'0'0,"0"0"0"16,11-15 0-16,-11 15 17 0,0 0-17 0,14-12 17 15,9-1-17-15,-23 13 49 0,0 0-49 0,37-8 50 16,19 1-50-16,-56 7 40 0,0 0-40 0,64-2 40 16,0 7-40-16,-64-5 38 0,0 0-38 0,58 11 38 15,-7 3-38-15,-51-14 26 0,0 0-26 0,44 19 26 16,-10-2-26-16,-34-17 35 0,0 0-35 0,30 28 36 15,-4 11-36-15,-26-39 38 0,0 0-38 0,18 49 38 16,-9-1-38 15,-9-48 30-31,0 0-30 16,1 45 30-16,-6-5-30 0,5-40 31 0,0 0-31 0,-12 26 31 0,1-12-31 16,11-14 28-16,0 0-28 0,-14 2 29 0,-2-8-29 0,16 6 26 0,0 0-26 0,-14-19 27 0,2-10-27 15,12 29 33-15,0 0-33 0,-11-40 34 16,6-5-34-16,5 45 39 15,0 0-39-15,0-48 40 0,5-1-40 0,-5 49 43 16,0 0-43-16,14-45 44 0,7 2-44 16,-21 43 46-1,0 0-46-15,34-45 46 0,15-3-46 16,-49 48 40-16,0 0-40 0,58-44 41 0,4 18-41 16,-62 26 28-16,0 0-28 0,60-12 29 0,-9 17-29 15,-51-5 15-15,0 0-15 0,48 16 16 16,-6 8-16-16,-42-24-1 15,0 0 1-15,43 26 0 0,-1 9 0 16,1-2-1800-16</inkml:trace>
  <inkml:trace contextRef="#ctx0" brushRef="#br0" timeOffset="32923.57">25044 8944 1457 0,'0'0'0'0,"0"0"0"0,0 0 0 0,0 0 2 0,0 0-2 0,-7-7 2 0,-13 5-2 0,20 2 16 0,0 0-16 0,-25-2 16 0,-1 0-16 0,26 2 19 0,0 0-19 0,-28 2 19 0,-4 9-19 0,32-11 25 0,0 0-25 0,-27 12 25 16,5 8-25-16,22-20 42 0,0 0-42 0,-22 19 42 16,-1 4-42-16,23-23 37 0,0 0-37 0,-19 28 37 15,7 5-37-15,12-33 31 0,0 0-31 0,-6 34 31 16,8 2-31-16,-2-36 25 0,0 0-25 0,7 30 26 15,6 3-26-15,-13-33 21 0,0 0-21 0,15 27 22 16,3-8-22-16,-18-19 17 0,0 0-17 0,25 6 18 0,8-6-18 16,-33 0 14-16,0 0-14 0,36-6 15 0,-5-9-15 15,-31 15 14-15,0 0-14 0,25-21 15 0,-9-12-15 16,-16 33 14-16,0 0-14 0,7-34 15 0,-5-8-15 16,-2 42 19-16,0 0-19 0,-6-45 19 0,-8 9-19 15,14 36 18-15,0 0-18 0,-16-28 19 0,4 4-19 16,12 24 20-16,0 0-20 0,-10-16 21 0,4 1-21 0,6 15 17 15,0 0-17-15,-2-12 18 0,2 3-18 0,0 9 14 16,0 0-14-16,4-7 15 0,5 5-15 0,-9 2 13 16,0 0-13-16,21-7 13 0,23 2-13 0,-44 5 8 15,0 0-8-15,57-7 8 0,3 2-8 16,-60 5 5-16,0 0-5 0,60-3 5 0,-6 3-5 0,-54 0 3 0,0 0-3 16,51-7 3-16,6-2-3 0,-57 9 2 0,0 0-2 15,56-12 2-15,-8 0-2 0,-48 12 1 0,0 0-1 16,39-12 1-16,-16 0-1 0,-23 12 1 0,0 0-1 15,10-14 1-15,-10-2-1 0,0 16 1 0,0 0-1 16,-10-15 1-16,-15 2-1 0,25 13 1 16,0 0-1-16,-33 0 1 0,-8 9-1 15,41-9 0-15,0 0 0 0,-42 21 1 0,-1 14-1 16,43-35 0 0,0 0 0-16,-42 36 1 0,0 4-1 0,42-40 0 15,0 0 0-15,-43 41 1 0,4-1-1 16,39-40 0-16,0 0 0 0,-26 45 1 15,10 3-1-15,16-48 2 0,0 0-2 16,0 52 2-16,16-12-2 0,-16-40 4 16,0 0-4-16,25 36 4 0,15-6-4 15,-40-30 6-15,0 0-6 16,51 15 7-16,8-6-7 0,-59-9 7 16,0 0-7-16,70 0 8 0,15-9-8 15,-85 9 6 1,0 0-6-16,85-15 7 0,-8-15-7 15,-77 30 3-15,0 0-3 0,73-39 4 0,-10-10-4 16,-63 49 1 0,0 0-1-16,53-48 2 0,-7 3-2 15,-46 45-1-15,0 0 1 16,35-35 0-16,-10 11 0 0,-25 24-5 16,0 0 5-16,14-17-5 0,-14 1 5 15,0 16-8-15,0 0 8 0,-5-12-7 0,-4 3 7 16,9 9-11-16,0 0 11 0,-12 2-10 0,-6 8 10 15,18-10-11 1,0 0 11-16,-18 14-11 0,6 5 11 16,12-19-9-16,0 0 9 0,-9 16-8 15,4 1 8-15,5-17-9 16,0 0 9-16,0 16-8 0,5-8 8 0,-5-8-7 16,0 0 7-16,18 13-6 0,17 6 6 0,-35-19-7 15,0 0 7-15,39 12-6 0,-7-7 6 0,-32-5-7 0,0 0 7 0,35-2-7 0,11-5 7 0,-46 7-7 16,0 0 7-16,40-12-7 0,-11 0 7 0,-29 12-3 0,0 0 3 0,24-19-3 0,-2-5 3 0,-22 24-1 0,0 0 1 0,19-26-1 0,-8-2 1 0,-11 28 0 0,0 0 0 15,3-28 0-15,-8 11 0 0,5 17 0 0,0 0 0 0,-13-19 0 0,-8 3 0 0,21 16 0 0,0 0 0 0,-28-10 0 0,-9 8 0 0,37 2 0 16,0 0 0-16,-44 7 0 0,-13 5 0 0,57-12 0 0,0 0 0 0,-58 16 0 0,7 10 0 0,51-26 0 0,0 0 0 0,-42 31 0 0,10 2 0 0,32-33 0 0,0 0 0 0,-21 40 0 0,12 0 0 0,9-40 1 0,0 0-1 0,2 41 1 16,10 2-1-16,-12-43 1 0,0 0-1 0,26 37 2 0,15 1-2 0,-41-38 2 0,0 0-2 0,57 31 3 15,15-14-3-15,-72-17 4 0,0 0-4 0,74 12 5 0,5-5-5 16,-79-7 5-16,0 0-5 0,83-5 6 0,9-11-6 16,-92 16 5-16,0 0-5 0,92-31 5 0,-9-14-5 15,-83 45 0-15,0 0 0 0,81-55 0 0,-2-7 0 16,3-2-1597-16</inkml:trace>
  <inkml:trace contextRef="#ctx0" brushRef="#br0" timeOffset="34530.67">26937 8258 1222 0,'0'0'0'15,"0"0"0"-15,0-21 0 0,0 21 8 16,0 0-8-16,-2-15 9 0,-5 5-9 0,7 10 37 0,0 0-37 16,0 0 38-16,-7 19-38 0,7-19 42 0,0 0-42 15,2 34 43-15,3 20-43 0,-5-54 29 0,0 0-29 16,4 60 29-16,-8 4-29 0,4-64 26 0,0 0-26 15,-7 73 26-15,-7 12-26 0,14-85 30 0,0 0-30 16,-19 85 30-16,-4 12-30 16,23-97 34-16,0 0-34 0,-20 90 34 0,12-19-34 15,8-71 40-15,0 0-40 16,-4 62 40-16,6 0-40 0,-2-62 43 16,0 0-43-16,9 54 44 0,5-18-44 15,-14-36 39-15,0 0-39 0,12 24 40 16,-1-12-40-16,-11-12 37 0,0 0-37 0,7 0 37 15,7-5-37-15,-14 5 34 16,0 0-34-16,17-19 35 0,5-14-35 0,-22 33 30 16,0 0-30-16,16-43 31 0,-11 5-31 15,-5 38 25-15,0 0-25 0,-5-35 26 0,-11 3-26 0,16 32 19 16,0 0-19-16,-29-28 20 0,-11 7-20 0,40 21 10 0,0 0-10 0,-46-16 11 0,-9 11-11 0,55 5 5 0,0 0-5 0,-54 2 5 0,2 8-5 16,52-10 2-16,0 0-2 0,-44 18 3 0,5 2-3 0,39-20 1 0,0 0-1 0,-31 25 2 0,9 1-2 15,22-26 0-15,0 0 0 0,-7 33 1 0,16 3-1 16,-9-36 0-16,0 0 0 0,21 36 0 0,9-3 0 15,-30-33 0-15,0 0 0 0,37 28 0 0,13-4 0 16,-50-24 0-16,0 0 0 0,58 12 0 0,11-12 0 16,-69 0 0-16,0 0 0 0,69-12 0 0,-7-9 0 0,-62 21 1 15,0 0-1-15,58-31 2 0,-7-10-2 0,-51 41 2 16,0 0-2-16,46-44 2 0,-4-1-2 0,-42 45 1 0,0 0-1 16,34-39 1-16,-10 6-1 0,-24 33 1 0,0 0-1 15,18-32 1-15,-6 12-1 0,-12 20 1 0,0 0-1 16,8-16 1-16,-5 8-1 0,-3 8 1 0,0 0-1 15,2-9 1-15,-2 9-1 0,0 0 0 0,0 0 0 16,0 0 1-16,-5 15-1 0,5-15 0 0,0 0 0 16,0 21 1-16,0 3-1 0,0-24 0 0,0 0 0 15,0 28 0-15,3 2 0 0,-3-30 0 0,0 0 0 0,7 24 0 16,4 3 0-16,-11-27 0 0,0 0 0 0,16 26 0 16,7 6 0-16,-23-32 0 0,0 0 0 0,28 27 1 15,4-11-1-15,-32-16 1 0,0 0-1 0,30 10 1 16,-4-3-1-16,-26-7 5 0,0 0-5 0,26-3 5 15,6-3-5-15,-32 6 9 0,0 0-9 0,32-12 10 16,0-12-10-16,-32 24 12 0,0 0-12 0,26-22 13 16,-10 4-13-16,-16 18 14 0,0 0-14 0,11-12 15 15,-8 0-15-15,-3 12 7 0,0 0-7 0,0-9 7 16,0 9-7-16,0 0 3 0,0 0-3 0,-5-8 3 0,-2 10-3 16,7-2 1-16,0 0-1 0,-7 3 1 0,7-3-1 15,0 0 0-15,0 0 0 0,-4 12 0 0,8-5 0 16,-4-7 0-16,0 0 0 0,7 10 0 0,9 4 0 15,-16-14 0-15,0 0 0 0,33 14 0 0,18-4 0 16,-51-10 0-16,0 0 0 0,53 6 0 0,-14-6 0 0,-39 0 0 16,0 0 0-16,44-9 0 0,20-10 0 0,-64 19 0 15,0 0 0-15,63-24 0 0,-4-2 0 0,-59 26 0 16,0 0 0-16,51-31 0 0,-4-9 0 0,-47 40 0 16,0 0 0-16,43-49 0 0,-4-4 0 0,-39 53 0 0,0 0 0 15,30-64 1-15,-11-6-1 0,-19 70 0 16,0 0 0-16,12-57 1 0,-6 18-1 0,-6 39 0 0,0 0 0 15,-2-32 1-15,-7 15-1 0,9 17 0 0,0 0 0 16,-16-10 1-16,-5 11-1 0,21-1 0 0,0 0 0 16,-23 13 0-16,4 7 0 0,19-20 0 15,0 0 0-15,-13 33 0 0,6 10 0 0,7-43-1 16,0 0 1-16,2 51-1 0,7 1 1 0,-9-52-3 0,0 0 3 0,18 48-2 16,12-8 2-16,-30-40-5 0,0 0 5 0,26 36-5 15,-10-8 5-15,-16-28-6 0,0 0 6 0,12 29-6 16,2-8 6-16,-14-21-7 0,0 0 7 0,13 19-6 15,-4-5 6-15,-9-14-6 0,0 0 6 0,5 14-6 16,-2 0 6-16,-3-14-3 0,0 0 3 0,-3 10-3 16,-6-1 3-16,9-9-2 0,0 0 2 0,-12 12-1 15,-2 0 1-15,14-12-1 0,0 0 1 16,-11 9 0-16,7-3 0 0,4-6-1 0,0 0 1 16,0 0 0-16,2 9 0 0,-2-9-1 0,0 0 1 15,0 0 0-15,16 12 0 0,-16-12-1 16,0 0 1-16,28 12 0 0,22 0 0 0,-50-12 0 0,0 0 0 0,53 9 0 15,-6-5 0-15,-47-4 0 0,0 0 0 0,51-4 0 0,20-8 0 16,-71 12 0-16,0 0 0 0,71-19 0 0,-10-5 0 16,-61 24 0-16,0 0 0 0,48-26 0 0,-13 3 0 15,-35 23 0-15,0 0 0 0,30-20 0 0,-1-1 0 16,-29 21 0-16,0 0 0 0,21-21 0 0,-7 5 0 0,-14 16 0 16,0 0 0-16,10-12 0 0,-2 0 0 0,-8 12 0 0,0 0 0 15,7-8 0-15,-7 8 0 0,0 0-1 16,0 0 1-16,8-9 0 0,-8 9 0 0,0 0-1 0,0 0 1 15,4 9 0-15,-1-1 0 0,-3-8-2 0,0 0 2 16,4 9-1-16,0 1 1 0,-4-10-3 0,0 0 3 16,7 9-2-16,1 0 2 0,-8-9-4 0,0 0 4 0,16 8-3 15,11 3 3-15,-27-11-5 0,0 0 5 0,30 8-4 16,7-6 4-16,-37-2-3 0,0 0 3 0,44-2-3 16,12-1 3-16,-56 3-2 0,0 0 2 0,53-9-1 15,-19 6 1-15,-34 3 0 0,0 0 0 0,28-9 0 16,2-7 0-16,-30 16 0 0,0 0 0 0,28-19 0 15,-6-1 0-15,-22 20 0 0,0 0 0 0,12-21 0 16,-14 0 0-16,2 21 0 0,0 0 0 0,-9-24 1 16,-5 5-1-16,14 19 1 0,0 0-1 0,-25-14 1 15,-10 4-1-15,35 10 1 0,0 0-1 0,-49-2 1 16,-17 11-1-16,66-9 0 0,0 0 0 0,-70 13 1 16,-4 12-1-16,74-25 0 0,0 0 0 0,-66 31 0 0,14-2 0 15,52-29 0-15,0 0 0 0,-39 36 0 0,16 4 0 16,23-40 0-16,0 0 0 0,-7 52 0 0,14 12 0 15,-7-64 2-15,0 0-2 0,19 64 2 0,16 2-2 16,-35-66 4-16,0 0-4 0,57 54 4 0,24-8-4 16,-81-46 8-16,0 0-8 0,92 37 9 0,1-11-9 0,-93-26 14 15,0 0-14-15,78 22 15 0,-30-8-15 0,-48-14 10 16,0 0-10-16,40 10 11 0,6-4-11 0,-46-6 12 16,0 0-12-16,41-6 12 0,-15-18-12 0,1 0-1705 15</inkml:trace>
  <inkml:trace contextRef="#ctx0" brushRef="#br0" timeOffset="35762.04">30521 7921 875 0,'0'0'0'0,"0"0"0"0,7-43 0 16,-7 43 25-16,0 0-25 0,4-37 25 0,-4 1-25 16,0 36 83-16,0 0-83 0,-2-30 84 0,-5 17-84 15,7 13 79-15,0 0-79 0,-16 10 79 0,-10 23-79 16,26-33 74-16,0 0-74 0,-37 55 75 0,-13 25-75 16,50-80 36-16,0 0-36 0,-54 107 36 0,-3 30-36 15,57-137 43-15,0 0-43 0,-67 154 43 0,-14 15-43 16,81-169 41-16,0 0-41 0,-78 179 41 0,20-10-41 0,58-169 43 0,0 0-43 15,-34 153 44-15,33-15-44 0,1-138 42 16,0 0-42-16,24 112 43 0,29-18-43 0,-53-94 38 0,0 0-38 16,66 73 38-16,11-9-38 0,-77-64 27 15,0 0-27-15,90 45 28 0,16-21-28 0,-106-24 11 0,0 0-11 16,115 5 11-16,1-14-11 0,3 1-1413 0</inkml:trace>
  <inkml:trace contextRef="#ctx0" brushRef="#br0" timeOffset="36183.21">31072 8371 1166 0,'0'0'0'0,"0"0"0"0,-7-18 0 15,7 18 10-15,0 0-10 0,-5-15 10 0,-1-4-10 16,6 19 22-16,0 0-22 0,-1-14 23 0,2 5-23 15,-1 9 84-15,0 0-84 0,0 0 84 0,0 9-84 16,0-9 69-16,0 0-69 0,-7 21 69 0,-9 12-69 16,16-33 56-16,0 0-56 0,-21 39 56 0,-5 6-56 15,26-45 37-15,0 0-37 0,-23 49 38 0,5-1-38 16,18-48 28-16,0 0-28 0,-9 57 29 0,15 11-29 16,-6-68 23-16,0 0-23 0,19 66 24 0,15-2-24 0,-34-64 20 15,0 0-20-15,40 55 20 0,6-1-20 16,-46-54 16-16,0 0-16 0,42 52 17 0,-1-4-17 0,-41-48 16 15,0 0-16-15,32 50 16 0,-13 2-16 0,-19-52 15 0,0 0-15 16,5 47 16-16,-17-11-16 0,12-36 15 16,0 0-15-16,-28 26 16 0,-16-14-16 0,44-12 14 15,0 0-14-15,-59 4 14 0,-22-4-14 0,81 0 12 0,0 0-12 16,-83-7 13-16,11-7-13 0,72 14 13 0,0 0-13 16,-55-21 13-16,20 2-13 0,35 19 11 0,0 0-11 15,-19-15 12-15,13 6-12 0,6 9 11 0,0 0-11 0,21-16 11 16,31-8-11-16,-3 0-1530 0</inkml:trace>
  <inkml:trace contextRef="#ctx0" brushRef="#br0" timeOffset="36603.4">31564 8487 1300 0,'0'0'0'0,"-7"-4"0"0,-12-4 0 15,19 8 30-15,0 0-30 0,-25-7 31 0,-1 3-31 16,26 4 52-16,0 0-52 0,-29 4 53 0,-1 1-53 16,30-5 38-16,0 0-38 0,-33 14 38 0,-2 10-38 15,35-24 30-15,0 0-30 0,-36 33 30 0,5 3-30 16,31-36 36-16,0 0-36 0,-25 49 37 0,9 11-37 16,16-60 41-16,0 0-41 0,-4 64 41 0,17-5-41 15,-13-59 39-15,0 0-39 0,32 50 39 0,17-5-39 31,-49-45 43-31,0 0-43 0,62 37 43 0,14-12-43 0,-76-25 48 0,0 0-48 16,81 20 49-16,3-15-49 0,-84-5 38 0,0 0-38 0,89-2 39 0,-6-8-39 16,-83 10 36-1,0 0-36-15,69-21 36 0,-20-12-36 16,-49 33 31-16,0 0-31 0,32-48 32 16,-18-29-32-16,-14 77 25 15,0 0-25-15,-7-84 26 0,-20 2-26 0,27 82 22 16,0 0-22-16,-40-79 23 0,-11 16-23 0,51 63 19 15,0 0-19-15,-55-52 20 0,5 16-20 16,50 36 16-16,0 0-16 0,-40-21 17 0,10 18-17 16,30 3 6-16,0 0-6 0,-18 12 6 0,11 12-6 0,7-24 0 0,0 0 0 15,4 30 0-15,6 8 0 0,1 0-1748 0</inkml:trace>
  <inkml:trace contextRef="#ctx0" brushRef="#br0" timeOffset="36871.51">32148 8314 1367 0,'0'0'0'0,"0"0"0"0,6-13 0 16,-6 13 26-16,0 0-26 0,3-12 26 0,-3 12-26 15,0 0 65-15,0 0-65 0,2 12 65 0,-4 21-65 16,2-33 62-16,0 0-62 0,-3 45 62 0,-3 11-62 16,6-56 42-16,0 0-42 0,-5 64 42 0,2 14-42 15,3-78 36-15,0 0-36 0,-6 84 37 0,-2 13-37 0,8-97 34 16,0 0-34-16,-6 94 34 0,8-15-34 15,-2-79 30-15,0 0-30 0,5 73 31 0,1 2-31 0,-6-75 28 0,0 0-28 16,5 67 28-16,0-10-28 0,-5-57 24 16,0 0-24-16,4 45 24 0,-4-19-24 0,0-26 18 0,0 0-18 15,1 10 19-15,-1-10-19 0,0 0-1515 0</inkml:trace>
  <inkml:trace contextRef="#ctx0" brushRef="#br0" timeOffset="37225.56">32014 8307 1379 0,'0'0'0'0,"0"0"0"16,11-6 0-16,-11 6 29 0,0 0-29 0,9-8 29 15,-2 4-29-15,-7 4 61 0,0 0-61 0,26 4 61 16,33 4-61-16,-59-8 42 0,0 0-42 0,70 16 43 0,6 10-43 15,-76-26 29-15,0 0-29 0,69 35 30 16,-13 6-30-16,-56-41 22 0,0 0-22 0,43 40 23 16,-12-2-23-16,-31-38 20 0,0 0-20 0,18 40 20 0,-16 0-20 15,-2-40 16-15,0 0-16 0,-16 36 17 0,-19 0-17 16,35-36 14-16,0 0-14 0,-55 28 14 62,-24-11-14-62,79-17 16 0,0 0-16 16,-82 11 16-16,10-6-16 0,72-5 14 0,0 0-14 0,-62-5 14 0,16-2-14 0,46 7 12 0,0 0-12 0,-31-18 13 0,15 3-13 16,16 15 8-16,0 0-8 0,-6-19 9 0,8 10-9 0,0-3-1404 0</inkml:trace>
  <inkml:trace contextRef="#ctx0" brushRef="#br0" timeOffset="37565.75">32789 7768 1356 0,'35'42'0'0,"-35"-42"107"0,0 0-107 0,59 80 107 16,11 18-107-16,-70-98 56 0,0 0-56 0,58 128 57 15,-22 30-57-15,-36-158 36 0,0 0-36 0,10 173 36 16,-31 9-36-16,21-182 42 0,0 0-42 15,-49 169 43-15,-29-20-43 0,78-149 44 0,0 0-44 0,-93 133 44 16,-12-15-44-16,105-118 40 16,0 0-40-16,-98 93 40 0,4-23-40 15,94-70 34 1,0 0-34-16,-99 55 35 16,-10-19-35-16,109-36 11 15,0 0-11-15,-111 33 11 0,1-2-11 0,110-31 15 16,0 0-15-16,-106 9 16 0,9-37-16 0,-2 4-1538 15</inkml:trace>
  <inkml:trace contextRef="#ctx0" brushRef="#br0" timeOffset="51286.68">3289 11922 449 0,'0'0'0'0,"0"0"0"16,0 0 0-16,0 0 29 0,0 0-29 0,0 0 30 15,-21 0-30-15,21 0 82 0,0 0-82 0,0 0 82 16,0 0-82-16,0 0 113 0,0 0-113 0,-5-9 114 16,1 2-114-16,4 7 96 0,0 0-96 0,-1-8 96 0,1-5-96 15,0 13 61-15,0 0-61 0,1-17 62 16,3-7-62-16,-4 24 48 0,0 0-48 0,9-24 49 0,0-1-49 16,-9 25 40-16,0 0-40 0,10-24 41 0,8 2-41 15,-18 22 33-15,0 0-33 0,21-21 33 0,7 5-33 16,-28 16 34-16,0 0-34 0,27-10 35 0,5 7-35 15,-32 3 33-15,0 0-33 0,26 0 34 0,-1 3-34 16,-25-3 30-16,0 0-30 0,21 12 30 0,-2 12-30 0,-19-24 25 16,0 0-25-16,13 37 26 0,-10 8-26 0,-3-45 27 15,0 0-27-15,0 48 27 0,-3 6-27 0,3-54 26 16,0 0-26-16,-9 52 26 0,-9-7-26 0,18-45 22 16,0 0-22-16,-19 38 23 0,-8-5-23 0,27-33 21 0,0 0-21 15,-31 36 21-15,-7 6-21 0,38-42 17 16,0 0-17-16,-35 36 17 0,12-15-17 0,23-21 14 0,0 0-14 15,-17 15 14-15,-5 1-14 0,22-16 16 0,0 0-16 16,-19 8 16-16,1-4-16 0,18-4 14 0,0 0-14 16,-17 0 14-16,-6-7-14 0,23 7 13 0,0 0-13 0,-27-5 13 15,8-2-13-15,19 7 10 0,0 0-10 16,-21-12 10-16,5-11-10 0,16 23 9 0,0 0-9 0,-13-22 9 16,8 4-9-16,5 18 7 0,0 0-7 0,2-10 7 15,-2 10-7-15,0 0 4 0,0 0-4 0,18-9 5 16,-6 8-5-16,-12 1 3 0,0 0-3 0,18 1 4 15,1 8-4-15,-19-9 2 0,0 0-2 0,23 14 2 16,-2 7-2-16,-21-21 1 0,0 0-1 0,25 24 1 16,1 2-1-16,-26-26 1 0,0 0-1 0,30 28 1 0,-5 1-1 15,-25-29 0-15,0 0 0 0,30 28 0 16,-4-2 0-16,-26-26 0 0,0 0 0 0,25 24 0 0,5 0 0 16,-30-24-3-16,0 0 3 0,28 17-2 0,-10-17 2 15,0 2-1528-15</inkml:trace>
  <inkml:trace contextRef="#ctx0" brushRef="#br0" timeOffset="51854.64">3575 11472 863 0,'0'0'0'16,"0"0"0"-16,-10-16 0 0,10 16 0 0,0 0 0 0,-13-17 0 15,-4 5 0-15,17 12-7 0,0 0 7 0,-20-7-6 16,-3 0 6-16,23 7 10 0,0 0-10 0,-38 2 11 16,-14 6-11-16,52-8 47 0,0 0-47 0,-54 18 47 15,6 6-47-15,48-24 43 0,0 0-43 0,-46 31 44 16,0 7-44-16,46-38 79 0,0 0-79 0,-49 45 80 15,-4 5-80-15,53-50 70 0,0 0-70 0,-49 70 71 16,1 26-71-16,48-96 55 0,0 0-55 0,-50 97 56 16,10 0-56-16,40-97 42 0,0 0-42 0,-35 101 43 15,12 13-43-15,23-114 34 0,0 0-34 0,-18 112 35 16,18-22-35-16,0-90 38 0,0 0-38 0,9 87 38 16,8-4-38-16,-17-83 35 0,0 0-35 0,29 74 36 0,11-10-36 15,-40-64 31-15,0 0-31 0,53 52 32 16,2-12-32-16,-55-40 34 0,0 0-34 0,67 24 35 0,2-12-35 15,-69-12 28-15,0 0-28 0,77-1 28 0,12-18-28 16,-89 19 24-16,0 0-24 0,91-30 24 0,0-11-24 16,-91 41 25-16,0 0-25 0,90-54 26 0,-4-10-26 15,-86 64 25-15,0 0-25 0,81-73 25 0,-8-13-25 16,-73 86 30-16,0 0-30 0,63-102 30 0,-14-14-30 0,-49 116 28 0,0 0-28 16,27-132 29-16,-18-6-29 0,-9 138 27 0,0 0-27 15,-16-130 27-15,-23 18-27 0,39 112 21 16,0 0-21-16,-65-94 22 0,-22 21-22 0,87 73 17 0,0 0-17 15,-104-55 17-15,-18 19-17 0,122 36 10 16,0 0-10-16,-118-14 11 0,9 26-11 0,109-12 9 16,0 0-9-16,-111 33 10 0,-2 8-10 0,0 3-1732 0</inkml:trace>
  <inkml:trace contextRef="#ctx0" brushRef="#br0" timeOffset="53839.5">5852 12026 998 0,'0'0'0'0,"0"0"0"16,23-11 0-16,-23 11 57 0,0 0-57 0,21-7 57 15,-2 2-57-15,-19 5 128 0,0 0-128 0,18 2 129 16,0 7-129-16,-18-9 107 0,0 0-107 0,14 19 108 16,-5 12-108-16,-9-31 76 0,0 0-76 0,3 40 76 15,-10 17-76-15,7-57 39 0,0 0-39 0,-10 65 40 16,-8 6-40-16,18-71 33 0,0 0-33 0,-23 64 33 0,-3-12-33 15,26-52 28-15,0 0-28 0,-23 42 29 16,8-11-29-16,15-31 31 0,0 0-31 0,-8 19 31 31,1-5-31-31,7-14 34 0,0 0-34 16,-6 9 34-16,6-9-34 0,0 0 40 0,0 0-40 0,4-13 40 0,10-19-40 0,-14 32 40 0,0 0-40 16,21-49 41-16,4-20-41 0,-25 69 37 0,0 0-37 0,30-83 38 15,2-12-38-15,-32 95 32 16,0 0-32-16,37-108 33 0,-2-13-33 15,-35 121 29-15,0 0-29 16,37-114 30-16,0 17-30 16,-37 97 27-16,0 0-27 15,32-83 27-15,-7 21-27 16,-25 62 18-16,0 0-18 0,22-44 19 0,1 15-19 0,-23 29 15 0,0 0-15 0,20-12 16 0,1 17-16 0,-21-5 11 0,0 0-11 0,23 19 11 0,0 7-11 0,-23-26 5 16,0 0-5-16,26 36 6 0,-3 18-6 0,-23-54 2 0,0 0-2 0,27 69 3 0,-1 25-3 0,-26-94 1 0,0 0-1 0,25 98 1 15,-9 3-1-15,-16-101 0 0,0 0 0 16,10 104 1-16,-6 6-1 0,-4-110 0 0,0 0 0 0,-4 104 0 15,-1-16 0-15,5-88-2 0,0 0 2 0,-5 75-1 16,-4-4 1-16,2-5-1881 0</inkml:trace>
  <inkml:trace contextRef="#ctx0" brushRef="#br0" timeOffset="54664.48">5937 12226 1267 0,'0'0'0'0,"0"0"0"0,14-12 0 16,-14 12 65-16,0 0-65 0,17-7 65 0,12-1-65 15,-29 8 76-15,0 0-76 0,35 1 77 0,11 8-77 16,-46-9 59-16,0 0-59 0,44 14 59 0,2 7-59 16,-46-21 29-16,0 0-29 0,46 17 30 0,-2-1-30 0,-44-16 17 15,0 0-17-15,40 12 18 0,3-7-18 0,-43-5 17 16,0 0-17-16,44-2 18 0,5-6-18 0,-49 8 17 15,0 0-17-15,50-16 17 0,4-8-17 16,-54 24 16-16,0 0-16 0,55-33 17 0,-2-2-17 16,-53 35 14-16,0 0-14 0,49-34 15 0,-8 2-15 15,-41 32 13 1,0 0-13-16,28-24 13 0,-10 0-13 16,-18 24 17-16,0 0-17 0,14-21 17 0,-5 9-17 0,-9 12 21 0,0 0-21 0,3-9 22 0,-3 9-22 15,0 0 22-15,0 0-22 0,0 0 23 0,0 0-23 0,0 0 24 0,0 0-24 16,-12 20 24-16,0 9-24 0,12-29 21 0,0 0-21 0,-14 36 22 15,-1 9-22-15,15-45 20 0,0 0-20 16,-8 50 20-16,2 2-20 0,6-52 21 16,0 0-21-16,-5 52 21 15,10-10-21-15,-5-42 21 16,0 0-21-16,9 40 22 0,5-11-22 16,-14-29 22-16,0 0-22 0,18 23 23 15,8-8-23-15,-26-15 20 0,0 0-20 16,32 9 21-16,0-8-21 15,-32-1 21-15,0 0-21 16,37-6 22-16,4-10-22 16,-41 16 20-16,0 0-20 15,44-24 20-15,-4-7-20 16,-40 31 19-16,0 0-19 16,37-40 19-16,-1-7-19 0,-36 47 16 15,0 0-16-15,24-52 16 0,-8 2-16 16,-16 50 13-16,0 0-13 0,11-42 14 15,-6 11-14-15,-5 31 12 0,0 0-12 0,4-22 12 16,-4 8-12-16,0 14 10 16,0 0-10-16,0-5 11 0,0 5-11 15,0 0 7-15,0 0-7 0,0 0 7 0,0 19-7 16,0-19 4-16,0 0-4 0,0 29 5 16,5 16-5-16,-5-45 3 15,0 0-3-15,12 52 4 0,-3 2-4 0,-9-54 2 16,0 0-2-16,14 50 2 0,-1-5-2 15,-13-45 1-15,0 0-1 0,15 36 1 16,3-10-1-16,-18-26 0 16,0 0 0-16,27 23 0 0,4-9 0 15,-31-14-1 1,0 0 1-16,37 1 0 0,8-16 0 16,-1-4-1893-16</inkml:trace>
  <inkml:trace contextRef="#ctx0" brushRef="#br0" timeOffset="55146.89">7885 11569 1435 0,'0'0'0'0,"9"-2"0"0,8-3 0 0,-17 5 8 0,0 0-8 0,18-7 9 0,-7 5-9 0,-11 2 15 0,0 0-15 0,8 7 15 0,1 17-15 0,-9-24 26 0,0 0-26 0,6 33 26 0,-8 12-26 0,2-45 33 0,0 0-33 0,-9 61 34 0,-9 17-34 0,18-78 42 0,0 0-42 0,-14 79 42 0,5-6-42 0,9-73 47 0,0 0-47 0,-8 66 47 0,-1-7-47 0,9-59 48 0,0 0-48 0,-9 57 49 0,4 3-49 16,5-60 45-16,0 0-45 0,-6 56 45 0,3-8-45 0,3-48 43 0,0 0-43 0,-6 35 43 0,6-15-43 16,0-20 32-16,0 0-32 0,0 11 33 0,0-11-33 15,0 0 28-15,0 0-28 0,0-9 29 0,0-13-29 16,0 22 22-16,0 0-22 0,-3-30 22 0,-2-10-22 16,5 40 17-16,0 0-17 0,-13-41 17 0,-6 1-17 15,19 40 9-15,0 0-9 0,-18-33 10 0,-3 11-10 0,21 22 6 16,0 0-6-16,-23-14 7 0,-5 7-7 0,28 7 4 15,0 0-4-15,-27 0 4 0,-4 5-4 0,31-5 1 16,0 0-1-16,-32 19 2 0,0 16-2 0,32-35 0 16,0 0 0-16,-21 41 1 0,10 8-1 0,11-49 0 15,0 0 0-15,2 43 1 0,16-5-1 0,-18-38 0 0,0 0 0 16,30 33 0-16,3-9 0 0,-33-24 0 0,0 0 0 16,44 19 0-16,6-7 0 0,-50-12 0 0,0 0 0 15,55 6 0-15,17-10 0 0,-72 4 0 0,0 0 0 16,72-12 0-16,-5-9 0 0,-67 21 0 0,0 0 0 15,55-33 0-15,-6-8 0 0,-49 41 0 0,0 0 0 0,41-50 1 16,-13-7-1-16,-28 57 1 0,0 0-1 0,23-54 1 16,-2 5-1-16,-21 49 1 0,0 0-1 0,15-36 2 15,-7 2-2-15,-8 34 2 0,0 0-2 0,4-23 3 16,-2 11-3-16,-2 12 2 0,0 0-2 0,0-7 2 16,0 7-2-16,0 0 1 0,0 0-1 0,0 0 2 15,-11 19-2-15,11-19 1 0,0 0-1 0,-12 24 2 16,-2 9-2-16,14-33 1 0,0 0-1 0,-15 36 1 15,8 8-1-15,7-44 2 0,0 0-2 0,-1 45 3 0,2 3-3 16,-1-48 3-16,0 0-3 0,7 45 3 0,8-7-3 16,-15-38 5-16,0 0-5 0,14 30 5 15,3-8-5-15,-17-22 7 0,0 0-7 0,18 19 8 0,5-7-8 16,-23-12 9-16,0 0-9 0,26 0 10 0,6-15-10 16,2-1-1722-16</inkml:trace>
  <inkml:trace contextRef="#ctx0" brushRef="#br0" timeOffset="56013.71">8829 11596 942 0,'0'0'0'0,"0"0"0"0,0 0 0 16,0 0 60-16,0 0-60 0,0 0 61 0,19-19-61 16,-19 19 97-16,0 0-97 0,0 0 98 0,0 0-98 15,0 0 67-15,0 0-67 0,9 6 68 0,-2 6-68 16,-7-12 52-16,0 0-52 0,6 21 53 0,-3 13-53 16,-3-34 58-16,0 0-58 0,-3 50 59 0,-3 25-59 15,6-75 49-15,0 0-49 0,-8 81 49 0,-1 0-49 16,9-81 46-16,0 0-46 0,-6 78 46 0,-2-5-46 15,8-73 61-15,0 0-61 0,-4 74 61 0,13 4-61 16,-9-78 62-16,0 0-62 0,14 71 63 0,4-15-63 0,-18-56 56 16,0 0-56-16,26 46 56 0,1-15-56 0,-27-31 46 15,0 0-46-15,28 25 46 0,-2-6-46 0,-26-19 28 16,0 0-28-16,18 12 29 0,-7-9-29 0,1 1-1675 0</inkml:trace>
  <inkml:trace contextRef="#ctx0" brushRef="#br0" timeOffset="56186.66">8584 12074 1558 0,'0'0'0'0,"0"0"0"16,10-5 0-16,-10 5 49 0,0 0-49 0,18-5 49 16,10 0-49-16,-28 5 56 0,0 0-56 0,48-2 57 15,17 4-57-15,-65-2 0 0,0 0 0 0,76 8 1 16,9 8-1-16,-2-1-1268 0</inkml:trace>
  <inkml:trace contextRef="#ctx0" brushRef="#br0" timeOffset="57365.73">10442 11529 1446 0,'0'0'0'16,"0"0"0"-16,0 0 0 0,0 0 10 0,0 0-10 16,14-29 11-16,-7 15-11 0,-7 14 24 0,0 0-24 0,7-11 24 15,-7 11-24-15,0 0 63 0,0 0-63 0,16-7 64 16,-2 7-64-16,-14 0 60 0,0 0-60 0,18 7 61 16,-9 11-61-16,-9-18 54 0,0 0-54 0,1 27 55 15,-2 11-55-15,1-38 47 0,0 0-47 0,-4 44 47 16,-6 9-47-16,10-53 37 0,0 0-37 0,-7 64 38 15,5 12-38-15,2-76 43 0,0 0-43 0,0 75 44 16,7-11-44-16,-7-64 41 0,0 0-41 0,12 52 42 16,6-16-42-16,-18-36 41 0,0 0-41 0,23 23 41 15,-4-9-41-15,-19-14 32 0,0 0-32 0,25 3 32 0,-2-8-32 16,-23 5 31-16,0 0-31 0,25-12 32 0,-4-7-32 16,-21 19 28-16,0 0-28 0,19-25 29 0,-1-4-29 15,-18 29 24-15,0 0-24 0,16-31 24 0,7-5-24 16,-23 36 24-16,0 0-24 0,19-30 24 0,2 11-24 15,-21 19 17-15,0 0-17 0,23-12 17 0,-5 12-17 16,-18 0 16-16,0 0-16 0,19 12 16 0,8 16-16 16,-27-28 13-16,0 0-13 0,26 36 14 0,1 4-14 0,-27-40 10 15,0 0-10-15,23 43 10 0,-13 4-10 0,-10-47 4 16,0 0-4-16,4 48 5 0,-13 3-5 0,9-51 1 16,0 0-1-16,-18 46 2 0,-10-8-2 0,28-38 0 15,0 0 0-15,-32 28 1 0,-3-12-1 0,35-16 0 0,0 0 0 16,-44 3 1-16,-11-8-1 0,55 5 0 0,0 0 0 15,-58-14 0-15,-2-10 0 0,60 24 1 0,0 0-1 16,-53-28 2-16,16-3-2 0,37 31 3 16,0 0-3-16,-27-26 3 0,17 9-3 0,10 17 4 0,0 0-4 0,0-12 5 15,19-1-5-15,-19 13 4 0,0 0-4 0,28-10 4 16,15 8-4-16,-43 2 4 0,0 0-4 16,47 2 4-16,3 8-4 0,-50-10 3 15,0 0-3-15,49 13 4 0,4-1-4 0,-53-12 2 0,0 0-2 0,50 15 3 16,-3-3-3-16,-47-12 0 0,0 0 0 0,48 9 1 15,1-9-1-15,-49 0 0 0,0 0 0 0,50-5 0 16,-4-7 0-16,-46 12-8 0,0 0 8 0,33-16-7 16,-6-5 7-16,-27 21-20 0,0 0 20 0,21-24-20 15,-11 0 20-15,-10 24-30 0,0 0 30 0,9-24-30 0,-3 5 30 16,-6 19-30-16,0 0 30 0,3-18-30 0,-3 8 30 16,0 10-26-16,0 0 26 0,0-7-26 0,0 7 26 15,0 0-18-15,0 0 18 0,0 0-18 0,0 0 18 16,0 0-13-16,0 0 13 0,9 4-13 0,-6 9 13 15,-3-13-10-15,0 0 10 0,9 19-9 0,7 6 9 16,-16-25-7-16,0 0 7 0,18 24-7 0,-2-7 7 16,-16-17-5-16,0 0 5 0,23 14-4 0,1-4 4 0,-24-10-1 15,0 0 1-15,30 6-1 0,6-12 1 0,-36 6 0 16,0 0 0-16,37-10 0 0,3-9 0 0,-40 19 0 16,0 0 0-16,36-23 0 0,-5-2 0 0,-31 25 1 0,0 0-1 15,29-32 2-15,-12 1-2 0,-17 31 2 16,0 0-2-16,14-33 2 0,-5 7-2 0,-9 26 3 0,0 0-3 15,4-19 4-15,-3 7-4 0,-1 12 5 0,0 0-5 16,4-7 5-16,-4 7-5 0,0 0 5 0,0 0-5 16,0 5 5-16,2 27-5 0,-2-32 5 15,0 0-5-15,10 38 6 0,10 10-6 0,-20-48 6 16,0 0-6-16,23 59 6 0,5 10-6 0,-28-69 6 0,0 0-6 0,25 88 6 16,-8 11-6-16,-17-99 8 0,0 0-8 0,7 107 8 15,-8 11-8-15,1-118 9 0,0 0-9 16,-18 114 10-16,-17-5-10 0,35-109 10 0,0 0-10 0,-46 99 10 15,-16-14-10-15,62-85 7 0,0 0-7 0,-65 72 7 16,-13-11-7-16,78-61 2 0,0 0-2 0,-81 45 2 16,-2-21-2-16,83-24 0 0,0 0 0 0,-78 2 0 15,6-23 0-15,0 0-1857 0</inkml:trace>
  <inkml:trace contextRef="#ctx0" brushRef="#br0" timeOffset="59451.77">13513 11100 1356 0,'0'0'0'0,"0"0"0"0,0 0 0 15,0 0 36-15,0 0-36 0,-27-4 37 0,13 6-37 16,14-2 75-16,0 0-75 0,-23 10 76 0,-10 8-76 15,33-18 59-15,0 0-59 0,-37 27 59 0,-4 12-59 16,41-39 54-16,0 0-54 0,-44 58 55 0,2 20-55 16,42-78 22-16,0 0-22 0,-45 87 23 0,3-1-23 15,42-86 29-15,0 0-29 0,-41 89 30 0,-3 4-30 16,44-93 30-16,0 0-30 0,-40 93 30 0,12-8-30 16,28-85 28-16,0 0-28 0,-22 76 28 0,17-15-28 0,5-61 29 15,0 0-29-15,9 45 30 0,14-14-30 0,-23-31 28 16,0 0-28-16,35 14 28 0,11-14-28 0,-46 0 19 0,0 0-19 15,58-14 20-15,15-15-20 0,-73 29 12 16,0 0-12-16,81-40 12 0,0-9-12 0,-81 49 11 0,0 0-11 16,74-58 12-16,-10-8-12 0,-64 66 7 15,0 0-7-15,56-69 8 0,-15 13-8 0,-41 56 3 0,0 0-3 16,26-43 3-16,-6 10-3 0,-20 33 2 0,0 0-2 16,10-22 2-16,-6 9-2 0,-4 13 1 0,0 0-1 0,-2-6 2 15,2 6-2-15,0 0 1 0,0 0-1 0,-4-9 2 16,4 9-2-16,0 0 1 0,0 0-1 0,-14 14 2 15,-2 12-2-15,16-26 4 0,0 0-4 0,-8 34 4 16,8 1-4-16,0-35 5 0,0 0-5 0,8 35 5 16,8 1-5-16,-16-36 7 0,0 0-7 0,20 34 7 15,11-13-7-15,-31-21 8 0,0 0-8 0,39 11 8 16,7-17-8-16,-46 6 13 0,0 0-13 0,46-19 13 16,3-12-13-16,-49 31 16 0,0 0-16 0,45-41 17 15,-8-3-17-15,-37 44 15 0,0 0-15 0,28-51 15 0,-5 2-15 16,-23 49 10-16,0 0-10 0,17-55 10 0,-8-8-10 15,-9 63 6-15,0 0-6 0,4-60 7 0,-10 3-7 16,6 57 4-16,0 0-4 0,-7-40 4 0,2 17-4 16,5 23 1-16,0 0-1 0,-10-10 2 0,-10 7-2 15,20 3 0-15,0 0 0 0,-28 12 1 0,-9 21-1 16,37-33 0-16,0 0 0 0,-44 48 0 0,-6 18 0 16,50-66 0-16,0 0 0 0,-51 74 0 0,-5 8 0 0,56-82 0 15,0 0 0-15,-46 79 0 0,18 11 0 0,28-90 0 16,0 0 0-16,-18 80 0 0,16-18 0 0,2-62 0 15,0 0 0-15,14 52 1 0,9-16-1 0,-23-36 2 0,0 0-2 16,41 19 2-16,10-12-2 0,-51-7 6 16,0 0-6-16,63-1 7 0,8-15-7 0,-71 16 11 15,0 0-11-15,76-26 11 0,2-16-11 0,-78 42 10 16,0 0-10-16,81-55 10 0,0-9-10 0,-81 64 13 0,0 0-13 0,81-73 14 16,-10-3-14-16,-71 76 14 0,0 0-14 0,58-85 15 15,-10-11-15-15,-48 96 11 0,0 0-11 16,37-97 11-16,-16 24-11 0,-21 73 9 0,0 0-9 0,9-59 9 15,-13 21-9-15,4 38 8 0,0 0-8 0,-14-24 9 16,-2 12-9-16,16 12 6 0,0 0-6 0,-18 1 7 16,-1 12-7-16,19-13 3 0,0 0-3 0,-14 27 4 15,5 20-4-15,9-47 1 0,0 0-1 0,2 59 1 16,14 5-1-16,-16-64 0 0,0 0 0 0,23 64 0 16,5-7 0-16,-28-57 0 0,0 0 0 0,32 52 0 0,-1-7 0 15,-31-45-1-15,0 0 1 0,30 47-1 0,-10 1 1 16,-20-48-2-16,0 0 2 0,16 50-2 0,-2-1 2 15,-14-49-2-15,0 0 2 0,2 43-1 0,-11-2 1 16,9-41-2-16,0 0 2 0,-16 40-1 0,-7-3 1 16,23-37-2-16,0 0 2 0,-21 31-1 0,-2-5 1 15,23-26-1-15,0 0 1 0,-14 21 0 0,1-2 0 16,13-19-1-16,0 0 1 0,-3 19 0 0,10 1 0 0,-7-20 0 16,0 0 0-16,19 21 0 0,17-5 0 15,-36-16 0-15,0 0 0 0,42 5 0 0,14-5 0 0,-56 0-1 16,0 0 1-16,64-5 0 0,5-7 0 0,-69 12-5 15,0 0 5-15,70-19-4 0,3-4 4 16,1-1-1899-16</inkml:trace>
  <inkml:trace contextRef="#ctx0" brushRef="#br0" timeOffset="59679.71">15322 11044 1446 0,'0'0'0'0,"0"0"0"15,0 0 0-15,0 0 16 0,0 0-16 0,8 13 16 16,-9-1-16-16,1-12 43 0,0 0-43 0,-2 29 43 16,0 20-43-16,2-49 57 0,0 0-57 0,-3 67 58 15,6 20-58-15,-3-87 43 0,0 0-43 0,4 95 43 16,-3 9-43-16,-1-104 40 0,0 0-40 0,4 110 41 16,-2 10-41-16,-2-120 40 15,0 0-40-15,7 114 41 0,7-12-41 0,-14-102 29 0,0 0-29 0,18 92 29 0,1-11-29 16,2 2-1429-16</inkml:trace>
  <inkml:trace contextRef="#ctx0" brushRef="#br0" timeOffset="60023.64">14909 11913 1446 0,'0'0'0'0,"5"-8"0"0,14-22 0 0,-19 30 35 15,0 0-35-15,32-40 36 0,16-12-36 0,-48 52 34 16,0 0-34-16,63-48 35 0,18 12-35 0,-81 36 17 16,0 0-17-16,83-35 17 0,2 9-17 0,-85 26 21 0,0 0-21 15,76-24 21-15,-4 12-21 0,-72 12 26 16,0 0-26-16,64-11 26 0,1 13-26 0,-65-2 32 16,0 0-32-16,53 9 32 0,-16 6-32 0,-37-15 28 0,0 0-28 0,23 23 29 15,-11 6-29-15,-12-29 25 0,0 0-25 0,4 42 25 16,-8 18-25-16,4-60 29 0,0 0-29 0,-3 66 29 15,1-7-29-15,2-59 30 0,0 0-30 16,0 52 30-16,5-11-30 0,-5-41 31 0,0 0-31 16,11 31 31-16,1-1-31 0,-12-30 31 0,0 0-31 0,15 24 32 15,-3-12-32-15,-12-12 24 0,0 0-24 0,10 7 24 16,1-2-24-16,-11-5 21 0,0 0-21 0,9-8 21 16,-4-17-21-16,0 0-1604 0</inkml:trace>
  <inkml:trace contextRef="#ctx0" brushRef="#br0" timeOffset="60510.74">16301 11133 1659 0,'0'0'0'0,"0"0"0"15,-9-11 0-15,9 11 20 0,0 0-20 0,-5-8 20 16,-4 4-20-16,9 4 45 0,0 0-45 0,-9 7 45 16,-14 12-45-16,23-19 85 0,0 0-85 0,-21 31 86 15,11 9-86-15,10-40 47 0,0 0-47 0,-9 57 48 16,3 21-48-16,6-78 37 0,0 0-37 0,-3 85 38 16,3 5-38-16,0-90 30 0,0 0-30 0,2 97 30 15,1 15-30 1,-3-112 24-16,0 0-24 0,4 118 25 15,1-9-25-15,-5-109 26 0,0 0-26 0,7 111 26 16,5 5-26-16,-12-116 20 16,0 0-20-16,16 112 20 0,-5-15-20 15,-11-97 17-15,0 0-17 0,7 85 17 16,-2-9-17-16,-5-76 10 0,0 0-10 0,0 61 11 0,-5-16-11 0,5-45 5 0,0 0-5 16,-9 32 6-16,-12-7-6 0,2-1-1738 0</inkml:trace>
  <inkml:trace contextRef="#ctx0" brushRef="#br0" timeOffset="60817.75">15779 12356 1513 0,'0'0'0'0,"0"-19"0"0,3-33 0 0,-3 52 30 16,0 0-30-16,7-66 31 0,7-3-31 0,-14 69 59 16,0 0-59-16,18-69 60 0,10 2-60 0,-28 67 36 15,0 0-36-15,41-68 37 0,8-1-37 0,-49 69 22 0,0 0-22 16,60-57 23-16,13 5-23 16,-73 52 20-16,0 0-20 0,74-42 20 0,-5 11-20 0,-69 31 22 0,0 0-22 0,63-26 23 15,1 4-23-15,-64 22 19 0,0 0-19 16,61-16 20-16,-1 6-20 0,-60 10 20 0,0 0-20 15,46-5 20-15,-16 3-20 0,-30 2 21 16,0 0-21-16,23 0 22 0,-7 0-22 0,-16 0 24 0,0 0-24 0,16 7 25 16,-7 7-25-16,-9-14 27 0,0 0-27 0,5 24 28 15,-3 16-28-15,-2-40 24 0,0 0-24 0,2 43 24 16,3 2-24-16,-5-45 24 0,0 0-24 0,3 40 24 16,4-9-24-16,-7-31 19 0,0 0-19 0,8 27 20 15,-1-7-20-15,-7-20 16 0,0 0-16 0,7 12 16 16,-7-12-16-16,0 0 15 0,0 0-15 0,8-6 16 15,-6-21-16-15,0-1-1680 0</inkml:trace>
  <inkml:trace contextRef="#ctx0" brushRef="#br0" timeOffset="60961.88">16504 11278 1502 0,'0'0'0'0,"0"0"0"0,12 2 0 16,-12-2 25-16,0 0-25 0,13 8 25 0,3 6-25 15,-16-14 2-15,0 0-2 0,17 21 3 0,6 7-3 0,0-2-1108 16</inkml:trace>
  <inkml:trace contextRef="#ctx0" brushRef="#br0" timeOffset="61808.28">16942 11577 1255 0,'0'0'0'0,"0"0"0"16,5 4 0-16,-5-4 13 0,0 0-13 0,0 0 13 16,0 0-13-16,0 0 81 0,0 0-81 0,10 9 82 15,6 3-82-15,-16-12 82 0,0 0-82 0,23 12 82 16,9-4-82-16,-32-8 56 0,0 0-56 0,32 6 56 16,-9-5-56-16,-23-1 59 0,0 0-59 0,26-1 60 15,1-6-60-15,-27 7 46 0,0 0-46 0,28-14 47 16,-2-3-47-16,-26 17 37 0,0 0-37 0,16-25 38 15,-9 1-38-15,-7 24 26 0,0 0-26 0,0-29 27 16,-7-6-27 15,7 35 20-31,0 0-20 16,-12-33 20-16,-4 2-20 0,16 31 13 0,0 0-13 0,-19-21 14 0,-4 9-14 0,23 12 11 16,0 0-11-16,-27 4 12 0,-10 13-12 0,37-17 10 0,0 0-10 0,-39 33 11 15,-7 14-11-15,46-47 9 0,0 0-9 0,-44 48 10 16,9 4-10-16,35-52 12 0,0 0-12 15,-25 54 13-15,13 4-13 0,12-58 12 0,0 0-12 16,0 61 12-16,12 1-12 0,-12-62 9 16,0 0-9-16,25 54 10 0,16-7-10 15,-41-47 10 1,0 0-10-16,51 36 11 0,5-12-11 16,-56-24 10-16,0 0-10 0,57 12 10 15,-1-12-10-15,-56 0 8 16,0 0-8-16,62-12 8 0,7-12-8 15,-69 24 2-15,0 0-2 0,67-42 2 16,-9-16-2-16,-58 58-1 16,0 0 1-16,50-68-1 0,-5-11 1 15,-45 79-13 1,0 0 13-16,41-92-12 0,0-17 12 16,-41 109-60-16,0 0 60 0,37-109-59 15,0 5 59-15,-37 104-87 16,0 0 87-16,32-97-87 0,-8 10 87 0,-24 87-78 15,0 0 78-15,14-72-77 0,-3 16 77 0,-11 56-34 16,0 0 34-16,7-36-33 0,-3 19 33 16,-4 17-14-16,0 0 14 0,0 0-13 0,0 33 13 0,0-33-3 15,0 0 3-15,5 43-2 0,5 11 2 0,-10-54 0 0,0 0 0 0,13 60 0 0,-3 4 0 0,-10-64 1 0,0 0-1 0,9 78 2 0,-5 17-2 0,-4-95 8 0,0 0-8 0,-4 95 9 0,1-10-9 0,3-85 18 0,0 0-18 0,-4 80 19 16,2-2-19-16,2-78 27 0,0 0-27 0,0 72 28 0,0-11-28 0,0-61 36 0,0 0-36 0,0 45 37 0,0-17-37 0,0-28 42 0,0 0-42 0,0 13 42 0,0-13-42 0,0 0 42 0,0 0-42 0,-1-6 42 0,-6-26-42 0,7 32 38 0,0 0-38 0,-9-39 39 0,-5-12-39 16,14 51 36-16,0 0-36 0,-18-53 36 0,-1 4-36 15,19 49 26-15,0 0-26 0,-23-38 26 0,0 12-26 16,23 26 24-16,0 0-24 0,-25-15 25 0,2 6-25 0,23 9 21 15,0 0-21-15,-25 0 22 0,-10 9-22 16,35-9 13-16,0 0-13 0,-32 14 14 0,4 8-14 0,28-22 10 16,0 0-10-16,-18 28 10 0,6 12-10 0,12-40 7 15,0 0-7-15,-2 44 7 0,11 5-7 0,-9-49 7 16,0 0-7-16,19 45 7 0,6-5-7 0,-25-40 7 16,0 0-7-16,30 33 7 0,7-14-7 0,-37-19 4 0,0 0-4 15,44 10 5-15,6-8-5 0,-50-2 4 0,0 0-4 16,51-12 4-16,11-18-4 0,-2 1-1813 0</inkml:trace>
  <inkml:trace contextRef="#ctx0" brushRef="#br0" timeOffset="62948.88">18911 10890 1390 0,'0'0'0'0,"5"-7"0"0,9-10 0 0,-14 17 59 0,0 0-59 15,15-21 59-15,-7 6-59 0,-8 15 90 0,0 0-90 16,6-16 91-16,-3 8-91 0,-3 8 77 0,0 0-77 15,4-7 77-15,-4 7-77 0,0 0 35 0,0 0-35 0,0 0 36 16,10 24-36-16,-10-24 25 0,0 0-25 16,7 36 26-16,2 21-26 0,-9-57 19 0,0 0-19 15,14 68 20-15,0 5-20 0,-14-73 13 0,0 0-13 16,13 72 14-16,-3 1-14 31,-10-73 17-31,0 0-17 0,7 73 17 0,1 1-17 0,-8-74 19 0,0 0-19 16,12 68 19-16,-3-11-19 15,-9-57 21-15,0 0-21 0,9 43 21 0,-4-24-21 16,-5-19 20 0,0 0-20-16,3 9 20 0,-3-9-20 0,0 0 21 15,0 0-21-15,14-2 22 0,8-12-22 0,-22 14 19 16,0 0-19-16,30-21 20 0,8-6-20 16,-38 27 18-16,0 0-18 0,43-37 19 0,1-10-19 15,-44 47 18-15,0 0-18 16,46-43 18-16,1 0-18 15,-47 43 15-15,0 0-15 0,48-35 15 0,-4 11-15 16,-44 24 13-16,0 0-13 0,41-12 14 16,-9 12-14-16,-32 0 10 15,0 0-10-15,28 12 10 0,-5 16-10 16,-23-28 9-16,0 0-9 0,23 36 9 16,1 4-9-16,-24-40 6 15,0 0-6-15,20 45 6 0,-8 2-6 16,-12-47 3-16,0 0-3 15,0 45 4-15,-14-14-4 0,14-31 3 16,0 0-3-16,-21 26 3 0,-7-7-3 16,28-19 2-16,0 0-2 0,-34 12 2 15,-5-3-2-15,39-9 2 16,0 0-2-16,-39 3 2 0,6-3-2 16,33 0 2-16,0 0-2 0,-27-3 3 15,-1-6-3-15,28 9 3 16,0 0-3-16,-17-9 3 0,8-1-3 15,9 10 3 1,0 0-3-16,2-12 3 0,10-4-3 0,-12 16 2 16,0 0-2-16,19-21 2 0,17-6-2 0,-36 27 2 15,0 0-2-15,45-30 2 0,19-6-2 16,-64 36 2-16,0 0-2 0,72-40 2 0,8 4-2 16,-80 36 1-16,0 0-1 0,76-33 2 15,-4 9-2-15,-72 24 1 0,0 0-1 0,69-23 1 0,-11 4-1 0,-58 19 1 16,0 0-1-16,57-19 2 0,-6 0-2 0,-51 19 1 0,0 0-1 0,37-15 2 0,-20 6-2 0,-17 9 1 0,0 0-1 0,9-5 2 0,-7-6-2 0,-2 11 1 0,0 0-1 0,-14-7 1 0,-21 7-1 0,35 0 1 0,0 0-1 0,-44 11 2 0,-8 13-2 0,52-24 2 15,0 0-2-15,-46 38 2 0,1 12-2 0,45-50 2 0,0 0-2 0,-36 59 2 0,4 2-2 0,32-61 5 0,0 0-5 0,-19 60 5 0,10-6-5 0,9-54 7 0,0 0-7 0,0 45 7 0,7-5-7 0,-7-40 6 0,0 0-6 0,16 31 7 0,11-9-7 0,-27-22 7 0,0 0-7 0,38 12 7 0,12-8-7 0,-50-4 7 0,0 0-7 0,53-4 7 0,10-8-7 16,-63 12 10-16,0 0-10 0,57-22 10 0,-11-9-10 0,-46 31 13 0,0 0-13 0,33-40 14 0,-13-12-14 16,-20 52 17-16,0 0-17 0,7-62 17 0,-14-14-17 0,7 76 19 15,0 0-19-15,-18-73 20 0,-10 7-20 0,28 66 19 16,0 0-19-16,-37-50 20 0,-7 12-20 0,44 38 16 16,0 0-16-16,-41-24 17 0,8 13-17 0,33 11 10 0,0 0-10 15,-25-2 11-15,9 4-11 0,16-2 4 0,0 0-4 16,-7 7 5-16,7 0-5 0,0-7 0 0,0 0 0 15,12 14 0-15,11 8 0 0,4 1-2049 0</inkml:trace>
  <inkml:trace contextRef="#ctx0" brushRef="#br0" timeOffset="63854.68">20671 10594 1670 0,'0'0'0'0,"0"0"0"15,14-5 0-15,-14 5 36 0,0 0-36 0,12-1 37 16,0 1-37-16,-12 0 51 0,0 0-51 0,18 13 51 16,7 15-51-16,-25-28 56 0,0 0-56 0,24 40 57 15,-4 8-57-15,-20-48 30 0,0 0-30 0,17 57 31 16,-8 20-31-16,-9-77 20 0,0 0-20 0,9 84 21 16,-4 8-21-16,-5-92 23 0,0 0-23 0,6 87 24 0,-1-11-24 15,-5-76 23-15,0 0-23 16,7 69 24-16,-2 4-24 0,-5-73 26 15,0 0-26-15,6 60 26 0,-3-20-26 0,-3-40 23 16,0 0-23-16,4 24 24 0,1-10-24 16,-5-14 26-16,0 0-26 15,0 0 26-15,-7 7-26 0,7-7 28 0,0 0-28 16,-12-9 28-16,-8-15-28 16,20 24 24-16,0 0-24 15,-23-33 25-15,-3-3-25 0,26 36 22 0,0 0-22 0,-25-36 22 0,2-1-22 16,23 37 17-16,0 0-17 0,-28-27 18 0,-2 2-18 0,30 25 14 0,0 0-14 0,-37-12 15 0,2 12-15 0,35 0 9 0,0 0-9 0,-41 9 10 0,2 6-10 0,39-15 4 15,0 0-4-15,-30 25 5 0,7 4-5 0,23-29 2 0,0 0-2 16,-12 38 2-16,8 9-2 0,4-47 0 0,0 0 0 0,4 43 1 16,6-13-1-16,-10-30 0 0,0 0 0 0,27 26 0 15,17 3 0-15,-44-29 0 0,0 0 0 0,55 24 0 16,3-10 0-16,-58-14-1 0,0 0 1 0,60 7-1 16,2-9 1-16,-62 2-1 0,0 0 1 0,63-10-1 15,10-7 1-15,-73 17-2 0,0 0 2 0,63-28-2 16,-12-12 2-16,-51 40-1 0,0 0 1 0,39-45-1 15,-7-3 1-15,-32 48-1 0,0 0 1 0,23-49-1 16,-9 6 1-16,-14 43-2 0,0 0 2 0,7-30-1 16,-5 13 1-16,-2 17-3 0,0 0 3 0,-4-7-3 15,4 7 3-15,0 0-4 0,0 0 4 0,-14-5-4 16,4 14 4-16,10-9-5 0,0 0 5 0,-9 20-4 0,3 13 4 16,6-33-5-16,0 0 5 0,2 40-4 0,11-2 4 15,-13-38-6-15,0 0 6 0,15 38-6 0,5-10 6 16,-20-28-4-16,0 0 4 0,25 22-4 0,10-2 4 15,-35-20-2-15,0 0 2 0,37 13-2 0,7-6 2 16,-44-7-1-16,0 0 1 0,41-1-1 0,4-10 1 16,-45 11 0-16,0 0 0 0,45-21 0 0,-5-10 0 0,-40 31 0 15,0 0 0-15,35-36 0 0,-6-4 0 0,-29 40 0 16,0 0 0-16,17-36 1 0,-6 1-1 0,-11 35 1 16,0 0-1-16,7-28 2 0,-2 9-2 0,-5 19 3 15,0 0-3-15,2-12 3 0,-2 7-3 0,0 5 5 16,0 0-5-16,0 0 5 0,0 0-5 0,0 0 6 0,0 0-6 15,0 0 7-15,0 14-7 0,0-14 7 0,0 0-7 16,4 35 7-16,3 18-7 0,-7-53 7 0,0 0-7 16,10 68 7-16,-1 4-7 0,-9-72 9 0,0 0-9 0,12 80 9 15,1 5-9-15,-13-85 10 16,0 0-10-16,10 93 11 0,-3 9-11 0,-7-102 18 0,0 0-18 0,-1 97 18 16,-12-8-18-16,13-89 25 15,0 0-25-15,-21 77 26 0,-11 3-26 0,32-80 26 0,0 0-26 0,-46 73 26 16,-22-18-26-16,68-55 24 0,0 0-24 0,-76 42 24 15,-4-18-24-15,80-24 17 0,0 0-17 0,-81 8 17 16,-2-4-17-16,83-4 7 0,0 0-7 0,-83-28 8 16,2-32-8-16,-2-3-2051 0</inkml:trace>
  <inkml:trace contextRef="#ctx0" brushRef="#br0" timeOffset="84786.51">8308 11674 796 0,'0'0'0'0,"0"0"0"16,0 0 0-16,0 0 26 0,0 0-26 0,0 0 26 15,0 0-26-15,0 0 69 0,0 0-69 0,0 0 70 16,0 0-70-16,0 0 60 0,0 0-60 0,0 0 61 16,0 0-61-16,0 0 40 0,0 0-40 0,-17-5 41 15,8 17-41-15,9-12 24 0,0 0-24 0,-18 26 25 16,-8 16-25-16,26-42 20 0,0 0-20 0,-23 46 21 15,9-7-21-15,14-39 28 0,0 0-28 0,-13 29 28 16,5-8-28-16,8-21 32 0,0 0-32 0,-7 17 32 16,7-1-32-16,0-16 30 0,0 0-30 0,10 3 30 15,8-5-30-15,-18 2 26 0,0 0-26 0,26-13 26 0,11-12-26 16,-37 25 25-16,0 0-25 0,41-36 25 16,-6 0-25-16,-35 36 29 0,0 0-29 0,34-42 30 15,-8 6-30-15,-26 36 25 0,0 0-25 16,18-31 25-16,-6 3-25 0,-12 28 20 15,0 0-20-15,2-21 20 0,-7 4-20 16,5 17 18-16,0 0-18 0,-18-11 19 16,-14 3-19-16,32 8 15 15,0 0-15-15,-37-4 16 0,5 8-16 16,32-4 7-16,0 0-7 0,-31 12 7 0,-10 17-7 16,0 2-1284-16</inkml:trace>
  <inkml:trace contextRef="#ctx0" brushRef="#br0" timeOffset="104581.3">3367 14845 707 0,'0'0'0'0,"0"0"0"0,0 0 0 15,0 0 44-15,0 0-44 0,0 0 45 0,-23-12-45 16,23 12 114-16,0 0-114 0,-3-14 114 0,3-2-114 15,0 16 101-15,0 0-101 0,7-19 102 0,3 0-102 16,-10 19 64-16,0 0-64 0,14-22 65 0,8 1-65 16,-22 21 36-16,0 0-36 0,26-19 36 0,2 2-36 15,-28 17 25-15,0 0-25 0,29-16 25 0,1 6-25 16,-30 10 18-16,0 0-18 0,31-7 19 0,-4 3-19 16,-27 4 12-16,0 0-12 0,19 2 13 0,-1 5-13 15,-18-7 14-15,0 0-14 16,14 10 15-16,-2 2-15 0,-12-12 18 15,0 0-18-15,6 16 19 0,-6 5-19 0,0-21 21 16,0 0-21-16,0 24 21 0,-9 4-21 16,9-28 18-16,0 0-18 0,-20 36 18 15,-10 18-18-15,30-54 15 0,0 0-15 0,-37 55 16 0,-7-1-16 0,44-54 11 0,0 0-11 0,-46 45 12 0,2-14-12 0,44-31 10 0,0 0-10 16,-42 24 10-16,-2-3-10 0,44-21 8 0,0 0-8 16,-37 15 8-16,14-4-8 0,23-11 6 0,0 0-6 15,-18 7 6-15,4-2-6 0,14-5 9 0,0 0-9 16,-12 2 9-16,-3-4-9 0,15 2 12 0,0 0-12 0,-8-2 12 15,8 2-12-15,0 0 13 0,0 0-13 0,3-9 14 16,17 1-14-16,-20 8 13 0,0 0-13 0,26-5 13 16,2 3-13-16,-28 2 12 0,0 0-12 0,30 3 12 15,2 4-12-15,-32-7 9 0,0 0-9 0,28 11 10 16,-1 1-10-16,-27-12 8 0,0 0-8 0,23 14 9 16,-4 1-9-16,-19-15 8 0,0 0-8 0,21 19 9 0,2 0-9 15,-23-19 8-15,0 0-8 0,21 19 8 0,2-1-8 16,-23-18 4-16,0 0-4 0,29 17 5 0,1-2-5 15,-30-15 0-15,0 0 0 0,28 9 0 0,7-16 0 16,-3 0-1428-16</inkml:trace>
  <inkml:trace contextRef="#ctx0" brushRef="#br0" timeOffset="105285.82">3422 15129 707 0,'0'0'0'0,"0"0"0"0,-5-4 0 0,5 4 0 0,0 0 0 15,0 0 0-15,0 0 0 0,0 0 19 0,0 0-19 16,17 5 20-16,6-1-20 0,-23-4 38 0,0 0-38 16,23 5 39-16,5 5-39 0,-28-10 59 0,0 0-59 15,30 14 60-15,2 3-60 0,-32-17 81 0,0 0-81 16,27 23 82-16,-4 5-82 0,-23-28 90 0,0 0-90 16,14 33 91-16,-9 10-91 0,-5-43 77 0,0 0-77 15,3 41 77-15,-8-8-77 0,5-33 58 0,0 0-58 0,-9 30 59 31,-12-3-59-31,21-27 40 0,0 0-40 0,-23 25 40 0,-5-5-40 16,28-20 35-16,0 0-35 16,-35 12 36-16,-18-6-36 0,53-6 28 15,0 0-28-15,-51 3 28 16,1-5-28-16,50 2 23 16,0 0-23-16,-40-10 23 0,8-7-23 15,32 17 18-15,0 0-18 0,-32-25 19 0,11-4-19 0,1 0-1326 0</inkml:trace>
  <inkml:trace contextRef="#ctx0" brushRef="#br0" timeOffset="105916.83">3457 14305 998 0,'0'0'0'0,"-9"2"0"0,-14 6 0 0,23-8 16 0,0 0-16 15,-23 11 17-15,6-3-17 0,17-8 20 16,0 0-20-16,-32 26 20 0,-17 30-20 0,49-56 13 0,0 0-13 16,-55 74 14-16,0 13-14 0,55-87 39 15,0 0-39-15,-56 109 40 0,-4 24-40 0,60-133 53 0,0 0-53 16,-59 150 53 0,-1 16-53-16,60-166 66 0,0 0-66 0,-49 167 66 15,19-12-66-15,30-155 56 16,0 0-56-16,-11 144 57 0,17-7-57 0,-6-137 45 15,0 0-45-15,26 105 46 0,15-23-46 0,-41-82 49 16,0 0-49-16,55 67 49 0,12-12-49 16,-67-55 35-1,0 0-35-15,72 42 35 0,0-16-35 16,-72-26 36-16,0 0-36 0,81 10 37 0,11-17-37 16,-92 7 31-1,0 0-31-15,96-20 32 0,1-17-32 16,-97 37 26-1,0 0-26-15,91-59 26 0,17-25-26 16,-108 84 36-16,0 0-36 16,101-108 36-16,1-30-36 15,-102 138 40-15,0 0-40 0,95-163 41 0,-17-20-41 16,-78 183 38-16,0 0-38 16,53-187 38-16,-30 3-38 0,-23 184 36 15,0 0-36-15,-4-169 37 0,-31 17-37 16,35 152 29-16,0 0-29 15,-56-120 29-15,-20 37-29 0,76 83 24 16,0 0-24-16,-87-50 24 0,-12 33-24 16,99 17 19-16,0 0-19 0,-98 17 19 0,-1 33-19 15,99-50 15-15,0 0-15 16,-87 76 16-16,10 25-16 0,77-101 7 16,0 0-7-16,-55 107 7 0,20-5-7 15,3 2-1790-15</inkml:trace>
  <inkml:trace contextRef="#ctx0" brushRef="#br0" timeOffset="107102.88">6104 14424 807 0,'0'0'0'0,"9"-17"0"0,11-32 0 16,-20 49 35-16,0 0-35 0,17-46 35 0,-8 13-35 15,-9 33 71-15,0 0-71 0,4-24 71 0,-12 10-71 0,8 14 96 16,0 0-96-16,-22-2 96 0,-21 14-96 0,43-12 63 15,0 0-63-15,-53 26 64 0,-7 21-64 0,60-47 45 16,0 0-45-16,-58 71 45 0,-9 24-45 0,67-95 49 16,0 0-49-16,-67 106 49 0,2 6-49 0,65-112 70 15,0 0-70-15,-53 113 71 16,7 1-71-16,46-114 67 0,0 0-67 16,-36 100 68-16,19-13-68 15,17-87 51-15,0 0-51 0,-2 78 52 16,9-8-52-16,-7-70 40 15,0 0-40-15,25 61 41 0,15-16-41 16,-40-45 30-16,0 0-30 16,52 29 30-16,15-15-30 0,-67-14 22 15,0 0-22-15,68-8 22 0,8-20-22 0,-76 28 24 16,0 0-24-16,78-43 24 0,8-18-24 16,-86 61 21-16,0 0-21 0,85-64 22 0,-9-5-22 15,-76 69 13 1,0 0-13-16,65-68 14 0,-17 6-14 15,-48 62 8-15,0 0-8 0,34-55 9 16,-19 17-9-16,-15 38 5 16,0 0-5-16,9-25 5 0,-7 15-5 0,-2 10 3 0,0 0-3 0,-9 9 3 0,-10 22-3 0,19-31 1 15,0 0-1-15,-23 40 2 0,0 5-2 0,23-45 0 0,0 0 0 0,-18 39 1 0,6-4-1 0,12-35 0 0,0 0 0 0,-9 33 1 0,13 0-1 0,-4-33 0 0,0 0 0 16,8 29 1-16,10-6-1 0,-18-23 0 0,0 0 0 0,25 10 1 0,10-12-1 0,-35 2 1 0,0 0-1 0,44-12 2 0,7-10-2 0,-51 22 2 16,0 0-2-16,59-33 3 0,8-10-3 0,-67 43 6 0,0 0-6 0,67-54 6 0,-13-12-6 0,-54 66 8 15,0 0-8-15,46-71 8 0,-5-3-8 0,-41 74 10 16,0 0-10-16,32-64 11 0,-20 21-11 15,-12 43 9-15,0 0-9 0,5-33 9 0,-14 14-9 0,9 19 8 0,0 0-8 16,-21-7 9-16,-16 12-9 0,37-5 7 0,0 0-7 16,-51 15 7-16,-11 13-7 0,62-28 6 15,0 0-6-15,-69 45 6 0,-6 21-6 0,75-66 3 16,0 0-3-16,-69 79 4 0,7 8-4 0,62-87 2 16,0 0-2-16,-51 81 2 0,10-8-2 0,41-73 1 0,0 0-1 15,-26 69 1-15,12-3-1 16,14-66 1-16,0 0-1 0,5 62 1 0,13-10-1 15,-18-52 1-15,0 0-1 16,28 40 1-16,12-16-1 0,-40-24 1 0,0 0-1 0,50 7 1 0,8-19-1 0,-58 12 1 0,0 0-1 0,67-28 2 16,14-13-2-16,-81 41 2 0,0 0-2 0,81-54 2 15,-3-6-2-15,-78 60 4 0,0 0-4 0,76-68 4 16,-2-10-4-16,-74 78 6 0,0 0-6 0,71-88 6 16,-17-9-6-16,-54 97 6 0,0 0-6 0,43-88 6 15,-13 26-6-15,-30 62 6 0,0 0-6 0,17-40 6 16,-8 17-6-16,-9 23 6 0,0 0-6 0,0-12 7 15,0 12-7-15,0 0 5 0,0 0-5 0,-9-7 6 16,9 7-6-16,0 0 4 0,0 0-4 0,-3 14 4 0,12 12-4 16,-9-26 1-16,0 0-1 0,10 31 2 0,11 7-2 15,-21-38 0-15,0 0 0 0,27 40 1 0,-1 2-1 16,-26-42 0-16,0 0 0 0,29 41 0 0,-3-1 0 16,-26-40 0-16,0 0 0 0,28 35 0 0,-6-6 0 15,-22-29-1-15,0 0 1 0,10 24 0 0,-1-7 0 16,-9-17-1-16,0 0 1 0,0 14 0 0,-5 0 0 15,5-14-1-15,0 0 1 0,-14 17 0 0,-11 9 0 16,25-26 0-16,0 0 0 0,-23 25 0 0,7-6 0 16,16-19 0-16,0 0 0 15,-16 26 0-15,2 13 0 0,14-39 0 16,0 0 0-16,-11 44 0 0,8-8 0 16,3-36 0-16,0 0 0 0,5 33 0 0,9 3 0 15,-14-36 0 1,0 0 0-16,21 31 0 0,2-12 0 0,-23-19 0 15,0 0 0-15,29 9 1 0,6-7-1 16,-35-2 0-16,0 0 0 0,41-9 1 0,11-10-1 16,3 0-1794-16</inkml:trace>
  <inkml:trace contextRef="#ctx0" brushRef="#br0" timeOffset="107323.88">8097 14244 1311 0,'0'0'0'0,"0"0"0"16,-13 21 0-16,13-21 40 0,0 0-40 0,-10 31 40 16,-6 26-40-16,16-57 65 0,0 0-65 0,-14 75 65 0,8 13-65 15,6-88 54-15,0 0-54 0,4 86 54 0,5-6-54 16,-9-80 35-16,0 0-35 0,14 81 36 0,9 8-36 16,-23-89 17-16,0 0-17 15,26 88 17-15,-3-12-17 0,-23-76 15 0,0 0-15 16,23 68 16-16,-5-6-16 0,-18-62 11 15,0 0-11-15,14 60 11 0,-5-2-11 0,-4-3-1281 16</inkml:trace>
  <inkml:trace contextRef="#ctx0" brushRef="#br0" timeOffset="107668.32">7663 15129 1401 0,'0'0'0'0,"0"0"0"0,8-18 0 0,-8 18 42 0,0 0-42 15,20-21 42-15,6-8-42 0,-26 29 74 0,0 0-74 0,41-36 74 16,14-9-74-16,-55 45 51 0,0 0-51 0,67-50 52 16,14-6-52-16,-81 56 28 0,0 0-28 0,86-52 29 15,-5 9-29-15,-81 43 21 0,0 0-21 0,78-35 22 16,-11 8-22-16,-67 27 18 16,0 0-18-16,58-18 19 0,-17 10-19 0,-41 8 17 15,0 0-17-15,32 1 18 0,-15 10-18 16,-17-11 13-16,0 0-13 0,9 17 14 15,-16 11-14-15,7-28 11 0,0 0-11 0,-14 38 12 0,-5 17-12 16,19-55 12-16,0 0-12 16,-22 61 12-16,12-1-12 0,10-60 13 15,0 0-13-15,-9 52 13 0,9-15-13 16,0-37 13-16,0 0-13 0,9 31 14 0,10-3-14 0,-19-28 12 16,0 0-12-16,32 20 13 0,3-9-13 0,-35-11 11 15,0 0-11-15,41 3 12 0,0-8-12 0,-41 5 6 16,0 0-6-16,45-14 7 0,0-12-7 0,2 0-1512 0</inkml:trace>
  <inkml:trace contextRef="#ctx0" brushRef="#br0" timeOffset="108019.84">8991 14298 1211 0,'0'0'0'0,"11"-11"0"0,19-16 0 0,-30 27 50 0,0 0-50 15,32-40 50-15,0-2-50 0,-32 42 86 0,0 0-86 0,28-39 87 16,-11 13-87-16,-17 26 65 0,0 0-65 15,13-18 66-15,-11 10-66 0,-2 8 33 0,0 0-33 16,0 0 33-16,-11 7-33 0,11-7 24 0,0 0-24 0,-14 24 25 16,-13 21-25-16,27-45 25 0,0 0-25 0,-30 55 26 15,6 8-26-15,24-63 29 0,0 0-29 0,-23 76 30 16,5 24-30 0,18-100 34-16,0 0-34 0,-12 106 34 0,6-4-34 0,6-102 34 0,0 0-34 15,0 105 34-15,6 10-34 0,-6-115 30 0,0 0-30 0,12 114 31 16,6-16-31-16,-18-98 31 0,0 0-31 0,17 103 31 15,3 6-31-15,-20-109 28 0,0 0-28 0,12 102 29 16,-1-14-29-16,-11-88 29 0,0 0-29 0,3 81 30 16,-3-8-30-16,0-73 22 0,0 0-22 0,-7 60 23 15,-7-20-23-15,14-40 9 0,0 0-9 0,-19 33 9 16,-3-9-9-16,22-24 1 0,0 0-1 0,-28 16 2 0,-16-7-2 16,2-1-1651-16</inkml:trace>
  <inkml:trace contextRef="#ctx0" brushRef="#br0" timeOffset="108303.65">8624 15385 1367 0,'0'0'0'0,"-1"-19"0"0,-6-33 0 0,7 52 10 16,0 0-10-16,-4-57 10 0,9-2-10 0,-5 59 19 15,0 0-19-15,21-66 20 0,11-12-20 0,-32 78 14 16,0 0-14-16,46-76 14 0,21-4-14 0,-67 80 22 16,0 0-22-16,73-67 23 46,-1 18-23-46,-72 49 38 0,0 0-38 0,81-34 38 0,0 6-38 0,-81 28 48 16,0 0-48-16,81-17 48 0,2 10-48 0,-83 7 47 0,0 0-47 0,76 3 48 0,-12 11-48 0,-64-14 38 16,0 0-38-16,46 19 39 0,-11 4-39 0,-35-23 38 0,0 0-38 0,23 27 39 0,-11 12-39 0,-12-39 32 0,0 0-32 0,2 43 33 15,-4 5-33-15,2-48 32 0,0 0-32 0,-7 43 32 16,5-10-32-16,2-33 29 0,0 0-29 0,-3 25 29 16,3-12-29-16,0-13 27 0,0 0-27 0,-2 11 27 15,2-11-27-15,0 0 21 0,0 0-21 0,0 0 21 16,0 0-21-16,0 0-1593 0</inkml:trace>
  <inkml:trace contextRef="#ctx0" brushRef="#br0" timeOffset="108799.47">9606 14568 1311 0,'0'0'0'0,"0"0"0"0,10 21 0 15,-10-21 15-15,0 0-15 0,12 17 15 0,-1 2-15 16,-11-19 17-16,0 0-17 0,12 21 18 0,6 1-18 16,-18-22 5-16,0 0-5 0,28 21 6 0,8-4-6 0,-36-17 0 15,0 0 0-15,40 14 0 0,1-5 0 0,-41-9-4 16,0 0 4-16,40 2-3 0,-3-9 3 0,-37 7-19 16,0 0 19-16,32-14-18 0,-9-5 18 0,-23 19-26 15,0 0 26-15,21-28-26 0,-7-7 26 0,-14 35-14 16,0 0 14-16,9-36-14 0,-5 1 14 15,-4 35-4-15,0 0 4 0,-7-27-4 0,-2 6 4 0,9 21 0 16,0 0 0-16,-7-16 1 0,0 6-1 0,7 10 13 16,0 0-13-16,0 0 13 0,-6-7-13 0,6 7 34 0,0 0-34 15,-10 5 35-15,-11 11-35 16,21-16 42-16,0 0-42 0,-29 26 42 0,-6 10-42 16,35-36 40-16,0 0-40 0,-40 43 40 0,-6 2-40 0,46-45 37 0,0 0-37 0,-41 45 37 15,6 0-37-15,35-45 31 0,0 0-31 0,-28 49 32 16,10 10-32-16,18-59 37 0,0 0-37 0,-9 60 37 15,11-3-37-15,-2-57 35 0,0 0-35 0,16 51 35 16,12-12-35-16,-28-39 34 0,0 0-34 0,41 35 35 16,8-6-35-16,-49-29 33 0,0 0-33 0,55 23 34 15,12-11-34-15,-67-12 36 0,0 0-36 0,72 4 36 0,11-11-36 16,-83 7 28-16,0 0-28 0,88-18 29 0,-1-8-29 16,-87 26 24-16,0 0-24 0,84-41 25 0,-4-22-25 15,-80 63 17-15,0 0-17 0,79-76 17 0,2-5-17 16,2 1-1548-16</inkml:trace>
  <inkml:trace contextRef="#ctx0" brushRef="#br0" timeOffset="109234.45">11028 13580 1211 0,'0'0'0'0,"0"0"0"0,-23 12 0 0,23-12 37 16,0 0-37-16,-21 21 37 0,1 13-37 0,20-34 48 0,0 0-48 15,-15 47 48-15,0 13-48 0,15-60 35 0,0 0-35 16,-5 66 36-16,2 17-36 0,3-83 19 0,0 0-19 15,5 95 20-15,7 13-20 0,-12-108 22 0,0 0-22 16,18 111 22-16,1 1-22 0,-19-112 35 0,0 0-35 16,16 113 35-16,-2-4-35 0,-14-109 45 15,0 0-45-15,11 105 46 0,-4-8-46 0,-7-97 52 16,0 0-52-16,0 88 52 0,2-10-52 0,-2-78 47 16,0 0-47-16,3 59 48 0,-3-30-48 0,0-29 44 15,0 0-44-15,0 13 45 0,-9-8-45 0,9-5 36 0,0 0-36 0,-8-12 37 16,-7-28-37-16,15 40 28 0,0 0-28 0,-14-50 29 15,6-9-29-15,8 59 21 0,0 0-21 0,-15-61 22 16,0 8-22-16,15 53 21 0,0 0-21 0,-20-51 21 16,-10 8-21-16,30 43 19 0,0 0-19 0,-40-31 20 0,-15 15-20 15,55 16 16-15,0 0-16 0,-64 2 16 0,-5 15-16 16,69-17 9-16,0 0-9 0,-72 28 9 0,10 8-9 16,62-36 5-16,0 0-5 0,-46 44 6 0,23 2-6 15,23-46 4-15,0 0-4 0,-8 52 4 0,11 5-4 16,-3-57 1-16,0 0-1 0,23 54 2 0,23-7-2 15,-46-47 0-15,0 0 0 0,62 34 1 0,15-11-1 16,-77-23-1-16,0 0 1 0,82 10 0 0,1-8 0 16,-83-2 0-16,0 0 0 0,81-17 0 0,0-23 0 0,4-2-1673 15</inkml:trace>
  <inkml:trace contextRef="#ctx0" brushRef="#br0" timeOffset="110844.65">11508 14568 729 0,'0'0'0'0,"0"0"0"16,0 0 0-16,0 0 16 0,0 0-16 0,0 0 17 15,0 0-17-15,0 0 50 0,0 0-50 0,0 0 50 16,0 0-50-16,0 0 86 0,0 0-86 0,0 0 87 16,0 0-87-16,0 0 79 0,0 0-79 0,0 0 79 15,0 0-79-15,0 0 45 0,0 0-45 0,0 0 45 16,0 0-45-16,0 0 37 0,0 0-37 0,0 0 37 15,0 0-37-15,0 0 40 0,0 0-40 0,0 0 40 0,0 0-40 16,0 0 38-16,0 0-38 0,0 0 39 0,0 0-39 16,0 0 36-16,0 0-36 0,0 0 37 0,0 0-37 15,0 0 32-15,0 0-32 0,0 0 32 0,14-2-32 16,-14 2 31-16,0 0-31 0,30-5 32 0,11 0-32 16,-41 5 26-16,0 0-26 0,47-5 26 15,6 1-26-15,-53 4 30 0,0 0-30 16,53-3 30-16,4-3-30 0,-57 6 31 0,0 0-31 15,56-5 31-15,-15 2-31 0,-41 3 28 16,0 0-28-16,28-4 29 0,-23-10-29 16,2 1-1399-16</inkml:trace>
  <inkml:trace contextRef="#ctx0" brushRef="#br0" timeOffset="113213.81">5695 13028 583 0,'0'0'0'0,"0"0"0"15,-37-4 0-15,37 4 23 0,0 0-23 0,-28-2 24 16,10 2-24-16,18 0 63 0,0 0-63 0,-9 0 63 15,0-1-63-15,9 1 48 0,0 0-48 0,0 0 49 16,20-4-49-16,-20 4 34 0,0 0-34 0,35-1 34 0,27-1-34 16,-62 2 17-16,0 0-17 0,81-4 17 0,14-1-17 15,-95 5 23-15,0 0-23 0,118-5 24 0,32-2-24 16,-150 7 23-16,0 0-23 0,172-7 23 16,34-2-23-16,-206 9 43 0,0 0-43 0,231-8 44 0,15-3-44 15,-246 11 51-15,0 0-51 0,255-6 51 0,-2 0-51 16,-253 6 44-16,0 0-44 0,245-1 45 0,-1 1-45 0,-244 0 53 15,0 0-53-15,229 0 54 0,-19 0-54 0,-210 0 47 16,0 0-47-16,198 1 48 0,-18 3-48 0,-180-4 41 16,0 0-41-16,153 0 41 0,-17-5-41 0,-136 5 43 0,0 0-43 15,104-4 44-15,-23 4-44 0,-81 0 35 16,0 0-35-16,64 0 36 0,-29-2-36 0,-35 2 31 0,0 0-31 16,23-1 31-16,-9 1-31 0,-14 0 28 0,0 0-28 15,9 0 29-15,-9 0-29 0,0 0 26 0,0 0-26 16,9 5 26-16,-5 7-26 0,-4-12 20 0,0 0-20 15,19 17 21-15,9 6-21 0,-28-23 17 0,0 0-17 0,32 14 17 16,-6-20-17-16,1 1-1451 0</inkml:trace>
  <inkml:trace contextRef="#ctx0" brushRef="#br0" timeOffset="149729.44">5548 11323 460 0,'0'0'0'0,"0"0"0"0,0 0 0 0,0 0 3 16,0 0-3-16,0 0 4 0,0 17-4 0,0-17 23 15,0 0-23-15,2 9 24 0,5 7-24 0,-7-16 43 0,0 0-43 16,2 32 43-16,-2 20-43 0,0-52 46 0,0 0-46 15,-2 73 46-15,-1 21-46 0,3-94 35 0,0 0-35 16,-9 122 36-16,-5 39-36 63,14-161 31-63,0 0-31 0,-23 180 31 0,-4 14-31 0,27-194 28 15,0 0-28-15,-28 192 28 0,12-10-28 0,16-182 28 0,0 0-28 0,-9 152 29 0,8-34-29 16,1-118 29-16,0 0-29 0,0 102 30 0,5-14-30 0,-5-88 28 0,0 0-28 0,3 80 28 0,3-18-28 15,-6-62 24-15,0 0-24 0,9 52 24 0,-1-10-24 16,1-3-766 0</inkml:trace>
  <inkml:trace contextRef="#ctx0" brushRef="#br0" timeOffset="150646.47">5238 11264 113 0,'0'0'0'0,"30"-2"0"0,56-3 0 0,-86 5 1 16,0 0-1-16,118-5 1 0,31 3-1 0,-149 2 4 16,0 0-4-16,173-5 5 15,21 0-5-15,-194 5 9 0,0 0-9 0,212-7 9 0,13 0-9 0,-225 7 38 16,0 0-38-16,230-9 39 0,5-1-39 0,-235 10 57 15,0 0-57-15,236-5 58 0,-1 1-58 0,-235 4 56 0,0 0-56 16,226 0 57-16,-13 4-57 0,-213-4 51 0,0 0-51 16,203 2 51-16,-14 1-51 0,-189-3 39 0,0 0-39 0,176 4 39 15,-10-1-39-15,-166-3 45 0,0 0-45 0,150 3 45 16,-5 3-45-16,-145-6 28 0,0 0-28 0,127 5 28 16,-16-3-28-16,-111-2 17 0,0 0-17 0,101 1 17 15,-11 1-17-15,-90-2 13 0,0 0-13 0,81 5 14 16,-17 0-14-16,-64-5 9 0,0 0-9 0,45 7 10 15,-15-1-10-15,-30-6 5 0,0 0-5 0,25 10 5 16,0 11-5-16,-25-21 2 0,0 0-2 0,19 27 3 16,-6 11-3-16,-13-38 1 0,0 0-1 0,7 49 2 15,-6 18-2-15,-1-67 2 0,0 0-2 0,-1 82 2 16,-10 13-2-16,11-95 8 0,0 0-8 0,-14 114 9 16,-4 16-9-16,18-130 17 0,0 0-17 0,-30 152 17 15,-21 28-17-15,51-180 24 16,0 0-24-16,-69 206 24 15,-24 16-24-15,93-222 31 0,0 0-31 0,-92 223 31 16,16-9-31-16,76-214 35 16,0 0-35-16,-70 200 35 0,4-21-35 15,66-179 11-15,0 0-11 0,-47 141 12 0,22-41-12 16,-2-3-787-16</inkml:trace>
  <inkml:trace contextRef="#ctx0" brushRef="#br0" timeOffset="-202048.08">25712 12162 841 0,'0'0'0'0,"0"0"0"16,0 0 21-16,0 0-21 0,0 0 21 0,30 40-21 0,-30-40 64 0,0 0-64 15,15 43 64-15,-10 9-64 0,-5-52 74 0,0 0-74 16,0 56 75-16,-7 4-75 0,7-60 68 0,0 0-68 16,-13 64 68-16,1 2-68 0,12-66 40 0,0 0-40 15,-12 64 40-15,1 2-40 0,11-66 40 0,0 0-40 16,-7 64 40-16,5-7-40 0,2-57 33 0,0 0-33 16,0 47 33-16,0-9-33 0,0-38 37 0,0 0-37 15,2 33 38-15,3-6-38 0,-5-27 38 0,0 0-38 16,6 23 39-16,-3-4-39 0,-3-19 30 0,0 0-30 15,2 12 31-15,-2-3-31 0,0-1-1242 0</inkml:trace>
  <inkml:trace contextRef="#ctx0" brushRef="#br0" timeOffset="-201717.28">25171 12149 1233 0,'0'0'0'0,"0"0"0"0,-22-20 0 16,22 20 6-16,0 0-6 0,-17-19 6 0,4 2-6 16,13 17 38-16,0 0-38 0,-3-12 39 0,6 5-39 0,-3 7 44 15,0 0-44-15,18-10 44 0,19-2-44 0,-37 12 32 16,0 0-32-16,50-12 33 0,8 3-33 0,-58 9 26 15,0 0-26-15,70-5 26 0,15-2-26 0,-85 7 27 16,0 0-27-16,88-5 28 0,-1 5-28 0,-87 0 26 16,0 0-26-16,79 0 26 0,-15 1-26 15,-64-1 20-15,0 0-20 0,47 5 21 0,-15 2-21 0,-32-7 19 0,0 0-19 16,25 11 19-16,-6 4-19 0,-19-15 18 0,0 0-18 16,14 25 18-16,-3 7-18 0,0 5-1252 0</inkml:trace>
  <inkml:trace contextRef="#ctx0" brushRef="#br0" timeOffset="-201011.22">26445 12226 863 0,'0'0'0'0,"0"0"0"0,0 0 0 0,0 0 44 0,0 0-44 16,-2-26 45-16,-2 6-45 0,4 20 106 0,0 0-106 15,-5-19 106-15,0 5-106 0,5 14 82 0,0 0-82 16,-12-12 82-16,-4 0-82 0,16 12 56 0,0 0-56 15,-16-9 56-15,5 5-56 0,11 4 34 0,0 0-34 16,-9 0 35-16,-5 2-35 0,14-2 26 0,0 0-26 0,-16 11 27 16,-3 6-27-16,19-17 24 0,0 0-24 0,-23 34 25 15,-3 27-25 1,26-61 29-16,0 0-29 0,-29 73 29 16,1 1-29-16,28-74 45 0,0 0-45 0,-23 73 46 0,11-6-46 15,12-67 47-15,0 0-47 0,-4 66 48 16,10 10-48-16,-6-76 42 15,0 0-42-15,17 69 43 0,13-15-43 16,-30-54 36-16,0 0-36 0,46 40 36 16,14-7-36-16,-60-33 28 0,0 0-28 15,65 22 28-15,4-13-28 0,-69-9 28 0,0 0-28 0,65-5 29 16,-6-14-29-16,-59 19 24 0,0 0-24 0,46-40 24 0,-13-24-24 0,-33 64 26 16,0 0-26-16,21-76 26 0,-10-9-26 0,-11 85 23 0,0 0-23 0,-2-92 23 0,-14-8-23 0,16 100 21 0,0 0-21 0,-26-97 21 0,-11 9-21 15,37 88 17-15,0 0-17 0,-51-70 17 0,-18 25-17 16,69 45 12-16,0 0-12 0,-73-22 13 0,8 20-13 15,65 2 8-15,0 0-8 0,-55 12 8 0,11 13-8 0,44-25 1 16,0 0-1-16,-33 45 2 0,10 26-2 0,23-71 0 16,0 0 0-16,0 0-1734 0</inkml:trace>
  <inkml:trace contextRef="#ctx0" brushRef="#br0" timeOffset="-200658.69">26395 12495 1267 0,'0'0'0'0,"43"0"0"16,-43 0 43-16,0 0-43 0,30 3 44 16,-7 2-44-16,-23-5 58 0,0 0-58 0,24 14 59 0,10 10-59 15,-34-24 47-15,0 0-47 0,32 35 47 16,-11 8-47-16,-21-43 20 0,0 0-20 0,19 49 20 0,-3 4-20 16,-16-53 12-16,0 0-12 0,18 54 12 0,-4-9-12 15,-14-45 8-15,0 0-8 0,16 43 9 0,1-5-9 16,-17-38 9-16,0 0-9 0,20 33 9 0,-1-7-9 15,1 0-1188-15</inkml:trace>
  <inkml:trace contextRef="#ctx0" brushRef="#br0" timeOffset="-195531.09">27029 12226 1087 0,'0'0'0'0,"0"0"0"0,0 0 0 16,0 0 49-16,0 0-49 0,11-17 49 0,-11 17-49 16,0 0 94-16,0 0-94 0,0 0 95 0,0 0-95 0,0 0 80 15,0 0-80-15,12 14 80 0,2 22-80 16,-14-36 49-16,0 0-49 0,14 45 49 0,-5 5-49 0,-9-50 28 15,0 0-28-15,3 59 29 0,-4 5-29 0,1-64 25 16,0 0-25-16,-4 73 26 0,1 8-26 0,3-81 26 16,0 0-26-16,-4 78 27 0,1-9-27 47,3-69 23-47,0 0-23 0,-4 58 23 0,1-13-23 0,3-45 28 0,0 0-28 0,-4 31 28 0,2-11-28 15,2-20 30-15,0 0-30 0,0 14 30 0,0-5-30 0,0-9 28 0,0 0-28 0,0 0 28 0,0 0-28 16,0 0 29-16,0 0-29 0,11-16 30 0,-2-13-30 15,-9 29 28-15,0 0-28 0,7-42 28 0,-6-15-28 16,-1 57 29-16,0 0-29 16,2-72 29-16,0-11-29 15,-2 83 27-15,0 0-27 0,0-85 28 16,-2 12-28-16,2 73 23 16,0 0-23-16,-2-69 24 0,2 5-24 15,0 64 21-15,0 0-21 0,2-56 22 16,0 6-22-16,-2 50 15 15,0 0-15-15,5-40 15 0,2 6-15 0,-7 34 11 16,0 0-11-16,9-24 11 0,0 10-11 16,-9 14 8-16,0 0-8 15,5-11 9-15,2 10-9 16,-7 1 5-16,0 0-5 0,9 0 5 0,0 0-5 16,-9 0 4-16,0 0-4 0,14 15 4 15,6 23-4-15,-20-38 1 0,0 0-1 0,19 51 2 16,-5 6-2-16,-14-57 0 0,0 0 0 0,11 57 1 0,-1-7-1 0,-10-50 0 15,0 0 0-15,13 43 0 0,-3-10 0 0,-10-33 0 0,0 0 0 0,16 28 0 0,11-1 0 0,-27-27-1 0,0 0 1 0,37 16 0 0,8-7 0 0,-45-9-1 0,0 0 1 0,46-7 0 0,2-9 0 16,-48 16 0-16,0 0 0 0,44-26 0 0,-5-15 0 0,-39 41 0 0,0 0 0 0,33-56 0 0,-3-16 0 0,-30 72 0 0,0 0 0 0,27-77 0 0,-6-2 0 0,-21 79 0 16,0 0 0-16,20-69 0 0,-6 22 0 0,-14 47-1 0,0 0 1 15,8-31 0-15,-2 13 0 0,-6 18-2 0,0 0 2 16,0 0-2-16,0 0 2 0,0 0-4 0,0 0 4 16,10 18-4-16,1 22 4 0,-11-40-7 0,0 0 7 15,12 57-6-15,1 27 6 0,-13-84-8 0,0 0 8 16,12 89-7-16,-3-1 7 0,-9-88-11 0,0 0 11 0,7 92-11 15,0 3 11-15,-7-95-17 0,0 0 17 0,7 93-16 16,-3-3 16-16,-1-1-1682 0</inkml:trace>
  <inkml:trace contextRef="#ctx0" brushRef="#br0" timeOffset="-194450.11">25014 13379 449 0,'0'0'0'0,"0"0"0"0,0 0 0 0,0 0 18 0,0 0-18 15,-18-5 18-15,18 5-18 0,0 0 61 0,0 0-61 0,0 0 62 16,0 0-62-16,0 0 92 0,0 0-92 0,0 0 92 16,0 0-92-16,0 0 64 0,0 0-64 0,7 1 64 15,-7-1-64-15,0 0 42 0,0 0-42 16,9 0 43-16,0 0-43 0,-9 0 37 0,0 0-37 16,14 0 38-16,3 0-38 0,-17 0 31 0,0 0-31 15,25-1 32-15,10-1-32 0,-35 2 25 0,0 0-25 16,39-3 26-1,-2 1-26-15,-37 2 19 0,0 0-19 0,41-5 20 0,10-1-20 0,-51 6 16 0,0 0-16 0,71-6 16 16,19 0-16-16,-90 6 15 0,0 0-15 0,102-5 16 16,13-2-16-16,-115 7 13 0,0 0-13 0,130-7 14 0,24 2-14 15,-154 5 24-15,0 0-24 0,175-7 24 0,20-3-24 16,-195 10 30-16,0 0-30 0,207-12 31 0,10 3-31 16,-217 9 35-16,0 0-35 0,222-10 36 0,-3 4-36 15,-219 6 32-15,0 0-32 0,215-6 33 0,-1-1-33 16,-214 7 35-16,0 0-35 0,203-7 35 0,-16 0-35 0,-187 7 37 15,0 0-37-15,173-5 37 0,-25-2-37 0,-148 7 32 16,0 0-32-16,136-6 32 0,-21-4-32 0,-115 10 29 16,0 0-29-16,95-10 30 0,-19-1-30 0,-76 11 24 15,0 0-24-15,60-10 25 0,-19 0-25 16,-41 10 21-16,0 0-21 0,31-14 22 0,-4-5-22 0,-27 19 13 0,0 0-13 16,17-18 14-16,-8 8-14 0,-9 10 10 0,0 0-10 15,0 0-1413-15</inkml:trace>
  <inkml:trace contextRef="#ctx0" brushRef="#br0" timeOffset="-190679.07">26282 13512 359 0,'0'0'0'0,"0"0"0"0,0 0 0 0,0 0 8 0,0 0-8 16,0 0 8-16,0 0-8 0,0 0 44 0,0 0-44 15,0 0 44-15,0 0-44 0,0 0 71 0,0 0-71 16,0 0 72-16,0 0-72 0,0 0 73 0,0 0-73 16,-7 24 74-16,7 2-74 0,0-26 50 0,0 0-50 15,-8 40 51-15,-7 10-51 0,15-50 39 0,0 0-39 16,-17 54 40-16,-3 1-40 0,20-55 32 0,0 0-32 15,-17 58 33-15,4 6-33 16,13-64 28-16,0 0-28 0,-5 67 29 0,7 4-29 16,-2-71 34-16,0 0-34 0,9 64 35 15,3-7-35-15,-12-57 33 16,0 0-33-16,11 45 34 16,3-14-34-16,-14-31 31 15,0 0-31-15,21 26 31 0,11-2-31 16,-32-24 25-16,0 0-25 0,42 19 26 15,7-12-26-15,-49-7 25 16,0 0-25-16,57 4 25 0,1-6-25 16,-58 2 21-16,0 0-21 0,55-5 22 0,-11 1-22 15,-44 4 20 1,0 0-20-16,39-8 20 0,0-4-20 16,-39 12 14-16,0 0-14 0,33-11 15 15,-10 6-15-15,-23 5 10 0,0 0-10 0,16-3 11 0,-4 3-11 16,-12 0 5-16,0 0-5 0,11 0 6 0,-2-2-6 0,0 0-1064 15</inkml:trace>
  <inkml:trace contextRef="#ctx0" brushRef="#br0" timeOffset="-190443.33">26593 13905 953 0,'0'0'0'16,"0"0"0"-16,0 0 0 0,0 0 2 0,0 0-2 15,0 0 3-15,-7-5-3 0,7 5 6 0,0 0-6 0,0 0 7 16,0 0-7-16,0 0 25 0,0 0-25 0,14 9 25 16,21 20-25-16,-35-29 24 0,0 0-24 0,50 41 25 15,10 8-25-15,-60-49 22 0,0 0-22 0,63 54 23 16,-1 6-23-16,-62-60 40 0,0 0-40 0,53 62 41 16,-18 9-41-16,-35-71 48 0,0 0-48 0,11 77 49 15,-31 19-49-15,20-96 39 0,0 0-39 0,-40 96 40 0,-18-10-40 16,-2 1-969-16</inkml:trace>
  <inkml:trace contextRef="#ctx0" brushRef="#br0" timeOffset="-189228.25">28649 13864 763 0,'0'0'0'0,"0"0"0"0,-16-18 0 15,16 18 7-15,0 0-7 0,-18-15 8 0,-1 3-8 16,19 12 38-16,0 0-38 0,-19-9 38 0,1 2-38 16,18 7 44-16,0 0-44 0,-18 2 44 0,1 8-44 15,17-10 30-15,0 0-30 0,-20 17 31 0,-1 6-31 16,21-23 22-16,0 0-22 0,-23 28 23 0,2 6-23 0,21-34 15 15,0 0-15-15,-21 40 16 0,3 3-16 16,18-43 16-16,0 0-16 0,-10 38 17 0,6-13-17 0,4-25 16 16,0 0-16-16,2 22 17 0,3-1-17 31,-5-21 16-31,0 0-16 0,5 12 16 0,-5-12-16 0,0 0 16 16,0 0-16-16,23 5 16 0,13-10-16 15,-36 5 14-15,0 0-14 16,40-17 14-16,-3-20-14 0,-37 37 14 15,0 0-14-15,32-43 15 0,-7-12-15 0,-25 55 13 0,0 0-13 0,19-54 13 0,-5 6-13 0,-14 48 11 0,0 0-11 0,9-40 12 0,-5 9-12 16,-4 31 10-16,0 0-10 0,1-26 11 0,-1 10-11 0,0 16 7 0,0 0-7 0,2-9 7 16,-2 9-7-16,0 0 5 0,0 0-5 0,7 0 6 15,0 12-6-15,-7-12 4 0,0 0-4 0,13 30 5 16,6 17-5-16,-19-47 3 0,0 0-3 0,19 64 4 16,-1 15-4-16,-18-79 5 0,0 0-5 0,16 83 5 15,-7-1-5-15,-9-82 8 0,0 0-8 0,3 78 8 16,-4-8-8-16,1-70 12 0,0 0-12 0,-9 70 12 15,-9 4-12-15,18-74 16 0,0 0-16 0,-28 69 16 0,-20-15-16 16,48-54 14-16,0 0-14 0,-55 42 15 0,-1-13-15 16,56-29 13-16,0 0-13 0,-56 21 14 0,1-7-14 15,55-14 12-15,0 0-12 0,-50 5 12 0,10-9-12 16,40 4 10-16,0 0-10 0,-25-8 11 0,20-4-11 16,0-1-1110-16</inkml:trace>
  <inkml:trace contextRef="#ctx0" brushRef="#br0" timeOffset="-188477.91">29325 13912 1020 0,'0'0'0'0,"0"0"0"15,-20 7 0-15,20-7 41 0,0 0-41 0,-23 12 41 16,-5 9-41-16,28-21 85 0,0 0-85 0,-28 33 86 16,-4 12-86-16,32-45 23 0,0 0-23 0,-32 52 23 15,4 5-23-15,28-57 27 0,0 0-27 0,-19 52 28 16,8-16-28-16,11-36 34 0,0 0-34 0,-2 31 34 16,8-7-34-16,-6-24 36 0,0 0-36 0,12 19 36 15,6 0-36-15,-18-19 36 0,0 0-36 0,28 14 37 16,13-3-37-16,-41-11 35 0,0 0-35 0,40 1 35 15,-5-9-35-15,-35 8 30 0,0 0-30 0,32-18 31 16,-5-8-31-16,-27 26 23 0,0 0-23 0,17-29 23 16,-8-6-23-16,-9 35 18 0,0 0-18 0,0-36 19 0,-7-2-19 15,7 38 14-15,0 0-14 0,-14-36 15 0,-4 1-15 16,18 35 12-16,0 0-12 0,-21-31 13 0,-4 5-13 16,25 26 9-16,0 0-9 0,-22-23 10 0,6 6-10 15,16 17 7-15,0 0-7 0,-11-12 8 0,11 2-8 16,0 10 4-16,0 0-4 0,14-9 4 0,14 0-4 0,-28 9 1 15,0 0-1-15,45-12 2 0,16 0-2 0,-61 12 1 16,0 0-1-16,74-17 1 0,6 3-1 0,-80 14 0 16,0 0 0-16,79-12 0 0,-6 3 0 0,-73 9-1 15,0 0 1-15,61-8-1 0,-18-1 1 0,-43 9-3 0,0 0 3 16,33-9-2-16,-6 2 2 0,-27 7-5 0,0 0 5 16,21-7-5-16,-7 6 5 0,-14 1-7 0,0 0 7 15,9 0-6-15,-9 0 6 0,0 0-7 0,0 0 7 16,-2 10-7-16,-14 4 7 0,16-14-7 0,0 0 7 0,-23 26-7 15,-5 12 7-15,28-38-6 0,0 0 6 0,-28 47-6 16,1 10 6-16,27-57-4 0,0 0 4 16,-26 53-4-16,5-6 4 0,21-47-4 0,0 0 4 0,-14 40-3 15,10-9 3-15,4-31-3 0,0 0 3 0,0 23-2 16,4-8 2-16,-4-15-2 0,0 0 2 0,12 14-2 16,14 0 2-16,-26-14-2 0,0 0 2 0,37 8-2 15,13-6 2-15,-50-2-1 0,0 0 1 0,55-7-1 16,-2-8 1-16,-53 15-1 0,0 0 1 0,42-28-1 15,-17-12 1-15,-25 40 0 0,0 0 0 0,3-53 0 16,-22-20 0-16,19 73 0 0,0 0 0 0,-36-68 0 16,-13 13 0-16,49 55 0 0,0 0 0 0,-51-47 0 0,3 11 0 15,48 36 0-15,0 0 0 0,-35-24 0 0,10 12 0 16,25 12-3-16,0 0 3 0,0 0-2 0,30 27 2 16,2 1-1287-16</inkml:trace>
  <inkml:trace contextRef="#ctx0" brushRef="#br0" timeOffset="-187697.76">30338 13960 964 0,'0'0'0'0,"0"0"0"15,-9 6 0-15,9-6 24 0,0 0-24 0,-7 3 24 16,7-3-24-16,0 0 43 0,0 0-43 0,-9 4 44 15,9-4-44-15,0 0 47 0,0 0-47 0,0 0 47 16,0 0-47-16,0 0 29 0,0 0-29 0,7-13 30 16,-2 3-30-16,-5 10 21 0,0 0-21 0,13-17 21 15,6-9-21-15,-19 26 21 0,0 0-21 0,20-30 21 16,-4 1-21-16,-16 29 17 0,0 0-17 0,14-29 17 0,-4-3-17 16,-10 32 20-16,0 0-20 0,9-33 21 15,-4 2-21-15,-5 31 17 0,0 0-17 0,4-24 18 0,-2 7-18 16,-2 17 15-16,0 0-15 0,3-12 15 0,1 3-15 15,-4 9 13-15,0 0-13 0,0 0 13 0,7-7-13 0,-7 7 13 16,0 0-13-16,3 7 14 0,1 16-14 16,-4-23 12-16,0 0-12 0,-2 36 12 0,-9 7-12 0,11-43 11 15,0 0-11-15,-14 47 11 0,-5 8-11 0,19-55 8 0,0 0-8 16,-19 66 9-16,1 14-9 0,18-80 11 0,0 0-11 16,-12 77 11-16,6-9-11 0,6-68 9 0,0 0-9 15,-2 59 10-15,6-9-10 0,-4-50 10 0,0 0-10 16,7 43 11-16,2-6-11 0,-9-37 8 15,0 0-8-15,9 32 9 0,0 1-9 0,-9-33 8 0,0 0-8 0,3 30 8 16,-6-8-8-16,3-22 8 0,0 0-8 16,-11 18 8-16,-5-6-8 0,16-12 9 0,0 0-9 15,-19 5 10-15,-3-5-10 0,22 0 12 0,0 0-12 0,-19-4 13 16,-2-1-13-16,21 5 12 0,0 0-12 0,-20-5 13 16,-2 3-13-16,22 2 10 0,0 0-10 0,-27 2 10 15,-1 5-10-15,28-7 9 0,0 0-9 0,-30 10 10 16,2 2-10-16,28-12 7 0,0 0-7 0,-22 14 7 15,10-3-7-15,12-11 7 0,0 0-7 0,-5 8 7 16,5-8-7-16,0 0 7 0,0 0-7 0,5 9 7 16,6-6-7-16,-11-3 6 0,0 0-6 0,30 0 6 0,26-3-6 15,-56 3 5-15,0 0-5 0,78-7 5 0,12-5-5 16,-90 12 4-16,0 0-4 0,93-12 4 0,-3-4-4 16,-90 16 2-16,0 0-2 0,73-14 2 0,-31 8-2 15,-42 6 0-15,0 0 0 0,23-6 1 0,-14-2-1 16,0-1-1356-16</inkml:trace>
  <inkml:trace contextRef="#ctx0" brushRef="#br0" timeOffset="-179136.11">15496 8570 449 0,'0'0'0'0,"0"0"0"0,0 0 0 16,0 0 12-16,0 0-12 0,0 0 12 0,0 0-12 16,0 0 59-16,0 0-59 0,0 0 60 0,0 0-60 0,0 0 57 15,0 0-57-15,0 0 58 0,0 0-58 0,0 0 28 16,0 0-28-16,0 0 29 0,20-5-29 15,-20 5 21-15,0 0-21 0,9 0 21 0,3 3-21 0,-12-3 14 16,0 0-14-16,16 2 14 0,14-1-14 0,-30-1 9 16,0 0-9-16,35 0 10 0,-8 0-10 0,-27 0 8 15,0 0-8-15,30 0 9 0,8 2-9 16,-38-2 15-16,0 0-15 16,41 4 15-16,3-1-15 0,-44-3 22 15,0 0-22-15,53 0 23 0,16 0-23 16,-69 0 27-16,0 0-27 15,88-3 27-15,20 3-27 0,-108 0 24 16,0 0-24-16,134-6 25 0,21 0-25 0,-155 6 24 16,0 0-24-16,177-9 25 0,26-7-25 15,-203 16 24-15,0 0-24 16,220-19 24-16,6-1-24 0,-226 20 26 16,0 0-26-16,226-18 27 0,3-1-27 15,-229 19 28-15,0 0-28 0,232-17 29 0,-10-6-29 0,-222 23 27 0,0 0-27 0,222-17 28 0,-5 1-28 0,-217 16 24 0,0 0-24 0,219-13 24 0,3-1-24 0,-222 14 31 0,0 0-31 0,221-12 31 0,3 3-31 0,-224 9 34 16,0 0-34-16,224-5 35 0,-1-2-35 0,-223 7 34 0,0 0-34 0,217-5 35 0,-11-4-35 15,-206 9 37-15,0 0-37 0,193-9 37 0,-19-1-37 16,-174 10 35-16,0 0-35 0,157-9 35 0,-17-1-35 16,-140 10 26-16,0 0-26 0,113-10 26 0,-27-4-26 15,-86 14 22-15,0 0-22 0,64-12 23 0,-25 5-23 16,-39 7 19-16,0 0-19 0,22-5 20 0,-7 3-20 0,-15 2 14 16,0 0-14-16,0 0 14 0,8 0-14 15,-8 0 10-15,0 0-10 0,0 0 11 0,0 0-11 16,0 0 8-16,0 0-8 0,9-5 8 0,0 10-8 0,-9-5 7 15,0 0-7-15,21 2 8 0,16 1-8 16,-37-3 5-16,0 0-5 0,37 0 5 16,-14-5-5-16,0-4-1386 15</inkml:trace>
  <inkml:trace contextRef="#ctx0" brushRef="#br0" timeOffset="-174229.31">11012 8909 371 0,'0'0'0'0,"0"0"0"0,0 0 0 0,0 0 8 0,0 0-8 16,0 0 8-16,0 0-8 0,0 0 32 0,0 0-32 15,0 0 33-15,0 0-33 0,0 0 47 0,0 0-47 16,18 7 47-16,13-11-47 0,-31 4 48 0,0 0-48 16,41-1 49-16,7-6-49 0,-48 7 30 0,0 0-30 15,54-9 30-15,10-3-30 0,-64 12 25 0,0 0-25 16,76-12 25-16,21-4-25 0,-97 16 28 0,0 0-28 15,111-8 29-15,11 4-29 0,-122 4 34 0,0 0-34 16,136-3 35-16,26 1-35 16,-162 2 34-16,0 0-34 0,196-2 35 15,28 4-35-15,-224-2 31 0,0 0-31 0,258 2 32 0,22-2-32 0,-280 0 34 0,0 0-34 16,300-4 35-16,23-1-35 0,-323 5 25 0,0 0-25 0,336-12 26 16,2-7-26-16,-338 19 24 0,0 0-24 0,345-17 25 0,6-2-25 15,-351 19 28-15,0 0-28 0,344-14 29 0,-7-2-29 16,-337 16 22-16,0 0-22 0,323-12 23 0,-13 7-23 15,-310 5 20-15,0 0-20 0,276-4 21 0,-27-3-21 16,-249 7 17-16,0 0-17 0,204-5 17 0,-38-3-17 16,-166 8 14-16,0 0-14 0,131-11 14 0,-32 3-14 15,-99 8 12-15,0 0-12 0,68-9 12 0,-32-3-12 0,-36 12 9 16,0 0-9-16,7-31 10 0,-28-26-10 0,-1-1-1011 16</inkml:trace>
  <inkml:trace contextRef="#ctx0" brushRef="#br0" timeOffset="-171257.2">17129 6476 852 0,'0'0'0'0,"0"0"0"0,17-24 0 0,-17 24 34 16,0 0-34-16,13-16 35 0,-5 4-35 0,-8 12 90 15,0 0-90-15,2-9 90 0,-2 9-90 0,0 0 81 16,0 0-81-16,6-10 82 0,-6 10-82 0,0 0 67 0,0 0-67 16,7 7 67-16,-4 12-67 0,-3-19 39 0,0 0-39 15,2 33 40-15,-4 15-40 0,2-48 30 0,0 0-30 16,-3 54 30-16,-10 6-30 0,13-60 29 0,0 0-29 15,-10 59 30-15,-4-9-30 16,14-50 38-16,0 0-38 0,-11 52 38 0,0 0-38 0,11-52 36 0,0 0-36 0,-10 45 36 16,1-12-36-16,9-33 38 0,0 0-38 0,-7 23 38 15,5-15-38-15,2-8 33 0,0 0-33 0,0 0 34 16,0 0-34-16,0 0 32 0,0 0-32 0,-2-12 33 16,2-33-33-16,0 45 34 0,0 0-34 0,-1-55 35 15,-5-2-35-15,6 57 34 0,0 0-34 0,-7-64 34 16,0-16-34-16,7 80 33 0,0 0-33 0,-7-83 34 15,5-2-34-15,2 85 30 0,0 0-30 0,7-83 30 0,6 9-30 16,-13 74 28-16,0 0-28 0,17-68 28 16,1 11-28-16,-18 57 21 0,0 0-21 0,14-48 22 15,-5 23-22-15,-9 25 19 0,0 0-19 0,9-12 19 0,0 9-19 16,-9 3 10-16,0 0-10 0,8 8 11 0,3 15-11 16,-11-23 6-16,0 0-6 0,9 24 7 0,-4 6-7 15,-5-30 3-15,0 0-3 0,7 32 4 0,0 5-4 16,-7-37 1-16,0 0-1 0,9 40 1 0,2 3-1 15,-11-43 0-15,0 0 0 0,14 41 1 0,0 8-1 0,-14-49 0 16,0 0 0-16,18 48 1 0,-3 1-1 0,-15-49 0 16,0 0 0-16,16 48 0 0,-7-8 0 0,-9-40 0 15,0 0 0-15,7 33 0 0,-3-18 0 0,-4-15 0 16,0 0 0-16,3 6 0 0,-3-6 0 0,0 0 0 16,0 0 0-16,0 0 0 0,-3-18 0 0,3 18 0 0,0 0 0 15,-4-27 0-15,1-22 0 0,3 49 1 0,0 0-1 16,1-55 1-16,8 1-1 0,-9 54 3 15,0 0-3-15,14-57 3 0,15 0-3 0,-29 57 5 0,0 0-5 0,33-55 6 16,4 6-6-16,-37 49 7 0,0 0-7 16,32-48 8-16,-2 6-8 0,-30 42 10 0,0 0-10 0,23-34 10 15,-7 16-10-15,-16 18 7 0,0 0-7 16,12-7 7-16,2 11-7 0,-14-4 3 0,0 0-3 0,14 19 3 16,-1 17-3-16,-13-36 1 0,0 0-1 0,9 49 1 15,-1 4-1-15,-8-53 0 0,0 0 0 0,15 61 0 16,-5 15 0-16,-10-76 0 0,0 0 0 0,13 81 0 15,1-3 0-15,-14-78 0 0,0 0 0 0,14 73 0 16,-2-14 0-16,-12-59-1 0,0 0 1 0,7 45-1 16,-9-6 1-16,2-39-5 0,0 0 5 0,-10 37-4 0,-8 1 4 15,-3 0-1788-15</inkml:trace>
  <inkml:trace contextRef="#ctx0" brushRef="#br0" timeOffset="-170748.36">16490 6261 1143 0,'0'0'0'0,"0"0"0"0,14-15 0 0,-14 15 0 0,0 0 0 0,9-16 1 15,-18 7-1-15,9 9 39 0,0 0-39 0,-9-8 39 16,0 4-39-16,9 4 59 0,0 0-59 0,-10-3 60 16,-11 6-60-16,21-3 60 0,0 0-60 0,-27 16 60 15,-6 17-60-15,33-33 72 0,0 0-72 0,-36 52 72 16,-3 17-72-16,39-69 59 0,0 0-59 0,-33 85 60 15,3 5-60-15,30-90 58 0,0 0-58 0,-23 88 59 16,9-24-59-16,14-64 47 16,0 0-47-16,-2 57 47 0,13-14-47 0,-11-43 34 0,0 0-34 15,21 33 34-15,7-16-34 0,-28-17 29 16,0 0-29-16,42-1 30 0,15-23-30 0,-57 24 26 0,0 0-26 0,65-37 27 0,15-10-27 16,-80 47 30-16,0 0-30 0,72-62 31 0,-17-23-31 15,-55 85 28-15,0 0-28 0,40-95 29 0,-20-5-29 16,-20 100 27-16,0 0-27 0,7-106 28 0,-16-3-28 15,9 109 23-15,0 0-23 0,-21-98 24 0,-8 21-24 0,29 77 18 16,0 0-18-16,-31-57 19 0,8 30-19 0,23 27 19 16,0 0-19-16,-21-6 20 0,1 24-20 0,20-18 8 15,0 0-8-15,-21 40 8 0,-7 17-8 0,-4 3-1761 0</inkml:trace>
  <inkml:trace contextRef="#ctx0" brushRef="#br0" timeOffset="-170492.02">16327 6538 1289 0,'0'0'0'0,"2"-10"0"16,0-13 0-16,-2 23 35 0,0 0-35 0,5-21 36 16,-3 9-36-16,-2 12 39 0,0 0-39 0,7-8 40 15,7 1-40-15,-14 7 40 0,0 0-40 0,18 3 40 16,5 9-40-16,-23-12 19 0,0 0-19 0,28 25 19 15,11 11-19-15,-39-36 11 0,0 0-11 0,46 40 12 16,-4 5-12-16,-42-45 10 0,0 0-10 0,48 43 10 16,-1 4-10-16,-47-47 9 0,0 0-9 0,48 46 9 0,-2 6-9 15,-46-52 2-15,0 0-2 0,53 49 2 0,14-8-2 16,2-1-1157-16</inkml:trace>
  <inkml:trace contextRef="#ctx0" brushRef="#br0" timeOffset="-169908.32">18334 6254 807 0,'0'0'0'0,"4"-5"0"16,3-14 0-16,-7 19 27 0,0 0-27 0,8-16 27 15,-4 8-27-15,-4 8 54 0,0 0-54 0,3-9 55 16,-3 9-55-16,0 0 60 0,0 0-60 0,0-9 61 15,0 9-61-15,0 0 53 0,0 0-53 0,-8-3 54 16,-1 3-54-16,9 0 43 0,0 0-43 0,-14 5 43 16,-15 6-43-16,29-11 41 0,0 0-41 0,-33 17 42 0,-8 11-42 15,41-28 37-15,0 0-37 0,-40 32 38 0,3 12-38 16,37-44 32-16,0 0-32 0,-29 45 32 16,12 12-32-16,17-57 40 0,0 0-40 0,-9 52 41 0,14 0-41 15,-5-52 37-15,0 0-37 0,20 48 38 0,11-3-38 16,-31-45 33-16,0 0-33 0,45 33 33 0,9-5-33 15,-54-28 35-15,0 0-35 0,55 24 35 0,-6-3-35 16,-49-21 34-16,0 0-34 0,39 15 34 0,-21 3-34 16,-18-18 27-16,0 0-27 0,9 19 28 0,-15 5-28 0,6-24 26 15,0 0-26-15,-21 29 26 0,-28 6-26 16,49-35 25-16,0 0-25 0,-64 33 25 16,-13 0-25-16,77-33 20 0,0 0-20 15,-71 24 20-15,18-9-20 0,53-15 9 16,0 0-9-16,-44 13 10 0,9-8-10 15,35-5 4-15,0 0-4 0,-27-5 5 16,1-11-5-16,1-1-1509 0</inkml:trace>
  <inkml:trace contextRef="#ctx0" brushRef="#br0" timeOffset="-169126.26">15772 7133 225 0,'0'0'0'15,"0"0"0"-15,0 0 0 0,0 0 31 0,0 0-31 16,0 0 32-16,0 0-32 0,0 0 33 0,0 0-33 16,19-1 33-16,2 13-33 0,-21-12 48 0,0 0-48 15,28 15 49-15,17 1-49 0,-45-16 46 0,0 0-46 16,60 12 46-16,28 0-46 0,-88-12 49 0,0 0-49 0,104 9 49 15,5-1-49-15,-109-8 68 0,0 0-68 0,122 7 68 16,32-3-68-16,-154-4 83 0,0 0-83 0,167 0 83 16,27-4-83-16,-194 4 82 0,0 0-82 0,200-7 82 15,6 2-82-15,-206 5 69 0,0 0-69 0,201-8 69 16,1-8-69-16,-202 16 59 0,0 0-59 0,187-21 60 16,-9-6-60-16,-178 27 49 0,0 0-49 0,150-40 50 0,-27-10-50 15,-123 50 55-15,0 0-55 0,108-63 56 0,-6-11-56 16,-102 74 55-16,0 0-55 0,92-76 56 0,-9-2-56 15,-83 78 42-15,0 0-42 0,65-83 42 0,-20-19-42 16,-45 102 37-16,0 0-37 0,23-104 38 0,-22 14-38 16,-1 90 32-16,0 0-32 0,-21-85 32 0,-27 4-32 0,48 81 28 15,0 0-28-15,-65-83 29 0,-14 1-29 0,79 82 29 16,0 0-29-16,-90-76 30 0,-11 14-30 0,101 62 25 16,0 0-25-16,-109-61 25 0,-18 6-25 0,127 55 19 15,0 0-19-15,-133-54 20 0,-10-1-20 0,143 55 18 16,0 0-18-16,-144-45 18 0,-3 14-18 0,147 31 15 0,0 0-15 15,-162-9 15-15,-15 28-15 0,177-19 11 0,0 0-11 16,-197 45 11-16,-22 28-11 0,219-73 5 0,0 0-5 16,-238 114 5-16,-25 47-5 0,263-161 2 15,0 0-2-15,-267 164 2 0,8-13-2 0,-1-1-1602 0</inkml:trace>
  <inkml:trace contextRef="#ctx0" brushRef="#br0" timeOffset="-167680.15">27719 15170 639 0,'0'0'0'0,"-18"2"0"16,-28 6 0-16,46-8 26 0,0 0-26 0,-47 9 26 15,6-2-26-15,41-7 85 0,0 0-85 0,-32 7 86 16,17-2-86-16,15-5 82 0,0 0-82 0,0 0 82 16,-4 7-82-16,4-7 55 0,0 0-55 0,25 2 55 15,29 1-55-15,-54-3 34 0,0 0-34 0,71 5 35 16,17 2-35-16,-88-7 24 0,0 0-24 0,97 7 25 15,6-3-25-15,-103-4 22 0,0 0-22 0,116 3 23 16,22 1-23-16,-138-4 24 0,0 0-24 0,155 1 25 16,23 1-25-16,-178-2 27 0,0 0-27 15,205 0 27-15,26-2-27 0,-231 2 29 0,0 0-29 16,244-5 29-16,13-2-29 0,-257 7 28 16,0 0-28-16,255-7 28 15,-7 2-28-15,-248 5 22 16,0 0-22-16,228 0 22 0,-29 5-22 15,-199-5 22-15,0 0-22 0,168 7 22 16,-30-2-22-16,-138-5 24 16,0 0-24-16,104 0 25 0,-32-6-25 0,-72 6 22 15,0 0-22-15,55-9 22 0,-18 0-22 16,-37 9 36-16,0 0-36 16,23-14 36-16,-13-8-36 0,-10 22 42 15,0 0-42-15,2-26 42 0,-11-2-42 16,9 28 45-16,0 0-45 0,-14-27 46 15,0-1-46-15,14 28 44 16,0 0-44-16,-14-23 44 0,0 8-44 16,14 15 33-16,0 0-33 0,-12-12 33 15,1 5-33-15,11 7 29 16,0 0-29-16,0 0 30 0,-9-2-30 16,9 2 20-16,0 0-20 0,-3 5 20 0,-3 7-20 15,6-12 15-15,0 0-15 0,-5 14 16 16,3-2-16-16,2-12 11 0,0 0-11 15,4 12 12-15,1 2-12 0,-5-14 8 0,0 0-8 16,9 16 9-16,3 3-9 0,-12-19 5 16,0 0-5-16,14 17 6 0,2-5-6 0,-16-12 3 15,0 0-3-15,16 11 3 0,2-3-3 16,-18-8 3-16,0 0-3 0,16 7 3 0,-4-3-3 16,-12-4 1-16,0 0-1 0,14 3 1 0,6 1-1 0,-20-4-1 15,0 0 1-15,28 3-1 0,5 2 1 16,3 1-1659-16</inkml:trace>
  <inkml:trace contextRef="#ctx0" brushRef="#br0" timeOffset="-160524.89">16183 6055 147 0,'0'0'0'0,"0"0"0"16,0 0 0-16,0 0-51 0</inkml:trace>
  <inkml:trace contextRef="#ctx0" brushRef="#br0" timeOffset="-160357.49">16087 6088 113 0,'0'0'0'0,"0"0"0"0,-22 21 0 15,22-21 7-15,0 0-7 0,-22 19 7 0,-6-2-7 16,28-17 38-16,0 0-38 0,-26 24 38 0,-6 8-38 16,32-32 86-16,0 0-86 0,-35 32 87 0,-2 13-87 15,37-45 44-15,0 0-44 0,-50 58 45 0,-8 25-45 16,58-83 34-16,0 0-34 0,-64 97 35 0,-4 12-35 15,68-109 51-15,0 0-51 0,-52 110 52 0,28 3-52 16,24-113 59-16,0 0-59 0,0 104 60 0,33-21-60 0,-33-83 59 16,0 0-59-16,53 71 59 0,14-23-59 0,-67-48 55 0,0 0-55 15,73 36 56-15,-1-20-56 0,-72-16 44 0,0 0-44 16,69 9 45-16,-2-9-45 0,0-4-746 0</inkml:trace>
  <inkml:trace contextRef="#ctx0" brushRef="#br0" timeOffset="-159024.25">7338 13337 483 0,'0'0'0'0,"0"0"0"0,42 19 0 15,-42-19 10-15,0 0-10 0,58 18 10 0,27 3-10 16,-85-21 45-16,0 0-45 0,95 13 45 0,18-6-45 15,-113-7 57-15,0 0-57 0,134-3 57 0,31-2-57 0,-165 5 60 16,0 0-60-16,208-12 61 0,48-8-61 0,-256 20 44 16,0 0-44-16,289-24 44 0,18-2-44 0,-307 26 33 15,0 0-33-15,313-31 33 0,-6-14-33 0,-307 45 26 16,0 0-26-16,307-50 27 0,0-4-27 0,-307 54 22 16,0 0-22-16,286-52 22 0,-25 7-22 0,-261 45 41 0,0 0-41 15,235-36 41-15,-27 8-41 0,-208 28 55 0,0 0-55 16,183-20 56-16,-31 6-56 0,-152 14 57 0,0 0-57 15,134-12 58-15,-12 1-58 0,-122 11 55 0,0 0-55 16,101-8 55-16,-22 2-55 0,-79 6 44 0,0 0-44 16,60-3 45-16,-16 1-45 0,-44 2 36 0,0 0-36 15,27-1 37-15,-12-1-37 0,-15 2 28 0,0 0-28 16,8-2 28-16,-8 2-28 0,0 0 23 0,0 0-23 0,0 0 24 16,0 0-24-16,0 0 20 0,0 0-20 0,5 7 21 15,-5-7-21-15,0 0 16 0,0 0-16 0,0 0 17 16,0 0-17-16,0 0 12 0,0 0-12 0,0 0 13 15,0 0-13-15,0 0 9 0,0 0-9 0,-9 7 10 16,-5-11-10-16,2 1-1350 0</inkml:trace>
  <inkml:trace contextRef="#ctx0" brushRef="#br0" timeOffset="-156920.99">31614 13808 561 0,'0'0'0'0,"0"0"0"16,14-15 0-16,-14 15 5 0,0 0-5 0,12-19 5 0,2-4-5 16,-14 23 25-16,0 0-25 0,13-24 26 0,-5-6-26 15,-8 30 42-15,0 0-42 0,9-31 42 0,0-2-42 16,-9 33 35-16,0 0-35 0,9-34 35 0,2-4-35 15,-11 38 26-15,0 0-26 0,8-37 26 0,-1 6-26 16,-7 31 20-16,0 0-20 0,6-29 20 0,-1-1-20 16,-5 30 15-16,0 0-15 0,4-29 16 0,-6 3-16 15,2 26 13-15,0 0-13 0,-5-24 13 0,-4-7-13 16,9 31 11-16,0 0-11 0,-11-30 12 78,-3-6-12-78,14 36 10 0,0 0-10 0,-18-40 11 0,-3-2-11 0,21 42 10 16,0 0-10-16,-25-43 10 0,2 0-10 0,23 43 16 0,0 0-16 0,-24-43 17 0,-4-2-17 15,28 45 21-15,0 0-21 0,-38-45 22 0,-7-4-22 0,45 49 21 0,0 0-21 0,-52-55 21 16,-4-9-21-16,56 64 18 0,0 0-18 0,-58-69 18 0,-2-1-18 0,60 70 15 0,0 0-15 0,-62-67 15 16,-3 3-15-16,65 64 13 15,0 0-13-15,-73-73 13 0,-11-6-13 16,84 79 9-1,0 0-9-15,-92-80 10 0,-2 2-10 16,94 78 7-16,0 0-7 0,-106-74 8 16,-10 3-8-16,116 71 6 0,0 0-6 15,-132-83 6-15,-13-14-6 0,145 97 3 0,0 0-3 16,-166-94 4-16,-23 8-4 0,189 86 3 16,0 0-3-16,-213-87 3 0,-29-6-3 15,242 93 1 1,0 0-1-16,-267-95 2 0,-17 5-2 15,284 90 1 1,0 0-1-16,-298-80 2 0,0 19-2 16,298 61 1-16,0 0-1 0,-284-51 1 15,15 6-1-15,269 45 1 16,0 0-1-16,-255-40 2 0,11 5-2 16,244 35 2-1,0 0-2-15,-236-24 2 0,10 14-2 16,226 10 3-16,0 0-3 15,-226 6 3-15,-7 22-3 0,233-28 5 16,0 0-5-16,-231 45 5 0,-1 7-5 0,232-52 4 0,0 0-4 16,-231 90 5-16,0 40-5 0,231-130 4 15,0 0-4-15,-233 157 4 0,4 22-4 16,229-179 5 0,0 0-5-16,-217 200 6 0,10 25-6 0,207-225 7 15,0 0-7-15,-187 236 8 0,23-3-8 16,164-233 6-16,0 0-6 0,-136 229 7 0,34-11-7 15,102-218 7-15,0 0-7 0,-76 207 7 16,25-13-7-16,51-194 8 16,0 0-8-16,-25 187 9 0,28-14-9 15,-3-173 8-15,0 0-8 0,25 170 9 16,18-4-9-16,-43-166 10 16,0 0-10-16,67 166 10 0,23 5-10 15,-90-171 10 1,0 0-10-16,113 170 10 0,22 1-10 0,-135-171 10 15,0 0-10-15,161 158 10 0,21-25-10 0,-182-133 9 0,0 0-9 0,205 135 10 0,15 0-10 0,-220-135 7 0,0 0-7 0,238 121 8 0,25-27-8 0,-263-94 7 0,0 0-7 0,277 90 8 0,13 1-8 0,-290-91 6 0,0 0-6 16,302 87 6-16,-1-18-6 0,-301-69 6 0,0 0-6 0,300 57 6 0,-3-14-6 0,-297-43 5 0,0 0-5 0,302 33 5 0,6-10-5 0,-308-23 4 16,0 0-4-16,304 8 5 0,-8-14-5 0,-296 6 1 0,0 0-1 0,286-21 1 0,-14-12-1 0,-272 33 0 0,0 0 0 0,263-52 1 0,-9-26-1 15,-254 78 0-15,0 0 0 0,244-90 1 0,-8-10-1 0,-236 100 1 0,0 0-1 0,228-109 1 0,-13-6-1 0,-215 115 3 0,0 0-3 0,194-115 3 0,-14 2-3 0,-180 113 9 0,0 0-9 0,164-123 10 0,-22-7-10 16,-142 130 16-16,0 0-16 0,127-129 16 0,-20 13-16 0,-107 116 20 0,0 0-20 0,97-130 20 0,-14-19-20 0,-83 149 25 0,0 0-25 0,71-163 25 0,-9-5-25 0,-62 168 22 0,0 0-22 0,42-171 23 0,-21 0-23 16,-21 171 21-16,0 0-21 0,-5-177 21 0,-30-1-21 0,35 178 19 0,0 0-19 0,-57-178 19 0,-19-6-19 0,76 184 16 0,0 0-16 0,-99-176 16 0,-29 5-16 0,128 171 13 15,0 0-13-15,-131-156 14 0,4 16-14 0,127 140 2 16,0 0-2-16,-120-113 2 0,5 27-2 0,115 86 0 15,0 0 0-15,-92-77 0 0,25 13 0 0,0 2-1355 16</inkml:trace>
  <inkml:trace contextRef="#ctx0" brushRef="#br0" timeOffset="-148021.28">18749 6581 572 0,'0'0'0'0,"0"0"0"0,-18 12 0 16,18-12 16-16,0 0-16 0,-16 13 17 0,0 6-17 15,16-19 33-15,0 0-33 0,-21 24 33 0,2 9-33 16,19-33 38-16,0 0-38 0,-16 33 38 0,9-2-38 0,7-31 28 16,0 0-28-16,0 34 29 0,3-3-29 0,-3-31 16 15,0 0-16-15,16 28 17 0,7-2-17 0,-23-26 10 16,0 0-10-16,37 19 10 0,11-10-10 0,-48-9 8 16,0 0-8-16,58-4 9 46,16-16-9-46,-74 20 8 0,0 0-8 0,94-33 8 16,24-11-8-16,-118 44 6 0,0 0-6 0,132-53 7 0,11-15-7 0,-143 68 12 0,0 0-12 16,157-83 13-16,7-14-13 0,-164 97 16 0,0 0-16 0,157-91 16 0,-22 14-16 0,2 3-660 0</inkml:trace>
  <inkml:trace contextRef="#ctx0" brushRef="#br0" timeOffset="-147449.24">19186 6799 371 0,'0'0'0'0,"-3"16"0"15,-6 25 0-15,9-41 14 0,0 0-14 0,-7 52 15 16,7-3-15-16,0-49 26 0,0 0-26 0,16 33 27 15,17-11-27-15,-33-22 31 0,0 0-31 0,57 5 32 16,15-22-32-16,-72 17 26 0,0 0-26 0,90-31 27 16,28-17-27-16,-118 48 20 0,0 0-20 0,131-56 20 15,5 2-20-15,-136 54 18 16,0 0-18-16,141-55 18 0,2-7-18 0,-143 62 6 0,0 0-6 16,136-73 6-16,-21-8-6 0,1 1-433 15</inkml:trace>
  <inkml:trace contextRef="#ctx0" brushRef="#br0" timeOffset="-139305.06">17806 5668 326 0,'0'0'0'0,"0"0"0"15,-40-25 0-15,40 25 40 0,0 0-40 0,-39-27 41 16,-5-6-41-16,44 33 75 0,0 0-75 0,-48-28 75 16,-1 4-75-16,49 24 63 0,0 0-63 0,-60-16 64 0,-14 8-64 15,74 8 57-15,0 0-57 0,-80-7 57 16,4 7-57-16,76 0 40 0,0 0-40 0,-74 3 41 15,-2 4-41-15,76-7 30 0,0 0-30 16,-76 14 31-16,-7 8-31 0,83-22 25 0,0 0-25 0,-84 30 25 16,4 6-25-16,80-36 21 0,0 0-21 0,-83 43 22 15,-15 2-22-15,98-45 21 0,0 0-21 0,-97 49 22 0,1 3-22 0,96-52 19 16,0 0-19-16,-97 60 20 0,0 13-20 0,97-73 18 16,0 0-18-16,-102 78 19 0,10 14-19 0,92-92 18 15,0 0-18-15,-81 93 18 0,14-15-18 0,67-78 15 16,0 0-15-16,-53 85 15 0,14 8-15 0,39-93 15 15,0 0-15-15,-32 89 15 0,8-8-15 0,24-81 10 0,0 0-10 16,-15 83 10-16,14-2-10 0,1-81 6 0,0 0-6 16,8 89 6-16,12 4-6 0,-20-93 5 15,0 0-5-15,30 88 5 0,14-15-5 0,-44-73 3 16,0 0-3-16,65 69 4 0,25-8-4 16,-90-61 3-16,0 0-3 15,104 57 3-15,15-5-3 0,-119-52 2 16,0 0-2-16,132 40 3 0,30-16-3 0,-162-24 7 0,0 0-7 0,179 12 8 0,11-21-8 0,-190 9 15 0,0 0-15 0,198-19 15 15,1-12-15-15,-199 31 19 0,0 0-19 0,191-36 20 16,-18-6-20-16,-173 42 20 0,0 0-20 0,166-40 20 16,-20 7-20-16,-146 33 24 0,0 0-24 0,141-36 24 15,-14-5-24-15,-127 41 31 0,0 0-31 0,119-49 32 16,-26-11-32-16,-93 60 33 0,0 0-33 0,92-68 33 16,-9-12-33-16,-83 80 30 15,0 0-30-15,70-84 31 0,-17-6-31 16,-53 90 25-16,0 0-25 0,37-104 26 0,-17-19-26 15,-20 123 20-15,0 0-20 16,-5-130 20-16,-25-7-20 0,30 137 18 0,0 0-18 16,-66-128 18-16,-34 18-18 15,100 110 17-15,0 0-17 16,-154-104 17-16,-58 14-17 0,212 90 9 16,0 0-9-16,-275-69 10 0,-57 22-10 15,332 47 7-15,0 0-7 16,-376-28 7-16,-29 16-7 0,0 0-1338 0</inkml:trace>
  <inkml:trace contextRef="#ctx0" brushRef="#br0" timeOffset="-136490.48">4839 13829 539 0,'0'0'0'15,"0"0"0"-15,23-7 0 0,-23 7 7 0,0 0-7 0,19-5 7 16,8-2-7-16,-27 7 31 0,0 0-31 0,32-7 32 16,3-5-32-16,-35 12 41 0,0 0-41 15,40-12 41-15,12 0-41 0,-52 12 23 0,0 0-23 0,67-18 24 16,10 1-24-16,-77 17 20 0,0 0-20 0,89-21 20 15,2-3-20 1,-91 24 16-16,0 0-16 0,103-26 16 0,25-2-16 0,-128 28 13 16,0 0-13-16,145-36 14 0,21-4-14 15,-166 40 19-15,0 0-19 16,198-38 20-16,28 2-20 16,-226 36 21-16,0 0-21 0,250-35 22 15,29 4-22-15,-279 31 36 16,0 0-36-16,302-35 36 0,28-3-36 15,-330 38 42-15,0 0-42 16,349-38 43-16,31-8-43 0,-380 46 39 16,0 0-39-16,402-49 40 0,16-1-40 15,-418 50 34-15,0 0-34 0,434-54 34 16,6 6-34-16,-440 48 33 0,0 0-33 16,443-43 33-16,0 8-33 0,-443 35 24 15,0 0-24-15,437-31 24 0,5 1-24 16,-442 30 19-1,0 0-19-15,427-26 19 0,-18 7-19 16,-409 19 11-16,0 0-11 0,399-17 12 0,-7 3-12 16,-392 14 8-16,0 0-8 0,383-14 9 0,1 1-9 15,-384 13 6-15,0 0-6 0,385-14 7 0,3 3-7 0,-388 11 4 0,0 0-4 0,366-10 4 0,-19 0-4 0,-347 10 3 16,0 0-3-16,346-14 3 0,4-2-3 0,-350 16 2 0,0 0-2 0,328-17 3 0,-35-1-3 0,-293 18-2 0,0 0 2 0,279-19-1 0,-16-1 1 0,1-5-1029 0</inkml:trace>
  <inkml:trace contextRef="#ctx0" brushRef="#br0" timeOffset="-136397.21">19130 12612 729 0,'0'0'0'0,"56"7"0"0,91 5 0 0,-147-12 2 0,0 0-2 0,169 12 2 15,-1 1-2-15,-168-13 3 0,0 0-3 0,152 5 3 16,-13-9-3-16,-139 4 0 0,0 0 0 0,125-8 1 15,-17-6-1-15,-108 14-1 0,0 0 1 0,95-14-1 16,-6 2 1-16,-89 12-5 0,0 0 5 0,79-9-5 16,-15 1 5-16,3-1-486 0</inkml:trace>
  <inkml:trace contextRef="#ctx0" brushRef="#br0" timeOffset="-129774.4">15990 1691 819 0,'0'0'0'0,"0"0"0"16,0 0 0-16,0 0 32 0,0 0-32 0,-14 22 33 0,-21 39-33 15,35-61 101-15,0 0-101 0,-41 78 101 0,4 6-101 16,37-84 89-16,0 0-89 0,-28 92 89 0,2 5-89 16,26-97 59-16,0 0-59 0,-14 90 60 0,6-14-60 15,8-76 42-15,0 0-42 0,2 69 43 0,7 1-43 16,-9-70 28-16,0 0-28 0,14 64 29 0,0-7-29 15,-14-57 21-15,0 0-21 0,14 48 22 0,-1-8-22 16,-13-40 18-16,0 0-18 0,9 28 19 0,-4-13-19 16,0-3-1144-16</inkml:trace>
  <inkml:trace contextRef="#ctx0" brushRef="#br0" timeOffset="-129462.33">15667 1628 841 0,'0'0'0'16,"0"-12"0"-16,0-19 0 0,0 31 8 0,0 0-8 16,6-33 8-16,3 9-8 0,-9 24 18 0,0 0-18 0,19-28 18 15,16-4-18-15,-35 32 24 0,0 0-24 0,44-28 25 16,20 4-25-16,-64 24 19 0,0 0-19 0,69-13 19 16,0 13-19-16,-69 0 15 0,0 0-15 0,56 16 15 15,-17 12-15-15,-39-28 24 0,0 0-24 0,21 45 24 16,-17 19-24-16,-4-64 29 0,0 0-29 0,-18 72 30 15,-14 6-30-15,32-78 37 0,0 0-37 0,-40 73 38 16,-10-21-38-16,50-52 30 0,0 0-30 0,-46 45 31 16,0-9-31-16,46-36 28 0,0 0-28 0,-35 24 29 15,5-4-29-15,30-20 26 0,0 0-26 0,-19 13 27 16,6-2-27-16,13-11 14 0,0 0-14 0,0 12 15 16,14 0-15-16,-14-12 9 0,0 0-9 0,27 0 9 0,12-16-9 15,0 1-998-15</inkml:trace>
  <inkml:trace contextRef="#ctx0" brushRef="#br0" timeOffset="-128871.91">16449 2231 740 0,'0'0'0'0,"0"0"0"0,0 0 0 0,0 0 26 16,0 0-26-16,0 0 26 0,0 0-26 0,0 0 55 16,0 0-55-16,0 0 56 0,16 3-56 0,-16-3 49 15,0 0-49-15,30-10 50 0,11-4-50 0,-41 14 27 16,0 0-27-16,49-16 28 0,9 1-28 0,-58 15 24 15,0 0-24-15,73-21 24 0,17 0-24 0,-90 21 33 16,0 0-33-16,86-19 34 0,-10 11-34 0,-76 8 25 0,0 0-25 16,62-4 25-16,-15-5-25 15,-1 3-857-15</inkml:trace>
  <inkml:trace contextRef="#ctx0" brushRef="#br0" timeOffset="-128320.39">18343 1776 807 0,'0'0'0'0,"3"-6"0"0,11-18 0 15,-14 24 24-15,0 0-24 0,11-21 25 0,-7 9-25 16,-4 12 42-16,0 0-42 0,-6-12 42 0,-6-7-42 15,12 19 32-15,0 0-32 0,-19-21 33 0,-8 2-33 16,27 19 31-16,0 0-31 0,-37-5 31 0,-5 9-31 16,42-4 19-16,0 0-19 0,-46 17 20 0,-4 14-20 15,50-31 35-15,0 0-35 0,-51 42 36 0,-12 9-36 0,63-51 38 16,0 0-38-16,-64 52 39 0,2 9-39 16,62-61 34-16,0 0-34 0,-44 66 34 0,20 10-34 0,24-76 39 15,0 0-39-15,-6 73 40 0,26-13-40 0,-20-60 36 16,0 0-36-16,37 49 37 0,19-17-37 0,-56-32 35 0,0 0-35 15,60 21 35-15,-2-10-35 0,-58-11 33 16,0 0-33-16,60-4 34 0,2-8-34 0,-62 12 30 0,0 0-30 16,60-16 30-16,-7-4-30 0,-53 20 28 0,0 0-28 15,34-16 28-15,-17 4-28 0,-17 12 24 0,0 0-24 16,9-9 24-16,-5-3-24 0,-4 12 21 0,0 0-21 16,-9-15 21-16,-18 3-21 0,27 12 17 0,0 0-17 0,-35-6 17 15,-7 24-17-15,42-18 16 0,0 0-16 0,-48 24 17 16,0 7-17-16,48-31 12 0,0 0-12 0,-49 36 12 15,-7 1-12-15,56-37 9 0,0 0-9 0,-55 36 10 16,4 2-10-16,51-38 7 0,0 0-7 0,-44 47 7 16,10 13-7-16,34-60 3 0,0 0-3 0,-18 66 4 15,15-5-4-15,3-61 2 0,0 0-2 0,19 52 3 0,22-16-3 16,-41-36 2-16,0 0-2 0,56 29 3 16,8-6-3-16,-64-23 2 0,0 0-2 0,72 14 3 0,4-7-3 15,-76-7 1-15,0 0-1 0,90 3 2 0,11-3-2 16,-6 0-1415-16</inkml:trace>
  <inkml:trace contextRef="#ctx0" brushRef="#br0" timeOffset="-127619.91">18835 2295 639 0,'0'0'0'0,"0"0"0"0,0 0 0 0,0 0 37 15,0 0-37-15,0 0 38 0,0 0-38 0,0 0 52 16,0 0-52-16,0 0 52 0,0 0-52 0,0 0 37 0,0 0-37 16,0 0 38-16,0 0-38 0,0 0 19 0,0 0-19 15,20 0 20-15,10 0-20 0,-30 0 27 16,0 0-27-16,40 0 28 0,13-4-28 0,-53 4 28 0,0 0-28 16,72-8 29-16,20-3-29 0,-92 11 42 0,0 0-42 0,96-8 42 15,-6-1-42-15,-90 9 43 16,0 0-43-16,77-9 43 0,-12-3-43 15,-65 12 39 1,0 0-39-16,55-10 40 0,-18 1-40 0,-37 9 8 16,0 0-8-16,28-9 8 0,-10 1-8 15,0-4-922-15</inkml:trace>
  <inkml:trace contextRef="#ctx0" brushRef="#br0" timeOffset="-127003.95">20475 1981 819 0,'0'0'0'0,"0"0"0"0,0 0 0 0,0 0-16 16,0 0 16-16,0 0-15 0,7 0 15 0,-7 0-42 0,0 0 42 16,-2 11-41-16,-3 10 41 0,5-21 3 0,0 0-3 15,-9 36 4-15,2 9-4 0,7-45 46 0,0 0-46 16,-9 55 46-16,-2 6-46 0,11-61 94 0,0 0-94 16,-12 57 95-16,0-5-95 0,12-52 88 0,0 0-88 15,-11 50 89-15,4 2-89 0,7-52 75 0,0 0-75 16,-2 43 75 15,4-1-75-31,-2-42 77 0,0 0-77 16,5 31 77-16,-1-14-77 0,-4-17 69 0,0 0-69 0,2 9 69 0,-2-9-69 0,0 0 51 0,0 0-51 0,7-14 52 15,9-29-52-15,-16 43 43 0,0 0-43 0,17-57 43 0,1-4-43 16,-18 61 44-16,0 0-44 0,12-73 44 16,2-15-44-16,-14 88 42 0,0 0-42 0,18-102 42 15,7-7-42-15,-25 109 32 0,0 0-32 16,30-112 32-16,1-1-32 15,-31 113 26-15,0 0-26 0,32-102 26 0,0 22-26 16,-32 80 22-16,0 0-22 16,23-53 23-16,-5 22-23 0,-18 31 17 15,0 0-17-15,14-14 18 0,9 3-18 16,-23 11 13 0,0 0-13-16,21 7 13 0,-5 23-13 15,-16-30 9-15,0 0-9 0,7 48 10 0,-6 32-10 16,-1-80 5-16,0 0-5 0,2 86 5 15,2 3-5-15,-4-89 2 0,0 0-2 16,16 96 2-16,10 8-2 0,-26-104 0 16,0 0 0-16,35 97 1 0,2-15-1 15,-37-82 0-15,0 0 0 0,39 69 0 0,0-17 0 0,-39-52 0 0,0 0 0 0,34 48 0 0,-6-8 0 0,-28-40-1 0,0 0 1 16,19 29-1-16,-10-13 1 0,2-4-1611 0</inkml:trace>
  <inkml:trace contextRef="#ctx0" brushRef="#br0" timeOffset="-126818.39">20339 2210 1009 0,'0'0'0'0,"0"0"0"16,-13 0 0-16,13 0 34 0,0 0-34 0,7-4 35 15,29-4-35-15,-36 8 37 0,0 0-37 0,65-11 38 16,25-2-38-16,-90 13 1 0,0 0-1 0,104-7 2 16,0 1-2-16,-104 6 6 0,0 0-6 0,106 0 6 15,-3 6-6-15,-103-6 13 0,0 0-13 0,84-6 14 0,-22-21-14 16,3 3-837-16</inkml:trace>
  <inkml:trace contextRef="#ctx0" brushRef="#br0" timeOffset="-124823.33">21784 2037 460 0,'0'0'0'0,"0"0"0"0,0 0 0 0,0 0 0 0,0 0 0 15,0 0 1-15,18 24-1 0,-18-24 4 0,0 0-4 16,5 16 4-16,-3 13-4 0,-2-29 9 16,0 0-9-16,0 36 10 0,-2 8-10 0,2-44 9 0,0 0-9 15,-5 45 10-15,-4 3-10 0,9-48 8 0,0 0-8 16,-12 52 8-16,-4 17-8 0,16-69 5 0,0 0-5 15,-22 78 6-15,-4 17-6 79,26-95 9-79,0 0-9 0,-32 97 9 0,-8 0-9 0,40-97 18 0,0 0-18 0,-50 99 19 0,-12 17-19 15,62-116 24-15,0 0-24 0,-72 117 24 0,-9-4-24 0,81-113 33 0,0 0-33 0,-92 118 34 0,-12 3-34 16,104-121 44-16,0 0-44 0,-122 124 44 0,-12-3-44 0,134-121 37 0,0 0-37 0,-150 118 37 0,-16 3-37 0,166-121 32 15,0 0-32-15,-176 113 33 0,-9-4-33 16,185-109 26-16,0 0-26 0,-188 102 27 0,-15-2-27 0,203-100 20 0,0 0-20 0,-211 89 20 0,-6-17-20 0,217-72 16 0,0 0-16 0,-224 66 17 0,-9-2-17 16,233-64 11-16,0 0-11 0,-232 61 12 0,5-13-12 15,227-48 10-15,0 0-10 0,-228 36 11 0,2-15-11 16,226-21 9-16,0 0-9 0,-231 9 10 0,2-14-10 16,229 5 9-16,0 0-9 0,-235-16 9 0,-3-12-9 15,238 28 7-15,0 0-7 0,-242-36 7 0,-5-14-7 16,247 50 6-16,0 0-6 0,-247-52 6 0,1 0-6 15,246 52 6-15,0 0-6 0,-240-61 6 0,9-4-6 16,231 65 7-16,0 0-7 0,-217-85 8 0,13-12-8 16,204 97 9-16,0 0-9 0,-188-97 9 0,21-3-9 0,167 100 9 15,0 0-9-15,-152-106 10 0,28-10-10 0,124 116 18 0,0 0-18 16,-120-118 19-16,6 1-19 0,114 117 19 0,0 0-19 16,-104-116 19-16,10 2-19 0,94 114 15 0,0 0-15 15,-78-108 15-15,1 6-15 0,77 102 11 0,0 0-11 16,-67-102 12-16,3-2-12 0,64 104 15 0,0 0-15 15,-54-93 15-15,4 13-15 0,50 80 8 0,0 0-8 0,-37-81 9 16,19-7-9-16,18 88 5 0,0 0-5 16,6-85 6-16,20 4-6 0,-26 81 4 0,0 0-4 0,39-70 5 15,10 10-5-15,-49 60 4 0,0 0-4 0,53-57 4 16,9 1-4-16,-62 56 2 0,0 0-2 0,71-52 2 16,12 7-2-16,-83 45 4 0,0 0-4 0,88-39 4 15,9 13-4-15,-97 26 6 0,0 0-6 0,95-25 6 16,-7 6-6-16,-88 19 6 0,0 0-6 0,98-12 7 15,2 7-7-15,-100 5 7 0,0 0-7 0,99 5 8 16,-18 11-8-16,-81-16 7 0,0 0-7 0,72 17 8 16,-4 2-8-16,-68-19 5 0,0 0-5 0,58 21 5 15,-11 3-5-15,-47-24 5 0,0 0-5 0,39 21 6 0,-16-2-6 16,-23-19 3-16,0 0-3 0,13 15 4 0,-13-15-4 16,0 0 1-16,0 0-1 0,5 6 2 0,-5-6-2 15,0 0 0-15,0 0 0 0,-16-9 0 0,2-12 0 16,0 2-1087-16</inkml:trace>
  <inkml:trace contextRef="#ctx0" brushRef="#br0" timeOffset="-124582.22">14864 1649 919 0,'0'0'0'0,"0"0"0"0,0 0 0 0,0 0 1 0,0 0-1 15,-5-8 2-15,5 8-2 0,0 0 3 0,0 0-3 16,0 0 3-16,23 5-3 0,-23-5 20 0,0 0-20 15,23 12 20-15,9 3-20 0,-32-15 24 0,0 0-24 16,39 21 24-16,14 12-24 0,-53-33 23 0,0 0-23 16,65 40 24-16,9 3-24 0,-74-43 24 0,0 0-24 0,65 49 25 15,-19 4-25-15,-46-53 22 0,0 0-22 0,23 73 22 16,-28 15-22 0,5-88 16-16,0 0-16 0,-41 90 16 0,-38-5-16 15,79-85 3-15,0 0-3 0,-113 80 3 0,-35 4-3 0,-2 1-836 0</inkml:trace>
  <inkml:trace contextRef="#ctx0" brushRef="#br0" timeOffset="-121923.05">21692 2198 628 0,'0'0'0'0,"0"0"0"0,0 0 0 15,0 0 23-15,0 0-23 0,18-4 24 0,-11 4-24 0,-7 0 59 16,0 0-59-16,0 0 60 0,0 0-60 0,0 0 70 15,0 0-70-15,0 0 71 0,-9-3-71 0,9 3 64 0,0 0-64 16,-16-5 65-16,-8 1-65 0,24 4 38 0,0 0-38 16,-32-8 39-16,-9-5-39 0,41 13 32 0,0 0-32 15,-44-15 33-15,2 3-33 0,42 12 31 16,0 0-31-16,-36-16 32 0,14 4-32 0,22 12 20 0,0 0-20 16,-16-15 21-16,12 2-21 0,4 13 28 0,0 0-28 15,12-20 29-15,18-29-29 31,0 4-966-31</inkml:trace>
  <inkml:trace contextRef="#ctx0" brushRef="#br0" timeOffset="-120811.41">21678 2203 595 0,'0'0'0'0,"0"0"0"0,0 0 0 16,0 0 8-16,0 0-8 0,27-5 9 0,-20 1-9 15,-7 4 20-15,0 0-20 0,0 0 21 0,9-3-21 16,-9 3 33-16,0 0-33 0,0 0 34 0,8 0-34 16,-8 0 47-16,0 0-47 0,0 0 47 0,9-9-47 15,-9 9 27-15,0 0-27 0,0 0 28 0,0 0-28 16,0 0 34-16,0 0-34 0,4-7 34 0,-4 7-34 15,0 0 45-15,0 0-45 0,0-14 46 0,-7-1-46 0,7 15 57 16,0 0-57-16,-18-16 58 0,-14-1-58 0,32 17 58 16,0 0-58-16,-46-7 59 0,-8 2-59 47,54 5 51-47,0 0-51 0,-62-4 51 0,-10 4-51 0,72 0 43 0,0 0-43 15,-71 4 43-15,11 1-43 0,60-5 38 0,0 0-38 0,-53 7 38 0,2 5-38 0,51-12 26 0,0 0-26 16,-46 12 27-16,14-3-27 0,32-9 6 0,0 0-6 0,-17 5 7 0,8-5-7 0,0 0-1133 0</inkml:trace>
</inkml:ink>
</file>

<file path=ppt/ink/ink10.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2T04:02:36.957"/>
    </inkml:context>
    <inkml:brush xml:id="br0">
      <inkml:brushProperty name="width" value="0.05292" units="cm"/>
      <inkml:brushProperty name="height" value="0.05292" units="cm"/>
      <inkml:brushProperty name="color" value="#FF0000"/>
    </inkml:brush>
  </inkml:definitions>
  <inkml:trace contextRef="#ctx0" brushRef="#br0">12809 4659 326 0,'0'0'0'0,"0"0"0"16,-39 43 0-16,39-43 11 0,0 0-11 0,-30 38 12 15,3-2-12-15,27-36 19 0,0 0-19 0,-26 35 19 16,5-6-19-16,21-29 20 0,0 0-20 0,-16 25 21 16,0-8-21-16,16-17 17 0,0 0-17 0,-11 12 17 15,2-2-17-15,9-10 12 0,0 0-12 0,-5 9 12 16,5-9-12-16,0 0 10 0,0 0-10 0,0 0 11 15,-9 4-11-15,9-4 34 0,0 0-34 0,0 0 34 0,0 0-34 16,0 0 48-16,0 0-48 0,0 0 49 0,-7 5-49 16,7-5 51-16,0 0-51 0,0 0 52 15,-2 7-52-15,2-7 48 0,0 0-48 0,-14 8 49 0,-21-8-49 16,-2 4-594-16</inkml:trace>
  <inkml:trace contextRef="#ctx0" brushRef="#br0" timeOffset="7658.88">8522 6310 415 0,'0'0'0'0,"0"0"0"0,0 0 0 0,0 0 2 0,0 0-2 0,0 0 2 16,0 0-2-16,0 0 5 0,0 0-5 0,0 0 5 15,0 0-5-15,0 0 4 0,0 0-4 0,4 20 4 16,1-11-4-16,-5-9 9 0,0 0-9 0,14 7 9 15,9-2-9-15,-23-5 5 0,0 0-5 0,32-3 6 16,6-2-6-16,-38 5 3 0,0 0-3 0,41-9 4 16,10-3-4-16,-51 12 2 0,0 0-2 0,55-7 2 15,3 2-2 1,-58 5 6-16,0 0-6 0,58 0 6 0,-3 5-6 0,-55-5 9 0,0 0-9 16,58 3 10-16,1 6-10 0,-59-9 14 15,0 0-14-15,58 12 14 0,7 4-14 0,2-1-342 16</inkml:trace>
  <inkml:trace contextRef="#ctx0" brushRef="#br0" timeOffset="9691.5">6752 6706 236 0,'0'0'0'0,"21"-4"0"15,37-1 0-15,-58 5 3 0,0 0-3 0,78-3 3 16,12-1-3-16,-90 4 20 0,0 0-20 0,95-3 21 15,4-1-21-15,-99 4 25 0,0 0-25 0,104-5 25 16,6-3-25-16,-110 8 40 0,0 0-40 0,107-9 41 16,-15-1-41-16,-92 10 38 0,0 0-38 0,88-9 39 15,-7-3-39-15,-81 12 30 0,0 0-30 0,75-16 31 16,0 4-31-16,-75 12 23 0,0 0-23 0,68-9 24 16,-14-3-24-16,-54 12 20 0,0 0-20 0,37-8 20 15,-10 4-20-15,-27 4 25 0,0 0-25 0,17 0 25 16,-11-3-25-16,-6 3 27 0,0 0-27 0,0 0 28 0,3-5-28 15,-3 5 27-15,0 0-27 0,0 0 27 0,0-9-27 16,0 9 24-16,0 0-24 0,0 0 24 0,-14-7-24 16,14 7 19-16,0 0-19 0,-16-9 19 0,0 6-19 15,16 3 15-15,0 0-15 0,-17-5 16 0,1 5-16 16,16 0 10-16,0 0-10 0,-14 0 10 0,3-2-10 0,11 2 8 16,0 0-8-16,-14 0 9 0,5 2-9 0,9-2 2 15,0 0-2-15,-9 5 3 0,9-5-3 0,0 0 0 16,0 0 0-16,-8 0 1 0,8 0-1 0,0 0 0 15,0 0 0-15,-8 0 0 0,8 0 0 0,0 0 0 16,0 0 0-16,-7 3 0 0,4 3 0 0,-2 0-659 0</inkml:trace>
  <inkml:trace contextRef="#ctx0" brushRef="#br0" timeOffset="26140.76">7913 7369 449 0,'0'0'0'0,"0"0"0"16,44 5 0-16,-44-5 9 0,0 0-9 0,36 7 9 15,-8-4-9-15,-28-3 20 0,0 0-20 0,23 0 20 16,-11 0-20-16,-12 0 75 0,0 0-75 0,0 0 76 16,5-3-76-16,-5 3 70 0,0 0-70 0,-5 0 71 15,-13-7-71-15,18 7 28 0,0 0-28 0,-31-9 29 16,-19-3-29-16,50 12 27 0,0 0-27 0,-63-9 27 16,-1 9-27-16,64 0 32 0,0 0-32 0,-63 0 32 15,-10 7-32-15,73-7 28 16,0 0-28-16,-72 13 29 0,0 4-29 15,72-17 27-15,0 0-27 0,-57 17 28 16,15-1-28-16,42-16 32 0,0 0-32 0,-27 10 32 16,17-5-32-16,10-5 24 15,0 0-24-15,10 0 24 0,34-5-24 0,-44 5 19 16,0 0-19-16,64-10 19 0,31-8-19 0,-95 18 15 16,0 0-15-16,113-15 16 0,14-2-16 0,4 1-891 0</inkml:trace>
  <inkml:trace contextRef="#ctx0" brushRef="#br0" timeOffset="29976.08">9872 6630 214 0,'0'0'0'0,"0"0"0"0,-32 17 0 16,32-17 0-16,0 0 0 0,-32 23 0 0,-6 1 0 15,38-24 6-15,0 0-6 0,-37 24 6 0,0 9-6 16,37-33 3-16,0 0-3 0,-36 36 3 0,8 13-3 0,28-49 1 16,0 0-1-16,-26 48 2 0,11-3-2 0,15-45 0 15,0 0 0-15,-8 43 1 0,4-1-1 0,4-42 0 16,0 0 0-16,9 40 1 0,3-9-1 0,-12-31 0 16,0 0 0-16,23 29 0 0,5 1 0 0,-28-30-1 0,0 0 1 15,37 26 0 1,11-2 0-16,-48-24-1 0,0 0 1 0,51 21 0 0,4 5 0 0,-55-26-1 15,0 0 1-15,56 31 0 0,-6-2 0 16,-50-29 1-16,0 0-1 0,51 35 2 16,-5 1-2-16,-46-36 7 0,0 0-7 0,49 30 7 15,4 1-7-15,-53-31 15 16,0 0-15-16,51 24 15 0,2 0-15 16,-53-24 18-16,0 0-18 0,46 21 18 0,-2-5-18 15,-44-16 16-15,0 0-16 0,46 5 16 0,0-5-16 16,-46 0 18-16,0 0-18 0,48-5 18 0,7-8-18 15,-55 13 19-15,0 0-19 0,54-19 20 0,1-5-20 16,-55 24 16-16,0 0-16 0,51-28 17 16,-10-4-17-16,-41 32 18 0,0 0-18 0,33-33 19 0,-10-7-19 15,-23 40 38-15,0 0-38 0,16-33 39 16,-5 4-39-16,-11 29 54 0,0 0-54 16,7-25 55-16,-4 6-55 0,-3 19 57 0,0 0-57 0,0-24 58 0,-3-9-58 15,3 33 51 1,0 0-51-16,-2-34 51 0,-3 1-51 0,5 33 43 15,0 0-43-15,-4-33 44 0,1-9-44 16,3 42 34-16,0 0-34 0,-4-36 35 0,2 8-35 16,2 28 25-16,0 0-25 0,-8-24 25 0,-7 0-25 0,15 24 19 0,0 0-19 0,-17-21 20 0,-6 9-20 0,23 12 13 0,0 0-13 0,-37-3 14 0,-16 8-14 0,53-5 3 0,0 0-3 0,-60 10 4 0,2 2-4 0,58-12 0 0,0 0 0 15,-55 11 0-15,5-4 0 0,1-1-822 16</inkml:trace>
  <inkml:trace contextRef="#ctx0" brushRef="#br0" timeOffset="39722.04">6944 10690 415 0,'0'0'0'0,"0"0"0"16,0 0 0-16,0 0 0 0,0 0 0 0,-23 12 0 16,23-12 0-16,0 0-7 0,0 0 7 0,-7 2-7 15,7-2 7-15,0 0-241 0</inkml:trace>
  <inkml:trace contextRef="#ctx0" brushRef="#br0" timeOffset="39965.83">7089 10648 550 0,'0'0'0'0,"14"0"0"16,23 2 0-16,-37-2 24 0,0 0-24 0,55 3 25 0,15 1-25 15,-70-4 4-15,0 0-4 0,83 3 4 0,29-3-4 16,-112 0 0-16,0 0 0 0,118 2 0 0,9 0 0 16,-127-2 0-16,0 0 0 0,130-4 0 0,5-6 0 15,-135 10 0-15,0 0 0 0,130-14 1 0,-6-7-1 16,-124 21 2-16,0 0-2 0,107-22 3 0,-17-1-3 16,-90 23 7-16,0 0-7 0,78-22 8 0,-20 1-8 0,-58 21 12 15,0 0-12-15,43-16 13 0,-20 4-13 0,-23 12 46 16,0 0-46-16,15-8 47 0,-6 2-47 0,-9 6 58 15,0 0-58-15,0 0 59 0,-12-1-59 16,12 1 60-16,0 0-60 0,-32 7 61 0,-37 8-61 0,69-15 49 16,0 0-49-16,-88 23 49 0,-16 4-49 0,3 1-752 15</inkml:trace>
  <inkml:trace contextRef="#ctx0" brushRef="#br0" timeOffset="40527.99">7343 10754 863 0,'0'0'0'15,"-23"5"0"-15,-37 14 0 0,60-19 4 0,0 0-4 0,-72 17 4 16,-1 2-4-16,73-19 17 0,0 0-17 0,-58 16 17 15,23-8-17-15,35-8 20 0,0 0-20 0,-19 7 20 16,6-1-20-16,13-6 16 0,0 0-16 0,0 0 16 16,23-4-16-16,-23 4 21 0,0 0-21 0,35-9 22 15,25-8-22-15,-60 17 18 0,0 0-18 0,73-22 18 16,11-8-18-16,-84 30 16 0,0 0-16 0,90-31 16 16,23 2-16-16,-113 29 15 0,0 0-15 0,113-33 16 15,-3 2-16-15,-110 31 13 0,0 0-13 0,104-31 14 16,4-6-14-16,-108 37 8 0,0 0-8 0,104-34 9 15,-20 6-9-15,-84 28 9 0,0 0-9 0,73-24 10 0,-13 6-10 16,-60 18 9-16,0 0-9 0,46-12 9 0,-20 5-9 16,-26 7 18-16,0 0-18 0,12-3 18 0,-12 3-18 15,0 0 20-15,0 0-20 0,-8 7 21 0,-40 8-21 16,48-15 20-16,0 0-20 0,-60 21 21 0,-16 7-21 16,76-28 24-16,0 0-24 0,-83 29 24 0,-12-5-24 15,95-24 19-15,0 0-19 0,-94 19 20 16,8-1-20-16,86-18 14 15,0 0-14-15,-90 14 15 0,-4-1-15 16,94-13 14-16,0 0-14 0,-83 14 14 0,13-2-14 0,70-12 14 0,0 0-14 0,-51 11 14 0,15-3-14 16,36-8 9-16,0 0-9 0,-19 4 10 0,5-2-10 0,14-2 7 15,0 0-7-15,-9 1 8 0,9-1-8 0,0 0 5 16,0 0-5-16,0 0 6 0,28 6-6 0,-28-6 3 0,0 0-3 16,41-9 4-16,22-5-4 0,-63 14 1 0,0 0-1 15,78-21 2-15,7-6-2 0,-85 27 0 0,0 0 0 16,84-26 1-16,-1-5-1 0,-83 31 0 0,0 0 0 0,76-26 0 15,-9 10 0-15,-67 16 0 0,0 0 0 16,55-12 0-16,-14 7 0 0,-41 5 0 16,0 0 0-16,26 1 0 0,-12 6 0 0,-14-7 0 15,0 0 0-15,2 11 0 0,-13 3 0 16,11-14 0-16,0 0 0 0,-31 20 0 0,-24 10 0 0,55-30 0 16,0 0 0-16,-67 31 0 0,-6-5 0 0,73-26 0 0,0 0 0 0,-81 28 0 15,-5-2 0-15,86-26-1 0,0 0 1 0,-90 29 0 16,0 4 0-16,-4 3-1099 0</inkml:trace>
  <inkml:trace contextRef="#ctx0" brushRef="#br0" timeOffset="44777.23">6683 9340 572 0,'0'0'0'0,"0"0"0"0,-9-31 0 0,9 31 14 16,0 0-14-16,-14-37 15 0,-7-11-15 0,21 48 39 0,0 0-39 15,-23-57 40-15,-5-4-40 0,28 61 46 0,0 0-46 16,-30-64 46-16,-2 4-46 0,32 60 30 0,0 0-30 0,-28-66 30 16,5-15-30-16,23 81 22 0,0 0-22 15,-23-89 22 16,5 1-22-31,18 88 15 0,0 0-15 0,-14-93 15 0,2-1-15 0,12 94 18 0,0 0-18 0,-14-97 18 0,0-12-18 0,14 109 19 0,0 0-19 0,-13-109 20 16,-1 2-20-16,14 107 21 0,0 0-21 0,-14-107 22 16,0-1-22-16,14 108 27 0,0 0-27 0,-7-102 28 15,7 17-28-15,0 85 29 0,0 0-29 0,9-93 30 16,5-7-30-16,-14 100 34 0,0 0-34 0,21-97 34 16,7 12-34-16,-28 85 31 0,0 0-31 0,30-78 31 15,-2 2-31-15,-28 76 28 0,0 0-28 0,22-80 29 16,-8 4-29-16,3 2-934 0</inkml:trace>
  <inkml:trace contextRef="#ctx0" brushRef="#br0" timeOffset="50589.71">6258 6779 393 0,'0'0'0'0,"0"0"0"0,0 0 0 0,0 0 7 0,0 0-7 15,0 0 8-15,0 0-8 0,0 0 13 0,0 0-13 16,0 0 14-16,0 0-14 0,0 0 9 0,0 0-9 16,0 0 9-16,0 0-9 0,0 0 5 0,0 0-5 15,0 0 5-15,0 0-5 0,0 0 5 0,0 0-5 16,0 0 6-16,0 0-6 0,0 0 4 0,0 0-4 16,0 0 5-16,0 0-5 0,0 0 6 0,0 0-6 15,0 0 6-15,17 24-6 0,-17-24 9 0,0 0-9 0,9 17 10 16,5 14-10-16,-14-31 15 0,0 0-15 0,9 42 16 15,-9 10-16 1,0-52 21-16,0 0-21 0,-3 55 21 0,-3 6-21 16,6-61 23-16,0 0-23 0,-7 62 23 0,0-1-23 0,7-61 31 15,0 0-31-15,-3 60 32 16,3 9-32-16,0-69 27 0,0 0-27 0,0 71 28 0,5-8-28 16,-5-63 21-16,0 0-21 0,9 55 22 0,0-12-22 15,-9-43 17-15,0 0-17 0,14 38 18 0,0-7-18 0,-14-31 12 0,0 0-12 0,16 28 13 0,-2-2-13 16,-14-26 9-16,0 0-9 0,11 28 9 0,-4 3-9 15,-7-31 15-15,0 0-15 0,5 35 15 0,-2-1-15 16,-3-34 22-16,0 0-22 0,0 28 22 0,-3-2-22 16,3-26 26-16,0 0-26 0,-5 21 27 0,-4-6-27 15,9-15 27-15,0 0-27 0,-4 9 27 0,4-9-27 16,0 0 26-16,0 0-26 0,-5 7 27 0,5-7-27 16,0 0 28-16,0 0-28 0,-9-5 29 0,-3 1-29 0,12 4 26 15,0 0-26-15,-9-7 27 0,9 7-27 16,0 0 26-16,0 0-26 0,-7-3 26 0,7 3-26 15,0 0 20-15,0 0-20 0,-9 10 21 0,6 2-21 0,3-12 16 16,0 0-16-16,-6 21 17 0,12 5-17 16,-6-26 14-16,0 0-14 0,5 31 14 0,2 0-14 15,-7-31 9-15,0 0-9 16,10 28 9-16,5-7-9 0,-15-21 6 16,0 0-6-16,17 20 7 0,1-4-7 0,-18-16 4 0,0 0-4 15,18 16 4-15,4-3-4 0,-22-13 3 0,0 0-3 16,23 13 3-16,4-1-3 0,-27-12 2 15,0 0-2-15,23 15 2 0,0 3-2 0,-23-18 1 16,0 0-1-16,23 19 2 0,-2-6-2 16,-21-13 1-16,0 0-1 0,14 13 1 0,-9-7-1 15,-5-6 1-15,0 0-1 0,0 0 2 0,0 0-2 0,0 0 2 0,0 0-2 0,0 0 3 16,-10 4-3-16,10-4 3 0,0 0-3 0,-9-7 3 0,-5-7-3 0,14 14 4 0,0 0-4 0,-18-15 4 16,9-1-4-16,9 16 6 0,0 0-6 0,-9-9 6 15,6 1-6-15,3 8 7 0,0 0-7 0,0 0 8 0,0 0-8 16,0 0 7-16,0 0-7 0,-11 0 7 0,-10 17-7 15,21-17 5-15,0 0-5 0,-32 31 5 0,-8 11-5 16,40-42 0-16,0 0 0 0,-41 48 0 0,-1 4 0 16,42-52-1-16,0 0 1 0,-44 50 0 0,-2 0 0 15,2 4-1062-15</inkml:trace>
</inkml:ink>
</file>

<file path=ppt/ink/ink11.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2T04:05:02.284"/>
    </inkml:context>
    <inkml:brush xml:id="br0">
      <inkml:brushProperty name="width" value="0.05292" units="cm"/>
      <inkml:brushProperty name="height" value="0.05292" units="cm"/>
      <inkml:brushProperty name="color" value="#FF0000"/>
    </inkml:brush>
  </inkml:definitions>
  <inkml:trace contextRef="#ctx0" brushRef="#br0">10899 6649 147 0,'0'0'0'0,"0"0"0"0,0 0 0 0,0 0-51 16</inkml:trace>
  <inkml:trace contextRef="#ctx0" brushRef="#br0" timeOffset="289.45">10984 6772 102 0,'0'0'0'0,"0"0"0"0,3 22 0 0,-3-22 0 15,0 0 0-15,6 30 0 0,-3 9 0 0,-3-39 0 0,0 0 0 16,5 52 0-16,1 7 0 0,-6-59 0 0,0 0 0 0,3 68 1 15,-3-1-1-15,0-67 1 16,0 0-1-16,0 78 1 0,2 10-1 0,-2-88 2 0,0 0-2 0,7 99 2 16,-2 5-2-16,-5-104 7 0,0 0-7 0,9 121 7 15,-7 12-7-15,-2-133 19 0,0 0-19 0,-2 149 19 16,-1 8-19-16,3-157 34 16,0 0-34-16,-6 167 34 0,-2-6-34 0,8-161 42 0,0 0-42 0,-13 162 43 15,3 1-43-15,10-163 50 0,0 0-50 0,-14 152 50 16,-4-19-50-16,18-133 39 0,0 0-39 0,-18 118 40 15,-5-11-40-15,23-107 25 0,0 0-25 0,-17 96 26 16,-5-17-26-16,22-79 17 0,0 0-17 0,-14 68 18 16,9-8-18-16,5-60 13 0,0 0-13 0,-3 45 14 15,1-21-14-15,2-24 8 0,0 0-8 0,9 13 9 16,10-12-9-16,2 1-408 0</inkml:trace>
  <inkml:trace contextRef="#ctx0" brushRef="#br0" timeOffset="833.83">13084 6690 718 0,'0'0'0'0,"0"0"0"16,0 0 0-16,0 0 0 0,0 0 0 0,-9 7 0 16,9-7 0-16,0 0 3 0,0 0-3 0,0 0 3 0,9 21-3 15,-9-21 4-15,0 0-4 0,9 21 4 0,5 3-4 16,-14-24 3-16,0 0-3 0,19 28 3 0,4 5-3 16,-23-33 3-16,0 0-3 0,25 36 4 0,1 16-4 15,-26-52 3-15,0 0-3 0,29 54 4 0,-6 10-4 16,-23-64 4-16,0 0-4 0,17 64 4 0,-3 5-4 15,-14-69 7-15,0 0-7 0,11 81 7 0,-4 32-7 16,-7-113 14-16,0 0-14 0,5 116 14 0,-1 6-14 0,-4-122 12 16,0 0-12-16,0 128 13 0,-4 11-13 0,4-139 12 15,0 0-12-15,-3 149 12 0,-3 17-12 0,6-166 18 16,0 0-18-16,-1 154 19 0,2-23-19 0,-1-131 20 16,0 0-20-16,0 122 20 0,-3-17-20 0,3-105 20 15,0 0-20-15,-11 99 20 0,-6-16-20 0,17-83 17 0,0 0-17 16,-29 62 17-16,-8-15-17 0,2-2-692 0</inkml:trace>
  <inkml:trace contextRef="#ctx0" brushRef="#br0" timeOffset="1231.45">9837 7305 292 0,'0'0'0'0,"0"0"0"0,0 0 0 0,0 0-1 16,0 0 1-16,0 0-1 0,-11-18 1 0,11 18-6 0,0 0 6 15,0 0-6-15,0 0 6 0,0 0-149 0</inkml:trace>
  <inkml:trace contextRef="#ctx0" brushRef="#br0" timeOffset="1479.75">10176 7360 807 0,'0'0'0'0,"26"5"0"15,43 11 0-15,-69-16-4 0,0 0 4 0,111 15-4 16,30 6 4-16,-141-21-6 0,0 0 6 0,171 19-6 15,27-1 6-15,-198-18 9 0,0 0-9 0,228 17 10 16,28 2-10-16,-256-19 40 0,0 0-40 0,268 15 40 16,16-2-40-16,-284-13 65 0,0 0-65 0,303 5 65 15,13-2-65-15,-316-3 64 0,0 0-64 0,322 0 64 16,1-7-64-16,-323 7 46 0,0 0-46 0,317-5 46 0,-4-2-46 16,-313 7 33-16,0 0-33 0,301-5 34 0,-11 0-34 15,-290 5 21-15,0 0-21 0,266-4 22 0,-40-6-22 16,-226 10 14-16,0 0-14 0,189-9 15 0,-39 4-15 15,-150 5 8-15,0 0-8 0,116-7 9 0,-38-1-9 16,0-1-984-16</inkml:trace>
  <inkml:trace contextRef="#ctx0" brushRef="#br0" timeOffset="2199.54">9971 8032 583 0,'0'0'0'0,"14"3"0"0,12 2 0 0,-26-5 1 15,0 0-1-15,48 4 1 0,23-4-1 0,-71 0 2 0,0 0-2 16,83 0 2-16,15 0-2 0,-98 0 13 0,0 0-13 16,117 0 14-16,19-2-14 15,-136 2 21-15,0 0-21 0,148-2 21 0,20 0-21 16,-168 2 43-16,0 0-43 0,194-3 44 0,23-6-44 0,-217 9 52 0,0 0-52 0,236-8 53 16,22-3-53-16,-258 11 39 0,0 0-39 0,265-8 39 15,6-4-39-15,-271 12 30 0,0 0-30 0,279-16 31 16,2 2-31-16,-281 14 36 0,0 0-36 0,281-12 36 15,-3 5-36-15,-278 7 43 0,0 0-43 0,267-9 43 16,-10 6-43-16,-257 3 49 0,0 0-49 0,237 0 49 16,-29 3-49-16,-208-3 46 0,0 0-46 0,178 0 46 15,-28 0-46-15,-150 0 41 0,0 0-41 0,124 0 41 16,-31 0-41-16,-93 0 37 16,0 0-37-16,68-3 37 0,-31-2-37 0,-37 5 26 0,0 0-26 15,23-4 27-15,-11-4-27 0,-12 8 10 0,0 0-10 0,-9-31 11 0,-17-37-11 16,-1 2-1116-16</inkml:trace>
  <inkml:trace contextRef="#ctx0" brushRef="#br0" timeOffset="4227.79">11485 7692 180 0,'0'0'0'0,"0"0"0"15,0 0 0-15,0 0 3 0,0 0-3 0,0 0 3 16,0 0-3-16,0 0 26 0,0 0-26 0,0 0 27 15,0 0-27-15,0 0 55 0,0 0-55 0,0 0 55 16,0 0-55-16,0 0 52 0,0 0-52 0,0 0 53 16,28-1-53-16,-28 1 42 0,0 0-42 0,32 0 43 15,7 1-43-15,-39-1 34 0,0 0-34 0,37 4 35 16,3-1-35-16,-40-3 32 0,0 0-32 0,41 0 33 16,0 5-33-16,-41-5 29 0,0 0-29 0,40 7 29 15,6-5-29-15,-46-2 24 0,0 0-24 0,53 4 25 16,2-1-25-16,-55-3 19 0,0 0-19 0,54 3 20 0,1-3-20 15,-55 0 20-15,0 0-20 0,55-3 20 0,-7 3-20 16,-48 0 20-16,0 0-20 0,45-3 21 0,-4 1-21 16,-41 2 19-16,0 0-19 0,32-4 20 0,-4 1-20 15,-28 3 16-15,0 0-16 0,21 0 17 0,-3 0-17 16,-18 0 14-16,0 0-14 0,9 0 14 0,-9 0-14 16,0 0 18-16,0 0-18 0,8-4 18 0,-8 4-18 15,0 0 20-15,0 0-20 0,0 0 20 0,0 0-20 16,0 0 21-16,0 0-21 0,0 0 22 0,0 0-22 15,0 0 20-15,0 0-20 0,0 0 21 0,0 0-21 16,0 0-810-16</inkml:trace>
  <inkml:trace contextRef="#ctx0" brushRef="#br0" timeOffset="17326.74">11633 7687 550 0,'0'0'0'0,"0"0"0"0,0 0 0 15,0 0 3-15,0 0-3 0,0 0 3 0,28-3-3 16,-28 3 7-16,0 0-7 0,18 0 8 0,0 3-8 16,-18-3 3-16,0 0-3 0,24 5 3 0,12 2-3 15,-36-7 0-15,0 0 0 0,40 4 0 0,13-3 0 16,-53-1-1-16,0 0 1 0,59 0-1 0,13-3 1 15,-72 3-1-15,0 0 1 0,74-5 0 0,2 1 0 0,-76 4-1 16,0 0 1-16,74-5 0 0,0-2 0 16,-74 7 0-16,0 0 0 0,72-5 0 0,3 5 0 15,-75 0 10-15,0 0-10 0,67 2 11 0,-9 8-11 16,-58-10 27-16,0 0-27 0,40 9 28 16,-6-1-28-16,-34-8 34 0,0 0-34 0,30 9 35 15,-4 3-35-15,-1 0-479 0</inkml:trace>
  <inkml:trace contextRef="#ctx0" brushRef="#br0" timeOffset="17684.34">12484 7678 527 0,'0'0'0'0,"-14"2"0"0,-27 5 0 0,41-7 1 0,0 0-1 0,-55 5 1 15,-8 11-1-15,63-16 1 0,0 0-1 0,-64 17 1 16,-1 7-1-16,65-24 0 0,0 0 0 0,-63 25 0 16,-6-1 0-16,69-24-1 0,0 0 1 0,-67 22 0 15,7-6 0-15,60-16-3 0,0 0 3 0,-59 14-3 16,14-2 3-16,45-12-6 0,0 0 6 0,-36 7-5 15,8-7 5-15,28 0-5 0,0 0 5 0,-21-4-4 16,7 4 4-16,14 0-3 0,0 0 3 0,-9 0-3 16,9 0 3-16,0 0-2 0,0 0 2 0,-5-7-1 15,10 2 1-15,-5 5 0 0,0 0 0 0,18-12 0 16,17 0 0-16,-35 12 0 0,0 0 0 0,51-16 0 0,16 4 0 16,-67 12 0-16,0 0 0 0,78-5 0 0,6 2 0 15,-84 3 0-15,0 0 0 0,82 0 1 0,4 0-1 16,-86 0 1-16,0 0-1 0,83 0 2 0,5-4-2 15,-88 4 1-15,0 0-1 0,87-3 1 0,-11 1-1 0,-76 2 0 16,0 0 0-16,65 0 0 0,-9 0 0 0,-56 0 0 16,0 0 0-16,46 0 0 0,-18 0 0 0,-28 0 0 15,0 0 0-15,22 0 0 0,-12 0 0 0,-10 0 0 16,0 0 0-16,0 0 1 0,-9 0-1 0,9 0 1 16,0 0-1-16,-28 0 2 0,-25 5-2 0,2 2-319 15</inkml:trace>
  <inkml:trace contextRef="#ctx0" brushRef="#br0" timeOffset="17824.45">12096 7762 516 0,'0'0'0'0,"-20"-2"0"16,-33-2 0-16,53 4 2 0,0 0-2 0,-63-3 2 16,-1 10-2-16,64-7 3 0,0 0-3 0,-67 8 3 15,9-1-3-15,58-7 5 0,0 0-5 0,-48 6 5 16,18-1-5-16,30-5 7 0,0 0-7 0,-19 7 7 16,6-4-7-16,13-3 5 0,0 0-5 0,0 0 5 15,32 0-5-15,-4 2-360 0</inkml:trace>
  <inkml:trace contextRef="#ctx0" brushRef="#br0" timeOffset="18147.5">11887 7756 483 0,'0'0'0'0,"22"-3"0"15,38-6 0-15,-60 9 1 0,0 0-1 0,81-8 2 16,5-5-2-16,-86 13 3 0,0 0-3 0,94-8 3 0,1 4-3 16,-95 4 14-16,0 0-14 0,95 0 14 15,-12 4-14-15,-83-4 46 0,0 0-46 0,71 5 47 0,-18 2-47 16,-53-7 55-16,0 0-55 0,37 9 56 0,-18-6-56 16,-19-3 45-16,0 0-45 0,13 2 46 0,-13-2-46 15,0 0 37-15,0 0-37 0,0 0 38 0,-37-12-38 16,37 12 26-16,0 0-26 0,-45-9 26 0,-13 0-26 15,58 9 17-15,0 0-17 0,-72-7 18 0,-13 7-18 16,85 0 12-16,0 0-12 0,-88 7 12 0,-2 2-12 0,90-9 13 16,0 0-13-16,-90 16 14 0,-4 8-14 0,94-24 12 15,0 0-12-15,-90 21 13 0,16-1-13 0,74-20 1 16,0 0-1-16,-54 19 2 0,15-6-2 16,39-13-4-16,0 0 4 0,-20 8-4 0,6-3 4 15,14-5-24-15,0 0 24 0,0 0-23 0,0 0 23 16,0 0-31-16,0 0 31 0,9 7-31 0,19-12 31 15,-28 5-24-15,0 0 24 0,41-3-24 16,12-1 24-16,-53 4-15 0,0 0 15 0,62-3-14 0,8 3 14 16,-70 0-10-16,0 0 10 0,60 7-10 0,-7 5 10 15,-4 2-572-15</inkml:trace>
  <inkml:trace contextRef="#ctx0" brushRef="#br0" timeOffset="21564.64">11893 7711 550 0,'0'0'0'0,"21"0"0"0,28 2 0 15,-49-2 22-15,0 0-22 0,69 4 22 0,7 2-22 16,-76-6 48-16,0 0-48 0,86 4 49 0,8 1-49 16,-94-5 59-16,0 0-59 0,95 4 59 0,9-3-59 15,-104-1 55-15,0 0-55 16,97 0 56-16,0-1-56 0,-97 1 29 0,0 0-29 0,96-4 30 0,-10-1-30 16,-86 5 19-16,0 0-19 0,81-4 20 0,-21-4-20 15,-60 8 21-15,0 0-21 0,45-7 22 0,-19 2-22 0,-26 5 24 16,0 0-24-16,18-4 24 0,-9 4-24 15,-9 0 29-15,0 0-29 0,0 0 30 0,0 0-30 0,0 0 28 16,0 0-28-16,-4-7 29 0,-14 6-29 0,18 1 25 16,0 0-25-16,-19 0 25 15,-4 1-25-15,23-1 22 0,0 0-22 16,-18 4 22-16,6-1-22 0,12-3 22 0,0 0-22 16,-5 2 22-16,5-2-22 0,0 0 16 0,0 0-16 15,-13 7 16-15,8-4-16 0,-4 3-987 16</inkml:trace>
  <inkml:trace contextRef="#ctx0" brushRef="#br0" timeOffset="23185.74">10468 6933 494 0,'0'0'0'0,"0"0"0"0,0 0 0 16,0 0 12-16,0 0-12 0,0 0 12 0,0 0-12 15,0 0 23-15,0 0-23 0,0 0 23 0,-14-6-23 16,14 6 32-16,0 0-32 0,0 0 32 0,-8-3-32 15,8 3 31-15,0 0-31 0,0 0 32 0,-9-3-32 0,9 3 23 16,0 0-23-16,-9 0 24 0,0-4-24 16,9 4 18-16,0 0-18 0,0 0 19 0,-9-2-19 15,9 2 21-15,0 0-21 0,0 0 22 0,0 0-22 0,0 0 24 16,0 0-24-16,-10 0 25 0,10 0-25 0,0 0 22 16,0 0-22-16,-7 0 23 0,7 0-23 0,0 0 20 0,0 0-20 15,-6 2 21-15,-3 7-21 0,9-9 19 0,0 0-19 16,-12 19 19-16,-2 5-19 0,14-24 12 0,0 0-12 15,-11 33 13-15,3-2-13 16,8-31 10-16,0 0-10 0,-6 28 11 0,8-2-11 16,-2-26 9-16,0 0-9 0,9 20 10 0,9-4-10 0,-18-16 6 0,0 0-6 0,22 10 6 15,5-4-6-15,-27-6 4 0,0 0-4 0,32 3 4 16,8-6-4-16,-40 3 2 0,0 0-2 0,41 0 2 16,-1 3-2-16,-40-3 1 0,0 0-1 0,34 3 1 15,-4 10-1-15,2-1-752 0</inkml:trace>
  <inkml:trace contextRef="#ctx0" brushRef="#br0" timeOffset="39525.75">10237 7223 169 0,'0'0'0'0,"0"0"0"0,41 4 0 15,-41-4-1-15,0 0 1 0,37 3 0 0,5-1 0 0,-42-2-2 16,0 0 2-16,48 0-1 0,1-5 1 15,-49 5 0-15,0 0 0 0,50-9 1 0,6 2-1 16,-56 7 9-16,0 0-9 0,62-8 10 0,-2-3-10 16,-60 11 8-16,0 0-8 0,53-8 9 0,-18 6-9 15,-35 2 2-15,0 0-2 0,20 5 3 16,-17 2-3-16,-3 2-96 0</inkml:trace>
  <inkml:trace contextRef="#ctx0" brushRef="#br0" timeOffset="40515.61">13576 7223 673 0,'0'0'0'0,"23"-7"0"16,32-5 0-16,-55 12 14 0,0 0-14 0,85-12 15 15,12-2-15-15,-97 14 30 0,0 0-30 0,98-8 30 0,-2 13-30 16,-96-5 8-16,0 0-8 0,81 0 8 16,-18-12-8-1,3 0-524-15</inkml:trace>
  <inkml:trace contextRef="#ctx0" brushRef="#br0" timeOffset="42606.45">9971 15475 393 0,'0'0'0'0,"0"0"0"0,0 0 0 0,0 0 0 16,0 0 0-16,0 0 0 0,-25 8 0 0,25-8-3 0,0 0 3 15,-7 0-3-15,-9 6 3 0,0 0-231 0</inkml:trace>
  <inkml:trace contextRef="#ctx0" brushRef="#br0" timeOffset="43379.78">9787 15523 740 0,'0'0'0'0,"0"0"0"0,0 0 0 0,0 0 61 0,0 0-61 0,14-2 62 15,20 1-62-15,-34 1 18 0,0 0-18 0,42 0 18 16,2-4-18-16,-44 4 43 0,0 0-43 0,43 0 43 15,10-2-43-15,-53 2 50 0,0 0-50 0,58-3 51 16,11 0-51-16,-69 3 58 0,0 0-58 0,70 0 58 16,-1 0-58-16,-69 0 49 0,0 0-49 0,69 0 49 15,2 0-49-15,-71 0 46 0,0 0-46 0,68 0 46 0,10 3-46 16,-78-3 28-16,0 0-28 0,80 5 28 16,-8 2-28-16,-72-7 25 0,0 0-25 0,69 5 26 0,-8-1-26 15,-61-4 19-15,0 0-19 0,60 0 20 0,-7 2-20 16,-53-2 18-16,0 0-18 0,52 1 18 0,-7-2-18 15,-45 1 17-15,0 0-17 0,39-2 17 0,-14 2-17 16,-25 0 14-16,0 0-14 0,21 0 15 0,-12 0-15 16,-9 0 11-16,0 0-11 0,0 0 11 0,0 0-11 15,0 0 8-15,0 0-8 0,-12 0 9 0,-20 0-9 16,32 0 4-16,0 0-4 0,-37 0 4 0,0 0-4 0,37 0 1 16,0 0-1-16,-39 3 2 0,-3 1-2 0,42-4 0 15,0 0 0-15,-45 0 1 0,5-2-1 16,40 2 1-16,0 0-1 0,-41-2 2 0,-12-1-2 0,53 3 4 0,0 0-4 15,-56-4 5-15,-2 3-5 0,58 1 3 0,0 0-3 16,-67 0 4-16,-1 0-4 0,68 0 3 0,0 0-3 16,-68 0 4-16,-1 5-4 0,69-5 4 0,0 0-4 15,-74 3 4-15,0 2-4 0,74-5 0 0,0 0 0 0,-71 4 0 16,11-8 0-16,60 4 0 0,0 0 0 16,-46-1 0-16,20-1 0 0,26 2-3 0,0 0 3 0,-20-2-3 15,11 1 3-15,9 1-5 0,0 0 5 0,0 0-5 16,16-9 5-16,-16 9-6 0,0 0 6 15,30-4-6-15,11 4 6 0,-41 0-7 0,0 0 7 0,58 0-7 16,11 0 7-16,-69 0-6 0,0 0 6 0,81 2-6 16,0 3 6-16,-81-5-3 0,0 0 3 0,87 7-3 15,12-2 3-15,-99-5-1 0,0 0 1 0,98 4-1 16,-2-1 1-16,-96-3 0 0,0 0 0 0,99 0 0 16,1-3 0-16,-100 3 1 0,0 0-1 0,99-4 1 0,-5 3-1 15,-94 1 3-15,0 0-3 0,88-4 3 0,-9-3-3 16,-79 7 5-16,0 0-5 0,74-8 6 0,-3 1-6 15,-71 7 9-15,0 0-9 0,63-5 10 0,-13-6-10 16,-50 11 10-16,0 0-10 0,33-8 10 0,-11-1-10 16,-22 9 11-16,0 0-11 0,10-9 12 15,-8 1-12-15,-2 8 8 16,0 0-8-16,-9-6 8 0,-12 5-8 0,21 1 5 16,0 0-5-16,-37 1 6 0,-21 5-6 0,58-6 4 15,0 0-4-15,-67 6 4 0,-2 3-4 0,69-9 3 0,0 0-3 0,-73 11 3 0,-3 4-3 0,76-15 1 16,0 0-1-16,-72 16 1 0,3-4-1 0,69-12 0 15,0 0 0-15,-58 8 1 0,14 1-1 0,44-9 0 0,0 0 0 16,-28 7 0-16,7-2 0 0,21-5 0 0,0 0 0 16,-11 2 0-16,4 0 0 0,0 1-1279 0</inkml:trace>
  <inkml:trace contextRef="#ctx0" brushRef="#br0" timeOffset="51255.52">9611 14687 684 0,'0'0'0'0,"0"0"0"15,0 0 0-15,0 0 19 0,0 0-19 0,0 0 19 16,0 0-19-16,0 0 20 0,0 0-20 0,0 0 20 15,23-17-20-15,-23 17 0 0,0 0 0 0,23-4 1 0,3-1-1 16,4 0-513-16</inkml:trace>
  <inkml:trace contextRef="#ctx0" brushRef="#br0" timeOffset="51607.55">10018 14666 830 0,'0'0'0'0,"16"0"0"0,21 0 0 16,-37 0 9-16,0 0-9 0,60 2 10 0,20 7-10 15,-80-9 21-15,0 0-21 0,86 10 22 0,-5-1-22 0,-81-9 63 16,0 0-63-16,87 7 64 0,12 0-64 15,-99-7 68-15,0 0-68 0,95 7 68 0,-5 0-68 0,-90-7 75 16,0 0-75-16,85 5 76 0,-8-5-76 0,-77 0 63 0,0 0-63 16,69-2 64-16,-7 0-64 15,-62 2 39-15,0 0-39 0,46-3 39 0,-16-1-39 0,-30 4 27 0,0 0-27 16,19-3 27-16,-13-1-27 0,-6 4 18 16,0 0-18-16,-14-6 18 0,-27-7-18 0,41 13 12 0,0 0-12 15,-55-12 12-15,-14 0-12 0,69 12 9 0,0 0-9 16,-83-12 9-16,-14 3-9 0,97 9 11 0,0 0-11 15,-107-5 11-15,3 5-11 0,104 0 10 0,0 0-10 0,-101 0 11 16,16-1-11-16,85 1 10 0,0 0-10 0,-77-2 10 16,10 2-10-16,67 0 9 0,0 0-9 0,-46 0 10 15,23 0-10-15,23 0 8 0,0 0-8 0,0 0 8 16,14 0-8-16,-14 0 5 0,0 0-5 0,32 0 5 16,19 0-5-16,-51 0 4 0,0 0-4 0,70 0 4 15,12 0-4-15,-82 0 3 0,0 0-3 0,91 0 3 16,28 2-3-16,-119-2 1 0,0 0-1 15,121 3 1-15,-1-3-1 0,-120 0 0 16,0 0 0-16,89-26 0 0,-49-35 0 0,3 3-1266 0</inkml:trace>
</inkml:ink>
</file>

<file path=ppt/ink/ink12.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7T05:35:34.124"/>
    </inkml:context>
    <inkml:brush xml:id="br0">
      <inkml:brushProperty name="width" value="0.05292" units="cm"/>
      <inkml:brushProperty name="height" value="0.05292" units="cm"/>
      <inkml:brushProperty name="color" value="#FF0000"/>
    </inkml:brush>
  </inkml:definitions>
  <inkml:trace contextRef="#ctx0" brushRef="#br0">8815 3705 180 0,'0'0'0'16,"109"-3"0"-16,170 3 0 0,-279 0 4 0,0 0-4 0,335-6 4 16,25-4-4-16,-360 10 17 15,0 0-17-15,376-9 17 0,16-3-17 0,-392 12 34 0,0 0-34 0,408-8 35 16,5 1-35-16,-413 7 57 0,0 0-57 0,418-9 57 16,7-3-57-16,-425 12 32 0,0 0-32 0,429-12 33 15,-5 0-33-15,-424 12 38 0,0 0-38 0,427-16 38 16,0-8-38-16,-427 24 51 0,0 0-51 0,422-29 52 15,1-8-52-15,-423 37 57 0,0 0-57 0,408-43 57 16,-13 1-57-16,-395 42 50 0,0 0-50 0,376-36 51 16,-18 7-51-16,-358 29 43 0,0 0-43 0,336-26 44 0,-19 8-44 15,-317 18 32-15,0 0-32 0,290-12 32 16,-27 7-32-16,-263 5 31 0,0 0-31 0,234-3 31 0,-31 3-31 16,-203 0 28-16,0 0-28 0,171 0 29 0,-29 1-29 15,-142-1 24-15,0 0-24 0,113 2 24 0,-23-5-24 16,-90 3 26-16,0 0-26 0,65-4 26 0,-16-5-26 15,-49 9 23-15,0 0-23 0,36-6 23 0,-15 0-23 16,-21 6 20-16,0 0-20 0,10-3 21 0,-10 3-21 0,0 0 19 16,0 0-19-16,0 0 19 0,-3-17-19 0,3 17 14 15,0 0-14-15,-16-14 14 0,-14 3-14 0,30 11 14 16,0 0-14-16,-34-3 14 0,8 6-14 0,26-3 14 16,0 0-14-16,-23 9 14 0,5 0-14 0,18-9 4 15,0 0-4-15,-12 15 5 0,1 9-5 0,11-24 1 0,0 0-1 16,-21 13 1-16,-19-29-1 0,-1-1-1031 0</inkml:trace>
  <inkml:trace contextRef="#ctx0" brushRef="#br0" timeOffset="9254.07">17326 15648 639 0,'0'0'0'0,"0"0"0"0,0 0 0 16,0 0 31-16,0 0-31 0,-14 36 32 0,-11 23-32 16,25-59 83-16,0 0-83 0,-24 67 83 0,6-10-83 15,18-57 81-15,0 0-81 0,-14 49 81 0,9-11-81 16,5-38 40-16,0 0-40 0,0 35 41 0,5-1-41 16,-5-34 27-16,0 0-27 0,14 35 28 0,9-7-28 15,-23-28 20-15,0 0-20 0,35 22 20 16,6-5-20-16,-41-17 13 0,0 0-13 0,55 11 14 0,5-10-14 15,-60-1 8-15,0 0-8 0,63-6 9 16,2-8-9-16,-65 14 10 0,0 0-10 16,71-23 11-16,10-6-11 0,-81 29 11 15,0 0-11-15,89-38 11 0,-3-7-11 0,-86 45 13 16,0 0-13-16,86-56 13 0,-6-9-13 16,-80 65 10-16,0 0-10 15,72-66 11-15,-6 9-11 0,-66 57 8 16,0 0-8-16,49-40 8 0,-19 21-8 15,-4 0-957-15</inkml:trace>
</inkml:ink>
</file>

<file path=ppt/ink/ink13.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6T05:23:22.905"/>
    </inkml:context>
    <inkml:brush xml:id="br0">
      <inkml:brushProperty name="width" value="0.05292" units="cm"/>
      <inkml:brushProperty name="height" value="0.05292" units="cm"/>
      <inkml:brushProperty name="color" value="#FF0000"/>
    </inkml:brush>
  </inkml:definitions>
  <inkml:trace contextRef="#ctx0" brushRef="#br0">9858 5725 404 0,'0'0'0'0,"0"0"0"16,19 0 0-16,-19 0 20 0,0 0-20 0,13-4 20 0,-13 4-20 15,0 0 80-15,0 0-80 0,0 0 81 0,0 0-81 16,0 0 93-16,0 0-93 0,0 0 93 0,0 0-93 16,0 0 73-16,0 0-73 0,0 0 73 0,-9-5-73 15,9 5 46-15,0 0-46 0,-9-7 46 0,0 2-46 16,9 5 39-16,0 0-39 0,-9-4 40 0,-3-2-40 16,12 6 32-16,0 0-32 0,-9-6 33 0,2 3-33 15,7 3 31-15,0 0-31 0,-18 0 31 0,-17 0-31 16,35 0 31-16,0 0-31 0,-32 0 31 31,9 0-31-15,23 0 28-16,0 0-28 0,-14 3 29 0,2 6-29 0,12-9 24 0,0 0-24 0,-14 10 25 0,-4 1-25 0,18-11 29 0,0 0-29 15,-14 12 29-15,-4 2-29 0,18-14 36 0,0 0-36 0,-14 17 36 16,-3-5-36-16,17-12 38 0,0 0-38 0,-14 12 38 16,-1 0-38-16,15-12 33 15,0 0-33-15,-8 16 34 0,-5 5-34 0,13-21 28 0,0 0-28 0,-9 19 28 0,1 2-28 0,8-21 25 0,0 0-25 0,-9 15 26 16,-2 2-26-16,11-17 22 0,0 0-22 0,-9 19 23 15,4 2-23-15,5-21 22 0,0 0-22 0,-3 24 23 16,-1 2-23-16,4-26 30 0,0 0-30 0,-2 32 30 16,2-5-30-16,0-27 28 0,0 0-28 0,-3 26 29 15,3 2-29-15,0-28 28 0,0 0-28 0,3 28 28 16,-3-1-28-16,0-27 24 0,0 0-24 0,2 26 24 16,2-3-24-16,-4-23 21 0,0 0-21 0,0 20 22 15,5 5-22-15,-5-25 21 0,0 0-21 0,3 20 22 16,-3-4-22-16,0-16 22 0,0 0-22 0,2 16 22 0,2-3-22 15,-4-13 22-15,0 0-22 0,3 20 23 0,-1-5-23 16,-2-15 18-16,0 0-18 0,4 17 19 0,1-5-19 16,-5-12 18-16,0 0-18 0,9 13 18 0,-1 7-18 15,-8-20 19-15,0 0-19 0,9 19 19 16,0-6-19-16,-9-13 16 0,0 0-16 0,11 8 16 0,5 4-16 16,-16-12 14-16,0 0-14 0,17 7 14 0,-1 4-14 15,-16-11 14-15,0 0-14 0,16 10 14 0,-2-7-14 0,-14-3 12 16,0 0-12-16,14 6 13 0,4-6-13 15,-18 0 10-15,0 0-10 0,23 3 10 0,9-3-10 0,-32 0 6 16,0 0-6-16,30 2 7 0,-7 0-7 0,-23-2 5 0,0 0-5 16,15 0 5-16,1 0-5 0,-16 0 3 15,0 0-3-15,14 0 3 0,1-2-3 0,-15 2 2 0,0 0-2 16,17-2 2-16,1-5-2 0,-18 7 1 0,0 0-1 16,14-5 2-16,4-4-2 0,-18 9 1 0,0 0-1 15,14-7 2-15,0-1-2 0,-14 8 2 0,0 0-2 0,14-9 2 16,-2-3-2-16,-12 12 3 0,0 0-3 0,9-14 4 15,2 0-4-15,-11 14 3 0,0 0-3 0,12-15 4 16,-3-1-4-16,-9 16 3 0,0 0-3 0,10-15 4 16,3 2-4-16,-13 13 3 0,0 0-3 0,9-12 3 15,3-1-3-15,-12 13 3 0,0 0-3 0,9-13 4 16,1 5-4-16,-10 8 5 0,0 0-5 0,6-12 5 16,1-4-5-16,-7 16 4 0,0 0-4 0,5-21 5 15,4-1-5-15,-9 22 3 0,0 0-3 0,5-24 4 16,4-6-4-16,-9 30 3 0,0 0-3 0,5-33 4 15,2-7-4-15,-7 40 4 0,0 0-4 0,0-36 4 16,0-4-4-16,0 40 3 0,0 0-3 0,0-33 4 0,-7 9-4 16,7 24 4-16,0 0-4 0,-9-24 4 0,-1 0-4 15,10 24 4-15,0 0-4 0,-14-24 5 0,5 4-5 16,9 20 3-16,0 0-3 0,-12-17 4 0,-8-14-4 16,20 31 2-16,0 0-2 0,-21-26 3 0,10 7-3 15,11 19 2-15,0 0-2 0,-12-16 3 0,-7-1-3 0,19 17 2 16,0 0-2-16,-18-21 3 0,6 9-3 0,12 12 2 15,0 0-2-15,-6-3 3 0,6 3-3 0,0 0 1 16,0 0-1-16,0 0 2 0,-8 0-2 0,2 0-1954 16</inkml:trace>
  <inkml:trace contextRef="#ctx0" brushRef="#br0" timeOffset="995.08">9710 6040 404 0,'0'0'0'0,"0"0"0"0,0 0 0 16,0 0 45-16,0 0-45 0,0 8 46 0,0-8-46 16,0 0 61-16,0 0-61 0,0 0 62 0,0 0-62 15,0 0 78-15,0 0-78 0,0 0 78 0,0 7-78 16,0-7 73-16,0 0-73 0,0 0 74 0,0 9-74 15,0-9 71-15,0 0-71 0,0 0 71 0,0 0-71 16,0 0 68-16,0 0-68 0,0 0 68 0,-9 0-68 0,9 0 70 16,0 0-70-16,0 0 70 0,0-9-70 0,0 9 66 15,0 0-66-15,3-19 67 0,3-14-67 0,-6 33 57 16,0 0-57-16,3-36 58 0,-1 5-58 31,-2 31 53-31,0 0-53 0,3-23 54 0,-1 4-54 0,-2 19 47 16,0 0-47-16,0-17 47 0,0 5-47 15,0 12 40-15,0 0-40 16,0-11 40-16,0 3-40 0,0 8 37 16,0 0-37-16,0-7 37 0,0 7-37 15,0 0 31-15,0 0-31 0,0 0 32 0,0-9-32 16,0 9 28-16,0 0-28 0,0 0 29 0,0-5-29 0,0 5 26 16,0 0-26-16,0 0 27 0,-7-3-27 0,7 3 25 15,0 0-25-15,0 0 26 0,-9 12-26 0,9-12 22 16,0 0-22-16,-3 12 23 15,-2 7-23-15,5-19 20 0,0 0-20 16,-8 24 20-16,3 2-20 0,5-26 21 16,0 0-21-16,-3 28 21 0,1 5-21 15,2-33 21 1,0 0-21-16,-4 27 22 0,4 3-22 16,0-30 16-16,0 0-16 0,6 27 16 0,1-6-16 15,-7-21 13-15,0 0-13 16,5 23 14-16,-1-6-14 15,-4-17 10-15,0 0-10 16,5 19 11-16,-5-5-11 16,0-14 8-16,0 0-8 0,-4 15 8 0,3-2-8 15,1-13 7-15,0 0-7 0,-4 12 8 0,0-5-8 16,4-7 7-16,0 0-7 0,0 0 7 16,-5 12-7-16,5-12 6 15,0 0-6-15,-3 5 6 0,3-5-6 16,0 0 7-16,0 0-7 0,-7 7 8 15,7-7-8-15,0 0 7 0,0 0-7 0,-7 2 8 0,7-2-8 16,0 0 8-16,0 0-8 0,-6 3 8 0,6-3-8 16,0 0 13-16,0 0-13 0,-5 3 13 15,5-3-13-15,0 0 10 0,0 0-10 0,-9 4 11 0,0-4-11 16,9 0 10-16,0 0-10 0,-12 2 10 0,3 1-10 0,9-3 7 16,0 0-7-16,-7 0 7 0,0 0-7 0,7 0 4 0,0 0-4 0,0 0 5 15,-11 4-5-15,11-4 1 0,0 0-1 0,0 0 2 16,0 0-2-16,0 0 0 0,0 0 0 0,0 0 1 0,9 3-1 15,-9-3 0-15,0 0 0 0,16-3 0 0,7-6 0 16,-23 9 0-16,0 0 0 0,34-10 0 0,6 4 0 0,-40 6 0 0,0 0 0 0,39-7 0 0,-5 6 0 0,-34 1-1 16,0 0 1-16,28 0-1 0,-5 0 1 0,3-4-1899 0</inkml:trace>
  <inkml:trace contextRef="#ctx0" brushRef="#br0" timeOffset="2508.51">10170 6152 516 0,'0'0'0'0,"0"0"0"16,-5 9 0-16,5-9 94 0,0 0-94 0,0 0 95 15,0 0-95-15,0 0 106 0,0 0-106 0,-7 5 106 16,7-5-106-16,0 0 57 0,0 0-57 0,0 0 57 15,0 0-57-15,0 0 56 0,0 0-56 0,0 0 57 16,0 0-57-16,0 0 55 0,0 0-55 0,0 0 56 16,0 0-56-16,0 0 47 0,0 0-47 0,0 0 48 15,30 0-48-15,-30 0 44 0,0 0-44 0,32-2 45 16,-1 2-45-16,-31 0 39 0,0 0-39 0,32-3 40 94,0-4-40-94,-32 7 36 0,0 0-36 0,32-5 37 0,-1-4-37 0,-31 9 40 0,0 0-40 0,32-7 40 0,-5-5-40 0,-27 12 43 15,0 0-43-15,23-9 44 0,8-3-44 0,-31 12 36 0,0 0-36 0,32-8 36 0,9-5-36 0,-41 13 31 0,0 0-31 0,44-10 32 0,5 5-32 0,-49 5 31 0,0 0-31 0,55-4 32 0,-6 4-32 0,-49 0 28 0,0 0-28 0,48-3 29 0,-6 1-29 0,-42 2 21 16,0 0-21-16,41-3 22 0,5-1-22 0,-46 4 17 0,0 0-17 16,49 0 18-16,1 0-18 0,-50 0 14 15,0 0-14-15,47 0 15 0,-2 4-15 0,-45-4 12 16,0 0-12-16,37 0 13 0,1 3-13 0,-38-3 9 0,0 0-9 15,41 0 10-15,-7-3-10 0,-34 3 8 0,0 0-8 16,40-4 9-16,10-1-9 0,-50 5 8 0,0 0-8 16,54 0 9-16,8 0-9 0,-62 0 7 0,0 0-7 0,58 0 7 15,0 0-7-15,-58 0 5 0,0 0-5 0,50 5 6 16,-8-1-6-16,-42-4 5 0,0 0-5 0,37 0 6 16,4 3-6-16,-41-3 5 0,0 0-5 0,44 0 5 15,5-3-5-15,-49 3 4 0,0 0-4 0,50-4 4 16,5-1-4-16,-55 5 3 0,0 0-3 0,51-3 4 15,-2-1-4-15,-49 4 4 0,0 0-4 0,41-3 4 16,-15 1-4-16,-26 2 4 0,0 0-4 0,23-3 4 16,4-1-4-16,-27 4 4 0,0 0-4 0,23-3 4 0,-2 3-4 15,-21 0 3-15,0 0-3 0,14 0 4 0,3-2-4 16,-17 2 3-16,0 0-3 0,16 0 3 16,0 2-3-16,-16-2 2 0,0 0-2 0,14 0 3 0,-5-2-3 15,-9 2 1-15,0 0-1 0,5 0 2 0,-5 0-2 16,0 0 1-16,0 0-1 0,0 0 1 0,8-7-1 15,-8 7 1-15,0 0-1 0,0 0 1 0,0 0-1 16,0 0 1-16,0 0-1 0,5-9 1 0,-5 9-1 16,0 0 1-16,0 0-1 0,-16-8 1 0,5 4-1 0,11 4 2 15,0 0-2-15,-12-7 2 0,1 6-2 16,11 1 2 0,0 0-2-16,-14 0 3 0,0 0-3 0,14 0 3 15,0 0-3-15,-16 0 4 0,6 0-4 0,10 0 3 16,0 0-3-16,-13 0 4 15,3 0-4-15,10 0 3 0,0 0-3 0,-9 0 3 16,0 8-3-16,9-8 2 0,0 0-2 0,-9 9 3 0,-3 0-3 16,12-9 4-16,0 0-4 0,-11 10 4 0,3-1-4 15,8-9 4-15,0 0-4 0,-9 12 4 16,-7 0-4-16,16-12 4 16,0 0-4-16,-16 17 5 0,2 2-5 0,14-19 5 0,0 0-5 0,-9 21 5 0,-3 7-5 0,12-28 5 0,0 0-5 0,-9 27 6 0,4-6-6 15,5-21 5-15,0 0-5 0,-4 21 5 0,2 0-5 0,2-21 6 0,0 0-6 0,0 27 7 16,6-6-7-16,-6-21 8 0,0 0-8 0,3 23 8 15,4 1-8-15,-7-24 10 0,0 0-10 0,12 26 10 16,-1 1-10-16,-11-27 13 0,0 0-13 0,12 25 14 16,1 4-14-16,-13-29 17 0,0 0-17 0,10 31 17 15,-1-7-17-15,-9-24 15 0,0 0-15 0,9 28 16 0,0-12-16 16,-9-16 13-16,0 0-13 0,10 17 14 0,3-1-14 16,-13-16 12-16,0 0-12 0,17 12 12 0,1-7-12 15,-18-5 12-15,0 0-12 0,23 3 13 0,5 1-13 16,-28-4 10-16,0 0-10 0,36 0 10 0,1-4-10 15,-37 4 11-15,0 0-11 0,40-8 11 0,1-1-11 16,-41 9 10-16,0 0-10 0,44-7 10 0,-4-5-10 16,-40 12 10-16,0 0-10 0,41-16 10 0,-7-1-10 0,-34 17 9 15,0 0-9-15,30-15 10 0,-7-5-10 0,-23 20 12 16,0 0-12-16,21-20 12 0,3-8-12 0,-24 28 13 16,0 0-13-16,23-29 14 0,-5 1-14 0,-18 28 12 15,0 0-12-15,14-26 13 0,-2 2-13 0,-12 24 11 16,0 0-11-16,13-24 12 0,1-8-12 0,-14 32 10 0,0 0-10 15,9-36 11-15,-6-6-11 0,-3 42 10 0,0 0-10 16,2-48 10-16,-4 0-10 0,2 48 9 0,0 0-9 16,-3-52 10-16,-11 7-10 0,14 45 7 0,0 0-7 0,-18-37 8 15,-5 1-8-15,23 36 9 0,0 0-9 16,-32-33 9-16,-3 2-9 0,35 31 8 0,0 0-8 16,-41-29 9-16,-4 4-9 0,45 25 7 0,0 0-7 0,-50-19 7 15,-12 11-7-15,62 8 10 0,0 0-10 0,-63-4 10 16,-4 13-10-16,67-9 12 0,0 0-12 0,-57 15 12 15,13 6-12-15,44-21 7 0,0 0-7 0,-32 28 7 16,9 1-7-16,23-29 1 0,0 0-1 0,-8 26 1 16,8-8-1-16,0-3-2193 0</inkml:trace>
  <inkml:trace contextRef="#ctx0" brushRef="#br0" timeOffset="3261.07">12366 6157 572 0,'0'0'0'0,"0"0"0"16,-9 7 0-16,9-7 175 0,0 0-175 0,-9 2 175 16,0 1-175-16,9-3 78 0,0 0-78 0,-10 4 79 15,1-1-79-15,9-3 62 0,0 0-62 0,-7 2 62 16,7-2-62-16,0 0 51 0,0 0-51 0,-9 4 51 16,4-8-51-16,5 4 54 0,0 0-54 0,-9-2 55 0,9 2-55 15,0 0 62-15,0 0-62 0,-6-10 62 16,1-7-62-16,5 17 52 0,0 0-52 0,2-28 53 0,7-14-53 15,-9 42 44-15,0 0-44 0,17-39 45 0,3 2-45 63,-20 37 36-63,0 0-36 0,26-24 36 16,1 3-36-16,-27 21 30 0,0 0-30 0,23-12 31 0,-2 4-31 0,-21 8 22 15,0 0-22-15,14-2 23 0,-3 5-23 0,-11-3 18 0,0 0-18 0,7 12 18 0,-2 13-18 16,-5-25 13-16,0 0-13 0,-5 33 13 0,-4 10-13 15,9-43 11-15,0 0-11 0,-16 45 11 0,-9-2-11 16,25-43 10-16,0 0-10 0,-23 42 10 0,2-11-10 0,21-31 11 0,0 0-11 0,-18 26 11 0,4-4-11 0,14-22 8 0,0 0-8 0,-12 17 9 0,1-1-9 0,11-16 10 16,0 0-10-16,-8 12 10 0,2-7-10 0,6-5 8 0,0 0-8 15,0 0 8-15,-9 11-8 0,9-11 8 0,0 0-8 0,0 0 8 16,0 12-8-16,0-12 8 0,0 0-8 0,0 0 8 16,15 5-8-16,-15-5 7 0,0 0-7 0,17 4 8 15,11-8-8-15,-28 4 9 0,0 0-9 0,39-5 10 16,7-2-10-16,-46 7 9 0,0 0-9 0,51-9 10 15,6-3-10-15,-57 12 3 0,0 0-3 0,46-12 3 16,-18 3-3-16,-28 9 3 0,0 0-3 0,18-7 3 16,-10 2-3-16,1-2-1580 0</inkml:trace>
  <inkml:trace contextRef="#ctx0" brushRef="#br0" timeOffset="4232.08">10767 5488 975 0,'0'0'0'0,"0"0"0"0,0 0 0 0,0 0 25 15,0 0-25-15,0 0 25 0,0 0-25 16,0 0 15-16,0 0-15 0,17 13 16 0,-17-13-16 16,0 0 53-16,0 0-53 0,6 18 54 0,-6 1-54 0,0-19 60 15,0 0-60-15,0 21 60 0,0-9-60 0,0-12 65 16,0 0-65-16,-4 12 66 0,-1 2-66 0,5-14 64 15,0 0-64-15,-5 12 64 0,-2-5-64 0,7-7 56 16,0 0-56-16,0 0 57 0,0 0-57 0,0 0 48 16,0 0-48-16,0 0 49 0,-6-21-49 0,6 21 44 0,0 0-44 15,4-28 45-15,1-13-45 0,-5 41 39 16,0 0-39-16,12-40 39 47,-1 4-39-47,-11 36 30 0,0 0-30 15,12-37 30-15,-1 10-30 0,-11 27 27 0,0 0-27 0,9-28 28 0,0 7-28 0,-9 21 21 16,0 0-21-16,12-24 21 0,-3 0-21 0,-9 24 17 0,0 0-17 0,10-25 17 0,-1 10-17 16,-9 15 10-16,0 0-10 0,9-9 11 0,3 0-11 15,-12 9 7-15,0 0-7 16,14-6 8-16,-3 4-8 16,-11 2 6-16,0 0-6 0,16 2 6 0,-2 4-6 15,-14-6 3-15,0 0-3 16,11 13 4-16,1 2-4 0,-12-15 4 15,0 0-4-15,9 24 4 0,1 2-4 16,-10-26 5-16,0 0-5 0,13 28 5 0,1-4-5 16,-14-24 8-16,0 0-8 15,12 28 9-15,-3 5-9 16,-9-33 12-16,0 0-12 0,5 31 13 16,8 2-13-16,-13-33 14 15,0 0-14-15,14 36 14 0,-5 4-14 16,-9-40 15-16,0 0-15 0,5 42 16 0,0-3-16 15,-5-39 18-15,0 0-18 0,7 37 18 0,-1-10-18 0,-6-27 21 0,0 0-21 0,3 25 22 0,-3-8-22 0,0-17 18 0,0 0-18 0,2 9 19 0,-2-9-19 0,0 0 16 16,0 0-16-16,3 6 16 0,-3-6-16 0,0 0 2 0,0 0-2 0,0 0 2 0,0 0-2 0,0 0-1767 0</inkml:trace>
  <inkml:trace contextRef="#ctx0" brushRef="#br0" timeOffset="4552.42">10779 5543 460 0,'0'0'0'0,"0"0"0"16,0 5 0-16,0-5 33 0,0 0-33 0,0 0 33 16,5 7-33-16,-5-7 61 0,0 0-61 0,0 0 62 15,9 5-62-15,-9-5 54 0,0 0-54 0,9 0 54 16,5-5-54-16,-14 5 50 0,0 0-50 0,18-9 51 0,7-1-51 15,-25 10 62-15,0 0-62 0,26-5 62 0,0-2-62 16,-26 7 70-16,0 0-70 0,23-5 71 0,6-4-71 16,-29 9 72-16,0 0-72 0,24-3 72 0,-10-1-72 15,4 2-891-15</inkml:trace>
  <inkml:trace contextRef="#ctx0" brushRef="#br0" timeOffset="16995.21">12687 5882 415 0,'0'0'0'0,"0"0"0"16,0 0 0-16,0 0 13 0,0 0-13 0,0 0 13 0,0 0-13 15,0 0 45-15,0 0-45 0,0 0 45 0,0 0-45 16,0 0 76-16,0 0-76 0,0 0 77 0,0 0-77 16,0 0 92-16,0 0-92 0,0 0 92 0,0 0-92 15,0 0 53-15,0 0-53 0,0 0 53 0,0 0-53 16,0 0 55-16,0 0-55 0,0 0 56 0,0 0-56 16,0 0 54-16,0 0-54 0,0 0 55 0,0 0-55 15,0 0 50-15,0 0-50 0,0 0 51 0,0 0-51 16,0 0 50-16,0 0-50 0,0 0 50 0,17-12-50 15,-17 12 42-15,0 0-42 0,9-9 42 0,5-3-42 16,-14 12 38-16,0 0-38 0,20-15 38 0,1-4-38 16,-21 19 29-16,0 0-29 0,19-18 30 47,4-2-30-47,-23 20 27 0,0 0-27 15,25-19 27-15,0 1-27 0,-25 18 25 0,0 0-25 0,24-15 26 0,-8-1-26 0,-16 16 22 16,0 0-22-16,18-17 22 0,8-11-22 0,-26 28 18 0,0 0-18 0,27-31 18 15,5 2-18 1,-32 29 15-16,0 0-15 0,31-32 15 0,7-2-15 16,-38 34 13-1,0 0-13-15,37-35 13 0,1 6-13 16,-38 29 11 0,0 0-11-16,34-28 11 0,1-1-11 15,-35 29 10-15,0 0-10 16,36-26 11-16,-1 0-11 15,-35 26 9 1,0 0-9-16,32-28 10 0,5 0-10 16,-37 28 9-16,0 0-9 0,35-27 10 0,-3 1-10 0,-32 26 10 15,0 0-10-15,31-31 11 0,1-2-11 0,-32 33 10 0,0 0-10 0,34-40 10 0,1-2-10 0,-35 42 10 0,0 0-10 0,39-39 10 0,1-3-10 0,-40 42 11 0,0 0-11 0,48-36 11 0,5 1-11 0,-53 35 9 0,0 0-9 0,55-33 9 0,-2 2-9 0,-53 31 7 16,0 0-7-16,49-29 7 0,-8-8-7 0,-41 37 6 0,0 0-6 0,42-36 6 0,-3 0-6 0,-39 36 4 0,0 0-4 0,37-42 5 0,-5 6-5 0,-32 36 4 16,0 0-4-16,35-37 4 0,4 6-4 0,-39 31 3 0,0 0-3 0,40-29 3 0,10 5-3 15,-50 24 2-15,0 0-2 0,49-25 3 0,-5 3-3 0,-44 22 1 16,0 0-1-16,37-17 2 0,-7 1-2 0,-30 16 1 15,0 0-1-15,25-17 1 0,-4 1-1 0,-21 16 1 16,0 0-1-16,21-15 1 0,1-6-1 0,-22 21 1 0,0 0-1 16,19-19 1-16,-3 5-1 0,-16 14 1 15,0 0-1-15,14-16 2 0,-2-3-2 0,-12 19 2 0,0 0-2 16,13-14 2-16,-6 2-2 0,-7 12 2 16,0 0-2-16,9-12 2 0,3-3-2 0,-12 15 2 0,0 0-2 15,12-16 3-15,2 4-3 0,-14 12 3 0,0 0-3 16,9-12 4-16,-3 3-4 0,-6 9 4 0,0 0-4 15,3-7 4-15,-3 7-4 0,0 0 2 0,0 0-2 16,0 0 2-16,0 0-2 0,0 0-1542 0</inkml:trace>
  <inkml:trace contextRef="#ctx0" brushRef="#br0" timeOffset="18437.21">12719 6310 740 0,'0'0'0'15,"0"0"0"-15,0 0 0 0,0 0 127 0,0 0-127 16,0 0 127-16,0 0-127 0,0 0 86 0,0 0-86 15,0 0 86-15,0 0-86 0,0 0 47 0,0 0-47 16,0 0 48-16,17 0-48 0,-17 0 32 0,0 0-32 16,0 0 32-16,9 0-32 0,-9 0 22 0,0 0-22 15,5 1 23-15,4 6-23 0,-9-7 23 0,0 0-23 16,9 4 24-16,0 1-24 0,-9-5 26 0,0 0-26 16,17 3 26-16,6 6-26 0,-23-9 31 0,0 0-31 0,32 9 32 15,9-1-32 1,-41-8 29-16,0 0-29 0,44 11 30 0,2 1-30 15,-46-12 28-15,0 0-28 0,40 12 28 16,-8 2-28 0,-32-14 24-16,0 0-24 15,28 15 24-15,-5 8-24 16,-23-23 25-16,0 0-25 0,23 24 26 16,-2 0-26-16,-21-24 25 15,0 0-25-15,18 25 26 0,5-1-26 16,-23-24 25-16,0 0-25 0,23 24 25 15,3-1-25-15,-26-23 22 16,0 0-22-16,32 19 22 0,12 0-22 16,-44-19 20-16,0 0-20 15,51 17 20-15,-1-2-20 16,-50-15 16-16,0 0-16 16,49 14 17-16,-8 2-17 0,-41-16 16 0,0 0-16 15,32 19 16-15,-1-5-16 0,-31-14 12 16,0 0-12-16,23 15 12 0,-9 1-12 15,-14-16 9-15,0 0-9 0,15 12 10 16,-1 4-10-16,-14-16 8 16,0 0-8-16,21 12 9 0,2 3-9 15,-23-15 8 1,0 0-8-16,23 21 8 0,1 3-8 16,-24-24 9-16,0 0-9 0,29 25 10 15,2-1-10-15,-31-24 9 0,0 0-9 0,36 21 10 0,1 3-10 0,-37-24 10 0,0 0-10 16,35 27 11-16,-7-1-11 0,-28-26 10 0,0 0-10 0,27 25 11 0,-2-3-11 0,-25-22 11 0,0 0-11 0,24 17 12 0,-4 2-12 0,-20-19 11 0,0 0-11 0,21 16 11 0,-2 5-11 15,-19-21 12-15,0 0-12 0,21 17 12 0,2 2-12 0,-23-19 9 0,0 0-9 0,23 21 10 0,6-6-10 0,-29-15 7 0,0 0-7 0,30 13 8 0,-2-1-8 0,-28-12 6 0,0 0-6 0,26 12 6 16,-6 0-6-16,-20-12 6 0,0 0-6 0,16 14 6 0,-2-2-6 0,-14-12 5 0,0 0-5 0,14 12 5 0,-2 0-5 0,-12-12 4 0,0 0-4 0,14 14 5 0,0 3-5 0,-14-17 5 0,0 0-5 0,11 16 6 0,0-4-6 0,-11-12 4 0,0 0-4 16,8 9 4-16,3-1-4 0,-11-8 5 0,0 0-5 0,12 9 6 15,2 3-6-15,-14-12 5 0,0 0-5 0,15 12 5 0,-10-1-5 16,-5-11 4-16,0 0-4 0,7 8 4 0,0 1-4 16,-7-9 4-16,0 0-4 0,9 10 5 0,3 1-5 15,-12-11 4-15,0 0-4 0,9 7 4 0,-4-2-4 16,-5-5 3-16,0 0-3 0,9 7 4 0,9 0-4 15,-18-7 3-15,0 0-3 0,17 8 3 0,-3-3-3 0,-14-5 2 16,0 0-2-16,15 4 3 0,-3-1-3 0,-12-3 3 16,0 0-3-16,5 4 3 0,-5-4-3 0,0 0 2 15,0 0-2-15,6 8 3 0,-6-8-3 0,0 0 0 0,0 0 0 16,5 6 1-16,-5-6-1 0,0 0 0 0,0 0 0 16,7 10 0-16,-7-10 0 0,0 0-1735 15</inkml:trace>
  <inkml:trace contextRef="#ctx0" brushRef="#br0" timeOffset="20913.97">13527 7097 819 0,'0'0'0'0,"0"0"0"0,0 0 0 16,0 0 48-16,0 0-48 0,0 0 49 0,0 0-49 0,0 0 123 15,0 0-123-15,0 0 123 0,0 0-123 0,0 0 115 16,0 0-115-16,0 0 115 0,0 0-115 0,0 0 75 16,0 0-75-16,0-16 75 0,-9 13-75 0,9 3 47 15,0 0-47-15,-18 0 47 0,-5 3-47 16,23-3 37-16,0 0-37 0,-30 14 37 0,-3 9-37 0,33-23 33 15,0 0-33-15,-39 29 33 0,-2 6-33 16,41-35 34-16,0 0-34 16,-33 41 35-16,5 4-35 0,28-45 31 15,0 0-31-15,-13 52 31 0,8 0-31 16,5-52 40-16,0 0-40 0,5 45 41 16,8-8-41-16,-13-37 40 15,0 0-40-15,21 31 41 0,12-11-41 16,-33-20 37-1,0 0-37-15,41 9 38 0,10-18-38 0,-51 9 30 16,0 0-30-16,53-22 30 0,-7-7-30 16,-46 29 12-16,0 0-12 15,35-28 13-15,-15 4-13 0,-1-1-1612 16</inkml:trace>
  <inkml:trace contextRef="#ctx0" brushRef="#br0" timeOffset="22209.8">14688 4146 774 0,'0'0'0'0,"0"0"0"0,0 0 0 0,0 0 68 0,0 0-68 16,18-12 68-16,-13 7-68 0,-5 5 130 0,0 0-130 15,9-3 131-15,-9 3-131 0,0 0 106 0,0 0-106 16,9 0 107-16,-9 0-107 0,0 0 70 0,0 0-70 16,0 0 70-16,0 0-70 0,0 0 47 0,0 0-47 15,-6 8 47-15,-8 4-47 0,14-12 37 0,0 0-37 16,-16 23 37-16,6 6-37 0,10-29 30 0,0 0-30 15,-9 37 31-15,0 2-31 0,9-39 39 0,0 0-39 16,-3 40 39-16,1 2-39 16,2-42 39-16,0 0-39 15,0 40 40-15,5-4-40 0,-5-36 37 16,0 0-37-16,2 33 38 0,5-5-38 16,-7-28 35-1,0 0-35-15,10 24 36 0,12 3-36 16,-22-27 31-16,0 0-31 15,24 30 31-15,-2-9-31 0,-22-21 25 16,0 0-25-16,21 22 26 0,7-1-26 0,-28-21 22 16,0 0-22-16,26 21 23 15,6-6-23-15,-32-15 19 16,0 0-19-16,25 9 20 0,-4-6-20 16,-21-3 23-16,0 0-23 15,18 0 23-15,-1 0-23 0,-17 0 23 16,0 0-23-16,20-3 24 0,1-6-24 15,-21 9 19-15,0 0-19 0,18-12 19 16,5 0-19-16,-23 12 16 16,0 0-16-16,22-9 16 0,-4-3-16 15,-18 12 17-15,0 0-17 0,25-19 18 16,10-2-18-16,-35 21 11 16,0 0-11-16,35-24 12 0,-8 3-12 15,-27 21 12 1,0 0-12-16,25-24 12 0,-1-7-12 15,-24 31 11-15,0 0-11 0,29-41 11 16,-6-6-11-16,-23 47 10 16,0 0-10-16,17-45 10 0,-8 0-10 15,-9 45 8-15,0 0-8 0,5-40 8 16,-1-8-8-16,-4 48 9 0,0 0-9 16,0-42 9-16,-4 18-9 0,4 24 9 15,0 0-9-15,-5-24 9 0,-4-16-9 16,9 40 9-16,0 0-9 15,-9-40 9-15,-5 7-9 0,14 33 8 16,0 0-8-16,-16-36 9 0,-3-8-9 0,19 44 8 16,0 0-8-16,-23-41 9 0,2 8-9 15,21 33 8-15,0 0-8 16,-27-28 9-16,-10 1-9 0,37 27 8 16,0 0-8-16,-37-21 8 0,7 9-8 0,30 12 8 15,0 0-8-15,-28-9 8 0,0 6-8 0,28 3 10 0,0 0-10 16,-32 3 10-16,2 6-10 0,30-9 4 0,0 0-4 0,-28 17 5 0,-2 14-5 0,30-31 2 0,0 0-2 0,-30 40 2 0,1 14-2 0,29-54 0 0,0 0 0 0,-22 64 1 0,6 0-1 0,16-64-1 0,0 0 1 0,-9 69-1 0,0-8 1 0,2-1-1984 0</inkml:trace>
  <inkml:trace contextRef="#ctx0" brushRef="#br0" timeOffset="23311.98">14928 4146 863 0,'0'0'0'0,"0"0"0"16,0 0 0-16,0 0 12 0,0 0-12 0,0 0 12 15,0-17-12-15,0 17 17 0,0 0-17 0,0 0 17 16,0 0-17-16,0 0 64 0,0 0-64 0,5-9 64 0,-5 3-64 15,0 6 60-15,0 0-60 0,2-9 61 16,3 0-61-16,-5 9 51 0,0 0-51 0,6-12 52 16,2 2-52-16,-8 10 42 0,0 0-42 0,9-9 42 0,0 0-42 15,-9 9 31-15,0 0-31 0,5-6 32 0,4 6-32 16,-9 0 25-16,0 0-25 0,9 3 25 0,0 6-25 16,-9-9 21-16,0 0-21 0,9 15 22 0,-4 4-22 15,-5-19 19-15,0 0-19 0,0 21 19 0,-4 3-19 16,4-24 18-16,0 0-18 0,-5 28 18 47,-4 1-18-32,9-29 13-15,0 0-13 0,-10 31 14 0,1-6-14 0,9-25 13 16,0 0-13-16,-9 20 14 0,0-4-14 0,9-16 12 0,0 0-12 0,-9 12 12 0,6-3-12 0,3-9 12 0,0 0-12 16,0 0 13-16,-9 8-13 0,9-8 11 0,0 0-11 15,0 0 12-15,0 0-12 0,0 0 11 0,0 0-11 16,0 0 11-16,0 0-11 0,0 0 10 15,0 0-10-15,0 0 10 0,4-12-10 0,-4 12 8 16,0 0-8-16,5-8 8 0,0-4-8 0,-5 12 6 0,0 0-6 16,9-9 7-16,2 5-7 15,-11 4 5-15,0 0-5 0,12 0 6 16,4 0-6-16,-16 0 4 0,0 0-4 16,18 9 4-16,-4 7-4 0,-14-16 4 15,0 0-4-15,8 20 5 0,-6 1-5 16,-2-21 3-16,0 0-3 15,-2 23 3-15,-3 3-3 16,5-26 3-16,0 0-3 0,-10 24 4 0,-6-2-4 16,16-22 4-16,0 0-4 15,-18 18 4-15,-5-6-4 0,23-12 4 16,0 0-4-16,-18 8 5 0,4-1-5 16,14-7 6-16,0 0-6 0,-14 4 6 0,7-2-6 0,7-2 7 0,0 0-7 15,0 0 7-15,0 0-7 0,0 0 7 0,0 0-7 0,13-18 8 0,13-18-8 0,2 3-1353 0</inkml:trace>
  <inkml:trace contextRef="#ctx0" brushRef="#br0" timeOffset="24353.26">14547 7438 707 0,'0'0'0'16,"0"0"0"-16,0 0 0 0,0 0 44 0,0 0-44 0,28 0 45 16,-28 0-45-16,0 0 119 0,0 0-119 0,5 0 120 15,-5 0-120-15,0 0 118 0,0 0-118 0,0 0 119 16,-5 7-119-16,5-7 90 0,0 0-90 0,-14 12 91 15,-4 9-91-15,18-21 52 0,0 0-52 0,-17 24 52 16,-3 4-52-16,20-28 47 0,0 0-47 0,-16 33 47 16,2 3-47-16,14-36 39 0,0 0-39 0,-10 36 40 15,6 1-40-15,4-37 32 0,0 0-32 0,-3 39 32 16,6 10-32-16,-3-49 40 16,0 0-40-16,5 48 41 0,8-3-41 0,-13-45 40 15,0 0-40-15,14 37 41 0,-2-4-41 16,-12-33 34-1,0 0-34-15,16 24 35 0,0-7-35 16,-16-17 31-16,0 0-31 0,18 14 31 0,-2-2-31 0,-16-12 28 0,0 0-28 0,14 9 28 0,-2-6-28 0,-12-3 21 0,0 0-21 0,19 0 22 0,11-2-22 0,-30 2 17 16,0 0-17-16,32-5 17 0,-4-7-17 0,-28 12 16 15,0 0-16-15,30-17 17 0,-3-2-17 0,-27 19 13 16,0 0-13-16,28-21 14 0,-1-3-14 0,-27 24 20 16,0 0-20-16,24-37 20 0,1-6-20 0,-25 43 22 0,0 0-22 15,23-47 22-15,-4-1-22 0,-19 48 21 0,0 0-21 16,22-47 21-16,-5 2-21 0,-17 45 19 0,0 0-19 15,16-41 20-15,0 1-20 0,-16 40 16 0,0 0-16 16,7-36 17-16,-5-4-17 0,-2 40 16 0,0 0-16 16,-4-37 16-16,-1 6-16 0,5 31 12 0,0 0-12 15,-14-29 12-15,-7-4-12 0,21 33 12 0,0 0-12 16,-32-35 12-16,-3 9-12 0,35 26 13 0,0 0-13 0,-37-24 13 16,-8 3-13-16,45 21 12 0,0 0-12 0,-42-15 12 15,3 3-12-15,39 12 9 0,0 0-9 0,-32-4 10 16,10 1-10-16,22 3 0 0,0 0 0 0,-15 12 1 15,3 19-1-15,1 2-1911 0</inkml:trace>
  <inkml:trace contextRef="#ctx0" brushRef="#br0" timeOffset="25042.75">14693 7478 595 0,'0'0'0'16,"0"0"0"-16,13-7 0 0,-13 7 44 0,0 0-44 15,5-2 44-15,-5 2-44 0,0 0 63 0,0 0-63 0,9-3 63 16,-9 3-63-16,0 0 45 0,0 0-45 0,0 0 46 15,0 0-46-15,0 0 54 0,0 0-54 0,0 0 55 16,0 8-55-16,0-8 45 0,0 0-45 0,-9 11 46 16,-5 9-46-16,14-20 56 0,0 0-56 0,-18 21 57 15,-3-5-57-15,21-16 57 0,0 0-57 0,-16 17 58 16,-2 4-58-16,18-21 53 0,0 0-53 0,-15 22 54 16,2-6-54-16,13-16 47 0,0 0-47 0,-10 14 48 0,-1-2-48 31,11-12 47-31,0 0-47 0,-9 10 48 15,4-1-48-15,5-9 40 0,0 0-40 0,0 0 41 16,-7 9-41-16,7-9 37 0,0 0-37 16,0 0 37-16,0 0-37 0,0 0 29 0,0 0-29 15,0 0 29-15,-2 6-29 0,2-6 27 16,0 0-27-16,0 0 27 0,0 0-27 16,0 0 18-16,0 0-18 0,14 2 19 0,-5-2-19 15,-9 0 15-15,0 0-15 0,12 0 15 16,4 0-15-16,-16 0 9 0,0 0-9 15,21 0 10-15,4 0-10 0,-25 0 8 16,0 0-8-16,25 0 8 0,-11 4-8 16,-14-4 2-16,0 0-2 0,14 3 3 15,6 6-3-15,-1 3-1440 16</inkml:trace>
  <inkml:trace contextRef="#ctx0" brushRef="#br0" timeOffset="25264.14">14729 7595 897 0,'0'0'0'0,"0"0"0"15,8-3 0-15,-8 3 50 0,0 0-50 0,0 0 50 0,9 0-50 16,-9 0 58-16,0 0-58 0,0 0 59 0,0 0-59 16,0 0 51-16,0 0-51 0,0 7 52 0,0 2-52 15,0-9 48-15,0 0-48 0,0 15 48 0,-3 9-48 16,3-24 59-16,0 0-59 0,-6 33 59 0,-1 4-59 15,7-37 54-15,0 0-54 0,-8 45 55 0,-5 10-55 16,13-55 52-16,0 0-52 0,-17 61 53 16,-10-6-53-16,1 0-1174 0</inkml:trace>
  <inkml:trace contextRef="#ctx0" brushRef="#br0" timeOffset="35843.89">13260 4380 908 0,'0'0'0'0,"0"0"0"15,0 0 0-15,0 0 38 0,0 0-38 16,-28 7 38-16,28-7-38 0,0 0 95 0,0 0-95 0,0 0 96 16,2 12-96-16,-2-12 75 0,0 0-75 0,12 14 75 15,2 5-75-15,-14-19 53 0,0 0-53 0,18 16 53 16,5-3-53-16,-23-13 33 0,0 0-33 0,23 16 33 16,-5 5-33-16,-18-21 28 0,0 0-28 0,14 24 29 15,-4 4-29-15,-10-28 26 0,0 0-26 0,4 33 26 16,-1 6-26-16,-3-39 22 0,0 0-22 0,0 40 23 47,0 0-23-47,0-40 27 0,0 0-27 15,2 38 28-15,2-10-28 0,-4-28 29 0,0 0-29 0,3 20 29 0,-1-11-29 0,-2-9 28 16,0 0-28-16,0 0 28 0,-2 10-28 0,2-10 27 0,0 0-27 0,0 0 27 0,0 0-27 0,0 0 23 16,0 0-23-16,0 0 23 0,-5-15-23 0,5 15 23 15,0 0-23-15,-11-24 23 0,-8-6-23 0,19 30 25 0,0 0-25 0,-20-36 26 0,3 5-26 16,17 31 23-16,0 0-23 0,-9-33 23 0,0 5-23 0,9 28 21 15,0 0-21-15,-3-33 21 0,1 0-21 16,2 33 19-16,0 0-19 0,-4-34 19 0,-1-8-19 0,5 42 16 16,0 0-16-16,0-39 16 0,0-1-16 0,0 40 12 15,0 0-12-15,2-38 12 0,5-11-12 0,-7 49 10 16,0 0-10-16,9-43 11 0,7 7-11 0,-16 36 9 0,0 0-9 16,15-30 10-16,-6 11-10 0,-9 19 7 0,0 0-7 15,11-12 8-15,1 3-8 0,-12 9 6 0,0 0-6 16,16-8 6-16,5 4-6 0,-21 4 4 0,0 0-4 15,21-3 4-15,-1 3-4 0,-20 0 2 0,0 0-2 0,10 7 3 16,1 5-3-16,-11-12 1 0,0 0-1 0,11 21 1 16,-8 3-1-16,-3-24 1 0,0 0-1 0,5 29 1 15,-5 6-1-15,0-35 0 0,0 0 0 0,0 33 1 16,0 3-1-16,0-36 0 0,0 0 0 0,-5 29 0 16,-2-1 0-16,7-28 0 0,0 0 0 0,-11 28 0 15,-1-4 0-15,12-24 0 0,0 0 0 0,-14 21 0 16,0-6 0-16,14-15 0 0,0 0 0 0,-18 13 0 15,4-5 0-15,14-8 0 0,0 0 0 0,-12 7 0 16,6-5 0-16,6-2 0 0,0 0 0 0,-8 3 1 0,-3-3-1 16,11 0 1-16,0 0-1 0,0 0 1 0,-9 4-1 15,9-4 1-15,0 0-1 0,0 0 2 0,0 0-2 16,0 0 2-16,0 0-2 0,2-9 3 0,7 6-3 16,-9 3 3-16,0 0-3 0,19-7 3 0,8-2-3 15,-27 9 3-15,0 0-3 0,26-12 3 16,-5 7-3-1,-21 5 3-15,0 0-3 0,20-7 3 16,-1 3-3-16,-19 4 1 0,0 0-1 16,18-1 2-16,-6 1-2 0,-12 0 0 0,0 0 0 0,13 5 1 0,2 7-1 0,-15-12 0 15,0 0 0-15,16 16 0 0,0-4 0 0,-16-12 0 0,0 0 0 0,16 12 0 0,-5 3 0 0,-11-15 0 0,0 0 0 16,12 18 0-16,-7-3 0 0,-5-15-1 16,0 0 1-16,4 16 0 0,-2 8 0 0,-2-24 0 0,0 0 0 15,-2 24 0-15,-7 6 0 0,9-30 0 0,0 0 0 16,-16 27 0-16,0-2 0 0,16-25 0 0,0 0 0 15,-17 24 0-15,2-9 0 0,15-15 0 0,0 0 0 16,-15 12 0-16,4 1 0 0,11-13 0 0,0 0 0 0,-12 10 1 16,1 0-1-16,11-10 0 0,0 0 0 0,-9 4 1 15,0 1-1-15,9-5 1 0,0 0-1 16,-8 0 2-16,-3-3-2 0,11 3 2 0,0 0-2 0,-12-4 3 16,-1 2-3-16,13 2 2 0,0 0-2 15,-10-10 3-15,-8-7-3 16,-1-1-1689-16</inkml:trace>
  <inkml:trace contextRef="#ctx0" brushRef="#br0" timeOffset="46771.56">15202 3996 247 0,'0'0'0'15,"0"0"0"-15,0 0 0 0,0 0 4 0,0 0-4 16,0 0 4-16,0 0-4 0,0 0 17 0,0 0-17 16,0 0 17-16,0 0-17 0,0 0 44 0,0 0-44 15,0 0 44-15,0 0-44 0,0 0 56 0,0 0-56 16,0 0 56-16,0 0-56 0,0 0 44 0,0 0-44 16,0 0 44-16,0 0-44 0,0 0 40 0,0 0-40 15,0 0 40-15,0 0-40 0,0 0 52 0,0 0-52 16,0 0 52-16,0 0-52 0,0 0 50 0,0 0-50 0,0 0 50 15,19-7-50-15,-19 7 50 0,0 0-50 0,12-9 50 16,8 1-50-16,-20 8 56 0,0 0-56 0,19-12 57 0,4 3-57 16,-23 9 39-1,0 0-39-15,25-12 40 0,1 0-40 16,-26 12 42-16,0 0-42 0,30-12 42 0,9-8-42 16,-39 20 35-16,0 0-35 15,41-20 35-15,-4-5-35 16,-37 25 30-16,0 0-30 15,44-27 31-15,5 3-31 16,-49 24 28-16,0 0-28 0,48-25 28 16,1 1-28-16,-49 24 23 15,0 0-23-15,48-21 24 0,-13 2-24 16,-35 19 23-16,0 0-23 0,43-17 24 16,6 1-24-16,-49 16 23 15,0 0-23-15,55-17 23 16,7 5-23-1,-62 12 19-15,0 0-19 0,60-19 19 16,-2 2-19-16,-58 17 18 16,0 0-18-16,44-16 18 0,-7 4-18 15,-37 12 15 1,0 0-15-16,35-12 15 0,2-9-15 16,-37 21 18-1,0 0-18-15,41-19 19 0,5-2-19 16,-46 21 18-16,0 0-18 0,51-20 19 15,7-5-19-15,-58 25 18 16,0 0-18-16,58-22 18 16,-5 5-18-16,-53 17 15 15,0 0-15-15,46-20 16 0,-2 7-16 16,-44 13 13-16,0 0-13 0,39-16 14 16,-9 4-14-16,-30 12 13 15,0 0-13-15,32-12 14 0,5-5-14 16,-37 17 12-1,0 0-12-15,39-20 12 0,-2 5-12 16,-37 15 13-16,0 0-13 0,44-12 13 16,2 0-13-16,-46 12 10 0,0 0-10 0,49-9 10 0,-3-3-10 0,-46 12 9 0,0 0-9 0,37-9 10 0,-5-1-10 0,-32 10 9 0,0 0-9 0,30-9 9 0,-2 1-9 15,-28 8 6-15,0 0-6 0,32-13 6 0,0 5-6 0,-32 8 5 0,0 0-5 0,26-12 5 0,-8 3-5 0,-18 9 4 0,0 0-4 0,12-3 4 0,-1-1-4 0,-11 4 5 0,0 0-5 0,7-3 5 0,-7 3-5 0,0 0 5 0,0 0-5 0,5-6 6 0,-5 6-6 0,0 0 5 0,0 0-5 0,4-8 5 0,-4 8-5 0,0 0-1464 0</inkml:trace>
  <inkml:trace contextRef="#ctx0" brushRef="#br0" timeOffset="47447.12">15786 2900 203 0,'0'0'0'0,"0"0"0"0,0 0 0 0,0 0 76 15,0 0-76-15,0 0 77 0,-9-19-77 16,9 19 109-16,0 0-109 0,9-5 110 0,8-5-110 0,-17 10 40 16,0 0-40-16,23-9 41 0,2-3-41 0,-25 12 43 0,0 0-43 15,30-9 44-15,5 2-44 0,-35 7 32 16,0 0-32-16,41-1 33 0,-1-3-33 0,-40 4 42 0,0 0-42 16,41 0 42-16,-13 4-42 0,-28-4 45 0,0 0-45 15,27 8 46-15,-8 8-46 0,-19-16 40 16,0 0-40-16,16 24 41 0,-5 13-41 78,-11-37 44-78,0 0-44 0,7 41 44 0,-2 2-44 0,-5-43 48 16,0 0-48-16,2 38 49 0,-4-1-49 0,2-37 42 0,0 0-42 0,-9 34 42 15,-3-1-42-15,12-33 35 0,0 0-35 0,-18 28 35 16,-1-4-35-16,19-24 31 0,0 0-31 0,-27 24 31 0,-8-3-31 0,35-21 27 0,0 0-27 15,-34 17 28-15,-4-1-28 0,38-16 26 0,0 0-26 16,-32 12 26-16,4-3-26 0,28-9 20 16,0 0-20-16,-23 7 21 0,9-7-21 15,14 0 7-15,0 0-7 0,-9 0 7 16,9 0-7-16,0 0 2 0,0 0-2 16,-9-4 2-16,9 4-2 0,0 0-1164 0</inkml:trace>
  <inkml:trace contextRef="#ctx0" brushRef="#br0" timeOffset="47631.01">15835 2840 404 0,'0'0'0'0,"0"0"0"0,-18-4 0 0,18 4 20 15,0 0-20-15,-14-3 20 0,14 3-20 0,0 0 20 16,0 0-20-16,0 0 21 0,4 7-21 0,-4-7 58 0,0 0-58 16,5 14 59-16,-5 13-59 0,0-27 69 0,0 0-69 15,-3 37 69-15,-1 8-69 0,4-45 67 0,0 0-67 16,-2 52 67-16,-1-4-67 0,3-48 63 0,0 0-63 15,0 49 64-15,0-6-64 0,0-43 48 0,0 0-48 16,3 38 49-16,6 2-49 0,0-1-764 16</inkml:trace>
  <inkml:trace contextRef="#ctx0" brushRef="#br0" timeOffset="49592.21">16259 3996 886 0,'0'0'0'0,"0"0"0"15,0 0 0-15,0 0 85 0,0 0-85 0,0 0 86 16,-20 12-86-16,20-12 93 0,0 0-93 0,0 5 94 16,7 7-94-16,-7-12 52 0,0 0-52 0,2 16 52 0,-4 8-52 15,2-24 33-15,0 0-33 0,-5 24 33 16,-4 9-33-16,9-33 24 0,0 0-24 0,-7 40 24 15,5 5-24-15,2-45 24 0,0 0-24 0,-3 48 25 0,1 4-25 16,2-52 26-16,0 0-26 0,0 49 27 0,2-6-27 31,-2-43 26-31,0 0-26 0,3 36 26 0,3-11-26 16,-6-25 28-16,0 0-28 0,8 20 29 16,5-7-29-16,-13-13 27 0,0 0-27 15,16 8 27-15,5-4-27 0,-21-4 23 16,0 0-23-16,28 3 24 0,7-3-24 15,-35 0 19 1,0 0-19-16,36-3 19 0,4-1-19 16,-40 4 17-1,0 0-17-15,37-8 18 0,-8 4-18 16,-29 4 7-16,0 0-7 0,23-5 7 0,-6-2-7 16,-17 7 0-16,0 0 0 15,13-4 0-15,-3 4 0 0,2 0-1336 0</inkml:trace>
  <inkml:trace contextRef="#ctx0" brushRef="#br0" timeOffset="49860.13">16188 4243 326 0,'0'0'0'0,"0"0"0"0,0 0 0 15,0 0 8-15,0 0-8 0,0 0 9 0,9 7-9 16,-9-7 21-16,0 0-21 0,0 0 22 0,10-3-22 15,-10 3 8-15,0 0-8 0,8-4 8 0,0 3-8 16,-8 1 3-16,0 0-3 0,9-4 4 0,-2 4-4 16,-7 0 3-16,0 0-3 0,0 0 4 0,11-7-4 15,-11 7 5-15,0 0-5 0,10-5 5 0,5-4-5 16,-15 9 6-16,0 0-6 0,17-10 7 0,11 5-7 16,-28 5 7-16,0 0-7 0,30-9 8 0,-3 2-8 31,-27 7 11-31,0 0-11 0,32-3 11 0,5 6-11 15,2-3-297-15</inkml:trace>
  <inkml:trace contextRef="#ctx0" brushRef="#br0" timeOffset="50094.3">16197 3980 449 0,'0'0'0'0,"5"0"0"16,13 4 0-16,-18-4 9 0,0 0-9 0,30 0 9 16,10 0-9-16,-40 0 5 0,0 0-5 0,55-4 6 15,14 1-6-15,-69 3-1 0,0 0 1 0,63-5-1 0,-18-11 1 16,-3 4-297-16</inkml:trace>
  <inkml:trace contextRef="#ctx0" brushRef="#br0" timeOffset="51481.12">17277 3042 393 0,'0'0'0'16,"0"0"0"-16,-30 9 0 0,30-9 0 0,0 0 0 0,-21 7 0 15,8-2 0-15,13-5 0 0,0 0 0 0,-7 7 0 16,2-2 0-16,5-5 14 0,0 0-14 0,-5 7 15 16,5-7-15-16,0 0 48 0,0 0-48 0,-9 12 49 15,5-3-49-15,4-9 75 0,0 0-75 0,-1 12 75 16,-5 4-75-16,6-16 102 0,0 0-102 0,-1 13 102 0,1 6-102 15,0-19 89-15,0 0-89 0,1 16 89 0,1 1-89 16,-2-17 76-16,0 0-76 0,4 19 76 0,1 6-76 16,-5-25 61-16,0 0-61 0,7 26 62 15,0 1-62 1,-7-27 55-16,0 0-55 0,9 28 55 0,0 8-55 16,-9-36 51-16,0 0-51 0,12 37 51 0,-3-4-51 0,-9-33 42 0,0 0-42 0,14 29 43 0,5-3-43 0,-19-26 38 15,0 0-38-15,25 22 38 0,5-3-38 0,-30-19 29 16,0 0-29-16,27 16 30 0,-5-11-30 0,-22-5 27 15,0 0-27-15,22 7 27 0,4-2-27 0,-26-5 23 16,0 0-23-16,27 4 23 0,1-4-23 0,-28 0 18 16,0 0-18-16,26-4 18 0,-6-1-18 0,-20 5 21 15,0 0-21-15,19-3 22 0,6-6-22 0,-25 9 24 0,0 0-24 16,26-3 25-16,8-6-25 0,-34 9 22 0,0 0-22 16,32-12 23-16,-11 3-23 0,-21 9 21 0,0 0-21 15,14-7 21-15,5-5-21 0,-19 12 19 0,0 0-19 16,23-15 19-16,2-1-19 0,-25 16 16 0,0 0-16 15,18-17 16-15,-2-1-16 0,-16 18 13 0,0 0-13 16,21-19 14-16,10-5-14 0,-31 24 12 0,0 0-12 0,27-24 12 16,-11 5-12-16,-16 19 11 0,0 0-11 0,16-14 11 15,-2-9-11-15,-14 23 10 0,0 0-10 0,17-17 10 16,-8-2-10-16,-9 19 8 0,0 0-8 0,9-14 8 16,0-5-8-16,-9 19 9 0,0 0-9 0,11-17 9 15,-3-6-9-15,-8 23 9 0,0 0-9 0,6-22 9 16,-3-2-9-16,-3 24 9 0,0 0-9 0,0-31 9 0,-3 3-9 15,3 28 8-15,0 0-8 0,-7-30 9 0,-6-2-9 16,13 32 8-16,0 0-8 0,-17-40 9 0,-3 7-9 16,20 33 7-16,0 0-7 0,-17-31 7 0,1 6-7 15,16 25 7-15,0 0-7 0,-16-24 7 0,-2 7-7 16,18 17 4-16,0 0-4 0,-18-16 5 0,4 4-5 16,14 12 4-16,0 0-4 0,-8-8 4 0,-5 1-4 15,13 7 3-15,0 0-3 0,-16-12 3 16,-8-4-3-16,24 16 1 15,0 0-1-15,-29-9 1 0,-9 4-1 16,38 5 1-16,0 0-1 0,-34-7 2 0,11 2-2 0,23 5 1 0,0 0-1 0,-18-3 2 0,-5 3-2 0,23 0 1 0,0 0-1 16,-21 0 1-16,-2 0-1 0,23 0 1 0,0 0-1 15,-23 0 1-15,0 5-1 0,23-5 1 16,0 0-1-16,-31 10 1 0,-5 2-1 0,36-12 0 0,0 0 0 16,-40 18 1-16,-6 2-1 0,46-20 0 0,0 0 0 15,-41 32 1-15,1 7-1 0,40-39 0 0,0 0 0 16,-32 45 1-16,9 4-1 0,23-49-5 0,0 0 5 15,-18 48-5-15,4-8 5 0,2 2-1739 0</inkml:trace>
  <inkml:trace contextRef="#ctx0" brushRef="#br0" timeOffset="53618.91">17587 3015 292 0,'0'0'0'0,"0"0"0"0,0 0 0 0,0 0 27 0,0 0-27 15,-21 7 27-15,21-7-27 0,0 0 73 0,0 0-73 16,-9 0 74-16,9 0-74 0,0 0 70 0,0 0-70 16,0 0 70-16,0 0-70 0,0 0 57 0,0 0-57 15,-5 0 57-15,5 0-57 0,0 0 36 0,0 0-36 16,-14 13 36-16,0 3-36 0,14-16 27 0,0 0-27 16,-12 16 27-16,-1-1-27 0,13-15 30 0,0 0-30 15,-7 14 30-15,4 5-30 0,3-19 36 0,0 0-36 16,0 16 36-16,1-4-36 0,-1-12 38 0,0 0-38 15,4 12 38-15,3-4-38 0,-7-8 36 0,0 0-36 0,12 13 37 63,8-1-37-63,-20-12 32 16,0 0-32-16,23 14 32 0,1 1-32 0,-24-15 34 0,0 0-34 0,22 16 35 0,-10-8-35 15,-12-8 33-15,0 0-33 0,11 11 34 0,-3-3-34 0,-8-8 30 0,0 0-30 0,9 9 30 0,-7 3-30 16,-2-12 28-16,0 0-28 0,-2 12 29 0,-3 4-29 0,5-16 26 0,0 0-26 15,-9 21 26-15,0-6-26 16,9-15 20-16,0 0-20 0,-12 14 21 0,1-2-21 0,11-12 17 0,0 0-17 0,-14 11 17 0,-2-3-17 16,2 1-1139-16</inkml:trace>
  <inkml:trace contextRef="#ctx0" brushRef="#br0" timeOffset="53861.03">17497 2966 707 0,'0'0'0'15,"0"0"0"-15,15 0 0 0,-15 0 12 0,0 0-12 16,12 4 12-16,2-4-12 0,-14 0 14 0,0 0-14 16,14-4 14-16,6 4-14 0,-20 0 5 0,0 0-5 0,24 0 5 15,1 0-5-15,-25 0 0 0,0 0 0 16,30 0 1-16,4 0-1 0,-1 0-518 0</inkml:trace>
  <inkml:trace contextRef="#ctx0" brushRef="#br0" timeOffset="92616.08">14864 7756 505 0,'0'0'0'0,"0"0"0"0,0 0 0 0,0 0 10 16,0 0-10-16,0 0 11 0,0 0-11 0,0 0 34 15,0 0-34-15,0 0 35 0,0 0-35 0,0 0 42 0,0 0-42 16,0 0 43-16,0 0-43 0,0 0 40 0,0 0-40 16,0 0 41-16,0 0-41 0,0 0 28 0,0 0-28 15,0 0 29-15,18 7-29 0,-18-7 24 0,0 0-24 16,9 5 24-16,5-1-24 0,-14-4 28 0,0 0-28 15,14 0 28-15,4 2-28 0,-18-2 32 0,0 0-32 16,23-2 32-16,9-5-32 16,-32 7 35-16,0 0-35 0,31-5 35 15,-1 1-35-15,-30 4 41 16,0 0-41-16,32-3 41 0,5-1-41 16,-37 4 51-16,0 0-51 0,41-1 52 0,-1-3-52 0,-40 4 47 15,0 0-47-15,41-5 47 0,-4 3-47 0,-37 2 44 0,0 0-44 0,41-1 45 0,-1-3-45 0,-40 4 46 0,0 0-46 0,44-3 46 16,6 1-46-16,-50 2 40 0,0 0-40 0,46-2 40 15,5 0-40-15,-51 2 36 0,0 0-36 0,51-3 37 0,-2 6-37 16,-49-3 29-16,0 0-29 0,48 0 29 0,-2 2-29 16,-46-2 24-16,0 0-24 0,40 0 24 0,3-2-24 15,-43 2 21-15,0 0-21 0,46-3 21 0,-2 3-21 16,-44 0 19-16,0 0-19 0,47 0 19 0,3-5-19 16,-50 5 16-16,0 0-16 0,53-2 16 0,-2 2-16 15,-51 0 13-15,0 0-13 0,53 0 14 0,-9-2-14 16,-44 2 12-16,0 0-12 0,42 0 12 0,-1-3-12 15,-41 3 12-15,0 0-12 0,41-4 13 0,1 1-13 0,-42 3 11 0,0 0-11 16,48-2 12-16,-4-1-12 0,-44 3 11 16,0 0-11-16,47-4 11 0,1 1-11 0,-48 3 10 15,0 0-10-15,46-2 10 0,-6 2-10 0,-40 0 9 0,0 0-9 16,41 0 10-16,-7-3-10 0,-34 3 12 0,0 0-12 16,33-6 13-16,-1 3-13 0,-32 3 13 0,0 0-13 15,32-3 14-15,-1-1-14 0,-31 4 12 0,0 0-12 16,34-3 13-16,5 1-13 0,-39 2 11 0,0 0-11 0,35-4 12 15,-10-1-12-15,-25 5 10 0,0 0-10 0,26-1 11 16,10 2-11-16,-36-1 10 0,0 0-10 0,31 2 10 16,-2-4-10-16,-29 2 8 0,0 0-8 0,26-3 8 15,-8-1-8-15,-18 4 7 0,0 0-7 0,17-3 8 16,-1-1-8-16,-16 4 7 0,0 0-7 0,14-1 8 16,-1-3-8-16,-13 4 7 0,0 0-7 0,12 0 8 15,-1-5-8-15,-11 5 6 0,0 0-6 0,7-3 7 16,-7 3-7-16,0 0 5 0,0 0-5 0,5-7 6 15,-5 7-6-15,0 0 4 0,0 0-4 0,0 0 5 16,-9 0-5-16,0 0-1652 0</inkml:trace>
  <inkml:trace contextRef="#ctx0" brushRef="#br0" timeOffset="93371.07">15786 8101 539 0,'0'0'0'0,"0"0"0"0,0 0 0 0,0 0 101 15,0 0-101-15,26-5 102 0,-19 5-102 0,-7 0 64 16,0 0-64-16,0 0 64 0,7 0-64 0,-7 0 47 0,0 0-47 16,0 0 47-16,0 0-47 0,0 0 42 0,0 0-42 15,6 6 42-15,-3 7-42 0,-3-13 40 16,0 0-40-16,2 19 40 0,-2 7-40 0,0-26 42 0,0 0-42 15,2 32 43-15,3 7-43 0,-5-39 52 0,0 0-52 16,7 43 53-16,0-2-53 16,-7-41 47-16,0 0-47 0,2 38 48 15,1-5-48-15,-3-33 42 16,0 0-42-16,4 28 42 0,-1-7-42 16,-3-21 34-16,0 0-34 15,6 17 35-15,-5-5-35 0,-1-12 25 16,0 0-25-16,4 7 25 0,-4-7-25 15,0 0 19-15,0 0-19 0,9 9 19 0,-9-9-19 16,0 0-1181-16</inkml:trace>
  <inkml:trace contextRef="#ctx0" brushRef="#br0" timeOffset="93616.4">15772 8101 707 0,'0'0'0'0,"0"0"0"0,8-4 0 0,-8 4 15 16,0 0-15-16,9-1 16 0,2-5-16 0,-11 6 29 16,0 0-29-16,19-3 30 0,11-1-30 0,-30 4 25 15,0 0-25-15,37-8 26 0,4 1-26 0,-41 7 32 16,0 0-32-16,44-7 32 0,-2 0-32 0,-42 7 33 16,0 0-33-16,41-3 34 0,-2 4-34 0,-39-1 31 0,0 0-31 15,28 4 31-15,-7 1-31 0,-21-5 24 16,0 0-24-16,16 7 24 0,-5 2-24 0,-1-1-757 0</inkml:trace>
  <inkml:trace contextRef="#ctx0" brushRef="#br0" timeOffset="93849.85">15821 8364 583 0,'0'0'0'0,"11"2"0"0,15 3 0 15,-26-5 11-15,0 0-11 0,32 0 12 0,3-9-12 16,-35 9 7-16,0 0-7 0,37-7 7 0,4 2-7 16,-41 5 2-16,0 0-2 0,40 0 2 0,4 2-2 15,-44-2 2-15,0 0-2 0,34-2 3 0,-13-8-3 16,-3-1-412-16</inkml:trace>
  <inkml:trace contextRef="#ctx0" brushRef="#br0" timeOffset="94898.02">17263 7639 494 0,'0'0'0'0,"0"0"0"0,0 0 0 0,0 0 10 16,0 0-10-16,0 0 10 0,0 0-10 0,0 0 5 16,0 0-5-16,0 0 6 0,0 0-6 0,0 0 22 0,0 0-22 15,0 0 23-15,0 0-23 0,0 0 39 16,0 0-39-16,0 0 39 0,0 0-39 0,0 0 54 0,0 0-54 15,0 0 55-15,-21-16-55 0,21 16 75 0,0 0-75 16,-7 4 75-16,-4-1-75 0,11-3 88 0,0 0-88 16,-11 9 88-16,-3-1-88 0,14-8 79 0,0 0-79 0,-14 12 80 15,4 4-80-15,10-16 68 0,0 0-68 0,-8 21 68 16,0 15-68-16,8-36 58 16,0 0-58-16,-6 43 58 0,3 4-58 0,3-47 49 0,0 0-49 0,-5 49 49 15,3-1-49-15,2-48 41 0,0 0-41 0,2 43 41 16,5-6-41-16,-7-37 37 0,0 0-37 0,8 31 38 15,5-7-38-15,-13-24 37 0,0 0-37 0,10 21 38 16,3 0-38-16,-13-21 32 0,0 0-32 0,17 19 33 16,1-2-33-16,-18-17 29 0,0 0-29 0,19 12 29 15,3 0-29-15,-22-12 24 0,0 0-24 0,23 5 25 16,10 2-25-16,-33-7 26 16,0 0-26-16,34 5 27 0,-1-3-27 15,-33-2 28 1,0 0-28-16,34 0 28 0,4-2-28 0,-38 2 24 0,0 0-24 0,39-3 25 0,-3 1-25 0,-36 2 22 0,0 0-22 0,31-5 22 0,-2 0-22 15,-29 5 24-15,0 0-24 0,31-7 25 0,1 0-25 16,-32 7 24-16,0 0-24 0,34-12 24 0,-1-5-24 0,-33 17 22 16,0 0-22-16,28-18 22 0,2-1-22 0,-30 19 18 15,0 0-18-15,32-19 18 0,-2-5-18 16,-30 24 15-16,0 0-15 0,25-24 15 0,-2-7-15 0,-23 31 13 0,0 0-13 16,18-35 13-16,-8-5-13 0,-10 40 11 15,0 0-11-15,9-45 11 0,-4-2-11 0,-5 47 14 16,0 0-14-16,7-45 14 0,-5 2-14 15,-2 43 14-15,0 0-14 0,-2-38 15 0,-3-2-15 16,5 40 13-16,0 0-13 16,-11-43 14-16,-4-4-14 0,15 47 14 15,0 0-14-15,-27-46 14 16,-1-3-14-16,28 49 12 0,0 0-12 0,-34-45 13 16,-5-3-13-16,39 48 13 0,0 0-13 0,-42-37 13 0,0 6-13 0,42 31 12 0,0 0-12 0,-46-24 12 0,5 2-12 0,41 22 8 0,0 0-8 0,-39-20 8 15,-3 3-8-15,42 17 6 0,0 0-6 0,-48-10 6 16,3 8-6-16,45 2 5 0,0 0-5 0,-46 10 5 15,0 13-5-15,46-23 4 0,0 0-4 0,-41 40 4 16,1 20-4-16,40-60 0 0,0 0 0 0,-36 73 1 16,13 5-1-16,23-78-12 0,0 0 12 0,-17 79-11 15,3-1 11-15,-1-5-1938 0</inkml:trace>
  <inkml:trace contextRef="#ctx0" brushRef="#br0" timeOffset="204299.91">19748 4401 707 0,'0'0'0'0,"0"0"0"16,0 0 0-16,0 0 29 0,0 0-29 0,26-2 30 15,-26 2-30-15,0 0 92 0,0 0-92 0,7-3 92 16,-7 3-92-16,0 0 90 0,0 0-90 0,-7-7 90 16,-2 2-90-16,9 5 64 0,0 0-64 0,-14-7 65 15,-2-2-65-15,16 9 42 0,0 0-42 0,-19-9 42 16,-17 1-42-16,36 8 37 0,0 0-37 0,-33-7 37 15,5 2-37-15,28 5 34 0,0 0-34 0,-23-7 34 16,5 1-34-16,18 6 38 0,0 0-38 0,-16-3 39 16,-5-4-39-16,21 7 39 0,0 0-39 0,-19-2 40 15,-3 2-40-15,22 0 40 0,0 0-40 0,-19 0 40 16,-2 5-40 0,21-5 37-16,0 0-37 0,-23 4 37 0,-2 1-37 15,25-5 29 1,0 0-29-16,-26 11 29 0,-6 1-29 15,32-12 27 1,0 0-27-16,-32 12 27 0,2-4-27 16,30-8 25-16,0 0-25 15,-28 13 26-15,-9-1-26 0,37-12 22 16,0 0-22-16,-30 15 23 0,12-6-23 0,18-9 25 16,0 0-25-16,-14 12 25 0,0 0-25 15,14-12 22-15,0 0-22 0,-9 12 23 16,-3 0-23-16,12-12 20 15,0 0-20-15,-11 12 20 16,2 4-20-16,9-16 21 16,0 0-21-16,-8 17 22 0,-3-5-22 15,11-12 17-15,0 0-17 0,-7 16 18 16,2 1-18-16,5-17 14 0,0 0-14 0,-4 23 15 16,2-6-15-16,2-17 13 0,0 0-13 0,0 19 13 0,2 5-13 15,-2-24 13-15,0 0-13 0,4 26 13 16,-3-3-13-16,-1-23 13 15,0 0-13-15,4 21 14 0,0 6-14 16,-4-27 12 0,0 0-12-16,3 30 13 0,1 1-13 15,-4-31 10 1,0 0-10-16,3 29 10 0,1-1-10 16,-4-28 7-16,0 0-7 15,0 24 8-15,3 0-8 0,-3-24 7 16,0 0-7-16,5 21 8 15,-1 0-8-15,-4-21 6 16,0 0-6-16,9 19 6 0,3 5-6 16,-12-24 6-1,0 0-6-15,13 18 6 0,1-3-6 16,-14-15 6-16,0 0-6 16,23 16 6-16,12-4-6 0,-35-12 6 0,0 0-6 0,40 12 7 15,-4 0-7-15,-36-12 7 16,0 0-7-16,32 12 7 0,-4 0-7 15,-28-12 7-15,0 0-7 0,26 12 7 0,-5-3-7 16,-21-9 7 0,0 0-7-16,20 12 8 0,-3 0-8 15,-17-12 6-15,0 0-6 16,15 12 6-16,0-5-6 0,-15-7 3 16,0 0-3-16,20 9 3 0,-8 0-3 15,-12-9 1-15,0 0-1 0,14 6 1 0,6 3-1 0,-20-9 0 0,0 0 0 0,21 9 1 0,0-4-1 0,-21-5 0 0,0 0 0 0,27 7 1 0,6 0-1 0,-33-7 1 16,0 0-1-16,34 5 1 0,-8 0-1 0,-26-5 1 0,0 0-1 0,21 7 1 0,-1 0-1 0,-20-7 1 0,0 0-1 0,19 9 2 0,-5-9-2 0,-14 0 2 0,0 0-2 0,13 0 2 0,1-4-2 0,-14 4 2 0,0 0-2 0,21-3 2 0,2-2-2 0,-23 5 2 0,0 0-2 0,23-9 3 0,-6 2-3 0,-17 7 2 15,0 0-2-15,20-12 3 0,3-5-3 0,-23 17 2 0,0 0-2 0,25-16 3 0,-6-3-3 16,-19 19 2-16,0 0-2 0,16-17 2 0,0-6-2 0,-16 23 1 0,0 0-1 0,14-21 1 0,-2 4-1 0,-12 17 2 0,0 0-2 0,11-15 2 0,-1-4-2 0,-10 19 3 0,0 0-3 0,11-21 3 0,0 3-3 16,-11 18 4-16,0 0-4 0,8-15 4 0,-1 3-4 0,-7 12 3 0,0 0-3 0,4-12 4 0,5-9-4 0,-9 21 4 0,0 0-4 0,7-21 4 0,-5 2-4 0,-2 19 4 0,0 0-4 0,1-21 5 0,1-12-5 0,-2 33 5 0,0 0-5 0,0-31 6 0,-2 0-6 15,2 31 6-15,0 0-6 0,-5-26 6 0,-4-2-6 0,9 28 6 0,0 0-6 0,-12-29 6 0,3 1-6 0,9 28 5 0,0 0-5 0,-9-27 6 16,-1 2-6-16,10 25 7 0,0 0-7 0,-14-20 7 0,3 4-7 16,11 16 6-16,0 0-6 0,-12-21 6 0,-8-3-6 15,20 24 7-15,0 0-7 0,-16-21 8 0,-5 6-8 16,21 15 9-16,0 0-9 0,-23-19 10 0,-5-2-10 15,28 21 9-15,0 0-9 0,-37-21 10 0,-2-3-10 16,39 24 9-16,0 0-9 0,-41-24 10 0,1 0-10 16,40 24 9-16,0 0-9 0,-41-21 9 0,-5-2-9 0,46 23 1 15,0 0-1-15,-38-21 2 0,15 6-2 0,23 15 0 16,0 0 0-16,-23-14 0 0,-9-2 0 0,0 4-2007 16</inkml:trace>
  <inkml:trace contextRef="#ctx0" brushRef="#br0" timeOffset="209163.18">15194 4581 203 0,'0'0'0'0,"0"0"0"15,0 0 0-15,0 0 11 0,0 0-11 0,0 0 11 16,0 0-11-16,0 0 42 0,0 0-42 0,0 0 42 0,0 0-42 16,0 0 64-16,0 0-64 0,0 0 65 0,23 8-65 15,-23-8 80-15,0 0-80 0,13-3 80 0,4 3-80 16,-17 0 46-16,0 0-46 0,16 3 46 0,-3-3-46 16,-13 0 43-16,0 0-43 0,12 4 44 0,6-2-44 15,-18-2 41-15,0 0-41 0,21 3 41 0,4 1-41 16,-25-4 33-16,0 0-33 0,26 0 34 0,8 3-34 15,-34-3 30-15,0 0-30 16,37 5 30-16,1-5-30 0,-38 0 27 0,0 0-27 0,43 0 28 16,4 0-28-16,-47 0 25 15,0 0-25-15,46 0 26 0,-3 4-26 16,-43-4 25-16,0 0-25 0,42 8 25 16,-1-1-25-16,-41-7 20 0,0 0-20 0,46 5 20 0,-4 2-20 15,-42-7 18-15,0 0-18 0,48 9 19 0,6 7-19 0,-54-16 13 0,0 0-13 0,58 12 14 0,2 0-14 0,-60-12 13 16,0 0-13-16,64 5 14 0,-8-2-14 0,-56-3 12 0,0 0-12 15,57 0 12-15,5-3-12 0,-62 3 11 0,0 0-11 16,69 0 11-16,6 0-11 0,-75 0 15 0,0 0-15 16,75 0 16-16,-5 0-16 0,-70 0 14 0,0 0-14 0,64 7 14 15,-11 2-14-15,-53-9 13 0,0 0-13 0,47 8 13 16,-1-1-13-16,-46-7 13 0,0 0-13 0,44 5 14 16,4 4-14-16,-48-9 12 0,0 0-12 0,51 7 12 15,4-4-12-15,-55-3 13 0,0 0-13 0,54 6 13 16,-4-3-13-16,-50-3 12 15,0 0-12-15,53 3 12 0,3-3-12 0,-56 0 11 0,0 0-11 0,60 6 11 16,0-3-11-16,-60-3 10 0,0 0-10 0,59 2 10 0,1 1-10 16,-60-3 8-16,0 0-8 0,58 4 8 0,-4 1-8 15,-54-5 8-15,0 0-8 0,50 7 8 0,-2-2-8 16,-48-5 6-16,0 0-6 0,47 4 7 0,6-1-7 16,-53-3 5-16,0 0-5 0,58 3 5 0,9 1-5 15,-67-4 4-15,0 0-4 0,69 5 5 0,-5-1-5 16,-64-4 4-16,0 0-4 0,51 8 5 0,-5-1-5 15,-46-7 6-15,0 0-6 0,40 5 6 0,1-1-6 16,-41-4 8-16,0 0-8 0,41 2 8 0,1 4-8 0,-42-6 10 16,0 0-10-16,42 9 10 0,2-2-10 0,-44-7 8 15,0 0-8-15,41 4 9 0,0 1-9 0,-41-5 7 0,0 0-7 16,37 3 7-16,2 1-7 0,-39-4 4 16,0 0-4-16,37 5 5 0,-4-2-5 0,-33-3 3 15,0 0-3-15,35 0 4 0,4 4-4 0,-39-4 3 0,0 0-3 16,46 5 3-16,0-2-3 0,-46-3 4 0,0 0-4 0,49 2 4 15,3 5-4-15,-52-7 5 0,0 0-5 16,47 4 5-16,-10-3-5 0,-37-1 5 0,0 0-5 0,32 2 6 16,-4-2-6-16,-28 0 7 0,0 0-7 0,27 0 8 15,1 0-8-15,-28 0 9 0,0 0-9 0,26-2 10 16,-4 1-10-16,-22 1 9 0,0 0-9 0,28 0 10 16,11-4-10-16,-39 4 6 0,0 0-6 0,37 0 7 15,-4 0-7-15,-33 0 5 0,0 0-5 0,29 0 6 16,-5 0-6-16,-24 0 4 0,0 0-4 0,21 4 4 15,-5-3-4-15,-16-1 7 0,0 0-7 0,11 2 7 16,-11-2-7-16,0 0 7 0,0 0-7 0,7 2 7 16,-7-2-7-16,0 0 8 0,0 0-8 0,-18-2 8 0,-13-1-8 15,31 3 8-15,0 0-8 0,-41-21 8 0,-7-23-8 16,2-1-1362-16</inkml:trace>
  <inkml:trace contextRef="#ctx0" brushRef="#br0" timeOffset="213608.34">17940 3276 203 0,'0'0'0'0,"0"0"0"15,0 0 0-15,0 0 12 0,0 0-12 0,0 0 13 16,0 0-13-16,0 0 30 0,0 0-30 0,18-4 30 16,-18 4-30-16,0 0 61 0,0 0-61 0,0 0 62 15,0 0-62-15,0 0 106 0,0 0-106 0,7-6 107 16,-7 6-107-16,0 0 49 0,0 0-49 0,7 0 49 0,-7 0-49 15,0 0 58-15,0 0-58 0,13 0 58 16,-6 0-58-16,-7 0 64 0,0 0-64 0,7 3 64 0,0 0-64 16,-7-3 59-16,0 0-59 0,7 4 59 0,2 5-59 15,-9-9 62-15,0 0-62 0,8 8 62 0,1-1-62 16,-9-7 55-16,0 0-55 0,11 17 56 0,1 4-56 16,-12-21 52-16,0 0-52 0,11 24 52 15,3 4-52-15,-14-28 46 0,0 0-46 16,16 24 47-16,0 1-47 0,-16-25 37 15,0 0-37-15,17 20 37 0,6-1-37 16,-23-19 34 0,0 0-34-16,25 21 35 0,-2-2-35 15,-23-19 33-15,0 0-33 16,23 21 33-16,9-4-33 16,-32-17 27-16,0 0-27 0,30 19 27 15,-2-1-27-15,-28-18 25 16,0 0-25-16,25 15 26 0,5 6-26 15,-30-21 22-15,0 0-22 16,30 19 23-16,0-2-23 0,-30-17 22 16,0 0-22-16,30 19 23 0,-6 2-23 15,-24-21 20 1,0 0-20-16,27 21 21 0,5 7-21 16,-32-28 19-16,0 0-19 15,33 27 19-15,4-2-19 16,-37-25 16-16,0 0-16 0,34 29 16 15,4 4-16-15,-38-33 12 16,0 0-12-16,34 31 12 0,-8-2-12 16,-26-29 10-1,0 0-10-15,27 28 11 16,5 0-11-16,-32-28 9 16,0 0-9-16,31 21 10 0,-2-2-10 15,-29-19 9 1,0 0-9-16,24 17 9 0,-1 4-9 15,-23-21 8-15,0 0-8 0,18 22 9 16,-2-5-9-16,-16-17 7 0,0 0-7 16,16 19 7-16,1 2-7 0,-17-21 6 15,0 0-6-15,18 24 6 0,1 4-6 16,-19-28 5-16,0 0-5 16,18 30 5-16,5-6-5 0,-23-24 4 15,0 0-4-15,21 27 4 0,7-2-4 0,-28-25 2 16,0 0-2-16,29 29 3 0,2 2-3 0,-31-31 2 0,0 0-2 0,30 25 2 0,-5-1-2 0,-25-24 3 0,0 0-3 0,23 24 3 0,-2-7-3 0,-21-17 4 0,0 0-4 0,18 19 4 15,-9-3-4-15,-9-16 3 0,0 0-3 0,5 14 4 0,4 1-4 0,-9-15 4 0,0 0-4 0,9 7 5 0,-4 2-5 0,-5-9 4 0,0 0-4 0,5 9 4 16,2-6-4-16,-7-3 2 0,0 0-2 0,0 0 3 0,9 5-3 0,-9-5 1 0,0 0-1 0,-9-12 2 0,-14-21-2 0,0-3-1612 0</inkml:trace>
  <inkml:trace contextRef="#ctx0" brushRef="#br0" timeOffset="214737.98">18763 3075 785 0,'0'0'0'0,"0"0"0"16,0 0 0-16,0 0 9 0,0 0-9 0,0 0 10 15,-20-21-10-15,20 21 46 0,0 0-46 0,0 0 47 16,-1-12-47-16,1 12 52 0,0 0-52 0,0 0 53 0,-18-7-53 16,18 7 44-16,0 0-44 0,-16 7 44 0,-9 5-44 15,25-12 42-15,0 0-42 0,-24 25 42 16,-15 8-42-16,39-33 51 0,0 0-51 0,-39 32 51 0,6 3-51 16,33-35 60-16,0 0-60 0,-25 35 61 0,2-1-61 15,23-34 71-15,0 0-71 0,-14 37 71 16,7 1-71-1,7-38 60-15,0 0-60 0,-2 38 61 0,2-4-61 16,0-34 48-16,0 0-48 16,5 32 48-16,6-5-48 15,-11-27 38-15,0 0-38 16,17 24 38-16,10-10-38 0,-27-14 26 16,0 0-26-16,35 11 26 0,6-10-26 15,-41-1 22 1,0 0-22-16,46-1 22 0,5-6-22 15,-51 7 19-15,0 0-19 16,48-9 20-16,-17 0-20 0,-31 9 18 16,0 0-18-16,23-12 18 15,-10 2-18-15,-13 10 15 0,0 0-15 16,10-10 16-16,-8-1-16 0,-2 11 13 0,0 0-13 16,-2-14 14-16,-8-5-14 0,10 19 11 15,0 0-11-15,-9-20 12 16,5 4-12-16,4 16 12 15,0 0-12-15,-5-16 13 16,3 8-13-16,2 8 11 16,0 0-11-16,-2-9 11 0,2 9-11 15,0 0 9-15,0 0-9 0,4-12 9 16,3 0-9-16,-7 12 8 16,0 0-8-16,14-12 9 0,7 0-9 0,-21 12 4 15,0 0-4-15,29-13 5 16,2 7-5-16,-31 6 2 15,0 0-2-15,27-4 3 0,-6 4-3 16,-21 0 1-16,0 0-1 0,18 2 1 0,-3 3-1 16,-15-5 0-16,0 0 0 0,13 7 0 0,-8 10 0 0,-5-17 0 15,0 0 0-15,2 24 1 0,-2 6-1 0,0-30 0 16,0 0 0-16,2 36 0 0,3 8 0 0,-5-44 0 16,0 0 0-16,9 39 0 0,3-2 0 0,-12-37 0 15,0 0 0-15,16 29 0 0,10-1 0 16,-26-28 0-16,0 0 0 0,32 24 0 0,0 4 0 15,-32-28 0-15,0 0 0 0,25 24 1 16,-11-15-1-16,-5-1-1578 0</inkml:trace>
  <inkml:trace contextRef="#ctx0" brushRef="#br0" timeOffset="-210033.85">17566 7590 595 0,'0'0'0'0,"0"0"0"0,20-12 0 16,-20 12 24-16,0 0-24 0,16-12 24 0,-11 5-24 16,-5 7 56-16,0 0-56 0,0 0 56 0,12-9-56 15,-12 9 84-15,0 0-84 0,0 0 85 0,9-5-85 16,-9 5 89-16,0 0-89 0,0 0 89 0,0 0-89 16,0 0 50-16,0 0-50 0,0 0 51 0,0 0-51 15,0 0 47-15,0 0-47 0,0 0 47 0,0 0-47 16,0 0 40-16,0 0-40 0,-18 11 40 0,1 8-40 15,17-19 35-15,0 0-35 0,-27 27 36 0,1 3-36 0,26-30 31 16,0 0-31-16,-25 34 31 16,-1 8-31-16,26-42 28 0,0 0-28 0,-23 48 29 15,5 1-29-15,18-49 26 16,0 0-26-16,-16 43 26 0,4-1-26 16,12-42 20-16,0 0-20 15,-9 31 21-15,7-9-21 16,2-22 17-16,0 0-17 0,2 16 17 0,3-6-17 0,-5-10 14 0,0 0-14 0,13 7 14 0,10 0-14 0,-23-7 12 0,0 0-12 0,28 0 12 0,5-5-12 15,-33 5 11-15,0 0-11 0,32-11 11 0,-4-2-11 0,-28 13 8 0,0 0-8 0,23-16 9 16,-9-3-9-16,-14 19 5 0,0 0-5 0,11-17 6 16,-7-4-6-16,-4 21 6 0,0 0-6 0,-9-24 7 15,-12 0-7-15,21 24 8 0,0 0-8 0,-34-23 8 16,-14 6-8-16,48 17 8 0,0 0-8 0,-40-12 9 16,15-1-9-16,25 13 11 0,0 0-11 0,-14-5 12 15,14 5-12-15,0 0 6 0,0 0-6 0,9 2 6 16,23 5-6-16,-1 2-1348 0</inkml:trace>
  <inkml:trace contextRef="#ctx0" brushRef="#br0" timeOffset="-183808.61">19509 4525 684 0,'0'0'0'0,"0"0"0"0,0 0 0 0,0 0 28 0,0 0-28 15,0 0 29-15,0 0-29 0,0 0 94 0,0 0-94 16,0 0 95-16,-17 9-95 0,17-9 91 0,0 0-91 15,0 0 91-15,-11 0-91 0,11 0 65 0,0 0-65 16,0 0 65-16,-9 0-65 0,9 0 45 0,0 0-45 16,0 0 46-16,0 0-46 0,0 0 36 0,0 0-36 15,0 0 36-15,0 0-36 0,0 0 28 0,0 0-28 16,9-2 28-16,3-1-28 0,-12 3 25 0,0 0-25 16,22-4 26-16,-1 1-26 0,-21 3 24 0,0 0-24 0,23-2 25 31,0-1-25-31,-23 3 21 0,0 0-21 15,23-4 22-15,1 1-22 0,-24 3 20 16,0 0-20-16,27-2 20 0,-3 2-20 16,-24 0 16-16,0 0-16 15,23 2 17-15,-1 5-17 16,-22-7 16-16,0 0-16 0,19 5 16 0,2 11-16 0,-21-16 20 0,0 0-20 0,14 12 20 0,-3 3-20 16,-11-15 26-16,0 0-26 0,3 16 26 0,-6 10-26 0,3-26 31 0,0 0-31 0,-9 34 32 0,-5 8-32 0,14-42 27 0,0 0-27 0,-16 43 28 0,-2 2-28 15,18-45 24-15,0 0-24 0,-15 42 24 0,-3-6-24 16,18-36 26-16,0 0-26 0,-16 31 26 0,-2-5-26 15,18-26 27-15,0 0-27 0,-14 23 28 0,5-3-28 16,9-20 26-16,0 0-26 0,-7 16 27 0,2-4-27 16,5-12 26-16,0 0-26 0,-3 9 26 0,3-9-26 15,0 0 20-15,0 0-20 0,0 8 21 0,0-8-21 16,0 0 13-16,0 0-13 0,0 0 13 0,0 0-13 0,0 0 6 16,0 0-6-16,0 0 7 0,7-3-7 0,1 1-1635 15</inkml:trace>
  <inkml:trace contextRef="#ctx0" brushRef="#br0" timeOffset="-183342.6">19458 4775 863 0,'0'0'0'0,"0"0"0"0,-9 8 0 16,9-8 0-16,0 0 0 0,-9 4 1 0,9-4-1 16,0 0-2-16,0 0 2 0,0 0-2 0,29 1 2 15,-29-1 31-15,0 0-31 0,33-3 31 0,1-2-31 16,-34 5 62-16,0 0-62 0,37-9 62 0,3-3-62 16,-40 12 68-16,0 0-68 0,39-9 68 0,-12 2-68 0,-27 7 104 15,0 0-104-15,23-5 105 0,-6 2-105 16,-17 3 87-16,0 0-87 0,14-4 87 0,1-1-87 15,-15 5 48-15,0 0-48 0,14 0 48 0,0 2-48 0,-14-2 32 16,0 0-32-16,12 3 33 0,-12-3-33 0,0 0-1235 16</inkml:trace>
  <inkml:trace contextRef="#ctx0" brushRef="#br0" timeOffset="-168074.8">20023 4906 326 0,'0'0'0'15,"0"0"0"-15,0 0 0 0,0 0 21 0,0 0-21 16,0 0 22-16,0 0-22 0,0 0 66 0,0 0-66 0,0 0 67 16,0 0-67-16,0 0 84 0,0 0-84 0,0 0 85 15,0 0-85-15,0 0 84 0,0 0-84 16,0 0 84-16,0 0-84 0,0 0 49 0,0 0-49 0,0 0 50 15,0 0-50-15,0 0 38 0,0 0-38 0,0 0 39 16,28 0-39-16,-28 0 44 0,0 0-44 0,25 0 45 16,-4 0-45-16,-21 0 41 0,0 0-41 0,21 0 42 15,-1 0-42-15,-20 0 35 0,0 0-35 0,21 0 35 32,-4-2-35-32,-17 2 40 0,0 0-40 0,16 0 40 0,4 0-40 15,-20 0 43-15,0 0-43 0,21-3 43 16,-2 3-43-16,-19 0 48 0,0 0-48 15,25-7 49-15,3 2-49 16,-28 5 45-16,0 0-45 0,32-5 46 0,3 1-46 0,-35 4 37 0,0 0-37 0,37-3 37 0,2 3-37 16,-39 0 38-16,0 0-38 0,43 0 38 0,1 0-38 0,-44 0 32 0,0 0-32 0,44-5 33 0,-12 1-33 0,-32 4 29 15,0 0-29-15,28 0 29 0,5 0-29 0,-33 0 22 16,0 0-22-16,30 2 22 0,-9 0-22 0,-21-2 19 0,0 0-19 16,23-2 20-16,16 0-20 0,-39 2 18 15,0 0-18-15,46-3 18 0,2-3-18 0,-48 6 15 0,0 0-15 16,49-3 16-16,6-6-16 0,-55 9 13 0,0 0-13 15,56-3 14-15,-4-1-14 0,-52 4 10 0,0 0-10 16,44 0 10-16,-9-5-10 0,-35 5 9 0,0 0-9 0,32-3 9 16,1-1-9-16,-33 4 7 0,0 0-7 0,41-5 7 15,3 2-7-15,-44 3 6 0,0 0-6 0,49-9 6 16,-3 2-6-16,-46 7 6 0,0 0-6 0,48-5 6 16,3 1-6-16,-51 4 5 0,0 0-5 0,42-3 5 15,-8-4-5-15,-34 7 5 0,0 0-5 0,37-5 5 16,4-4-5-16,-41 9 5 0,0 0-5 0,45-3 6 15,5-1-6-15,-50 4 5 0,0 0-5 0,49-2 5 16,-3 2-5-16,-46 0 5 0,0 0-5 0,48-3 6 16,1 0-6-16,-49 3 4 0,0 0-4 0,46 0 5 0,-7 0-5 15,-39 0 4-15,0 0-4 0,35-6 4 0,-5 6-4 16,-30 0 4-16,0 0-4 0,39-3 4 0,14-1-4 16,-53 4 4-16,0 0-4 0,48-5 5 0,-17-2-5 15,-31 7 4-15,0 0-4 0,27-3 4 0,-1 1-4 16,-26 2 5-16,0 0-5 0,25-3 5 0,-7-1-5 15,-18 4 5-15,0 0-5 0,17-5 5 0,5-2-5 16,-22 7 5-16,0 0-5 0,24-5 6 0,-4 1-6 0,-20 4 6 16,0 0-6-16,14-3 6 0,-14 3-6 0,0 0 2 15,0 0-2-15,7-9 3 0,-7 1-3 0,0 8 1 16,0 0-1-16,-18-12 1 0,-26-1-1 0,2-2-1651 0</inkml:trace>
  <inkml:trace contextRef="#ctx0" brushRef="#br0" timeOffset="-167324.28">21080 3980 595 0,'0'0'0'16,"0"0"0"-16,0 0 0 0,0 0 47 0,0 0-47 0,0 0 48 16,0 0-48-16,0 0 69 0,0 0-69 0,0 0 70 15,0 0-70-15,0 0 66 0,0 0-66 0,0 0 67 16,0 0-67-16,0 0 63 0,0 0-63 0,16 0 63 15,-16 0-63-15,0 0 65 0,0 0-65 0,2 7 65 16,3 5-65-16,-5-12 60 0,0 0-60 0,5 21 61 16,4 7-61-16,-9-28 66 0,0 0-66 0,9 33 67 15,-2 0-67-15,-7-33 69 0,0 0-69 0,5 32 69 32,2 8-69-32,-7-40 70 0,0 0-70 0,11 40 71 15,3 5-71-15,-14-45 68 16,0 0-68-16,14 36 68 15,-5 1-68-15,-9-37 51 16,0 0-51-16,3 27 51 0,1-2-51 16,-4-25 39-1,0 0-39-15,0 20 40 0,-4-7-40 0,4-13 16 16,0 0-16-16,-3 6 16 0,-6 0-16 0,0-3-1515 16</inkml:trace>
  <inkml:trace contextRef="#ctx0" brushRef="#br0" timeOffset="-166602.08">21043 4181 751 0,'0'0'0'0,"0"0"0"0,0 0 0 0,0 0 13 0,0 0-13 0,9 0 14 16,-2 0-14-16,-7 0 9 0,0 0-9 0,16 5 10 16,12 2-10-16,-28-7 4 0,0 0-4 0,28 9 5 15,-7-4-5-15,-21-5 14 0,0 0-14 0,23 3 15 16,0 1-15-16,-23-4 43 0,0 0-43 0,27 0 44 15,-4 3-44-15,-23-3 61 0,0 0-61 0,24 0 62 16,5-3-62-16,-29 3 59 0,0 0-59 0,24-4 60 16,-3-1-60-16,-21 5 55 0,0 0-55 0,16-3 56 15,0-1-56-15,-16 4 44 0,0 0-44 0,16 0 45 16,0-3-45-16,-16 3 38 0,0 0-38 0,14-2 39 0,-3-5-39 16,-11 7 32-16,0 0-32 0,10-8 33 0,6-1-33 15,-16 9 26-15,0 0-26 0,14-7 27 0,-7-2-27 16,-7 9 22-16,0 0-22 0,6-8 23 0,1-4-23 15,-7 12 18-15,0 0-18 0,5-11 18 0,-3-1-18 16,-2 12 15-16,0 0-15 0,-2-14 15 0,-5-8-15 16,7 22 9-16,0 0-9 0,-11-18 10 15,-6 3-10-15,17 15 6 0,0 0-6 16,-14-9 6-16,6 2-6 0,8 7 4 16,0 0-4-16,0 0 5 0,-14-12-5 15,14 12 2-15,0 0-2 16,-7-5 3-16,7 5-3 0,0 0 2 0,0 0-2 15,-3-12 3-15,-3 5-3 0,6 7 5 0,0 0-5 16,-3-5 5-16,3 5-5 0,0 0 9 0,0 0-9 16,0-9 9-16,0 9-9 15,0 0 13-15,0 0-13 0,0 0 13 0,0 0-13 0,0 0 19 16,0 0-19-16,5 5 19 0,2 2-19 16,-7-7 26-16,0 0-26 15,9 12 26-15,2-3-26 0,-11-9 29 16,0 0-29-16,9 9 29 0,-1 3-29 15,-8-12 34-15,0 0-34 0,7 12 34 16,4 3-34-16,-11-15 31 16,0 0-31-16,11 21 31 0,-3 3-31 15,-8-24 37-15,0 0-37 16,6 28 37-16,-5 8-37 0,-1-36 35 16,0 0-35-16,2 40 35 0,4 10-35 15,-6-50 37 1,0 0-37-16,8 52 38 0,5 0-38 0,-13-52 35 0,0 0-35 15,14 42 36-15,0-8-36 0,-14-34 28 0,0 0-28 0,12 26 29 16,-6-10-29-16,-6-16 22 0,0 0-22 0,1 9 22 16,-4 3-22-16,-1 0-1773 0</inkml:trace>
  <inkml:trace contextRef="#ctx0" brushRef="#br0" timeOffset="-158997.02">22539 4574 102 0,'0'0'0'0,"0"0"0"0,-23-4 0 0,23 4 1 15,0 0-1-15,-14-1 1 0,14 1-1 0,0 0 20 16,0 0-20-16,-7-7 21 0,7 7-21 0,0 0 55 16,0 0-55-16,0 0 56 0,0 0-56 0,0 0 97 15,0 0-97-15,0 0 98 0,0 0-98 0,0 0 53 16,0 0-53-16,0 0 53 0,-1-5-53 0,1 5 59 15,0 0-59-15,0 0 60 0,0 0-60 16,0 0 77-16,0 0-77 0,0 0 77 0,0 0-77 0,0 0 73 16,0 0-73-16,-9-4 73 0,0 13-73 0,9-9 65 0,0 0-65 15,-16 15 66-15,0 10-66 0,16-25 53 0,0 0-53 16,-16 29 54-16,4 11-54 16,12-40 51-16,0 0-51 0,-9 40 51 0,2-1-51 15,7-39 45-15,0 0-45 16,-4 37 46-16,3-4-46 15,1-33 49-15,0 0-49 16,1 27 49-16,5 3-49 0,-6-30 45 16,0 0-45-16,7 24 46 15,2 0-46-15,-9-24 43 0,0 0-43 16,14 24 44-16,5-3-44 0,-19-21 41 0,0 0-41 16,20 23 42-16,-3-3-42 0,-17-20 40 0,0 0-40 0,14 21 41 15,0-2-41-15,-14-19 40 16,0 0-40-16,15 21 41 0,-1 3-41 15,-14-24 40 1,0 0-40-16,14 24 40 0,-2-10-40 16,-12-14 37-16,0 0-37 0,13 12 37 15,2-1-37-15,-15-11 29 16,0 0-29-16,22 8 30 0,1-4-30 16,-23-4 24-16,0 0-24 0,26 3 25 15,2 3-25-15,-28-6 21 16,0 0-21-16,36 0 22 0,6 0-22 15,-42 0 19-15,0 0-19 0,39-6 19 0,-16 5-19 16,-23 1 18 0,0 0-18-16,21-2 18 0,11-7-18 15,-32 9 17-15,0 0-17 16,28-7 17-16,-11 2-17 0,-17 5 11 16,0 0-11-16,16-7 12 0,4-1-12 15,-20 8 8-15,0 0-8 16,23-13 9-16,-2 1-9 15,-21 12 6-15,0 0-6 16,21-15 7-16,0-1-7 16,-21 16 9-16,0 0-9 0,23-17 9 15,0-2-9-15,-23 19 10 0,0 0-10 16,23-21 11-16,-2 2-11 0,-21 19 12 16,0 0-12-16,21-21 12 0,2 1-12 15,-23 20 15-15,0 0-15 0,25-21 16 16,-4-3-16-16,-21 24 16 15,0 0-16-15,20-33 16 0,-4-5-16 16,-16 38 16 0,0 0-16-16,10-42 17 0,-3 0-17 15,-7 42 14-15,0 0-14 16,7-43 14-16,-5 2-14 0,-2 41 13 16,0 0-13-16,0-37 13 0,-2 1-13 15,2 36 9 1,0 0-9-16,-7-36 10 0,-5-4-10 15,12 40 9-15,0 0-9 0,-21-33 9 0,-11 2-9 16,32 31 8-16,0 0-8 0,-39-30 9 16,6 3-9-16,33 27 8 0,0 0-8 15,-41-28 8-15,0-1-8 0,41 29 7 16,0 0-7-16,-44-28 7 0,4-5-7 16,40 33 4-16,0 0-4 0,-44-31 5 15,-4 1-5-15,48 30 3 16,0 0-3-16,-53-24 4 0,-2 9-4 15,55 15 3-15,0 0-3 16,-54-9 3-16,1 11-3 16,53-2 2-16,0 0-2 15,-50 15 3-15,10 13-3 0,40-28 1 16,0 0-1-16,-34 45 1 16,9 16-1-16,25-61-2 15,0 0 2-15,-17 72-2 0,10 10 2 16,7-82-11-16,0 0 11 15,-9 83-11-15,0 3 11 0,0 2-1961 16</inkml:trace>
  <inkml:trace contextRef="#ctx0" brushRef="#br0" timeOffset="-157676.99">22776 4541 527 0,'0'0'0'16,"0"0"0"-16,-11-9 0 0,11 9 11 0,0 0-11 16,-9-3 11-16,9 3-11 0,0 0 28 0,0 0-28 15,-12 3 28-15,2 3-28 0,10-6 28 0,0 0-28 0,-15 6 29 16,-6 12-29-16,21-18 28 0,0 0-28 0,-23 19 29 16,0 2-29-16,23-21 40 0,0 0-40 0,-21 24 41 15,4 3-41-15,17-27 47 0,0 0-47 16,-11 30 47-16,7-2-47 0,4-28 72 0,0 0-72 0,6 24 72 15,10-7-72-15,-16-17 61 0,0 0-61 0,19 16 61 16,11-1-61-16,-30-15 48 0,0 0-48 0,35 12 49 31,2-6-49-31,-37-6 42 16,0 0-42-16,36 6 42 0,-6 3-42 0,-30-9 36 0,0 0-36 0,24 12 37 16,-2-3-37-16,-22-9 31 0,0 0-31 0,19 9 32 15,-3 3-32-15,-16-12 25 16,0 0-25-1,12 14 26-15,-1-1-26 0,-11-13 16 16,0 0-16-16,7 12 16 0,-2 1-16 16,-5-13 9-1,0 0-9-15,5 12 10 0,-1-4-10 0,-4-8 7 16,0 0-7-16,0 11 7 0,0-6-7 16,0-5 5-16,0 0-5 0,-2 7 5 0,-8 5-5 15,10-12 4-15,0 0-4 0,-20 12 4 0,-8-3-4 16,28-9 4-1,0 0-4-15,-39 8 5 0,-5-1-5 16,44-7 7 0,0 0-7-16,-44 4 8 0,2 1-8 15,42-5 11-15,0 0-11 16,-38 3 11-16,8-1-11 0,30-2 13 16,0 0-13-16,-19 0 13 15,8-2-13-15,11 2 12 0,0 0-12 16,0 0 13-16,0 0-13 0,0 0 13 0,0 0-13 15,0-12 14-15,16-7-14 0,-16 19 10 16,0 0-10-16,22-26 11 16,4 2-11-16,-26 24 13 15,0 0-13-15,32-24 13 0,8-4-13 16,-40 28 10 0,0 0-10-16,37-28 11 0,-10-3-11 15,-27 31 8-15,0 0-8 0,19-33 8 0,4-3-8 16,-23 36 6-1,0 0-6-15,20-33 7 0,-10 6-7 0,-10 27 4 16,0 0-4-16,6-21 4 0,-1 0-4 16,-5 21 6-16,0 0-6 0,2-19 7 0,-6-2-7 15,4 21 8 1,0 0-8-16,-12-21 8 0,-11-3-8 0,23 24 10 16,0 0-10-16,-32-19 11 0,-7 5-11 0,39 14 14 0,0 0-14 0,-35-7 14 0,14 2-14 15,21 5 15-15,0 0-15 0,-16 5 15 0,12 2-15 0,1-1-1401 0</inkml:trace>
  <inkml:trace contextRef="#ctx0" brushRef="#br0" timeOffset="-148553.83">23212 4553 303 0,'0'0'0'16,"0"0"0"-16,0 0 0 0,0 0 9 0,0 0-9 0,0 0 10 16,0 0-10-16,0 0 33 0,0 0-33 0,0 0 33 15,0 0-33-15,0 0 53 0,0 0-53 0,0 0 54 16,19-9-54-16,-19 9 60 0,0 0-60 0,7-3 61 0,-7 3-61 16,0 0 41-16,0 0-41 0,11-3 42 15,-11 3-42-15,0 0 37 0,0 0-37 0,12-6 38 16,-3 6-38-16,-9 0 44 0,0 0-44 0,9 0 44 15,1-7-44-15,-10 7 45 0,0 0-45 0,13-5 46 0,10-2-46 16,-23 7 47-16,0 0-47 0,24-5 47 0,-2-2-47 31,-22 7 51-31,0 0-51 0,17-8 51 0,1 1-51 0,-18 7 50 16,0 0-50-16,18-6 50 0,-3-2-50 16,-15 8 42-16,0 0-42 15,20-7 43-15,1-5-43 0,-21 12 32 16,0 0-32-16,19-9 32 15,1-6-32-15,-20 15 24 16,0 0-24-16,23-18 24 0,7-4-24 16,-30 22 18-16,0 0-18 15,37-26 18-15,5-2-18 0,-42 28 14 16,0 0-14-16,44-28 15 16,-1 4-15-16,-43 24 12 15,0 0-12-15,40-21 13 0,4-6-13 0,-44 27 9 16,0 0-9-16,43-25 10 0,-10 8-10 15,-33 17 16 1,0 0-16-16,30-19 16 0,-2 2-16 0,-28 17 20 16,0 0-20-16,38-23 21 0,7-3-21 15,-45 26 20-15,0 0-20 16,52-24 20-16,4 0-20 16,-56 24 20-16,0 0-20 0,58-23 20 15,-3-1-20-15,-55 24 16 16,0 0-16-16,51-24 17 15,-10 3-17-15,-41 21 16 0,0 0-16 0,35-21 16 0,-1-3-16 0,-34 24 13 0,0 0-13 0,31-28 14 0,1-1-14 16,-32 29 12-16,0 0-12 0,37-31 13 0,13-5-13 0,-50 36 11 0,0 0-11 0,54-33 11 0,-1 8-11 0,-53 25 10 0,0 0-10 0,48-24 10 0,-11 3-10 0,-37 21 8 0,0 0-8 0,37-15 8 0,-3-4-8 0,-34 19 5 0,0 0-5 16,28-17 6-16,-5 4-6 0,-23 13 3 0,0 0-3 0,26-15 3 0,8-9-3 0,-34 24 2 0,0 0-2 0,39-21 3 0,5-3-3 0,-44 24 2 0,0 0-2 0,46-21 3 0,-8 2-3 0,-38 19 3 0,0 0-3 0,41-17 4 15,3-6-4-15,-44 23 4 0,0 0-4 0,37-17 4 0,-16 8-4 0,-21 9 4 0,0 0-4 0,14-7 5 0,-5 2-5 16,-9 5 6-16,0 0-6 0,6-3 7 0,-6 3-7 0,0 0 7 16,0 0-7-16,0 0 7 0,0 0-7 0,0 0-1411 15</inkml:trace>
  <inkml:trace contextRef="#ctx0" brushRef="#br0" timeOffset="-147154.93">23275 4809 91 0,'0'0'0'15,"0"0"0"-15,0 0 0 0,0 0 27 0,0 0-27 16,0 0 28-16,25 7-28 0,-25-7 62 0,0 0-62 15,18 5 62-15,-1-5-62 0,-17 0 63 0,0 0-63 16,21-1 64-16,8 1-64 0,-29 0 72 0,0 0-72 16,26-4 72-16,-8 1-72 0,-18 3 66 0,0 0-66 15,19-4 67-15,6 2-67 0,-25 2 65 0,0 0-65 0,26-3 65 16,3-2-65-16,-29 5 53 0,0 0-53 0,37-7 53 16,5-2-53-1,-42 9 40-15,0 0-40 0,55-12 41 0,8 3-41 16,-63 9 42-1,0 0-42-15,69-6 43 0,-4-3-43 16,-65 9 44-16,0 0-44 0,60-12 45 16,-7 3-45-16,-53 9 39 0,0 0-39 0,57-10 40 15,6-2-40-15,-63 12 42 16,0 0-42-16,66-12 43 16,-3 3-43-16,-63 9 42 15,0 0-42-15,62-9 42 0,-6-3-42 16,-56 12 44-1,0 0-44-15,57-12 44 0,-4 0-44 16,-53 12 30-16,0 0-30 0,55-9 31 0,3 2-31 16,-58 7 28-1,0 0-28-15,47-8 28 0,-15 4-28 16,-32 4 26-16,0 0-26 16,28-5 26-16,4 2-26 0,-32 3 24 15,0 0-24-15,28-4 25 16,-8 4-25-16,-20 0 32 15,0 0-32-15,23-3 33 16,7 1-33-16,-30 2 32 16,0 0-32-16,33-4 33 0,3-2-33 0,-36 6 30 15,0 0-30-15,31-6 31 0,-6 6-31 16,-25 0 23-16,0 0-23 0,28-3 23 0,11-1-23 16,-39 4 18-16,0 0-18 0,32-1 19 15,-13 1-19-15,-19 0 14 0,0 0-14 0,20 0 15 0,1 1-15 0,-21-1 12 0,0 0-12 16,21 4 13-16,-5-4-13 0,-16 0 11 0,0 0-11 0,16 0 11 0,5 0-11 0,-21 0 5 0,0 0-5 0,19 3 5 0,-6 1-5 0,-13-4 2 0,0 0-2 15,-5 8 2-15,-24-2-2 0,1 1-1503 0</inkml:trace>
  <inkml:trace contextRef="#ctx0" brushRef="#br0" timeOffset="-145956.95">23079 5015 147 0,'0'0'0'16,"0"0"0"-16,7 0 0 0,-7 0 89 0,0 0-89 15,8 0 89-15,2 0-89 0,-10 0 89 0,0 0-89 16,9 0 89-16,2 2-89 0,-11-2 81 0,0 0-81 15,12 5 81-15,0-1-81 0,-12-4 80 0,0 0-80 16,13 3 80-16,2 6-80 0,-15-9 56 0,0 0-56 16,27 8 56-16,14 4-56 0,-41-12 67 0,0 0-67 15,45 13 67-15,-2-5-67 0,-43-8 65 0,0 0-65 16,44 12 65-16,-4 7-65 0,-40-19 61 0,0 0-61 16,36 16 61 265,-10-4-61-281,-26-12 75 0,0 0-75 15,28 10 75-15,8 4-75 0,-36-14 65 0,0 0-65 0,37 18 65 0,0-1-65 0,-37-17 53 0,0 0-53 0,39 19 54 0,5 2-54 16,-44-21 47-16,0 0-47 0,51 19 48 0,-2 1-48 0,-49-20 37 0,0 0-37 0,52 20 37 0,1 4-37 16,-53-24 29-16,0 0-29 0,51 24 29 0,5-7-29 0,-56-17 24 0,0 0-24 0,58 18 24 0,4 1-24 15,-62-19 18-15,0 0-18 0,58 20 19 0,-10 3-19 0,-48-23 17 0,0 0-17 0,46 26 17 16,-9 2-17-16,-37-28 14 0,0 0-14 0,41 27 15 0,6 10-15 0,-47-37 11 16,0 0-11-16,55 38 11 0,1 0-11 0,-56-38 10 0,0 0-10 0,62 38 10 0,2-2-10 15,-64-36 12-15,0 0-12 0,58 31 13 0,-10-1-13 0,-48-30 15 16,0 0-15-16,42 27 16 0,-5-2-16 0,-37-25 12 0,0 0-12 0,39 24 13 0,5 0-13 0,-44-24 11 15,0 0-11-15,48 21 11 0,3 0-11 0,-51-21 12 0,0 0-12 0,53 24 12 0,-4 7-12 16,-49-31 13-16,0 0-13 0,44 29 13 0,-8-6-13 0,-36-23 12 0,0 0-12 0,31 21 12 16,-2 3-12-16,-29-24 13 0,0 0-13 0,21 21 13 0,-7-6-13 0,-14-15 11 0,0 0-11 0,12 12 12 0,1 0-12 15,-13-12 9-15,0 0-9 0,10 6 10 0,-10-6-10 0,0 0 8 0,0 0-8 0,9 10 9 0,-9-10-9 0,0 0 10 0,0 0-10 16,2 9 10-16,-2-9-10 0,0 0 9 0,0 0-9 0,9-4 10 0,1-1-10 0,-10 5 9 0,0 0-9 0,11-16 10 0,-8-15-10 0,1 2-1776 0</inkml:trace>
  <inkml:trace contextRef="#ctx0" brushRef="#br0" timeOffset="-137251.6">23819 3530 919 0,'0'0'0'0,"0"0"0"0,0 0 0 0,0 0 41 16,0 0-41-16,0 0 42 0,0 0-42 0,0 0 121 16,0 0-121-16,0 0 122 0,0 0-122 0,0 0 105 15,0 0-105-15,0 0 105 0,0 0-105 0,0 0 67 16,0 0-67-16,0 0 68 0,0 0-68 0,0 0 43 15,0 0-43-15,0 0 44 0,-9 18-44 0,9-18 37 0,0 0-37 16,-9 15 38-16,2-1-38 0,7-14 34 0,0 0-34 16,-3 16 34-16,3 3-34 0,0-19 32 0,0 0-32 15,0 20 33-15,3 5-33 0,-3-25 29 0,0 0-29 16,4 20 30-16,-4 1-30 16,0-21 25-16,0 0-25 0,0 28 25 0,3 0-25 0,-3-28 22 0,0 0-22 0,2 24 22 15,-2-3-22-15,0-21 22 0,0 0-22 0,0 15 22 16,2-6-22-16,-2-9 20 0,0 0-20 0,3 7 20 15,-3-7-20-15,0 0 14 0,0 0-14 0,7 5 15 16,-7-5-15-16,0 0-1554 0</inkml:trace>
  <inkml:trace contextRef="#ctx0" brushRef="#br0" timeOffset="-136328.83">23579 3551 1009 0,'0'0'0'0,"0"0"0"16,-21 0 0-16,21 0 11 0,0 0-11 0,-14 0 12 16,14 0-12-16,0 0 26 0,0 0-26 0,0 0 26 15,3-10-26-15,-3 10 108 0,0 0-108 0,19-5 108 16,20-16-108-16,-39 21 91 0,0 0-91 0,50-24 92 16,1-1-92-16,-51 25 69 0,0 0-69 0,55-19 70 15,-6 4-70-15,-49 15 58 0,0 0-58 0,53-12 58 16,0 1-58-16,-53 11 68 0,0 0-68 0,48-7 68 15,-17-1-68-15,-31 8 60 0,0 0-60 0,21-4 61 16,-3 4-61 0,-18 0 44-16,0 0-44 0,14 0 44 15,-5 0-44-15,-9 0 30 0,0 0-30 16,0 0 31-16,-19 16-31 0,1-2-1548 16</inkml:trace>
  <inkml:trace contextRef="#ctx0" brushRef="#br0" timeOffset="-135942.45">23494 3939 427 0,'0'0'0'0,"0"0"0"16,-19 12 0-16,19-12 111 0,0 0-111 15,-14 12 111-15,8-3-111 0,6-9 92 0,0 0-92 0,0 0 93 16,0 0-93-16,0 0 65 0,0 0-65 0,0 0 65 16,16-7-65-16,-16 7 61 0,0 0-61 0,23-5 61 15,18-11-61-15,-41 16 47 0,0 0-47 0,49-21 47 16,6 0-47-16,-55 21 69 0,0 0-69 0,56-27 69 16,4-1-69-16,-60 28 79 0,0 0-79 0,62-28 80 15,3 2-80 1,-65 26 76-16,0 0-76 15,57-24 76-15,-24 12-76 0,-33 12 88 0,0 0-88 16,30-16 89-16,2 1-89 0,-32 15 62 16,0 0-62-16,27-12 62 0,-10 3-62 15,-17 9 45-15,0 0-45 16,13-3 46-16,-13 3-46 0,0 0-1456 0</inkml:trace>
  <inkml:trace contextRef="#ctx0" brushRef="#br0" timeOffset="-133184.53">24481 4181 1009 0,'0'0'0'15,"0"0"0"-15,0 0 0 0,0 0 47 0,0 0-47 0,-13-16 47 16,13 16-47-16,0 0 99 0,0 0-99 0,0-8 100 15,0 8-100-15,0 0 77 0,0 0-77 0,6 0 77 16,-6 0-77-16,0 0 56 0,0 0-56 0,0 0 56 16,7 2-56-16,-7-2 34 0,0 0-34 0,1 6 34 15,-1 7-34-15,0-13 32 0,0 0-32 0,2 15 32 16,0 6-32-16,-2-21 34 0,0 0-34 0,5 28 34 0,4-2-34 16,-9-26 39-16,0 0-39 0,9 27 39 15,1 4-39-15,-10-31 34 0,0 0-34 16,11 33 34-16,0-5-34 0,-11-28 39 15,0 0-39-15,10 26 40 0,1 2-40 16,-11-28 33-16,0 0-33 0,7 24 34 0,-5-3-34 0,-2-21 27 0,0 0-27 0,-2 22 28 0,-3-5-28 0,5-17 23 16,0 0-23-16,-11 19 24 0,-5-1-24 0,16-18 18 15,0 0-18-15,-18 12 19 0,1-5-19 0,17-7 15 16,0 0-15-16,-18 2 15 0,-8-8-15 16,26 6 7-16,0 0-7 0,-20-3 7 0,10-1-7 0,-1 3-1623 0</inkml:trace>
  <inkml:trace contextRef="#ctx0" brushRef="#br0" timeOffset="-132852.68">24193 4217 1132 0,'0'0'0'0,"0"0"0"0,9-7 0 15,-9 7 30-15,0 0-30 0,0 0 30 0,7-8-30 16,-7 8 37-16,0 0-37 0,10-4 37 0,22-1-37 16,-32 5 26-16,0 0-26 0,37-7 27 0,0-1-27 15,-37 8 40-15,0 0-40 0,41-9 41 0,8-1-41 16,-49 10 41-16,0 0-41 0,46-9 41 0,-16 0-41 15,-30 9 39-15,0 0-39 0,25-7 39 0,0 6-39 16,-4-3-1110-16</inkml:trace>
  <inkml:trace contextRef="#ctx0" brushRef="#br0" timeOffset="-132114.56">23868 5695 1188 0,'0'0'0'16,"0"0"0"-16,20 5 0 0,-20-5 56 0,0 0-56 15,10 6 56-15,-10 4-56 0,0-10 99 0,0 0-99 0,0 12 99 16,2 0-99-16,-2-12 97 0,0 0-97 0,4 21 97 15,-8 3-97-15,4-24 64 0,0 0-64 16,-4 31 64-16,3 4-64 0,1-35 41 0,0 0-41 0,-4 35 41 16,2 1-41-16,2-36 34 0,0 0-34 0,0 42 34 15,6 3-34-15,-6-45 32 0,0 0-32 0,3 46 32 16,3-8-32-16,-6-38 31 0,0 0-31 0,5 35 32 47,-2-2-32-47,-3-33 28 15,0 0-28-15,2 24 29 0,-2-8-29 0,0-16 18 0,0 0-18 0,2 8 18 0,-2-8-18 0,0 0 16 0,0 0-16 16,12 9 17-16,-3-9-17 0,0 0-1608 0</inkml:trace>
  <inkml:trace contextRef="#ctx0" brushRef="#br0" timeOffset="-131638.83">24106 5804 1278 0,'0'0'0'0,"0"0"0"0,4 9 0 0,-4-9 13 0,0 0-13 15,2 5 14-15,0 2-14 0,-2-7 32 0,0 0-32 16,-2 9 33-16,-5-2-33 0,7-7 30 0,0 0-30 16,-13 13 30-16,-8 3-30 0,21-16 17 0,0 0-17 15,-23 16 17-15,-1-3-17 0,24-13 14 0,0 0-14 16,-25 13 15-16,2-1-15 0,23-12 14 0,0 0-14 0,-21 10 14 15,10-5-14-15,11-5 14 0,0 0-14 0,-9 4 15 16,9-4-15-16,0 0 21 0,0 0-21 16,-9 7 22-16,9-7-22 0,0 0 28 0,0 0-28 15,0 0 29-15,-3 8-29 0,3-8 28 0,0 0-28 0,0 0 28 16,5 9-28-16,-5-9 27 0,0 0-27 16,7 5 27-16,-1 2-27 0,-6-7 26 0,0 0-26 0,12 5 26 15,7 7-26-15,-19-12 22 0,0 0-22 0,32 16 23 16,9 0-23-1,-41-16 23-15,0 0-23 0,39 15 23 0,-9-1-23 16,-30-14 28-16,0 0-28 0,28 16 28 16,5 4-28-16,-33-20 29 0,0 0-29 15,32 23 30-15,-14-11-30 0,-18-12 25 16,0 0-25-16,14 12 26 0,-4 0-26 16,-10-12 18-16,0 0-18 15,7 5 19-15,-7-5-19 0,0 0 11 16,0 0-11-16,0 0 12 0,8 4-12 0,-1 1-1537 15</inkml:trace>
  <inkml:trace contextRef="#ctx0" brushRef="#br0" timeOffset="-127357.93">25277 3345 942 0,'0'0'0'16,"0"0"0"-16,-18 0 0 0,18 0 36 0,0 0-36 15,-12-3 37-15,3-2-37 0,9 5 86 0,0 0-86 16,0 0 87-16,-9-7-87 0,9 7 68 0,0 0-68 0,0 0 68 16,0 0-68-16,0 0 53 0,0 0-53 15,-4 5 53-15,4 5-53 0,0-10 30 0,0 0-30 16,0 12 30-16,-1 4-30 0,1-16 29 0,0 0-29 0,-4 21 29 16,-1 3-29-16,5-24 29 0,0 0-29 0,-7 28 30 15,1 4-30-15,6-32 30 0,0 0-30 0,-3 28 30 47,5-2-30-47,-2-26 34 0,0 0-34 0,3 23 34 0,1-3-34 0,-4-20 36 0,0 0-36 16,7 21 37-16,3-5-37 0,-10-16 35 0,0 0-35 0,16 17 35 15,7-1-35-15,-23-16 31 16,0 0-31-16,25 15 31 16,3-3-31-16,-28-12 31 15,0 0-31-15,30 12 32 0,-3-3-32 16,-27-9 28-16,0 0-28 0,28 9 29 15,7 3-29-15,-35-12 22 16,0 0-22-16,32 7 22 0,-7-6-22 16,-25-1 19-16,0 0-19 15,24 4 20-15,3-4-20 0,-27 0 16 16,0 0-16-16,28-4 16 0,-3 3-16 16,-25 1 19-1,0 0-19-15,21-4 20 0,0 1-20 16,-21 3 19-16,0 0-19 15,23-5 19-15,0-2-19 16,-23 7 16-16,0 0-16 0,25-9 17 0,-1-3-17 16,-24 12 14-1,0 0-14-15,23-12 14 0,-5 0-14 0,-18 12 16 16,0 0-16-16,16-12 16 16,0-4-16-16,-16 16 16 15,0 0-16-15,16-17 16 0,-1-2-16 16,-15 19 16-1,0 0-16-15,15-18 16 0,0-6-16 0,-15 24 12 16,0 0-12-16,16-24 13 0,-5-9-13 16,-11 33 13-16,0 0-13 0,7-31 13 15,-2-5-13-15,-5 36 11 16,0 0-11-16,4-33 12 0,-6-4-12 16,2 37 10-1,0 0-10-15,-7-34 11 0,-7 4-11 16,14 30 10-16,0 0-10 0,-20-29 10 15,-2 6-10-15,22 23 9 0,0 0-9 0,-23-20 10 0,-4-1-10 0,27 21 9 0,0 0-9 0,-25-19 9 0,6 5-9 0,19 14 13 0,0 0-13 0,-16-12 14 0,-2-4-14 0,18 16 17 16,0 0-17-16,-17-15 17 0,4 9-17 0,13 6 13 0,0 0-13 0,-12-10 14 0,-6-4-14 0,18 14 10 0,0 0-10 0,-19-15 11 0,-2 3-11 0,21 12 7 0,0 0-7 0,-21-13 7 0,0 7-7 0,21 6 5 0,0 0-5 0,-20-9 5 0,-3 0-5 0,23 9 4 0,0 0-4 0,-26-7 4 0,-4 6-4 0,30 1 2 0,0 0-2 0,-30 0 3 0,3 1-3 0,27-1 2 16,0 0-2-16,-26 7 2 0,-4-2-2 0,30-5 1 0,0 0-1 0,-28 11 1 0,5 1-1 0,23-12 0 0,0 0 0 0,-18 14 0 0,4 5 0 15,14-19 0-15,0 0 0 0,-13 15 0 0,-1-3 0 0,14-12 0 0,0 0 0 0,-12 13 0 0,1 7 0 0,11-20 0 0,0 0 0 0,-8 21 0 0,-1 3 0 0,9-24-1 0,0 0 1 0,-9 28 0 0,0 0 0 0,9-28-1 16,0 0 1-16,-7 34-1 0,4 4 1 0,3-38-2 16,0 0 2-16,1 45-2 0,5-3 2 0,-6-42-5 15,0 0 5-15,10 43-4 0,4-6 4 0,-14-37-7 0,0 0 7 16,13 32-7-16,1-7 7 0,-14-25-10 0,0 0 10 15,14 24-9-15,-7-9 9 0,-7-15-10 0,0 0 10 16,5 14-9-16,-7-2 9 0,2-12-13 0,0 0 13 0,-1 13-13 16,-1 2 13-16,0 1-1905 0</inkml:trace>
  <inkml:trace contextRef="#ctx0" brushRef="#br0" timeOffset="-121893.36">25571 3241 259 0,'0'0'0'0,"0"0"0"15,0 0 0-15,0 0 36 0,0 0-36 0,0 0 37 16,0 0-37-16,0 0 96 0,0 0-96 0,0 0 96 15,0 0-96-15,0 0 117 0,0 0-117 0,0 0 118 16,-12-17-118-16,12 17 86 0,0 0-86 0,-12 0 86 16,-4 3-86-16,16-3 55 0,0 0-55 0,-27 9 55 15,-8 5-55-15,35-14 41 0,0 0-41 0,-37 19 41 16,2 0-41-16,35-19 36 0,0 0-36 0,-29 24 36 0,10 9-36 16,19-33 39-16,0 0-39 0,-12 28 40 0,3-2-40 31,9-26 36-31,0 0-36 0,-6 24 37 15,8 0-37-15,-2-24 32 0,0 0-32 0,7 19 32 16,-1-13-32-16,-6-6 26 16,0 0-26-16,7 3 26 0,3-3-26 15,-10 0 20-15,0 0-20 0,14-7 20 16,4-3-20 0,-18 10 16-16,0 0-16 15,23-16 17-15,3-3-17 0,-26 19 13 0,0 0-13 0,23-21 14 16,-9 2-14-16,-14 19 13 0,0 0-13 0,13-17 14 0,-8 1-14 0,-5 16 12 0,0 0-12 0,7-15 13 0,-2-3-13 0,-5 18 13 0,0 0-13 0,2-19 13 0,-4 9-13 0,2 10 12 0,0 0-12 0,-1-10 12 0,2 1-12 15,-1 9 9-15,0 0-9 0,2-7 10 0,-2 7-10 0,0 0 8 0,0 0-8 16,0-10 9-16,0 10-9 0,0 0 10 0,0 0-10 0,0 0 10 16,7 5-10-16,-7-5 11 0,0 0-11 0,9 15 11 15,5 13-11-15,-14-28 14 0,0 0-14 0,16 42 15 16,5 3-15-16,-21-45 24 0,0 0-24 0,21 48 24 16,-3 1-24-16,-18-49 33 0,0 0-33 0,12 45 34 15,-8-7-34-15,-4-38 31 0,0 0-31 0,-7 38 32 16,-9-7-32-16,16-31 27 0,0 0-27 0,-25 29 27 15,-6 2-27-15,1-1-1443 0</inkml:trace>
  <inkml:trace contextRef="#ctx0" brushRef="#br0" timeOffset="-120945.02">25255 4562 651 0,'0'0'0'0,"0"0"0"0,-26 0 0 15,26 0 58-15,0 0-58 0,-18 0 59 0,9 0-59 16,9 0 93-16,0 0-93 0,0 0 93 0,-3 12-93 15,3-12 60-15,0 0-60 0,-2 7 61 0,-3 1-61 0,5-8 52 16,0 0-52-16,-5 13 53 0,-4 4-53 16,9-17 44-16,0 0-44 0,-4 22 44 0,2 3-44 15,2-25 47-15,0 0-47 0,0 29 48 0,6 2-48 0,-6-31 55 16,0 0-55-16,3 30 56 0,6-1-56 0,-9-29 56 16,0 0-56-16,12 31 56 78,4-3-56-78,-16-28 52 0,0 0-52 0,18 21 53 0,-2-6-53 0,-16-15 47 0,0 0-47 0,17 14 48 0,5 0-48 0,-22-14 44 0,0 0-44 0,28 10 44 0,5-3-44 0,-33-7 38 0,0 0-38 15,39 0 39-15,7 0-39 0,-46 0 36 0,0 0-36 0,48-3 36 0,-8-1-36 0,-40 4 31 0,0 0-31 0,32-5 31 0,0 0-31 0,-32 5 25 0,0 0-25 0,30-7 26 16,-5-2-26-16,-25 9 25 0,0 0-25 0,26-12 25 16,-3-7-25-16,-23 19 26 0,0 0-26 0,26-21 27 15,3-6-27-15,-29 27 23 0,0 0-23 0,26-30 24 16,-5 6-24-16,-21 24 23 0,0 0-23 0,18-33 24 15,0-7-24-15,-18 40 21 0,0 0-21 0,14-39 21 16,-7 9-21-16,-7 30 15 0,0 0-15 0,2-28 16 16,-6-3-16-16,4 31 14 0,0 0-14 0,-7-33 15 15,-4 4-15-15,11 29 16 0,0 0-16 0,-14-36 17 0,-3-1-17 16,17 37 14-16,0 0-14 0,-18-36 15 0,-3 1-15 16,21 35 13-16,0 0-13 0,-23-29 14 0,-5 1-14 15,28 28 10-15,0 0-10 0,-36-17 10 0,-6 7-10 16,42 10 8-16,0 0-8 0,-49 0 8 0,-10 6-8 15,59-6 6-15,0 0-6 0,-60 21 6 0,7 10-6 16,53-31 4-16,0 0-4 0,-45 37 4 0,11-1-4 16,34-36 3-16,0 0-3 0,-23 33 3 0,12-4-3 0,11-29 1 15,0 0-1-15,-5 32 2 0,7 0-2 0,-2-32 1 16,0 0-1-16,3 37 1 0,-10-10-1 0,2 3-1884 16</inkml:trace>
  <inkml:trace contextRef="#ctx0" brushRef="#br0" timeOffset="-120362.68">25409 4589 539 0,'0'0'0'0,"0"0"0"0,-16-8 0 0,16 8 82 0,0 0-82 16,-12-7 83-16,12 7-83 0,0 0 92 0,0 0-92 15,-7-9 92-15,7 9-92 0,0 0 85 0,0 0-85 16,0-8 86-16,0 8-86 0,0 0 68 0,0 0-68 16,0 0 68-16,-9 8-68 0,9-8 55 15,0 0-55-15,-11 12 56 0,-1 4-56 0,12-16 62 0,0 0-62 16,-11 24 63-16,2 12-63 0,9-36 71 0,0 0-71 16,-3 39 71-16,3 0-71 0,0-39 59 0,0 0-59 0,5 37 60 31,4-4-60-31,-9-33 48 0,0 0-48 0,9 27 48 0,0-11-48 15,-9-16 41 1,0 0-41-16,8 12 41 0,1-3-41 0,-9-9 25 16,0 0-25-16,11 3 26 0,-1-3-26 0,1-3-1381 0</inkml:trace>
  <inkml:trace contextRef="#ctx0" brushRef="#br0" timeOffset="-120018.41">25550 4553 1132 0,'0'0'0'0,"0"0"0"0,0 0 0 16,0 0 36-16,0 0-36 0,0 0 36 0,0 0-36 16,0 0 70-16,0 0-70 0,0 9 71 0,0 6-71 15,0-15 63-15,0 0-63 0,-3 21 63 0,-5 3-63 0,8-24 45 16,0 0-45-16,-7 28 45 0,6 5-45 16,1-33 40-16,0 0-40 0,-2 31 41 0,0-2-41 0,2-29 36 15,0 0-36-15,-2 19 37 0,2-5-37 16,0-14 35-16,0 0-35 0,2 9 35 0,5-2-35 0,-7-7 33 15,0 0-33-15,9 3 34 0,2-3-34 0,-11 0 32 16,0 0-32-16,14-8 33 0,5-8-33 0,-19 16 32 0,0 0-32 16,20-24 33-16,-6-12-33 15,-14 36 32-15,0 0-32 0,5-37 32 0,-9 1-32 0,4 36 29 0,0 0-29 0,-12-24 30 16,-9 3-30-16,21 21 22 0,0 0-22 0,-27-12 23 16,3 5-23-16,24 7 20 0,0 0-20 0,-25 3 20 15,2 6-20-15,23-9 6 0,0 0-6 0,-5 19 7 16,24 10-7-16,-19-29 5 0,0 0-5 0,21 32 6 15,-10-3-6-15,-2-1-1601 0</inkml:trace>
  <inkml:trace contextRef="#ctx0" brushRef="#br0" timeOffset="-119026.9">25317 6081 751 0,'0'0'0'0,"0"0"0"0,-23 0 0 16,23 0 32-16,0 0-32 0,-16-2 32 0,7 2-32 15,9 0 32-15,0 0-32 0,0 0 32 0,-7 0-32 16,7 0 51-16,0 0-51 0,0 0 51 0,2 9-51 16,-2-9 42-16,0 0-42 0,0 9 42 0,-5 6-42 15,5-15 46-15,0 0-46 0,-9 18 46 0,-2 9-46 16,11-27 58-16,0 0-58 0,-8 28 59 0,-1 0-59 16,9-28 61-16,0 0-61 0,-4 29 62 0,-1 7-62 15,5-36 72-15,0 0-72 0,2 33 72 94,3 2-72-94,-5-35 68 0,0 0-68 0,11 36 68 0,3 6-68 0,-14-42 70 16,0 0-70-16,16 40 71 0,1-1-71 0,-17-39 63 0,0 0-63 0,21 39 63 0,1-8-63 0,-22-31 48 0,0 0-48 0,23 24 49 0,-2-9-49 0,-21-15 44 0,0 0-44 0,26 13 45 0,10-3-45 0,-36-10 36 0,0 0-36 0,37 7 36 0,-2-4-36 0,-35-3 33 0,0 0-33 0,35-3 34 0,6-2-34 0,-41 5 30 0,0 0-30 0,39-7 30 15,-11 0-30-15,-28 7 30 16,0 0-30-16,25-11 30 0,1-4-30 0,-26 15 30 0,0 0-30 0,26-24 31 15,-1-1-31-15,-25 25 26 0,0 0-26 0,25-27 26 16,7-15-26-16,-32 42 22 0,0 0-22 0,31-40 23 16,1-3-23-16,-32 43 25 0,0 0-25 0,34-40 25 15,5 2-25-15,-39 38 22 0,0 0-22 0,28-36 23 16,-11 8-23-16,-17 28 16 0,0 0-16 0,11-29 16 16,-7-18-16-16,-4 47 15 0,0 0-15 0,-4-45 16 0,-7 0-16 15,11 45 13-15,0 0-13 0,-17-45 14 0,-8 2-14 16,25 43 10-16,0 0-10 0,-28-40 10 0,0 4-10 15,28 36 8-15,0 0-8 0,-30-33 8 0,0 0-8 16,30 33 8-16,0 0-8 0,-34-33 9 0,-1 2-9 16,35 31 10-16,0 0-10 0,-39-28 10 0,-2 11-10 15,41 17 11-15,0 0-11 0,-51-7 12 0,-16 17-12 16,67-10 11-16,0 0-11 0,-70 26 11 0,-1 12-11 0,71-38 7 16,0 0-7-16,-60 58 8 0,12 14-8 15,48-72 0-15,0 0 0 0,-28 78 1 0,23-2-1 16,5-76 0-16,0 0 0 0,2 73 0 0,1-19 0 0,2 4-2090 15</inkml:trace>
  <inkml:trace contextRef="#ctx0" brushRef="#br0" timeOffset="-118486.5">25531 6060 1054 0,'0'0'0'0,"0"0"0"0,-6-3 0 0,6 3 40 15,0 0-40-15,-8-2 40 0,8 2-40 0,0 0 105 16,0 0-105-16,-9 0 105 0,9 0-105 0,0 0 87 16,0 0-87-16,-6 12 87 0,6 6-87 0,0-18 52 0,0 0-52 15,0 24 53-15,0 4-53 0,0-28 36 0,0 0-36 16,0 29 36-16,0 6-36 0,0-35 36 0,0 0-36 16,0 29 36-16,0-1-36 0,0-28 40 0,0 0-40 15,0 24 40-15,0 4-40 0,0-28 37 0,0 0-37 16,2 24 37-16,3-2-37 15,-5-22 35-15,0 0-35 0,4 23 35 0,-4-8-35 0,0-15 19 16,0 0-19-16,2 13 19 0,0-5-19 0,-2-8 8 0,0 0-8 0,0 0 9 16,0 0-9-16,0 0-1475 0</inkml:trace>
  <inkml:trace contextRef="#ctx0" brushRef="#br0" timeOffset="-118150.14">25691 6067 830 0,'0'0'0'0,"0"0"0"0,7 0 0 16,-7 0 28-16,0 0-28 0,0 0 28 0,9 6-28 0,-9-6 49 15,0 0-49-15,0 0 49 0,-2 6-49 0,2-6 91 16,0 0-91-16,-3 9 92 0,-2 7-92 0,5-16 73 15,0 0-73-15,-6 20 74 0,3 5-74 0,3-25 56 16,0 0-56-16,-4 24 57 0,1 4-57 0,3-28 57 0,0 0-57 16,-2 26 58-16,0 1-58 0,2-27 68 15,0 0-68-15,-2 28 68 0,1-4-68 0,1-24 61 16,0 0-61-16,-2 24 61 0,0-3-61 16,2-21 45-16,0 0-45 15,0 19 45-15,-3 5-45 0,3-24 39 0,0 0-39 16,-13 18 40-16,-13-13-40 0,-1 2-1417 15</inkml:trace>
  <inkml:trace contextRef="#ctx0" brushRef="#br0" timeOffset="-109358.99">25875 3427 203 0,'0'0'0'0,"0"0"0"0,0 0 0 15,0 0 6-15,0 0-6 0,-20 6 7 0,20-6-7 16,0 0 42-16,0 0-42 0,0 0 43 0,0 0-43 15,0 0 74-15,0 0-74 0,9 0 74 0,-9 0-74 0,0 0 68 16,0 0-68-16,5 0 69 0,-5 0-69 16,0 0 45-16,0 0-45 0,15 0 46 0,-1-1-46 15,-14 1 39-15,0 0-39 0,17-2 40 0,5 2-40 16,-22 0 32-16,0 0-32 0,21 0 33 0,7 0-33 16,-28 0 25-16,0 0-25 0,32 0 26 0,-1 0-26 15,-31 0 27-15,0 0-27 0,29 2 28 0,-6 1-28 0,-23-3 26 0,0 0-26 16,21 4 26-16,4-1-26 0,-25-3 22 15,0 0-22-15,33 0 23 0,15-3-23 0,-48 3 21 0,0 0-21 16,53-4 21-16,3-1-21 0,-56 5 21 0,0 0-21 16,53-10 22-16,-11 4-22 0,-42 6 21 0,0 0-21 15,41-5 22-15,1 2-22 0,-42 3 20 0,0 0-20 16,48-4 20-16,3 1-20 0,-51 3 21 0,0 0-21 16,57-4 22-16,1 3-22 0,-58 1 22 0,0 0-22 15,62-4 22-15,3 1-22 0,-65 3 25 16,0 0-25-16,62 0 26 0,-9 0-26 15,-53 0 22-15,0 0-22 0,47-2 23 16,-4-1-23-16,-43 3 25 16,0 0-25-16,46-4 26 15,7-5-26-15,-53 9 25 16,0 0-25-16,56-8 26 0,-1 1-26 16,-55 7 22-16,0 0-22 0,51-5 23 15,-5 1-23-15,-46 4 20 16,0 0-20-1,42-7 21-15,0 2-21 0,-42 5 16 16,0 0-16-16,46-9 17 0,6 2-17 16,-52 7 16-1,0 0-16-15,45-5 16 16,-13 4-16-16,-32 1 16 16,0 0-16-16,32-2 16 0,5-2-16 0,-37 4 13 15,0 0-13-15,42-7 14 16,1 6-14-16,-43 1 14 15,0 0-14-15,40-4 14 0,-3 1-14 16,-37 3 13-16,0 0-13 0,36-4 13 0,-6 3-13 0,-30 1 11 16,0 0-11-16,26-4 12 0,-1 1-12 0,-25 3 10 0,0 0-10 0,23 0 11 0,-4 0-11 0,-19 0 8 0,0 0-8 0,18-2 9 0,-6 2-9 0,-12 0 8 0,0 0-8 0,11 2 8 0,-4 1-8 0,-7-3 6 0,0 0-6 15,0 0 7-15,10-5-7 0,-10 5 6 0,0 0-6 0,0 0 7 0,7-7-7 0,-7 7 5 0,0 0-5 0,0 0 6 0,0 0-6 0,0 0-1332 0</inkml:trace>
  <inkml:trace contextRef="#ctx0" brushRef="#br0" timeOffset="-108561.59">26888 2639 483 0,'0'0'0'0,"0"0"0"0,0 0 0 15,0 0 28-15,0 0-28 0,17 12 29 16,-10-8-29-16,-7-4 61 0,0 0-61 0,7 0 62 0,1 3-62 16,-8-3 61-16,0 0-61 0,7 5 62 0,-4 4-62 15,-3-9 58-15,0 0-58 0,0 12 59 0,-3 7-59 16,3-19 48-16,0 0-48 0,-7 21 49 0,-6 3-49 15,13-24 41-15,0 0-41 0,-16 31 41 0,-1 2-41 16,17-33 43-16,0 0-43 0,-16 40 44 0,-4 8-44 16,20-48 45-16,0 0-45 0,-16 49 45 15,8-4-45-15,8-45 46 0,0 0-46 16,-4 40 46-16,6-7-46 16,-2-33 38-16,0 0-38 0,7 24 38 15,4-9-38-15,-11-15 32 16,0 0-32-16,12 9 33 0,2-6-33 15,-14-3 26 1,0 0-26-16,19 0 26 0,13-3-26 16,-32 3 22-1,0 0-22-15,41-9 23 0,8-6-23 16,-49 15 27-16,0 0-27 16,46-19 27-16,-18 7-27 0,-28 12 24 0,0 0-24 0,25-12 24 15,5-9-24-15,-30 21 19 0,0 0-19 0,32-21 20 0,-7 9-20 0,-1-4-1238 0</inkml:trace>
  <inkml:trace contextRef="#ctx0" brushRef="#br0" timeOffset="-107571.61">28051 3212 550 0,'0'0'0'0,"0"0"0"0,0 0 0 0,0 0 38 0,0 0-38 16,0 0 38-16,0 0-38 0,0 0 61 0,0 0-61 15,-2-16 61-15,2 16-61 0,0 0 47 0,0 0-47 16,-9 0 48-16,9 0-48 0,0 0 42 0,0 0-42 15,-10 0 43-15,1 4-43 0,9-4 39 0,0 0-39 16,-11 12 39-16,1-3-39 0,10-9 45 0,0 0-45 0,-11 12 45 16,2 0-45-16,9-12 53 0,0 0-53 0,-7 15 54 15,4 6-54-15,3-21 48 0,0 0-48 16,-2 28 49-16,2 5-49 16,0-33 45-16,0 0-45 15,3 33 46-15,1 1-46 0,-4-34 42 16,0 0-42-16,7 35 43 0,2 1-43 15,-9-36 41-15,0 0-41 16,12 35 41-16,0-9-41 16,-12-26 37-16,0 0-37 0,15 22 38 0,2-4-38 0,-17-18 32 0,0 0-32 0,23 15 33 0,4-3-33 15,-27-12 32-15,0 0-32 0,26 9 32 0,-1 0-32 0,-25-9 34 0,0 0-34 0,24 10 34 0,3-1-34 0,-27-9 31 0,0 0-31 0,28 8 31 0,-1-4-31 16,-27-4 26-16,0 0-26 0,26 3 26 0,4 2-26 0,-30-5 22 16,0 0-22-16,32 0 23 0,0 0-23 0,-32 0 24 15,0 0-24-15,28-3 25 0,-7 1-25 0,-21 2 27 16,0 0-27-16,23-7 27 0,5 2-27 0,-28 5 26 0,0 0-26 15,36-12 26-15,2 0-26 0,-38 12 23 0,0 0-23 16,44-19 24-16,9-2-24 0,-53 21 21 0,0 0-21 16,46-21 21-16,-17 6-21 0,-29 15 19 0,0 0-19 15,22-19 19-15,10-16-19 0,-32 35 16 0,0 0-16 16,28-35 16-16,-12 6-16 0,-16 29 19 0,0 0-19 16,13-33 20-16,-3-10-20 0,-10 43 19 0,0 0-19 15,9-43 19-15,-4 8-19 0,-5 35 16 0,0 0-16 16,2-31 17-16,-4-6-17 0,2 37 14 0,0 0-14 0,-5-39 14 15,-4-3-14-15,9 42 16 0,0 0-16 16,-12-43 16-16,-4 5-16 0,16 38 16 0,0 0-16 0,-21-37 16 16,-6 1-16-16,27 36 16 0,0 0-16 0,-30-36 16 15,-5 1-16-15,35 35 14 0,0 0-14 0,-39-29 14 16,-3 5-14-16,42 24 11 0,0 0-11 0,-41-20 11 16,8 8-11-16,33 12 8 0,0 0-8 0,-32-8 9 15,-1 3-9-15,33 5 5 0,0 0-5 0,-36-4 6 0,-4 4-6 16,40 0 3-16,0 0-3 0,-46 4 3 0,-5 8-3 15,51-12 2-15,0 0-2 0,-50 17 3 0,4 14-3 16,46-31 1-16,0 0-1 0,-42 38 2 0,0 14-2 16,42-52 1-16,0 0-1 0,-36 52 1 0,12-4-1 15,24-48-1-15,0 0 1 0,-15 49 0 0,12-4 0 16,3-45-9-16,0 0 9 0,7 43-8 0,11-1 8 0,-1-3-1900 16</inkml:trace>
  <inkml:trace contextRef="#ctx0" brushRef="#br0" timeOffset="-106458.72">28225 3177 707 0,'0'0'0'0,"0"0"0"16,0 0 0-16,0 0 13 0,0 0-13 0,23-8 14 16,-16 11-14-16,-7-3 36 0,0 0-36 0,2 9 36 15,-4 6-36-15,2-15 44 0,0 0-44 0,-5 18 44 16,-4 8-44-16,9-26 39 0,0 0-39 0,-7 32 40 0,4 1-40 15,3-33 30-15,0 0-30 0,0 40 31 0,1 2-31 16,-1-42 25-16,0 0-25 0,6 40 25 16,3-4-25-16,-9-36 19 0,0 0-19 0,10 29 20 0,1-6-20 15,-1-2-783-15</inkml:trace>
  <inkml:trace contextRef="#ctx0" brushRef="#br0" timeOffset="-105955.72">28345 3131 718 0,'0'0'0'0,"7"-4"0"0,11 1 0 0,-18 3 27 0,0 0-27 16,18-4 28-16,-8 2-28 0,-10 2 39 0,0 0-39 15,7 0 40-15,2-3-40 0,-9 3 28 0,0 0-28 16,16-3 28-16,5-1-28 0,-21 4 18 0,0 0-18 16,20 4 19-16,-3-1-19 0,-17-3 18 0,0 0-18 15,14 3 18-15,1 6-18 0,-15-9 28 0,0 0-28 0,10 12 29 16,-5 6-29-16,-5-18 39 0,0 0-39 0,0 19 40 16,-7 1-40-16,7-20 44 0,0 0-44 0,-10 21 45 15,-4 2-45-15,14-23 44 0,0 0-44 0,-16 22 44 31,0-3-44-31,16-19 39 0,0 0-39 16,-12 16 40-16,6-4-40 0,6-12 36 0,0 0-36 0,-3 12 37 16,-1 0-37-16,4-12 28 15,0 0-28-15,-2 12 29 0,2-12-29 16,0 0 24-16,0 0-24 16,4 9 24-16,-4-9-24 0,0 0 21 0,0 0-21 0,14-5 21 15,4 1-21-15,-18 4 19 16,0 0-19-16,33-12 19 0,15-7-19 15,-48 19 18-15,0 0-18 0,48-16 18 16,-15 8-18-16,-33 8 17 16,0 0-17-16,23-5 17 0,-7 1-17 15,0-1-1216-15</inkml:trace>
  <inkml:trace contextRef="#ctx0" brushRef="#br0" timeOffset="-81618.47">25797 4707 337 0,'0'0'0'16,"0"0"0"-16,0 0 0 0,0 0 10 0,0 0-10 15,-19 0 10-15,19 0-10 0,0 0 35 0,0 0-35 0,0 0 36 16,0 0-36-16,0 0 60 0,0 0-60 0,0 0 60 16,0 0-60-16,0 0 76 0,0 0-76 0,0 0 76 15,0 0-76-15,0 0 44 0,0 0-44 0,0 0 44 16,0 0-44-16,0 0 46 0,0 0-46 0,0 0 46 15,0 0-46-15,0 0 39 0,0 0-39 0,7-5 40 16,-7 5-40-16,0 0 38 0,0 0-38 0,0 0 39 16,7 0-39-16,-7 0 36 0,0 0-36 0,0 0 37 0,12 9-37 15,-12-9 34-15,0 0-34 0,7 5 35 0,6 2-35 16,-13-7 30-16,0 0-30 0,14 3 31 0,3-1-31 16,-17-2 30-16,0 0-30 0,29 7 31 15,11-2-31-15,-40-5 31 0,0 0-31 16,39 7 31-16,-11 2-31 0,-28-9 31 15,0 0-31-15,28 6 31 16,6 5-31-16,-34-11 26 16,0 0-26-16,30 12 27 0,-4-2-27 15,-26-10 36-15,0 0-36 16,29 6 37-16,8 0-37 16,-37-6 38-16,0 0-38 15,44 9 38-15,4-4-38 0,-48-5 33 16,0 0-33-16,49 11 33 15,-3 1-33-15,-46-12 30 16,0 0-30-16,46 12 31 0,-4-3-31 0,-42-9 25 16,0 0-25-16,39 12 25 15,-6-4-25-15,-33-8 22 16,0 0-22-16,27 11 22 0,-8-1-22 16,-19-10 22-1,0 0-22-15,20 11 22 0,3 1-22 16,-23-12 20-16,0 0-20 15,24 8 20-15,-2 1-20 0,-22-9 18 16,0 0-18-16,24 7 19 0,12 2-19 16,-36-9 16-1,0 0-16-15,38 3 16 0,5 2-16 16,-43-5 13-16,0 0-13 0,42 7 14 16,-7-3-14-16,-35-4 13 15,0 0-13-15,34 8 14 0,-4-3-14 16,-30-5 12-1,0 0-12-15,25 7 13 0,-6-3-13 16,-19-4 11-16,0 0-11 0,18 5 11 0,-1 2-11 16,-17-7 10-16,0 0-10 0,16 5 11 15,-5-1-11-15,-11-4 8 0,0 0-8 16,7 1 8-16,-7-1-8 0,0 0 6 16,0 0-6-16,10 4 7 0,-2-1-7 0,-8-3 5 0,0 0-5 15,7 4 6-15,-7-4-6 0,0 0 4 0,0 0-4 16,10 3 5-16,-10-3-5 0,0 0 4 0,0 0-4 15,11 5 5-15,-2-5-5 0,-9 0 4 0,0 0-4 0,0 0 4 16,7 0-4-16,-7 0 3 0,0 0-3 0,0 0 4 0,8 4-4 0,-8-4 4 16,0 0-4-16,8 2 4 0,-1-1-4 15,-7-1 3-15,0 0-3 0,12 2 4 0,0 1-4 16,-12-3 4-16,0 0-4 0,13 0 4 0,-5 4-4 16,-8-4 4-16,0 0-4 0,8 3 5 0,-1-1-5 0,-7-2 4 0,0 0-4 15,7 4 4-15,0-4-4 0,-7 0 4 0,0 0-4 16,0 0 5-16,9 3-5 0,-9-3 5 0,0 0-5 15,0 0 5-15,0 0-5 0,0 0 5 0,0 0-5 0,0 0 6 0,0 0-6 16,0 0 5-16,0 0-5 0,5-7 5 0,-5 7-5 0,0 0-1647 16</inkml:trace>
  <inkml:trace contextRef="#ctx0" brushRef="#br0" timeOffset="-80638.49">26697 4460 617 0,'0'0'0'0,"0"0"0"16,-26 0 0-16,26 0 114 0,0 0-114 0,-16 0 115 0,16 0-115 15,0 0 82-15,0 0-82 0,-7 8 83 0,7-8-83 16,0 0 59-16,0 0-59 0,0 9 60 0,0 3-60 16,0-12 45-16,0 0-45 0,0 16 45 0,0-1-45 15,0-15 35-15,0 0-35 0,-2 18 36 16,-3 6-36-16,5-24 39 0,0 0-39 0,-7 19 39 0,0 2-39 15,7-21 46-15,0 0-46 0,-6 15 46 0,3 2-46 16,3-17 51-16,0 0-51 0,-4 16 51 0,-1 0-51 16,5-16 43-16,0 0-43 0,-5 12 44 0,3-4-44 15,2-8 39-15,0 0-39 0,0 0 39 0,0 0-39 0,0 0 33 16,0 0-33-16,0-8 33 0,0-3-33 16,0 11 26-16,0 0-26 0,2-14 27 0,-1-10-27 0,-1 24 25 15,0 0-25-15,4-24 25 0,1 2-25 0,-5 22 22 0,0 0-22 16,0-18 22-16,0-3-22 0,0 21 20 15,0 0-20-15,2-19 20 0,1 4-20 0,-3 15 18 0,0 0-18 16,2-14 19-16,-2 7-19 31,0 7 15-31,0 0-15 0,0-9 16 0,2 1-16 0,-2 8 11 0,0 0-11 16,0 0 12-16,4-7-12 0,-4 7 10 0,0 0-10 0,0 0 11 16,8 7-11-16,-8-7 8 15,0 0-8-15,7 8 8 0,6 10-8 0,-13-18 6 16,0 0-6-16,10 19 7 0,6 5-7 15,-16-24 5-15,0 0-5 16,20 21 5-16,6-6-5 0,-26-15 4 16,0 0-4-16,25 12 4 0,1 1-4 15,-26-13 4 1,0 0-4-16,30 12 5 0,6-4-5 16,-36-8 6-16,0 0-6 15,31 4 6-15,-6-1-6 0,-25-3 8 16,0 0-8-16,21 0 8 0,-1-7-8 15,-20 7 10-15,0 0-10 0,17-5 10 16,3-7-10-16,-20 12 10 16,0 0-10-16,19-19 10 0,2-10-10 15,-21 29 15-15,0 0-15 16,18-37 15-16,-9-6-15 0,-9 43 14 16,0 0-14-16,5-45 14 0,-3 2-14 0,-2 43 13 15,0 0-13-15,2-33 13 0,1 16-13 16,-3 17 11-16,0 0-11 0,4-13 12 15,-4 13-12-15,0 0 9 0,0 0-9 0,24 2 9 0,22 14-9 16,2-1-1697-16</inkml:trace>
  <inkml:trace contextRef="#ctx0" brushRef="#br0" timeOffset="-79191.16">27311 5010 359 0,'0'0'0'0,"0"0"0"0,0 0 0 16,0 0 20-16,0 0-20 0,6-17 21 0,-6 17-21 15,0 0 71-15,0 0-71 0,0-7 71 0,0 7-71 16,0 0 117-16,0 0-117 0,-7-4 118 0,7 4-118 16,0 0 124-16,0 0-124 0,0 0 124 0,-11 9-124 15,11-9 61-15,0 0-61 0,-7 3 61 0,-2 4-61 16,9-7 60-16,0 0-60 0,-11 12 61 0,3 4-61 16,8-16 61-16,0 0-61 0,-7 24 62 0,3 9-62 15,4-33 60-15,0 0-60 0,-2 36 61 16,2 3-61-16,0-39 55 0,0 0-55 0,4 39 56 15,-1 1-56-15,-3-40 48 16,0 0-48-16,6 36 49 0,-1 1-49 0,-5-37 44 16,0 0-44-16,7 28 45 15,2-4-45-15,-9-24 39 16,0 0-39-16,12 21 39 16,2-2-39-16,-14-19 33 15,0 0-33-15,16 17 33 0,0-2-33 16,-16-15 26-16,0 0-26 0,16 13 27 0,0-1-27 15,-16-12 23-15,0 0-23 16,17 8 23-16,-2 1-23 0,-15-9 25 16,0 0-25-16,15 7 25 0,0-4-25 15,-15-3 29-15,0 0-29 16,14 6 30-16,5-6-30 16,-19 0 31-16,0 0-31 0,30 3 31 0,14 2-31 15,-44-5 26 1,0 0-26-16,44 7 27 15,-15-3-27-15,-29-4 21 16,0 0-21-16,21 0 21 0,-2 0-21 16,-19 0 18-1,0 0-18-15,21 0 19 0,9 0-19 16,-30 0 13-16,0 0-13 16,30-2 14-16,-3 0-14 15,-27 2 17-15,0 0-17 0,26-3 18 16,8-1-18-16,-34 4 17 15,0 0-17-15,30-3 17 0,-11 1-17 0,-19 2 19 16,0 0-19-16,18-3 19 0,5-3-19 16,-23 6 21-16,0 0-21 15,19-3 21-15,-5-4-21 16,-14 7 22-16,0 0-22 16,14-9 22-16,8-6-22 0,-22 15 20 15,0 0-20-15,21-18 21 0,-2-4-21 16,-19 22 19-1,0 0-19-15,14-26 20 0,-3-7-20 0,-11 33 18 16,0 0-18-16,7-38 18 0,-5-4-18 0,-2 42 17 16,0 0-17-16,0-41 17 0,-2 1-17 15,2 40 15-15,0 0-15 0,-4-43 15 16,-3 1-15-16,7 42 15 16,0 0-15-16,-10-39 15 0,-4 2-15 15,14 37 13-15,0 0-13 0,-18-29 13 0,-5 1-13 16,23 28 12-16,0 0-12 15,-26-24 12-15,-4 0-12 0,30 24 10 16,0 0-10-16,-36-25 11 0,-4 1-11 0,40 24 8 16,0 0-8-16,-46-21 9 0,-5 8-9 15,51 13 8 1,0 0-8-16,-57-13 8 0,-6 5-8 0,63 8 6 16,0 0-6-16,-60-4 7 0,12 8-7 0,48-4 0 0,0 0 0 0,-39 10 0 0,9 7 0 0,30-17-6 0,0 0 6 0,-19 25-5 0,10 8 5 0,0 1-2109 0</inkml:trace>
  <inkml:trace contextRef="#ctx0" brushRef="#br0" timeOffset="-78830.83">27528 5065 259 0,'0'0'0'15,"0"0"0"-15,0 0 0 0,0 0 105 0,0 0-105 16,-17-12 105-16,17 12-105 0,0 0 108 0,0 0-108 15,1-7 108-15,-1 7-108 0,0 0 45 0,0 0-45 0,0 0 46 16,0 0-46-16,0 0 45 0,0 0-45 16,0 0 46-16,0 0-46 0,0 0 45 0,0 0-45 15,0 0 46-15,6 7-46 0,-6-7 55 0,0 0-55 0,-2 9 56 16,-2 5-56-16,4-14 77 0,0 0-77 0,-3 19 77 16,1 10-77-16,2-29 75 0,0 0-75 0,-2 35 75 15,2-6-75 1,0-29 62-16,0 0-62 15,2 31 63-15,0-5-63 0,-2-26 56 0,0 0-56 16,5 25 56-16,4-3-56 0,-9-22 44 16,0 0-44-16,12 21 45 0,4 0-45 15,-16-21 36-15,0 0-36 0,16 19 36 0,-3-11-36 16,-1-1-1269-16</inkml:trace>
  <inkml:trace contextRef="#ctx0" brushRef="#br0" timeOffset="-78398.96">27691 5029 751 0,'0'0'0'16,"0"0"0"-16,12 0 0 0,-12 0 1 0,0 0-1 16,7-2 1-16,-7 2-1 0,0 0 5 0,0 0-5 15,0 0 6-15,9-5-6 0,-9 5 42 0,0 0-42 16,0 0 42-16,0 0-42 0,0 0 59 0,0 0-59 15,5 9 59-15,-5-9-59 0,0 0 58 0,0 0-58 16,4 15 58-16,-4-3-58 0,0-12 55 0,0 0-55 16,-4 18 56-16,-3 6-56 0,7-24 59 0,0 0-59 15,-10 28 60-15,-3 3-60 0,13-31 53 0,0 0-53 0,-14 29 54 47,2-1-54-47,12-28 51 0,0 0-51 16,-7 21 51-16,3-6-51 0,4-15 46 0,0 0-46 0,-2 16 46 0,2-8-46 0,0-8 37 0,0 0-37 15,2 6 37-15,-2-6-37 0,0 0 29 0,0 0-29 0,0 0 29 0,7 7-29 0,-7-7 21 16,0 0-21-16,0 0 22 0,13 0-22 0,-13 0 19 0,0 0-19 16,7 3 19-16,0-1-19 0,-7-2 17 0,0 0-17 0,9 2 18 15,5-1-18-15,-14-1 15 0,0 0-15 16,19 4 15-16,6-4-15 0,-25 0 13 16,0 0-13-16,28 3 13 0,2-3-13 0,-30 0 11 0,0 0-11 15,30 2 12-15,-4 1-12 0,-26-3 2 0,0 0-2 0,22 4 3 0,-6 1-3 0,-16-5 0 16,0 0 0-16,8 7 0 0,-8-7 0 0,0 0-1399 15</inkml:trace>
  <inkml:trace contextRef="#ctx0" brushRef="#br0" timeOffset="-77962">27867 5128 740 0,'0'0'0'0,"0"0"0"16,13 0 0-16,-13 0 11 0,0 0-11 0,8 0 12 0,-8 0-12 15,0 0 7-15,0 0-7 0,7 3 8 0,-7-3-8 16,0 0 49-16,0 0-49 0,0 0 49 0,0 5-49 16,0-5 65-16,0 0-65 0,0 0 66 0,0 0-66 15,0 0 71-15,0 0-71 0,-5 11 71 0,2-3-71 16,3-8 88-16,0 0-88 0,-2 9 89 0,0 10-89 16,2-19 83-16,0 0-83 0,-3 26 83 0,-3 5-83 15,6-31 69-15,0 0-69 0,-9 33 69 16,-3 2-69-16,12-35 63 0,0 0-63 15,-14 33 63-15,0-4-63 0,14-29 51 16,0 0-51-16,-9 31 52 0,5-2-52 16,4-29 36-16,0 0-36 0,-1 28 37 15,1-7-37-15,0-21 25 16,0 0-25-16,0 22 26 0,-2 11-26 0,0-3-1428 0</inkml:trace>
  <inkml:trace contextRef="#ctx0" brushRef="#br0" timeOffset="-14528.62">10004 4146 483 0,'0'0'0'0,"0"0"0"0,0 0 0 16,0 0 23-16,0 0-23 0,-10-17 24 0,10 17-24 15,0 0 89-15,0 0-89 0,0 0 89 0,-9-7-89 16,9 7 92-16,0 0-92 0,0 0 92 0,0 0-92 16,0 0 85-16,0 0-85 0,0 0 85 0,-7-5-85 15,7 5 50-15,0 0-50 0,0 0 50 0,0 0-50 16,0 0 42-16,0 0-42 0,0 0 42 0,-11 0-42 16,11 0 40-16,0 0-40 0,-9 5 40 0,-8 11-40 15,17-16 33-15,0 0-33 0,-20 24 33 0,-3 12-33 16,23-36 32-16,0 0-32 15,-17 40 32-15,1 5-32 0,16-45 29 16,0 0-29-16,-7 45 29 0,9-5-29 16,-2-40 27-16,0 0-27 0,8 33 28 0,10 1-28 0,-18-34 31 15,0 0-31-15,21 30 31 0,2-11-31 0,-23-19 29 0,0 0-29 0,23 17 29 0,5-8-29 0,-28-9 38 0,0 0-38 16,32 7 39-16,3-11-39 0,-35 4 37 0,0 0-37 16,36-8 37-16,4-4-37 0,-40 12 35 0,0 0-35 15,34-21 35-15,-4-7-35 0,-30 28 34 0,0 0-34 16,18-36 34-16,-4-16-34 0,-14 52 33 0,0 0-33 15,1-57 33-15,-6 0-33 0,5 57 27 0,0 0-27 16,-10-52 28-16,-6 12-28 0,16 40 25 0,0 0-25 0,-25-33 26 16,-14 5-26-16,39 28 22 0,0 0-22 15,-35-20 23-15,15 7-23 0,20 13 20 0,0 0-20 0,-17-3 20 16,3 6-20-16,14-3 18 0,0 0-18 0,-14 9 19 16,1 7-19-16,13-16 12 0,0 0-12 0,4 24 12 15,13 9-12-15,-17-33 9 0,0 0-9 0,25 31 9 0,7 2-9 16,1-4-1676-16</inkml:trace>
  <inkml:trace contextRef="#ctx0" brushRef="#br0" timeOffset="-14196.81">10414 4501 919 0,'0'0'0'15,"0"0"0"-15,5 7 0 0,-5-7 5 0,0 0-5 0,4 9 5 16,-3-4-5-16,-1-5 0 0,0 0 0 0,4 12 0 15,-8 0 0-15,4-12 11 0,0 0-11 0,-1 16 12 16,-3-1-12-16,4-15 28 0,0 0-28 0,-5 18 29 16,1-3-29-16,4-15 40 0,0 0-40 0,0 16 40 15,4 8-40-15,-4-24 38 0,0 0-38 0,10 16 39 16,12-23-39-16,-3 1-815 0</inkml:trace>
  <inkml:trace contextRef="#ctx0" brushRef="#br0" timeOffset="-13605.01">10696 4259 751 0,'0'0'0'0,"0"0"0"0,-7 3 0 0,7-3 54 16,0 0-54-16,-9 6 55 0,6 4-55 0,3-10 115 16,0 0-115-16,-6 9 115 0,6-4-115 0,0-5 102 15,0 0-102-15,0 0 102 0,0 0-102 0,0 0 68 16,0 0-68-16,-8 7 68 0,8-7-68 0,0 0 57 16,0 0-57-16,0 0 58 0,-7-12-58 0,7 12 48 0,0 0-48 15,-2-13 49-15,4-11-49 0,-2 24 40 0,0 0-40 16,3-33 41-16,6 6-41 0,-9 27 34 0,0 0-34 15,12-25 34-15,-3 5-34 0,-9 20 32 0,0 0-32 16,14-19 33-16,0 1-33 16,-14 18 24-16,0 0-24 0,20-15 24 0,6 6-24 0,-26 9 19 0,0 0-19 0,27-7 19 15,-1 2-19-15,-26 5 17 0,0 0-17 0,23-3 18 16,-12 6-18-16,-11-3 11 0,0 0-11 0,12 9 11 16,-3-1-11-16,-9-8 8 0,0 0-8 0,9 16 8 15,-13 8-8-15,4-24 7 0,0 0-7 0,-5 28 8 16,-4 8-8-16,9-36 6 0,0 0-6 0,-14 36 6 0,-4 9-6 15,18-45 6-15,0 0-6 0,-19 40 6 0,1-2-6 16,18-38 5-16,0 0-5 16,-17 35 5-16,2-9-5 15,15-26 5-15,0 0-5 0,-12 22 6 16,7-9-6-16,5-13 6 16,0 0-6-16,-7 12 6 0,5-7-6 0,2-5 6 0,0 0-6 0,0 0 6 0,9 8-6 0,-9-8 8 15,0 0-8-15,10 4 8 0,12-4-8 0,-22 0 8 0,0 0-8 0,23 0 8 0,3 0-8 16,-26 0 10-16,0 0-10 0,26 0 10 0,6 0-10 15,-32 0 13-15,0 0-13 0,34 3 13 0,5 1-13 0,-39-4 12 16,0 0-12-16,28 0 13 0,-7 5-13 0,-21-5 13 16,0 0-13-16,14 4 14 0,-14-4-14 0,0 0-1612 15</inkml:trace>
  <inkml:trace contextRef="#ctx0" brushRef="#br0" timeOffset="-5286.83">12512 8244 897 0,'0'0'0'0,"0"0"0"0,0 0 0 16,0 0 65-16,0 0-65 0,0 0 65 0,0 0-65 15,0 0 129-15,0 0-129 0,0 0 130 0,0 0-130 16,0 0 97-16,0 0-97 0,0 0 98 0,0 0-98 15,0 0 62-15,0 0-62 0,-7-27 62 0,9 8-62 16,-2 19 43-16,0 0-43 0,3-21 44 0,6-3-44 0,-9 24 31 16,0 0-31-16,9-28 32 0,0-5-32 0,-9 33 30 15,0 0-30-15,14-29 31 0,4 8-31 0,-18 21 27 16,0 0-27-16,14-16 28 0,-2 6-28 0,-12 10 31 16,0 0-31-16,14-9 32 0,2 2-32 0,-16 7 26 0,0 0-26 15,18-1 27-15,-1 1-27 16,-17 0 25-16,0 0-25 0,18 0 26 0,0 5-26 0,-18-5 22 0,0 0-22 15,12 10 23-15,2 6-23 0,-14-16 18 0,0 0-18 16,11 24 18-16,-11 7-18 0,0-31 15 0,0 0-15 16,-6 38 15-16,-2 7-15 0,8-45 13 0,0 0-13 15,-18 49 13-15,-5-1-13 0,23-48 13 0,0 0-13 16,-28 49 13-16,-2-10-13 0,30-39 13 0,0 0-13 16,-32 35 14-16,0-4-14 0,32-31 12 0,0 0-12 15,-28 19 13-15,5-1-13 0,23-18 11 0,0 0-11 0,-18 8 12 16,-3 1-12-16,21-9 10 0,0 0-10 0,-14 7 11 15,5-7-11-15,9 0 10 0,0 0-10 0,0 0 10 16,0 0-10-16,0 0 11 0,0 0-11 0,18 0 11 16,14-4-11-16,-32 4 9 0,0 0-9 0,37-5 9 15,2-5-9-15,-39 10 10 0,0 0-10 0,31-9 10 0,1 4-10 16,-32 5 13-16,0 0-13 0,23-4 13 0,-5 4-13 16,-18 0 9-16,0 0-9 0,14 0 9 0,-5 0-9 15,-9 0 6-15,0 0-6 0,8 4 6 0,3 10-6 16,1 0-1765-16</inkml:trace>
  <inkml:trace contextRef="#ctx0" brushRef="#br0" timeOffset="-5029.13">12948 8386 1446 0,'0'0'0'0,"0"0"0"0,7 16 0 0,-7-16 16 0,0 0-16 16,2 14 16-16,-6 1-16 0,4-15 57 0,0 0-57 15,-9 18 57-15,-5 9-57 0,14-27 45 0,0 0-45 16,-16 31 45-16,-3-6-45 0,19-25 33 0,0 0-33 16,-18 24 34-16,8-3-34 0,10-21 25 0,0 0-25 15,-7 15 26-15,7-3-26 0,0-12 12 0,0 0-12 0,12 6 12 16,9-3-12-16,2-3-1308 0</inkml:trace>
  <inkml:trace contextRef="#ctx0" brushRef="#br0" timeOffset="-4625.67">13216 8032 1401 0,'0'0'0'0,"0"0"0"0,-9 0 0 16,9 0 11-16,0 0-11 0,-7 3 11 0,7-3-11 16,0 0 8-16,0 0-8 0,-3 14 8 0,-2 12-8 0,5-26 66 15,0 0-66-15,-4 33 67 0,-8 3-67 0,12-36 71 16,0 0-71-16,-11 40 72 0,2 12-72 0,9-52 87 16,0 0-87-16,-7 53 87 0,2-1-87 0,5-52 74 0,0 0-74 15,-2 45 74-15,2-8-74 0,0-37 57 16,0 0-57-16,5 26 58 0,6 1-58 0,-11-27 36 15,0 0-36-15,16 23 37 0,-2-6-37 32,-14-17 33-32,0 0-33 0,23 12 33 0,3-8-33 0,-26-4 26 0,0 0-26 0,27-7 26 0,1-5-26 15,-28 12 20-15,0 0-20 0,27-18 20 0,-4-4-20 0,-23 22 18 0,0 0-18 16,17-24 19-16,-12 1-19 0,-5 23 15 0,0 0-15 16,-8-19 16-16,-21-5-16 0,29 24 15 0,0 0-15 15,-35-21 15-15,-4 12-15 0,39 9 13 0,0 0-13 0,-33-3 13 16,5 3-13-16,28 0 6 0,0 0-6 0,-25 9 6 15,0 15-6-15,25-24 2 0,0 0-2 0,-18 19 3 16,10-10-3-16,-1-1-1833 0</inkml:trace>
  <inkml:trace contextRef="#ctx0" brushRef="#br0" timeOffset="1003.2">12754 3350 572 0,'0'0'0'0,"0"0"0"0,0 0 0 0,0 0 42 0,0 0-42 16,-21-15 43-16,21 15-43 0,0 0 87 0,0 0-87 15,0 0 87-15,-2-5-87 0,2 5 91 0,0 0-91 16,0 0 92-16,2-13-92 0,-2 13 83 0,0 0-83 16,3-8 83-16,-3-3-83 0,0 11 48 0,0 0-48 0,0-8 49 15,0-6-49-15,0 14 44 0,0 0-44 16,0-14 45-16,2 0-45 0,-2 14 41 0,0 0-41 0,3-12 42 15,3-3-42-15,-6 15 40 0,0 0-40 0,9-13 40 16,-1-4-40-16,-8 17 34 0,0 0-34 0,13-15 34 16,4-1-34-16,-17 16 27 0,0 0-27 0,20-12 28 15,1 3-28-15,-21 9 21 0,0 0-21 16,23 0 21-16,0 0-21 0,-23 0 14 0,0 0-14 0,19 9 15 16,-3 0-15-16,-16-9 12 0,0 0-12 0,9 15 13 0,-7 1-13 15,-2-16 9-15,0 0-9 0,-5 20 9 0,-10 8-9 16,15-28 8-16,0 0-8 0,-21 26 9 0,-2 5-9 15,23-31 8-15,0 0-8 0,-26 30 8 0,1 1-8 16,25-31 4-16,0 0-4 0,-21 31 5 0,0-2-5 16,21-29 4-16,0 0-4 0,-16 28 5 0,3-7-5 15,13-21 5-15,0 0-5 0,-8 15 6 0,2-6-6 16,6-9 7-16,0 0-7 0,-3 7 8 0,1 2-8 16,2-9 9-16,0 0-9 0,0 0 10 0,11 8-10 0,-11-8 11 0,0 0-11 15,14 0 12-15,7-5-12 0,-21 5 11 0,0 0-11 16,26-7 11-16,1-8-11 0,-27 15 10 15,0 0-10-15,30-14 11 0,2 3-11 0,-32 11 11 0,0 0-11 16,30-5 12-16,-11 5-12 0,2 0-1404 0</inkml:trace>
  <inkml:trace contextRef="#ctx0" brushRef="#br0" timeOffset="1257.31">12997 3523 931 0,'0'0'0'0,"0"0"0"16,15 9 0-16,-15-9 10 0,0 0-10 0,8 7 11 15,-8 5-11-15,0-12 26 0,0 0-26 0,-3 14 26 16,-2 2-26-16,5-16 65 0,0 0-65 0,-8 15 66 16,1-3-66-16,7-12 56 0,0 0-56 0,-3 12 56 0,-6 4-56 15,9-16 42-15,0 0-42 0,-5 12 43 16,1 0-43-16,4-12 33 0,0 0-33 0,0 5 33 0,0-5-33 15,0 0-989-15</inkml:trace>
  <inkml:trace contextRef="#ctx0" brushRef="#br0" timeOffset="1656.4">13266 3226 729 0,'0'0'0'0,"0"0"0"0,-2-5 0 0,2 5 23 0,0 0-23 16,0 0 23-16,-11-4-23 0,11 4 35 0,0 0-35 16,0 0 36-16,-10 16-36 0,10-16 69 0,0 0-69 15,-6 12 69-15,1 5-69 0,5-17 67 0,0 0-67 16,-3 19 67-16,3 0-67 0,0-19 81 0,0 0-81 16,-4 23 82-16,8 1-82 0,-4-24 82 0,0 0-82 15,3 26 82-15,4 0-82 0,-7-26 68 0,0 0-68 16,13 28 69-16,-3-4-69 0,-10-24 51 0,0 0-51 15,16 24 52-15,-2-3-52 0,-14-21 42 0,0 0-42 0,18 20 43 16,-1 3-43 0,-17-23 34-16,0 0-34 0,16 16 35 0,-3-3-35 15,-13-13 30-15,0 0-30 16,3 13 30-16,-6-1-30 0,3-12 24 16,0 0-24-16,-6 12 25 0,-8-4-25 15,14-8 21-15,0 0-21 16,-21 11 22-16,-5 1-22 15,26-12 19-15,0 0-19 0,-27 5 20 0,8-1-20 16,19-4 14-16,0 0-14 0,-20 3 14 16,8-3-14-16,12 0 1 0,0 0-1 0,-11-3 2 0,11 3-2 15,0 0-1486-15</inkml:trace>
  <inkml:trace contextRef="#ctx0" brushRef="#br0" timeOffset="1799.96">13223 3191 1267 0,'0'0'0'0,"0"0"0"0,11-7 0 0,-11 7 28 0,0 0-28 16,18-7 29-16,3 2-29 0,-21 5 64 0,0 0-64 16,30-5 65-16,9 1-65 0,-39 4 53 0,0 0-53 15,40-3 54-15,1 3-54 0,-41 0 25 0,0 0-25 16,33 3 26-16,-6 3-26 0,-1 1-1149 0</inkml:trace>
  <inkml:trace contextRef="#ctx0" brushRef="#br0" timeOffset="4575.96">15765 8847 359 0,'0'0'0'0,"0"0"0"15,0 0 0-15,0 0 12 0,0 0-12 0,21 8 13 16,-21-8-13-16,0 0 57 0,0 0-57 0,9 0 58 0,-9 0-58 16,0 0 89-16,0 0-89 0,0 0 89 0,0 0-89 15,0 0 77-15,0 0-77 0,0 0 77 0,-9 0-77 16,9 0 55-16,0 0-55 0,-9 0 55 0,-3 7-55 16,12-7 41-16,0 0-41 0,-16 11 42 0,-6 8-42 15,22-19 39-15,0 0-39 0,-22 19 40 0,-1 1-40 16,23-20 38-16,0 0-38 0,-22 26 39 0,7 6-39 15,15-32 39-15,0 0-39 0,-13 36 39 16,4 5-39-16,9-41 39 16,0 0-39-16,-8 44 40 0,4-3-40 15,4-41 40-15,0 0-40 16,2 38 40-16,8-1-40 0,-10-37 37 0,0 0-37 0,11 32 37 0,0-7-37 0,-11-25 32 0,0 0-32 0,14 15 32 16,10-1-32-16,-24-14 31 0,0 0-31 0,27 9 32 0,-6-7-32 0,-21-2 31 0,0 0-31 15,16-2 32-15,0 0-32 0,-16 2 31 0,0 0-31 16,14-7 32-16,4-2-32 0,-18 9 29 0,0 0-29 0,10-12 29 15,-3-7-29-15,-7 19 32 0,0 0-32 16,2-24 33-16,-4-2-33 0,2 26 30 0,0 0-30 0,-9-28 30 16,-8 4-30-16,17 24 25 0,0 0-25 0,-21-19 26 15,-4 2-26-15,25 17 22 0,0 0-22 16,-27-12 22-16,8 5-22 0,19 7 19 0,0 0-19 0,-12-2 20 16,5 4-20-16,7-2 8 0,0 0-8 0,7 7 8 15,16 5-8-15,-4 0-1498 0</inkml:trace>
  <inkml:trace contextRef="#ctx0" brushRef="#br0" timeOffset="6355.23">15971 9413 718 0,'0'0'0'0,"0"0"0"15,0 0 0-15,0 0 42 0,0 0-42 0,0 0 42 16,5-18-42-16,-5 18 101 0,0 0-101 0,0 0 102 0,0 0-102 16,0 0 108-16,0 0-108 0,0 0 109 0,0 0-109 15,0 0 78-15,0 0-78 0,9-3 78 0,-9 3-78 16,0 0 54-16,0 0-54 0,7 5 55 0,-7-5-55 15,0 0 38-15,0 0-38 0,5 12 38 0,-5 4-38 16,0-16 31-16,0 0-31 0,-5 24 32 0,2 4-32 16,3-28 33-16,0 0-33 0,-7 32 33 15,-8 6-33-15,15-38 27 16,0 0-27-16,-15 37 27 0,2-6-27 16,13-31 23-16,0 0-23 0,-14 28 24 0,5-14-24 15,9-14 13-15,0 0-13 0,-9 12 13 0,6-5-13 16,3-7 7-16,0 0-7 0,0 0 8 0,0-9-8 15,0 0-1316-15</inkml:trace>
  <inkml:trace contextRef="#ctx0" brushRef="#br0" timeOffset="6790.33">16061 8921 561 0,'0'0'0'0,"5"-2"0"0,13-1 0 16,-18 3 30-16,0 0-30 0,14-4 30 0,-5 4-30 15,-9 0 50-15,0 0-50 0,9-1 51 0,3-3-51 16,-12 4 56-16,0 0-56 0,14-3 57 0,-5 3-57 15,-9 0 82-15,0 0-82 0,0 0 82 0,5 0-82 16,-5 0 102-16,0 0-102 0,0 0 103 0,0 7-103 16,0-7 89-16,0 0-89 0,0 10 89 0,0 9-89 0,0-19 86 15,0 0-86-15,0 24 87 0,0 6-87 16,0-30 70-16,0 0-70 0,6 34 70 0,2 3-70 16,-8-37 58-16,0 0-58 0,13 41 59 15,1 2-59-15,-14-43 49 16,0 0-49-16,14 39 50 0,0-5-50 0,-14-34 48 15,0 0-48-15,12 24 49 0,-10-8-49 16,-2-16 38-16,0 0-38 0,2 10 38 16,-2-10-38-16,0 0 27 0,0 0-27 15,0 11 27-15,0-11-27 0,0 0-1544 0</inkml:trace>
  <inkml:trace contextRef="#ctx0" brushRef="#br0" timeOffset="7134.85">16426 8826 987 0,'0'0'0'0,"0"0"0"0,7 2 0 15,-7-2 28-15,0 0-28 0,0 0 28 0,0 0-28 16,0 0 65-16,0 0-65 0,7 7 66 0,-7-7-66 15,0 0 68-15,0 0-68 0,9 1 68 0,-2 10-68 16,-7-11 59-16,0 0-59 0,16 13 59 0,4 10-59 16,-20-23 52-16,0 0-52 0,21 24 52 0,-5 0-52 15,-16-24 47-15,0 0-47 0,16 28 47 0,-8 7-47 0,-8-35 51 16,0 0-51-16,11 38 51 0,-4 7-51 0,-7-45 56 16,0 0-56-16,0 48 57 15,-9-3-57-15,9-45 49 16,0 0-49-16,-17 40 49 0,-12-2-49 15,29-38 42-15,0 0-42 16,-24 26 43-16,9-17-43 0,1-1-1458 16</inkml:trace>
  <inkml:trace contextRef="#ctx0" brushRef="#br0" timeOffset="8748.79">16384 9373 337 0,'0'0'0'0,"0"0"0"0,0 0 0 16,0 0 26-16,0 0-26 0,0 0 27 0,19-5-27 15,-19 5 70-15,0 0-70 0,0 0 71 0,0 0-71 0,0 0 111 16,0 0-111-16,-8 1 111 0,8-1-111 0,0 0 106 15,0 0-106-15,-13 4 106 0,1-1-106 0,12-3 64 16,0 0-64-16,-9 4 65 0,2-1-65 0,7-3 58 0,0 0-58 16,0 0 58-16,-7 5-58 0,7-5 52 15,0 0-52-15,0 0 52 0,0 0-52 0,0 0 42 0,0 0-42 16,0 0 43-16,0 0-43 0,0 0 38 0,0 0-38 16,14 5 38-16,18-5-38 0,-32 0 38 15,0 0-38-15,47-5 38 47,12-3-38-47,-59 8 41 0,0 0-41 0,56-9 42 0,-8-1-42 0,-48 10 27 0,0 0-27 0,37-9 27 0,-11 4-27 0,-26 5 16 0,0 0-16 0,16-11 17 0,-7-9-17 0,0-1-1231 0</inkml:trace>
  <inkml:trace contextRef="#ctx0" brushRef="#br0" timeOffset="9241.72">16469 8798 606 0,'0'0'0'0,"0"0"0"16,0 0 0-16,0 0 27 0,0 0-27 0,5 9 27 15,-5-9-27-15,0 0 52 0,0 0-52 0,0 0 53 16,0 0-53-16,0 0 47 0,0 0-47 0,-14 12 47 16,-9 0-47-16,23-12 48 0,0 0-48 0,-28 19 49 15,-4 4-49-15,32-23 37 0,0 0-37 0,-32 26 37 16,6 3-37-16,26-29 26 0,0 0-26 0,-32 31 26 15,-7-5-26-15,0 2-752 0</inkml:trace>
  <inkml:trace contextRef="#ctx0" brushRef="#br0" timeOffset="9694.42">16031 8895 819 0,'0'0'0'0,"0"0"0"16,12 5 0-16,-12-5 16 0,0 0-16 0,9 4 16 15,-9-4-16-15,0 0 41 0,0 0-41 0,0 8 42 0,-14 8-42 16,14-16 39-16,0 0-39 0,-18 17 40 0,4-1-40 16,14-16 29-16,0 0-29 0,-12 19 30 0,-2 7-30 15,14-26 10-15,0 0-10 0,-9 31 10 0,2 5-10 16,2 1-759-16</inkml:trace>
  <inkml:trace contextRef="#ctx0" brushRef="#br0" timeOffset="10055.34">16017 9319 942 0,'0'0'0'0,"0"0"0"15,0 0 0-15,0 0 8 0,0 0-8 0,5 9 8 16,-5-9-8-16,0 0 41 0,0 0-41 0,7 5 41 15,4 2-41-15,-11-7 47 0,0 0-47 0,21 3 47 16,16-3-47-16,-37 0 36 0,0 0-36 0,44 0 37 16,7 0-37-16,-51 0 26 0,0 0-26 0,53-8 26 0,-3-8-26 15,-3-3-885-15</inkml:trace>
  <inkml:trace contextRef="#ctx0" brushRef="#br0" timeOffset="20563.42">15343 1824 460 0,'0'0'0'16,"0"0"0"-16,-18 0 0 0,18 0 20 0,0 0-20 16,-10-2 21-16,10 2-21 0,0 0 70 0,0 0-70 15,0 0 70-15,0 0-70 0,0 0 92 0,0 0-92 16,-8 5 93-16,7 2-93 0,1-7 72 0,0 0-72 15,-4 14 72-15,-5 2-72 0,9-16 49 0,0 0-49 16,-8 19 49-16,-5-2-49 0,13-17 41 0,0 0-41 16,-10 21 41-16,1 1-41 0,9-22 36 0,0 0-36 15,-13 21 37-15,5 7-37 0,8-28 31 0,0 0-31 16,-8 21 31-16,5-4-31 0,3-17 31 0,0 0-31 0,-4 16 31 16,3-10-31-16,1-6 28 15,0 0-28-15,0 0 29 0,5 9-29 0,-5-9 27 16,0 0-27-16,3 0 27 0,8-3-27 0,-11 3 25 0,0 0-25 15,12-9 26-15,-4-3-26 0,-8 12 22 16,0 0-22-16,10-16 23 0,6-1-23 0,-16 17 25 0,0 0-25 0,16-16 25 0,-6 8-25 16,-10 8 25-16,0 0-25 0,9-7 25 0,0 2-25 15,-9 5 22-15,0 0-22 0,11-4 22 0,-1 1-22 16,-10 3 14-16,0 0-14 0,14 0 14 16,2 3-14-16,-16-3 10 0,0 0-10 0,21 9 11 0,-3-1-11 15,-18-8 6-15,0 0-6 0,18 16 7 0,-9 5-7 16,-9-21 3-16,0 0-3 0,5 24 4 0,-9 4-4 0,4-28 3 15,0 0-3-15,-5 27 3 0,-9 3-3 0,14-30 2 16,0 0-2-16,-18 24 2 0,-3-1-2 0,21-23 2 0,0 0-2 16,-19 17 3-16,1-5-3 0,18-12 4 15,0 0-4-15,-12 7 4 0,1-2-4 0,11-5 4 16,0 0-4-16,-10 4 4 0,10-4-4 0,0 0 3 0,0 0-3 16,-9-4 3-16,9 4-3 0,0 0-1293 0</inkml:trace>
  <inkml:trace contextRef="#ctx0" brushRef="#br0" timeOffset="21472.99">15253 1803 561 0,'0'0'0'0,"0"0"0"0,0 0 0 0,0 0 22 0,0 0-22 15,0 0 23-15,0 0-23 0,0 0 43 0,0 0-43 16,0 0 43-16,0 0-43 0,0 0 47 0,0 0-47 16,0 0 48-16,0 0-48 0,0 0 53 0,0 0-53 15,0 0 53-15,9-5-53 0,-9 5 46 0,0 0-46 16,10-3 46-16,13-1-46 0,-23 4 54 0,0 0-54 15,34-9 55-15,4-3-55 0,-38 12 48 0,0 0-48 16,41-12 48-16,0 0-48 0,-41 12 38 0,0 0-38 16,35-9 39-1,-7 3-39-15,-28 6 35 0,0 0-35 0,21-6 36 16,-8 3-36-16,-13 3 25 16,0 0-25-16,7 3 26 0,-7 3-26 15,0-6 15-15,0 0-15 0,0 0 16 16,-2 6-16-16,-3 3-1005 0</inkml:trace>
  <inkml:trace contextRef="#ctx0" brushRef="#br0" timeOffset="22047.99">15618 2267 751 0,'0'0'0'0,"0"0"0"0,0 0 0 16,0 0 12-16,0 0-12 0,-18 24 12 0,13-12-12 16,5-12 25-16,0 0-25 0,-9 9 26 0,-5 3-26 15,14-12 46-15,0 0-46 0,-12 12 46 0,3 0-46 16,9-12 29-16,0 0-29 0,-11 4 29 0,4-1-29 15,7-3 34-15,0 0-34 0,0 0 35 0,-10 2-35 16,10-2 25-16,0 0-25 0,0 0 26 0,16 0-26 16,0 0-762-16</inkml:trace>
  <inkml:trace contextRef="#ctx0" brushRef="#br0" timeOffset="23976.06">15990 1637 527 0,'0'0'0'0,"0"0"0"0,0 0 0 0,0 0 61 0,0 0-61 15,0 0 61-15,0 0-61 0,0 0 80 0,0 0-80 16,0 0 81-16,0 0-81 0,0 0 42 0,0 0-42 16,0 0 42-16,0 0-42 0,0 0 23 0,0 0-23 15,-17 16 23-15,8 8-23 0,9-24 16 0,0 0-16 16,-12 33 16-16,-6 3-16 0,18-36 24 0,0 0-24 16,-18 40 25-16,-3 1-25 0,21-41 38 0,0 0-38 15,-16 33 39-15,4 2-39 0,12-35 45 0,0 0-45 16,-9 33 45-1,6-5-45-15,3-28 48 0,0 0-48 16,3 32 48-16,6 1-48 0,-9-33 42 16,0 0-42-16,18 31 42 0,-1-10-42 15,-17-21 31-15,0 0-31 16,28 12 32-16,4-8-32 0,-32-4 23 16,0 0-23-16,37 0 24 0,2-4-24 15,-39 4 25 1,0 0-25-16,32-7 25 0,-6-1-25 15,-26 8 26-15,0 0-26 0,20-12 27 16,-8-6-27-16,-12 18 26 16,0 0-26-16,9-15 26 0,-4-4-26 0,-5 19 25 15,0 0-25-15,-7-18 26 0,-3-2-26 16,10 20 25-16,0 0-25 0,-27-19 25 0,-8 6-25 16,35 13 20-16,0 0-20 0,-34-5 20 15,4 10-20-15,30-5 12 16,0 0-12-16,-17 20 13 0,15 9-13 0,-3-1-1290 15</inkml:trace>
  <inkml:trace contextRef="#ctx0" brushRef="#br0" timeOffset="25252.25">16350 5015 617 0,'0'0'0'0,"0"0"0"16,0 0 0-16,0 0 42 0,0 0-42 16,-21-14 42-16,21 14-42 0,0 0 108 0,0 0-108 0,-7-3 108 15,7 3-108-15,0 0 85 0,0 0-85 0,0 0 85 16,0 0-85-16,0 0 68 0,0 0-68 0,-7 3 68 16,-3 3-68-16,10-6 43 0,0 0-43 0,-15 12 43 15,3 3-43-15,12-15 34 0,0 0-34 0,-18 12 35 16,6 0-35-16,12-12 29 0,0 0-29 0,-9 16 30 0,2 0-30 15,7-16 24-15,0 0-24 0,-3 17 24 0,3-5-24 16,0-12 21-16,0 0-21 0,1 7 22 0,3 2-22 16,-4-9 19-16,0 0-19 0,7 5 20 62,7 3-20-62,-14-8 22 16,0 0-22-16,23 11 23 0,0-8-23 0,-23-3 23 0,0 0-23 0,28 2 23 0,2-2-23 15,-30 0 24-15,0 0-24 0,25 0 24 0,0 3-24 0,-25-3 24 16,0 0-24-16,19 4 24 0,-1 5-24 0,-18-9 24 0,0 0-24 0,10 12 24 0,-3 0-24 16,-7-12 19-16,0 0-19 0,0 15 20 0,-8 10-20 15,8-25 16-15,0 0-16 0,-13 20 16 16,-3-2-16-16,16-18 13 16,0 0-13-16,-17 19 14 0,-10-4-14 15,27-15 15-15,0 0-15 16,-21 12 16-16,7-3-16 15,14-9 15-15,0 0-15 0,-9 4 16 0,0-1-16 16,9-3 12-16,0 0-12 0,-7 2 12 0,7-2-12 16,0 0 9-16,0 0-9 0,-7 3 10 0,7-3-10 0,0 0-1444 0</inkml:trace>
  <inkml:trace contextRef="#ctx0" brushRef="#br0" timeOffset="25469.44">16313 4968 942 0,'0'0'0'0,"0"0"0"0,-7-6 0 16,7 6 28-16,0 0-28 0,0 0 29 0,0 0-29 16,0 0 49-16,0 0-49 0,25-6 50 0,9 3-50 15,-34 3 40-15,0 0-40 0,37-9 41 0,-4 6-41 16,-33 3 32-16,0 0-32 0,28-7 32 0,-1 2-32 16,-27 5 30-16,0 0-30 0,16-4 30 0,-6 1-30 0,-10 3 20 15,0 0-20-15,0 0 20 0,7 7-20 16,0-4-948-16</inkml:trace>
  <inkml:trace contextRef="#ctx0" brushRef="#br0" timeOffset="26073.05">16582 5405 740 0,'0'0'0'0,"0"0"0"0,0 0 0 0,0 0 50 0,0 0-50 15,0 0 50-15,0 0-50 0,0 0 73 0,0 0-73 16,-15 29 73-16,5-10-73 0,10-19 57 0,0 0-57 0,-9 21 58 16,6-6-58-16,3-15 36 0,0 0-36 0,-8 12 37 15,3-3-37-15,5-9 21 0,0 0-21 0,-3 9 22 16,3-9-22-16,0 0 13 0,0 0-13 16,0 0 13-16,0 0-13 0,0 0-873 0</inkml:trace>
  <inkml:trace contextRef="#ctx0" brushRef="#br0" timeOffset="26705.56">16892 5114 281 0,'0'0'0'0,"0"0"0"0,5-7 0 0,-5 7 44 16,0 0-44-16,6-9 44 0,-6 9-44 0,0 0 77 0,0 0-77 15,7-3 77-15,-7 3-77 0,0 0 48 0,0 0-48 16,0 0 49-16,-4 8-49 0,4-8 40 0,0 0-40 16,-5 11 40-16,-4 1-40 0,9-12 34 0,0 0-34 15,-9 14 34-15,-7 1-34 0,16-15 58 0,0 0-58 16,-14 16 59-16,6-4-59 0,8-12 91 0,0 0-91 15,-6 12 92-15,4 0-92 0,2-12 82 0,0 0-82 16,8 14 82-16,7 0-82 0,-15-14 66 0,0 0-66 16,23 10 67-16,11-3-67 0,-34-7 57 0,0 0-57 15,39 5 58 17,1 6-58-32,-40-11 45 15,0 0-45-15,43 12 46 0,-5 2-46 0,-38-14 36 0,0 0-36 16,34 15 36-16,-9 1-36 0,-25-16 36 0,0 0-36 0,16 16 37 0,-8 1-37 15,-8-17 31-15,0 0-31 0,4 19 32 0,-4-7-32 16,0-12 28-16,0 0-28 0,-9 12 29 0,-14 2-29 16,23-14 24-16,0 0-24 15,-32 19 25-15,-3-7-25 0,35-12 21 0,0 0-21 0,-37 12 22 0,-4-3-22 0,41-9 21 0,0 0-21 0,-30 7 22 0,8-2-22 0,22-5 20 0,0 0-20 0,-18 3 20 0,4 1-20 16,14-4 16-16,0 0-16 0,-7 2 17 0,7-2-17 16,0 0 16-16,0 0-16 0,-4-6 16 0,8-2-16 15,-4 8 16-15,0 0-16 0,12-19 16 0,15-11-16 0,-27 30 13 16,0 0-13-16,35-31 14 0,5 2-14 0,-40 29 12 15,0 0-12-15,41-37 13 0,-9 3-13 0,-32 34 11 16,0 0-11-16,26-30 11 0,-8 10-11 0,-18 20 10 16,0 0-10-16,5-23 10 0,-5-6-10 0,0 29 11 0,0 0-11 15,-12-33 12-15,-11-4-12 0,23 37 10 16,0 0-10-16,-32-31 11 0,-8 11-11 0,40 20 10 16,0 0-10-16,-41-16 10 0,6 7-10 0,35 9 1 0,0 0-1 15,-34-5 2-15,2 10-2 0,1-1-1642 0</inkml:trace>
  <inkml:trace contextRef="#ctx0" brushRef="#br0" timeOffset="30662.25">18885 2052 359 0,'0'0'0'0,"0"0"0"15,0 0 0-15,0 0 25 0,0 0-25 0,0 0 26 16,0 0-26-16,0 0 91 0,0 0-91 0,0 0 92 15,10-15-92-15,-10 15 105 0,0 0-105 0,0 0 106 16,0 0-106-16,0 0 78 0,0 0-78 0,-7-9 78 16,-2 6-78-16,9 3 52 0,0 0-52 0,-12 0 52 15,-2 5-52-15,14-5 42 0,0 0-42 0,-16 10 43 16,-3 8-43-16,19-18 34 0,0 0-34 0,-23 24 34 16,0 9-34-16,23-33 26 0,0 0-26 0,-23 40 27 15,-4 3-27 1,27-43 23-16,0 0-23 0,-23 45 23 0,0-5-23 15,23-40 18-15,0 0-18 16,-14 36 18-16,11-3-18 16,3-33 19-16,0 0-19 15,0 33 19-15,1 3-19 16,-1-36 18-16,0 0-18 0,13 36 18 16,6-8-18-16,-19-28 17 15,0 0-17-15,23 21 18 0,2-6-18 16,-25-15 15-16,0 0-15 15,28 9 15-15,2-9-15 0,-30 0 15 16,0 0-15-16,28-3 15 0,-1-3-15 16,-27 6 13-16,0 0-13 0,19-12 13 15,2-7-13 1,-21 19 15-16,0 0-15 16,15-17 16-16,-10 1-16 0,-5 16 24 15,0 0-24-15,3-15 25 0,-6-2-25 0,3 17 25 16,0 0-25-16,-11-20 26 0,-12 0-26 15,23 20 26-15,0 0-26 0,-30-12 26 0,-1 6-26 16,31 6 23-16,0 0-23 0,-29 9 23 16,6 7-23-16,23-16 11 0,0 0-11 0,-10 29 11 15,12 14-11-15,-2-43 3 16,0 0-3-16,10 37 4 0,8-13-4 0,-1 0-1294 0</inkml:trace>
  <inkml:trace contextRef="#ctx0" brushRef="#br0" timeOffset="31758.93">19110 2624 527 0,'0'0'0'0,"0"0"0"0,0 0 0 0,0 0 11 0,0 0-11 16,0 19 11-16,0-4-11 0,0-15 2 0,0 0-2 16,-3 21 2-16,-2-6-2 0,5-15 13 0,0 0-13 15,-13 14 14-15,3-2-14 0,10-12 17 0,0 0-17 16,-9 16 18-16,0 0-18 0,0 1-402 0</inkml:trace>
  <inkml:trace contextRef="#ctx0" brushRef="#br0" timeOffset="33191.98">19368 2073 460 0,'0'0'0'0,"0"0"0"0,0 0 0 0,0 0 14 16,0 0-14-16,0 0 14 0,0 0-14 0,0 0 64 0,0 0-64 15,-23 18 64-15,11-8-64 0,12-10 64 0,0 0-64 16,-13 17 64-16,1 2-64 0,12-19 42 0,0 0-42 16,-9 24 43-16,2 1-43 0,7-25 32 15,0 0-32-15,-3 24 32 0,3-3-32 0,0-21 22 0,0 0-22 16,3 15 23-16,1 3-23 0,-4-18 17 0,0 0-17 15,9 12 18-15,-1 0-18 0,-8-12 14 0,0 0-14 16,16 8 14-16,7 3-14 0,-23-11 14 0,0 0-14 16,25 12 14-1,-6-3-14-15,-19-9 22 0,0 0-22 16,22 8 23-16,-5 4-23 0,-17-12 26 16,0 0-26-16,18 9 27 0,-8 1-27 0,-10-10 35 15,0 0-35 1,7 14 35-16,-5 5-35 0,-2-19 35 15,0 0-35-15,0 21 36 16,-3 0-36-16,3-21 31 16,0 0-31-16,-7 19 32 0,-4-2-32 0,11-17 26 15,0 0-26-15,-18 16 26 16,-1-8-26-16,19-8 20 16,0 0-20-16,-21 11 20 0,0-3-20 15,21-8 14-15,0 0-14 0,-18 4 15 0,4 1-15 0,14-5 14 0,0 0-14 0,-11 0 14 0,2-3-14 0,9 3 16 0,0 0-16 0,0 0 16 0,-7-6-16 0,7 6 20 0,0 0-20 0,0-8 20 16,11-16-20-16,-11 24 22 0,0 0-22 0,18-32 22 0,8 0-22 0,-26 32 23 0,0 0-23 0,32-33 24 0,1 1-24 0,-33 32 23 15,0 0-23-15,30-29 24 0,-8 7-24 0,-22 22 21 0,0 0-21 0,14-21 22 0,-5-7-22 0,-9 28 22 16,0 0-22-16,-4-29 22 0,-15-11-22 0,19 40 22 16,0 0-22-16,-30-40 23 0,-6 14-23 0,36 26 23 15,0 0-23-15,-39-24 23 0,-3 8-23 0,42 16 23 0,0 0-23 16,-39-8 24-16,13 8-24 0,26 0 21 0,0 0-21 16,-18 0 22-16,18 0-22 0,0 0-1409 0</inkml:trace>
  <inkml:trace contextRef="#ctx0" brushRef="#br0" timeOffset="52748.13">20685 5398 337 0,'0'0'0'0,"0"0"0"0,0 0 0 0,0 0 19 0,0 0-19 15,0 0 20-15,19 0-20 0,-19 0 81 0,0 0-81 16,0 0 82-16,0 0-82 0,0 0 102 0,0 0-102 15,0 0 102-15,0 0-102 0,0 0 90 0,0 0-90 16,0 0 91-16,0 0-91 0,0 0 56 0,0 0-56 16,0 0 56-16,0 0-56 0,0 0 48 15,0 0-48-15,0 0 49 0,0 0-49 0,0 0 40 0,0 0-40 16,2-7 41-16,-2 7-41 0,0 0 39 0,0 0-39 16,0 0 40-16,0 0-40 0,0 0 39 0,0 0-39 0,-11-5 39 15,-8 5-39-15,19 0 36 0,0 0-36 0,-25 6 37 16,2 5-37-16,23-11 40 0,0 0-40 0,-25 12 41 15,6 2-41 1,19-14 40-16,0 0-40 0,-14 14 41 0,0 1-41 16,14-15 37-1,0 0-37-15,-7 12 38 0,5 4-38 16,2-16 35-16,0 0-35 0,0 14 36 16,5 0-36-16,-5-14 33 15,0 0-33-15,13 17 34 0,6 4-34 16,-19-21 27-1,0 0-27-15,23 20 28 0,-2-7-28 16,-21-13 23-16,0 0-23 0,23 10 24 16,2 2-24-16,-25-12 23 15,0 0-23-15,25 14 23 0,-6-2-23 16,-19-12 20-16,0 0-20 16,16 12 21-16,-4 4-21 0,-12-16 21 15,0 0-21-15,9 19 22 16,-2-2-22-16,-7-17 18 15,0 0-18-15,0 21 18 0,0-2-18 16,0-19 15-16,0 0-15 0,-5 15 15 0,1-1-15 16,4-14 14-16,0 0-14 15,-5 14 15-15,-7 0-15 0,12-14 13 16,0 0-13-16,-18 12 13 0,-1-3-13 16,19-9 10-16,0 0-10 0,-23 7 10 0,5-2-10 15,18-5 11 1,0 0-11-16,-18 3 11 0,4-3-11 15,14 0 10-15,0 0-10 0,-9-1 10 0,-3-3-10 16,12 4 11-16,0 0-11 0,-9-3 11 16,0-1-11-16,9 4 12 0,0 0-12 15,-7-2 13-15,7 2-13 0,0 0 10 0,0 0-10 16,-3-7 10-16,5-1-10 0,-2 8 9 16,0 0-9-16,7-16 10 0,5-8-10 0,-12 24 7 15,0 0-7-15,25-31 8 0,10-7-8 16,-35 38 6-16,0 0-6 15,41-40 6-15,-1 0-6 0,-40 40 5 16,0 0-5-16,34-36 5 0,-11 8-5 16,-23 28 5-16,0 0-5 0,15-21 5 15,-6 6-5-15,-9 15 4 16,0 0-4-16,6-14 5 0,-5-7-5 16,-1 21 4-16,0 0-4 0,-5-24 5 0,-11-4-5 15,16 28 5-15,0 0-5 0,-19-24 5 16,5 9-5-16,14 15 4 15,0 0-4-15,-16-9 5 0,3 5-5 0,13 4 4 16,0 0-4-16,-5-3 4 0,5 3-4 0,0 0 2 0,0 0-2 0,0 12 2 0,11 12-2 0,1 0-1752 0</inkml:trace>
  <inkml:trace contextRef="#ctx0" brushRef="#br0" timeOffset="53337.27">20854 5901 651 0,'0'0'0'0,"0"0"0"16,0 0 0-16,0 0 92 0,0 0-92 0,0 0 93 15,0 0-93-15,0 0 121 0,0 0-121 0,0 0 122 16,0 0-122-16,0 0 50 0,0 0-50 0,0 0 50 15,11 21-50-15,-11-21 32 0,0 0-32 0,1 21 33 16,-6 3-33-16,5-24 18 0,0 0-18 0,-7 24 19 16,-2 4-19-16,9-28 16 0,0 0-16 0,-9 24 16 15,-3-3-16-15,12-21 13 0,0 0-13 0,-11 17 14 16,-1 6-14-16,12-23 10 0,0 0-10 0,-14 17 10 16,3-10-10-16,-1-2-960 0</inkml:trace>
  <inkml:trace contextRef="#ctx0" brushRef="#br0" timeOffset="54786.35">21184 5413 729 0,'0'0'0'0,"0"0"0"0,0 0 0 0,0 0 36 16,0 0-36-16,0 0 37 0,0 0-37 16,0 0 101-16,0 0-101 0,0 0 102 0,0 0-102 0,0 0 108 0,0 0-108 15,0 0 108-15,0 0-108 0,0 0 96 0,0 0-96 16,9 24 97-16,-13 1-97 0,4-25 49 0,0 0-49 16,-3 27 50-16,1 8-50 0,2-35 49 0,0 0-49 15,0 40 49-15,-3 5-49 0,3-45 47 0,0 0-47 16,0 43 48-16,7-7-48 0,-7-36 40 0,0 0-40 0,8 30 40 47,1-6-40-47,-9-24 37 0,0 0-37 0,7 19 37 0,-3-14-37 0,-4-5 29 0,0 0-29 15,9 2 29-15,10 0-29 0,2 1-1379 0</inkml:trace>
  <inkml:trace contextRef="#ctx0" brushRef="#br0" timeOffset="55272.04">21382 5425 785 0,'0'0'0'0,"0"0"0"0,16 0 0 16,-16 0 3-16,0 0-3 0,12 0 4 0,-12 0-4 0,0 0 13 15,0 0-13-15,9 0 13 0,-9 0-13 0,0 0 24 16,0 0-24-16,0 0 24 0,5-3-24 0,-5 3 35 15,0 0-35-15,0 0 35 0,9-4-35 0,-9 4 38 16,0 0-38-16,12-3 39 0,13-2-39 0,-25 5 37 16,0 0-37-16,26-5 38 0,-4 1-38 0,-22 4 52 0,0 0-52 15,17 0 52-15,3 0-52 0,-20 0 57 0,0 0-57 16,14 0 58-16,-4 4-58 0,-10-4 61 0,0 0-61 16,11 8 62-16,0 6-62 0,-11-14 59 0,0 0-59 15,8 19 60 1,-2 5-60-16,-6-24 47 0,0 0-47 15,-2 28 48-15,-7 10-48 0,9-38 44 16,0 0-44-16,-16 40 44 16,0 0-44-16,16-40 32 15,0 0-32-15,-16 36 33 16,2-5-33-16,14-31 28 16,0 0-28-16,-14 26 29 0,4-5-29 0,10-21 22 0,0 0-22 0,-7 12 22 0,1-2-22 0,6-10 15 0,0 0-15 0,0 0 16 0,-2 9-16 0,2-9 14 0,0 0-14 0,0 0 15 0,8 12-15 0,-8-12 12 0,0 0-12 0,12 4 13 15,14-4-13-15,-26 0 13 0,0 0-13 0,36 0 13 16,8 0-13-16,-44 0 17 0,0 0-17 0,44-4 18 0,-9-3-18 15,-35 7 20-15,0 0-20 0,27-5 20 0,-4-4-20 16,-23 9 21-16,0 0-21 0,14-3 22 0,-5-1-22 16,-9 4 18-16,0 0-18 0,-8-1 19 0,-22-3-19 15,0 4-1563-15</inkml:trace>
  <inkml:trace contextRef="#ctx0" brushRef="#br0" timeOffset="83318">23191 2404 516 0,'0'0'0'0,"0"0"0"0,0 0 0 0,0 0 39 15,0 0-39-15,0 0 40 0,0 0-40 0,0 0 126 16,0 0-126-16,0 0 127 0,0 0-127 0,0 0 118 0,0 0-118 15,0 0 119-15,0 0-119 0,0 0 84 0,0 0-84 16,0 0 85-16,0 0-85 0,0 0 51 16,0 0-51-16,-20-11 51 0,20 11-51 0,0 0 42 15,0 0-42-15,-10 0 42 0,10 0-42 0,0 0 30 0,0 0-30 16,0 0 31-16,-6 0-31 0,6 0 24 0,0 0-24 16,0 0 25-16,0 0-25 0,0 0 19 0,0 0-19 15,4 11 19-15,-4-11-19 0,0 0 15 0,0 0-15 16,0 0 16-16,3 5-16 0,-3-5 17 0,0 0-17 0,0 0 17 15,0 0-17-15,0 0 16 0,0 0-16 0,6 9 17 16,-6-9-17-16,0 0 14 0,0 0-14 0,0 7 15 16,0-7-15-16,0 0 15 0,0 0-15 0,1 8 15 15,1 1-15-15,-2-9 13 0,0 0-13 0,2 10 13 16,1 2-13-16,-3-12 12 0,0 0-12 0,2 12 12 16,2 2-12-1,-4-14 10-15,0 0-10 0,3 19 11 16,-1 6-11-16,-2-25 11 0,0 0-11 0,0 24 12 15,0 5-12-15,0-29 12 0,0 0-12 16,2 35 13-16,0-6-13 16,-2-29 15-16,0 0-15 0,3 28 16 0,1-4-16 0,-4-24 16 0,0 0-16 0,3 21 16 0,1-2-16 0,-4-19 16 15,0 0-16-15,3 14 17 0,-3 1-17 0,0-15 16 0,0 0-16 0,0 7 17 0,0 2-17 16,0-9 14-16,0 0-14 0,0 0 14 0,4 5-14 16,-4-5 11-16,0 0-11 0,0 0 11 0,0 0-11 0,0 0-1473 15</inkml:trace>
  <inkml:trace contextRef="#ctx0" brushRef="#br0" timeOffset="84613.13">23418 2482 830 0,'0'0'0'15,"0"0"0"-15,18-6 0 0,-18 6 30 0,0 0-30 16,10-3 31-16,-10 3-31 0,0 0 30 0,0 0-30 15,-1-12 30-15,-1 5-30 0,2 7 81 0,0 0-81 0,0-5 81 16,0-4-81-16,0 9 70 0,0 0-70 0,0-12 71 16,-4 2-71-16,4 10 55 0,0 0-55 0,-5-9 55 15,0 0-55-15,5 9 50 0,0 0-50 0,-4-8 50 16,4 1-50-16,0 7 44 0,0 0-44 0,-1-5 45 16,1 5-45-16,0 0 39 0,0 0-39 0,1-11 39 15,-1 11-39-15,0 0 33 0,0 0-33 0,0 0 33 16,0 0-33-16,0 0 29 0,0 0-29 0,7-9 30 15,-7 9-30-15,0 0 22 0,0 0-22 0,11-5 22 0,-6 2-22 16,-5 3 19-16,0 0-19 0,7-4 20 16,0 4-20-16,-7 0 14 0,0 0-14 0,7 0 14 0,0 0-14 15,-7 0 12-15,0 0-12 0,8-3 12 0,0 3-12 16,-8 0 9-16,0 0-9 0,6 0 10 0,1 0-10 16,-7 0 7-16,0 0-7 0,7 0 7 0,0 0-7 15,-7 0 5-15,0 0-5 16,7 0 6-16,-7 0-6 0,0 0 4 0,0 0-4 0,10 3 5 15,-1 1-5-15,-9-4 4 16,0 0-4-16,11 3 4 0,-2 6-4 16,-9-9 4-16,0 0-4 0,10 5 4 0,3 2-4 15,-13-7 4-15,0 0-4 0,12 5 5 16,-1 6-5-16,-11-11 5 0,0 0-5 16,7 12 5-16,-4-4-5 15,-3-8 5-15,0 0-5 0,0 16 6 0,-2 5-6 16,2-21 6-16,0 0-6 15,-3 24 6-15,-4-3-6 0,7-21 6 16,0 0-6-16,-9 19 7 16,-3-2-7-16,12-17 7 0,0 0-7 0,-13 19 7 0,3-2-7 15,10-17 7-15,0 0-7 0,-9 19 7 0,-5-1-7 0,14-18 7 0,0 0-7 0,-14 15 8 0,3 1-8 0,11-16 7 0,0 0-7 0,-7 14 8 0,0-2-8 0,7-12 7 0,0 0-7 0,-5 10 8 0,-1-5-8 0,6-5 5 0,0 0-5 0,0 0 6 16,-7 13-6-16,7-13 5 0,0 0-5 0,0 0 6 16,-1 8-6-16,1-8 5 0,0 0-5 0,0 0 6 15,-11 12-6-15,11-12 6 0,0 0-6 0,-5 7 6 16,5-7-6-16,0 0 6 0,0 0-6 0,-7 12 7 15,7-12-7-15,0 0 5 0,0 0-5 0,-7 9 6 16,-1-2-6-16,8-7 6 0,0 0-6 0,-10 5 6 0,-1 2-6 16,11-7 6-16,0 0-6 0,-7 5 6 0,0-1-6 15,7-4 5-15,0 0-5 0,0 0 5 0,-9 3-5 16,9-3 5-16,0 0-5 0,0 0 6 0,-12 0-6 16,12 0 6-16,0 0-6 0,0 0 6 0,0 0-6 15,0 0 5-15,0 0-5 0,-7 0 5 0,7 0-5 0,0 0 5 16,0 0-5-16,0 0 6 0,0 0-6 15,0 0 4-15,0 0-4 0,0 0 5 0,0 0-5 0,0 0 4 16,0 0-4-16,0 0 4 0,0 0-4 0,0 0 3 0,0 0-3 16,0 0 4-16,7-7-4 0,-7 7 3 15,0 0-3-15,9 0 3 0,7-5-3 0,-16 5 3 16,0 0-3-16,23-3 4 0,8-4-4 0,-31 7 4 16,0 0-4-16,30-6 4 0,-10 3-4 0,-20 3 4 0,0 0-4 15,16 0 5-15,1 0-5 0,-17 0 3 16,0 0-3-16,16 0 3 0,-3 0-3 0,-13 0 2 15,0 0-2-15,12 3 3 0,2 6-3 0,0 3-1665 16</inkml:trace>
  <inkml:trace contextRef="#ctx0" brushRef="#br0" timeOffset="84963.04">23762 2757 975 0,'0'0'0'0,"0"0"0"0,13 7 0 16,-13-7 55-16,0 0-55 0,10 3 56 0,-3 6-56 15,-7-9 72-15,0 0-72 0,2 8 73 0,-4 5-73 16,2-13 63-16,0 0-63 0,-5 12 63 0,-4 3-63 15,9-15 53-15,0 0-53 0,-10 18 53 0,-3 1-53 16,13-19 44-16,0 0-44 0,-12 15 44 0,3 6-44 0,9-21 45 16,0 0-45-16,-5 16 46 0,1-4-46 0,4-12 31 15,0 0-31-15,2 8 32 0,-2-8-32 0,0 0 25 16,0 0-25-16,12 9 26 0,-12-9-26 0,0 0-1257 16</inkml:trace>
  <inkml:trace contextRef="#ctx0" brushRef="#br0" timeOffset="85378.93">23953 2328 1132 0,'0'0'0'0,"0"0"0"0,0 0 0 16,0 0 45-16,0 0-45 0,-7-4 45 0,7 4-45 16,0 0 55-16,0 0-55 0,-7-3 56 0,7 3-56 15,0 0 79-15,0 0-79 0,0 0 79 0,7 7-79 0,-7-7 50 16,0 0-50-16,0 0 51 0,2 8-51 15,-2-8 40-15,0 0-40 0,-2 7 41 0,0 7-41 0,2-14 37 16,0 0-37-16,-5 19 38 0,7 5-38 0,-2-24 38 16,0 0-38-16,3 33 38 0,-1 4-38 78,-2-37 35-78,0 0-35 0,3 36 35 0,3 4-35 15,-6-40 28-15,0 0-28 0,5 29 29 0,0 2-29 0,-5-31 22 0,0 0-22 16,6 24 22-16,1-3-22 0,-7-21 15 0,0 0-15 0,7 16 15 0,0-13-15 0,0 2-1459 0</inkml:trace>
  <inkml:trace contextRef="#ctx0" brushRef="#br0" timeOffset="85930.9">24179 2376 1132 0,'0'0'0'0,"0"0"0"0,9-9 0 15,-9 9 32-15,0 0-32 0,7-7 33 0,-7 7-33 16,0 0 64-16,0 0-64 0,3-8 64 0,-3 8-64 16,0 0 52-16,0 0-52 0,4-7 53 0,-4 7-53 15,0 0 37-15,0 0-37 0,5-2 37 0,2-5-37 16,-7 7 27-16,0 0-27 0,7-8 27 0,6-1-27 15,-13 9 27-15,0 0-27 0,24-7 28 0,15-5-28 16,-39 12 26-16,0 0-26 0,37-12 27 0,-10 8-27 0,-27 4 25 16,0 0-25-16,19 0 26 0,0 4-26 62,-19-4 27-62,0 0-27 0,18 8 28 0,-6 8-28 0,-12-16 29 16,0 0-29-16,6 12 29 0,-10 7-29 0,4-19 22 0,0 0-22 0,-9 17 23 0,-5-1-23 0,14-16 20 0,0 0-20 0,-17 16 21 0,-3-4-21 0,20-12 23 0,0 0-23 0,-19 12 24 0,1-3-24 0,18-9 21 0,0 0-21 15,-16 12 21-15,2 0-21 0,14-12 22 0,0 0-22 0,-7 12 22 16,5 0-22-16,2-12 18 0,0 0-18 0,2 5 18 16,-2-5-18-16,0 0 15 0,0 0-15 15,14 7 16-15,-1-3-16 0,-13-4 11 0,0 0-11 0,14 1 11 16,3 3-11-16,-17-4 8 0,0 0-8 0,18 3 9 16,5 2-9-16,-23-5 6 0,0 0-6 0,18 11 7 15,-3 1-7-15,-15-12 6 0,0 0-6 0,11 21 7 16,-7 3-7-16,-4-24 5 0,0 0-5 0,-8 29 6 15,-9-1-6-15,17-28 5 0,0 0-5 0,-27 24 6 16,-4-3-6-16,31-21 6 0,0 0-6 0,-36 16 6 16,-4-10-6-16,40-6 7 0,0 0-7 0,-37 6 8 0,10-6-8 15,27 0 9-15,0 0-9 0,-16-6 10 0,7 3-10 16,9 3 4-16,0 0-4 0,6-12 5 0,13-21-5 16,2-2-1634-16</inkml:trace>
  <inkml:trace contextRef="#ctx0" brushRef="#br0" timeOffset="90373.9">24071 4929 796 0,'0'0'0'0,"0"0"0"0,0 0 0 0,0 0 37 15,0 0-37-15,0 0 38 0,18-4-38 0,-18 4 95 16,0 0-95-16,0 0 96 0,0 0-96 0,0 0 69 16,0 0-69-16,0 0 70 0,0 0-70 0,0 0 59 0,0 0-59 15,2 5 60-15,-2-5-60 0,0 0 36 0,0 0-36 16,0 11 36-16,-2-3-36 0,2-8 27 0,0 0-27 16,-4 16 28-16,3 0-28 0,1-16 30 0,0 0-30 15,0 17 31-15,0-2-31 0,0-15 28 0,0 0-28 16,5 16 28-16,-2 1-28 0,-3-17 24 0,0 0-24 15,9 12 24-15,-2-5-24 16,-7-7 21-16,0 0-21 0,7 6 22 0,4-3-22 0,-1 0-1182 0</inkml:trace>
  <inkml:trace contextRef="#ctx0" brushRef="#br0" timeOffset="91064.88">24234 4934 662 0,'0'0'0'15,"0"0"0"-15,0 0 0 0,0 0 55 0,0 0-55 16,0 0 56-16,3-5-56 0,-3 5 91 0,0 0-91 15,0 0 92-15,0 0-92 0,0 0 56 0,0 0-56 16,0 0 56-16,2-9-56 0,-2 9 43 0,0 0-43 16,0 0 44-16,0 0-44 0,0 0 33 0,0 0-33 15,3-7 33-15,-3 7-33 0,0 0 25 0,0 0-25 16,0 0 26-16,2-9-26 0,-2 9 27 0,0 0-27 16,0 0 28-16,0 0-28 0,0 0 26 0,0 0-26 0,0 0 26 15,0 0-26-15,0 0 22 0,0 0-22 16,0 0 23-16,0 0-23 0,0 0 23 0,0 0-23 0,0 0 23 15,0 0-23-15,0 0 18 0,0 0-18 0,0 0 19 16,0 0-19-16,0 0 17 0,0 0-17 0,5-7 18 16,-5 7-18-16,0 0 15 0,0 0-15 0,0 0 15 0,0 0-15 15,0 0 13-15,0 0-13 0,0 0 13 0,7-3-13 16,-7 3 11-16,0 0-11 0,0 0 12 0,8-2-12 16,-8 2 10-16,0 0-10 0,0 0 11 0,7-3-11 15,-7 3 8-15,0 0-8 0,0 0 8 0,0 0-8 16,0 0 8-16,0 0-8 0,0 0 8 0,7-5-8 15,-7 5 7-15,0 0-7 0,0 0 8 0,7-2-8 16,-7 2 7-16,0 0-7 0,0 0 8 0,0 0-8 0,0 0 8 16,0 0-8-16,0 0 8 0,7 0-8 0,-7 0 6 15,0 0-6-15,0 0 7 0,0 0-7 16,0 0-1240-16</inkml:trace>
  <inkml:trace contextRef="#ctx0" brushRef="#br0" timeOffset="92233.92">24242 4934 830 0,'0'0'0'15,"0"0"0"-15,0 0 0 0,0 0 14 0,0 0-14 0,0 0 15 16,0 0-15-16,0 0 37 0,0 0-37 16,0 0 37-16,0 0-37 0,0 0 49 0,0 0-49 0,0 0 49 15,0 0-49-15,0 0 41 0,0 0-41 16,0 0 41-16,0 0-41 0,0 0 34 0,0 0-34 0,0 0 34 15,0 0-34-15,0 0 36 0,0 0-36 16,0 0 36-16,0 0-36 0,0 0 37 0,0 0-37 0,0 0 37 16,0 0-37-16,0 0 35 0,0 0-35 0,0 0 35 15,0 0-35-15,0 0 34 0,0 0-34 0,0 0 35 0,0-17-35 16,0 17 28-16,0 0-28 0,0 0 28 0,0 0-28 16,0 0 26-16,0 0-26 0,0 0 26 0,6-4-26 15,-6 4 25-15,0 0-25 0,0 0 25 0,0 0-25 16,0 0 22-16,0 0-22 0,8-5 22 0,-8 5-22 15,0 0 18-15,0 0-18 0,0 0 18 0,8-4-18 16,-8 4 13-16,0 0-13 0,0 0 13 0,7-3-13 16,-7 3 9-16,0 0-9 0,0 0 10 0,0 0-10 0,0 0 6 15,0 0-6-15,0 0 6 0,7-5-6 16,-7 5 4-16,0 0-4 0,0 0 5 0,8-4-5 0,-8 4 3 16,0 0-3-16,8 0 4 0,-8 0-4 0,0 0 3 15,0 0-3-15,8-3 3 0,-8 3-3 0,0 0 4 16,0 0-4-16,9 0 5 0,-2 0-5 0,-7 0 5 0,0 0-5 15,9 0 5-15,2 3-5 16,-11-3 6-16,0 0-6 0,8 4 6 16,1 1-6-16,-9-5 7 15,0 0-7-15,0 0 8 0,2 12-8 16,-2-12 8-16,0 0-8 0,-2 12 8 0,-1 0-8 16,3-12 7-16,0 0-7 0,-4 12 7 0,-1 1-7 15,5-13 5 1,0 0-5-16,-9 8 6 0,0 3-6 0,9-11 4 15,0 0-4-15,-7 10 5 0,0 0-5 16,7-10 4-16,0 0-4 16,-9 9 4-16,-3 3-4 0,12-12 3 15,0 0-3-15,-11 16 3 16,6-4-3-16,5-12 2 0,0 0-2 16,-3 5 3-16,3-5-3 0,0 0 2 15,0 0-2-15,-4 9 3 0,4-9-3 16,0 0 3-16,0 0-3 0,0 0 3 15,0 0-3-15,0 0 3 0,0 0-3 0,0 0 4 16,0 0-4-16,0 0 4 0,0 0-4 16,0 0 4-16,0 0-4 0,0 0 6 0,0 0-6 0,0 0 6 0,0 0-6 15,0 0 6-15,0 0-6 0,9-6 7 0,0 3-7 16,-9 3 6-16,0 0-6 0,10-3 6 0,-3 1-6 16,-7 2 6-16,0 0-6 0,7-4 6 15,6-1-6-15,-13 5 5 0,0 0-5 0,14-3 6 16,-2 3-6-16,-12 0 4 0,0 0-4 0,13-4 5 15,2 1-5-15,-15 3 3 0,0 0-3 0,16 0 4 0,0 3-4 0,0 1-1440 16</inkml:trace>
  <inkml:trace contextRef="#ctx0" brushRef="#br0" timeOffset="92829.18">24549 5079 1244 0,'0'0'0'16,"0"0"0"-16,0 0 0 0,0 0 36 0,0 0-36 15,0 0 36-15,0 0-36 0,0 0 71 0,0 0-71 16,0 0 72-16,-5 35-72 0,5-35 52 0,0 0-52 0,-9 24 53 15,0 2-53-15,9-26 33 0,0 0-33 0,-10 28 33 16,-1 5-33-16,11-33 29 0,0 0-29 0,-9 27 30 16,2-11-30-16,7-16 24 0,0 0-24 0,-5 12 25 15,0 0-25-15,5-12 22 0,0 0-22 0,-5 9 22 0,5-9-22 16,0 0-1277-16</inkml:trace>
  <inkml:trace contextRef="#ctx0" brushRef="#br0" timeOffset="93512.01">24685 4852 785 0,'0'0'0'0,"0"0"0"0,0 0 0 0,0 0 18 15,0 0-18-15,0 0 19 0,20 0-19 0,-20 0 38 0,0 0-38 16,0 0 39-16,0 0-39 0,0 0 68 0,0 0-68 15,0 0 69-15,9-6-69 0,-9 6 65 0,0 0-65 16,0 0 66-16,8 10-66 0,-8-10 64 0,0 0-64 16,6 12 65-16,1 4-65 0,-7-16 61 0,0 0-61 15,0 22 62-15,-4 1-62 0,4-23 59 0,0 0-59 16,-3 24 59-16,1-3-59 0,2-21 53 0,0 0-53 16,0 19 54-1,0-2-54-15,0-17 47 16,0 0-47-16,2 16 47 0,1-4-47 15,-3-12 40-15,0 0-40 0,6 8 41 0,1-1-41 0,-7-7 31 16,0 0-31-16,0 0 31 0,7 5-31 16,1 1-1351-16</inkml:trace>
  <inkml:trace contextRef="#ctx0" brushRef="#br0" timeOffset="93841.85">24853 4719 1132 0,'0'0'0'0,"0"0"0"0,9-3 0 0,-9 3 52 15,0 0-52-15,7-2 52 0,-7 2-52 16,0 0 42-16,0 0-42 0,12 0 42 0,-1 2-42 0,-11-2 66 16,0 0-66-16,14 7 66 0,4 1-66 0,-18-8 41 15,0 0-41-15,19 16 42 0,-1 1-42 0,-18-17 32 16,0 0-32-16,8 28 33 0,-2 3-33 0,-6-31 38 15,0 0-38-15,2 33 38 0,-2-5-38 0,0-28 39 0,0 0-39 16,-2 29 39-16,-2-1-39 0,4-28 39 0,0 0-39 16,-3 24 40 31,-1 2-40-47,4-26 37 0,0 0-37 0,-3 22 37 0,-1 4-37 0,4-26 32 0,0 0-32 0,-3 26 32 0,1 0-32 0,2-26 26 0,0 0-26 0,-4 21 26 0,4-9-26 0,0-12 22 0,0 0-22 15,4 7 23-15,-4-7-23 0,0 0 16 0,0 0-16 16,2 9 16-16,-2-9-16 0,0 0-1515 0</inkml:trace>
  <inkml:trace contextRef="#ctx0" brushRef="#br0" timeOffset="94151.83">24848 4962 1222 0,'0'0'0'0,"0"0"0"0,5 5 0 15,-5-5 29-15,0 0-29 0,0 0 29 0,12 1-29 16,-12-1 59-16,0 0-59 0,9-1 60 0,5-1-60 0,-14 2 66 16,0 0-66-16,20-3 66 0,6-1-66 0,-26 4 59 15,0 0-59-15,23-3 60 0,-9 1-60 0,-14 2 55 16,0 0-55-16,11-4 56 0,1 4-56 0,-12 0 46 15,0 0-46-15,13-5 46 0,-5 2-46 0,3-1-1330 16</inkml:trace>
  <inkml:trace contextRef="#ctx0" brushRef="#br0" timeOffset="96754.88">23198 6683 964 0,'0'0'0'0,"0"0"0"16,0 0 0-16,0 0 27 0,0 0-27 0,0 0 27 15,0 0-27-15,0 0 80 0,0 0-80 0,23 19 80 0,-6-15-80 16,-17-4 92-16,0 0-92 0,20 9 93 0,-4 6-93 16,-16-15 78-16,0 0-78 0,8 21 78 0,-4 3-78 15,-4-24 47-15,0 0-47 0,-2 30 48 16,-1 6-48-16,3-36 47 0,0 0-47 0,-4 38 48 0,8-3-48 16,-4-35 40-16,0 0-40 0,8 27 40 0,1-6-40 15,-9-21 30-15,0 0-30 0,9 19 31 31,2-7-31-15,-11-12 20-16,0 0-20 0,7 5 21 0,-7-5-21 0,0 0-1359 0</inkml:trace>
  <inkml:trace contextRef="#ctx0" brushRef="#br0" timeOffset="97415.23">23494 6792 987 0,'0'0'0'0,"0"0"0"0,-10 0 0 15,10 0 33-15,0 0-33 0,-11-1 33 0,4 1-33 16,7 0 39-16,0 0-39 0,0 0 39 0,-9-7-39 16,9 7 70-16,0 0-70 0,0 0 71 0,0 0-71 15,0 0 55-15,0 0-55 0,2-9 56 0,-2 9-56 16,0 0 44-16,0 0-44 0,3-15 44 0,1 2-44 0,-4 13 40 15,0 0-40-15,3-12 40 0,3 0-40 0,-6 12 30 16,0 0-30-16,9-8 31 0,-1-5-31 0,-8 13 25 16,0 0-25-16,7-8 25 0,2 1-25 0,-9 7 21 15,0 0-21-15,11-5 22 0,5-4-22 0,-16 9 17 0,0 0-17 16,17-3 17-16,-1-1-17 16,-16 4 18-16,0 0-18 0,14 4 19 0,0 1-19 0,-14-5 19 0,0 0-19 15,6 15 20-15,-3 10-20 0,-3-25 19 0,0 0-19 16,-5 27 19-16,-6 3-19 0,11-30 18 0,0 0-18 15,-15 31 19-15,-3 5-19 0,18-36 17 0,0 0-17 16,-21 37 18-16,3-1-18 0,18-36 15 0,0 0-15 16,-16 29 15-16,2-4-15 0,14-25 15 0,0 0-15 15,-14 22 15-15,3-5-15 0,11-17 13 0,0 0-13 16,-7 12 13-16,4-5-13 0,3-7 12 0,0 0-12 16,0 0 12-16,0 9-12 0,0-9 10 0,0 0-10 0,0 0 11 15,0 0-11-15,0 0 10 0,0 0-10 0,10 0 10 16,13-3-10-16,-23 3 9 0,0 0-9 0,32-9 10 15,2-3-10-15,-34 12 7 0,0 0-7 0,33-11 8 16,-3 1-8-16,-30 10 9 0,0 0-9 0,27-7 9 0,-8 2-9 16,-19 5 5-16,0 0-5 0,18 0 5 0,-10 0-5 15,-8 0 1-15,0 0-1 0,0 0 2 0,8 0-2 16,0 0-1546-16</inkml:trace>
  <inkml:trace contextRef="#ctx0" brushRef="#br0" timeOffset="97686.99">23889 7057 1412 0,'0'0'0'15,"-3"5"0"-15,-6 14 0 0,9-19 8 0,0 0-8 16,-12 25 8-16,1-5-8 0,11-20-1 0,0 0 1 16,-9 25-1-16,-3-1 1 0,12-24 19 0,0 0-19 15,-11 21 20-15,-3-6-20 0,14-15 34 0,0 0-34 16,-10 9 35-16,3-2-35 0,7-7 34 0,0 0-34 16,-4 8 35-16,2-2-35 0,1 1-1143 0</inkml:trace>
  <inkml:trace contextRef="#ctx0" brushRef="#br0" timeOffset="98009.45">23958 6663 998 0,'0'0'0'0,"0"0"0"0,0 7 0 16,0-7 60-16,0 0-60 0,2 8 61 0,-2-8-61 0,0 0 68 15,0 0-68-15,4 9 69 0,-3 0-69 0,-1-9 82 0,0 0-82 16,2 10 82-16,3 2-82 0,-5-12 56 0,0 0-56 16,4 14 57-16,-4 8-57 0,0-22 50 0,0 0-50 15,2 21 50-15,-1-5-50 0,-1-16 49 0,0 0-49 16,4 17 49-16,-1 2-49 0,-3-19 48 0,0 0-48 15,4 17 49-15,1 4-49 0,-5-21 38 0,0 0-38 16,13 19 39-16,6-3-39 0,2-4-1369 0</inkml:trace>
  <inkml:trace contextRef="#ctx0" brushRef="#br0" timeOffset="98691.27">24242 6614 1278 0,'0'0'0'0,"0"0"0"0,6 7 0 16,-6-7 29-16,0 0-29 0,0 0 29 0,8 9-29 16,-8-9 58-16,0 0-58 0,0 0 58 0,0 0-58 15,0 0 50-15,0 0-50 0,2 8 51 0,-2 1-51 16,0-9 31-16,0 0-31 0,-2 10 32 0,-1-1-32 15,3-9 24-15,0 0-24 0,-4 7 24 0,3 2-24 16,1-9 25-16,0 0-25 0,0 8 26 0,3 4-26 0,-3-12 25 16,0 0-25-16,7 13 25 0,4 2-25 0,-11-15 27 15,0 0-27-15,14 12 28 0,5 0-28 0,-19-12 31 16,0 0-31-16,20 12 32 0,-6-3-32 16,-14-9 32-16,0 0-32 0,12 4 33 0,1 4-33 0,-13-8 32 15,0 0-32-15,12 9 33 0,-1 0-33 0,-11-9 32 0,0 0-32 16,7 10 33-16,-2-1-33 0,-5-9 27 0,0 0-27 15,5 17 27-15,-1 5-27 0,-4-22 23 0,0 0-23 16,0 25 23-16,0-12-23 0,0-13 20 0,0 0-20 16,0 16 21-16,0 3-21 0,0-19 16 0,0 0-16 15,-2 21 17-15,-2-9-17 0,4-12 14 0,0 0-14 16,-3 16 14-16,-6-8-14 0,9-8 12 0,0 0-12 16,-14 12 13-16,-4 0-13 0,18-12 13 0,0 0-13 15,-19 13 13-15,-2-8-13 0,21-5 11 0,0 0-11 16,-20 3 12-16,3-3-12 0,17 0 9 0,0 0-9 0,-18-3 9 15,0 1-9-15,18 2 8 0,0 0-8 0,-14-9 9 16,5-1-9-16,9 10 7 0,0 0-7 0,-3-12 7 16,3 0-7-16,0 12 5 0,0 0-5 0,3-16 6 15,8-1-6-15,-11 17 6 0,0 0-6 0,14-24 6 0,6 3-6 16,-20 21 4-16,0 0-4 0,22-16 4 16,0-1-4-16,-22 17 2 0,0 0-2 0,21-14 2 0,5 0-2 15,-26 14 2-15,0 0-2 0,21-15 3 0,-5-3-3 16,-16 18 3-16,0 0-3 0,14-15 3 0,2-8-3 15,-16 23 3-15,0 0-3 0,14-22 4 0,-8 3-4 16,-6 19 3-16,0 0-3 0,-4-24 4 0,-12-1-4 16,16 25 4-16,0 0-4 0,-26-24 4 0,-11 5-4 0,37 19 4 15,0 0-4-15,-44-10 5 0,-2 8-5 0,46 2 5 16,0 0-5-16,-41 7 5 0,15 8-5 0,26-15 4 16,0 0-4-16,-18 16 5 0,13-7-5 0,0-4-1815 0</inkml:trace>
  <inkml:trace contextRef="#ctx0" brushRef="#br0" timeOffset="103382.01">26184 1628 583 0,'0'0'0'0,"0"0"0"0,0 0 0 15,0 0 37-15,0 0-37 0,0 0 37 0,-20-6-37 0,20 6 106 16,0 0-106-16,0 0 106 0,-2 8-106 0,2-8 113 16,0 0-113-16,0 11 114 0,0 6-114 15,0-17 95-15,0 0-95 0,0 19 96 0,0 7-96 0,0-26 57 16,0 0-57-16,0 28 57 0,0 3-57 0,0-31 46 16,0 0-46-16,-3 26 46 0,3 1-46 0,0-27 39 15,0 0-39-15,5 19 39 0,6 2-39 0,-11-21 32 16,0 0-32-16,12 21 32 0,4-5-32 0,-16-16 26 0,0 0-26 15,14 12 26-15,7-4-26 16,0-1-1206-16</inkml:trace>
  <inkml:trace contextRef="#ctx0" brushRef="#br0" timeOffset="103915.09">26312 1628 785 0,'0'0'0'0,"0"0"0"0,-10-6 0 16,10 6 60-16,0 0-60 0,-9-6 61 0,5-1-61 16,4 7 73-16,0 0-73 0,0 0 73 0,9-8-73 15,-9 8 54-15,0 0-54 0,11-4 55 0,5-4-55 16,-16 8 24-16,0 0-24 0,21-9 24 0,14-3-24 15,-35 12 22-15,0 0-22 0,37-12 23 0,-5 5-23 16,-32 7 21-16,0 0-21 0,27-5 22 0,-3 5-22 16,-24 0 20-16,0 0-20 0,20 3 20 0,1 2-20 0,-21-5 17 15,0 0-17-15,10 12 17 0,-6 7-17 0,-4-19 16 16,0 0-16-16,-7 23 17 0,-9 12-17 16,16-35 14-16,0 0-14 0,-23 32 14 0,-5 1-14 0,28-33 12 15,0 0-12-15,-27 31 13 0,4-6-13 0,23-25 11 16,0 0-11-16,-17 20 11 0,6-4-11 15,11-16 12-15,0 0-12 0,-5 12 12 0,3-3-12 16,2-9 12-16,0 0-12 0,0 0 13 0,11 3-13 0,-11-3 13 16,0 0-13-16,14 0 14 0,9 0-14 0,-23 0 16 0,0 0-16 0,26-3 17 15,4-1-17-15,-30 4 13 0,0 0-13 0,27 0 13 16,3 0-13-16,-30 0 13 0,0 0-13 0,28 4 14 16,-7 4-14-16,-21-8 10 0,0 0-10 0,16 13 11 15,-7 2-11-15,-9-15 8 0,0 0-8 0,2 16 8 16,-6 5-8-16,4-21 7 0,0 0-7 0,-7 17 8 15,-5 2-8-15,12-19 5 0,0 0-5 0,-14 15 5 16,-4-1-5-16,18-14 4 0,0 0-4 0,-16 16 4 16,0-4-4-16,16-12 3 0,0 0-3 0,-12 12 3 15,5-3-3-15,7-9 2 0,0 0-2 0,-2 10 3 0,5-5-3 16,1 2-1232-16</inkml:trace>
  <inkml:trace contextRef="#ctx0" brushRef="#br0" timeOffset="104134.42">26769 2037 908 0,'0'0'0'0,"-1"9"0"0,-6 6 0 0,7-15 32 0,0 0-32 15,-11 21 32-15,-3 3-32 0,14-24 1 0,0 0-1 16,-12 24 2-16,3-5-2 0,0-1-672 0</inkml:trace>
  <inkml:trace contextRef="#ctx0" brushRef="#br0" timeOffset="106243.45">26930 1561 572 0,'0'0'0'0,"0"0"0"0,0 0 0 16,0 0 30-16,0 0-30 0,0 0 31 0,-12-17-31 15,12 17 98-15,0 0-98 0,-2-7 98 0,2-2-98 0,0 9 86 16,0 0-86-16,0 0 87 0,0-9-87 0,0 9 69 16,0 0-69-16,0-6 69 0,0 6-69 0,0 0 43 15,0 0-43-15,3-9 44 0,-3 9-44 0,0 0 32 16,0 0-32-16,0 0 32 0,8-12-32 0,-8 12 33 15,0 0-33-15,12-5 34 0,7-6-34 0,-19 11 24 16,0 0-24-16,25-8 24 0,0 4-24 0,-25 4 21 16,0 0-21-16,23 0 22 15,-4 4-22-15,-19-4 15 0,0 0-15 0,14 12 16 16,-5 7-16-16,-9-19 12 16,0 0-12-16,4 20 13 15,-10 13-13-15,6-33 13 16,0 0-13-16,-9 37 13 0,1 4-13 15,8-41 13 1,0 0-13-16,-11 43 14 0,-3-3-14 0,14-40 12 16,0 0-12-16,-18 33 12 0,1-5-12 0,17-28 11 0,0 0-11 0,-22 21 12 0,8-4-12 0,14-17 7 0,0 0-7 0,-10 15 8 0,3-8-8 0,7-7 6 0,0 0-6 0,0 0 6 0,-6 9-6 0,6-9 7 15,0 0-7-15,0 0 7 0,0 0-7 0,0 0 7 0,0 0-7 0,0 0 7 16,7-3-7-16,-7 3 7 0,0 0-7 0,7 0 8 0,6-9-8 16,-13 9 7-16,0 0-7 0,19-9 8 0,4-3-8 15,-23 12 10-15,0 0-10 0,25-12 11 16,0-4-11-16,-25 16 12 0,0 0-12 0,23-12 13 0,0-3-13 15,-23 15 11-15,0 0-11 0,26-16 12 0,2-1-12 16,-28 17 11-16,0 0-11 0,32-16 11 0,2 4-11 16,-34 12 9-16,0 0-9 0,28-15 9 0,-4 3-9 15,-24 12 7-15,0 0-7 0,20-9 7 0,-6 0-7 16,-14 9 5-16,0 0-5 0,11-8 6 0,-11 8-6 16,0 0 5-16,0 0-5 0,8-7 6 0,-8 7-6 15,0 0 4-15,0 0-4 0,7-6 5 0,-7 6-5 0,0 0 3 16,0 0-3-16,-3-6 3 0,3 6-3 0,0 0 2 0,0 0-2 15,-7-6 3-15,7 6-3 0,0 0 3 0,0 0-3 16,-12 0 3-16,4 0-3 0,8 0 3 0,0 0-3 16,-7 0 4-16,0 9-4 0,7-9 3 0,0 0-3 15,-7 9 3-15,0 6-3 0,7-15 5 0,0 0-5 16,-5 21 5-16,1 3-5 0,4-24 6 0,0 0-6 16,-1 24 7-16,-1-5-7 0,2-19 8 0,0 0-8 0,2 18 9 15,6-3-9-15,-8-15 9 0,0 0-9 16,15 16 10-16,2-7-10 0,-17-9 11 0,0 0-11 0,21 5 11 15,6 2-11-15,-27-7 12 0,0 0-12 0,28 3 12 16,2-3-12-16,-30 0 13 0,0 0-13 0,28 0 13 16,-10-3-13-16,-18 3 14 0,0 0-14 0,16-9 14 15,5-10-14-15,-21 19 17 0,0 0-17 0,21-28 17 16,-5-10-17-16,-16 38 17 0,0 0-17 0,7-36 17 16,-9 0-17-16,2 36 14 0,0 0-14 0,-12-28 15 15,-14 0-15-15,26 28 13 0,0 0-13 0,-34-14 14 0,-5 4-14 16,39 10 11-16,0 0-11 0,-39 0 12 0,-1 12-12 15,40-12 5-15,0 0-5 0,-32 12 5 0,11 9-5 16,0 1-1583-16</inkml:trace>
  <inkml:trace contextRef="#ctx0" brushRef="#br0" timeOffset="122293.21">27415 4056 830 0,'0'0'0'0,"0"0"0"0,0 0 0 0,0 0 49 0,0 0-49 15,0 0 49-15,0 0-49 0,0 0 94 0,0 0-94 16,0 0 94-16,0 0-94 0,0 0 82 0,0 0-82 16,0 0 82-16,0 0-82 0,0 0 60 0,0 0-60 15,0 0 60-15,0 0-60 0,0 0 39 0,0 0-39 16,0 0 39-16,0 0-39 0,0 0 29 0,0 0-29 0,0 0 30 16,0 0-30-16,0 0 26 0,0 0-26 0,6 25 27 15,-6-10-27-15,0-15 25 0,0 0-25 0,0 21 25 16,0 0-25-16,0-21 24 0,0 0-24 0,1 21 24 47,1 3-24-47,-2-24 22 0,0 0-22 0,4 27 22 0,1 1-22 0,-5-28 24 0,0 0-24 0,7 21 25 0,-2-6-25 0,-5-15 20 0,0 0-20 0,0 6 20 15,4 4-20-15,-4-10 14 0,0 0-14 0,0 0 15 16,5 9-15-16,1-1-1328 0</inkml:trace>
  <inkml:trace contextRef="#ctx0" brushRef="#br0" timeOffset="122766.08">27493 4008 863 0,'0'0'0'0,"7"0"0"0,11 0 0 0,-18 0 55 0,0 0-55 0,19 0 55 16,-6-3-55-16,-13 3 77 0,0 0-77 0,8 0 77 16,-8 0-77-16,0 0 52 0,0 0-52 0,11-6 53 15,-11 6-53-15,0 0 33 0,0 0-33 16,9 0 33-16,0 0-33 0,-9 0 26 0,0 0-26 15,12 6 27-15,2-3-27 0,-14-3 27 0,0 0-27 0,14 12 27 16,-1 9-27-16,-13-21 28 0,0 0-28 0,7 21 29 16,-7-2-29-16,0-19 30 0,0 0-30 0,-2 20 30 15,2-1-30 1,0-19 28-16,0 0-28 0,2 21 29 0,-2 0-29 16,0-21 24-16,0 0-24 0,1 21 25 15,1 1-25-15,-2-22 26 16,0 0-26-16,4 21 27 0,-1-4-27 15,-3-17 25-15,0 0-25 0,2 12 26 16,-2-1-26-16,0-11 18 0,0 0-18 0,0 0 18 16,3 8-18-16,3-2-1266 0</inkml:trace>
  <inkml:trace contextRef="#ctx0" brushRef="#br0" timeOffset="123052.99">27472 4190 852 0,'0'0'0'0,"7"0"0"15,5 0 0-15,-12 0 58 0,0 0-58 0,14 0 58 16,-3 0-58-16,-11 0 54 0,0 0-54 0,11-4 54 15,3 4-54-15,-14 0 42 0,0 0-42 0,17-5 43 16,6 2-43-16,-23 3 28 0,0 0-28 0,20 0 28 16,-6-4-28-16,-14 4 19 0,0 0-19 0,14 0 19 15,5-3-19-15,-1 1-882 0</inkml:trace>
  <inkml:trace contextRef="#ctx0" brushRef="#br0" timeOffset="124454.33">27754 4283 740 0,'0'0'0'0,"0"0"0"0,0 0 0 0,0 0 26 15,0 0-26-15,0 0 26 0,0 0-26 0,0 0 55 16,0 0-55-16,20 9 56 0,-20-9-56 0,0 0 64 15,0 0-64-15,12 7 65 0,-3 1-65 0,-9-8 52 16,0 0-52-16,7 12 53 0,-7 8-53 0,0-20 28 16,0 0-28-16,-4 24 28 0,-4 0-28 0,8-24 18 15,0 0-18-15,-15 21 19 0,-2 0-19 0,17-21 16 16,0 0-16-16,-20 15 17 0,1 1-17 0,19-16 10 0,0 0-10 16,-14 8 10-16,3-4-10 0,1 1-903 0</inkml:trace>
  <inkml:trace contextRef="#ctx0" brushRef="#br0" timeOffset="126483.49">27874 4062 863 0,'0'0'0'0,"0"0"0"0,20-6 0 0,-20 6 38 16,0 0-38-16,14-3 38 0,-5 3-38 0,-9 0 94 0,0 0-94 15,0 0 95-15,8-5-95 0,-8 5 87 0,0 0-87 16,0 0 88-16,0 0-88 0,0 0 57 0,0 0-57 15,6-4 58-15,-6 4-58 0,0 0 38 0,0 0-38 16,0 0 39-16,0 12-39 0,0-12 29 0,0 0-29 0,-6 13 30 16,1-1-30-16,5-12 24 0,0 0-24 0,-5 8 24 15,5 1-24-15,0-9 28 0,0 0-28 0,3 16 28 16,3-4-28-16,-6-12 29 0,0 0-29 0,5 15 29 16,4-3-29-16,-9-12 30 0,0 0-30 0,12 16 31 15,2-4-31-15,-14-12 24 0,0 0-24 0,13 17 24 16,-5 2-24-16,-8-19 14 0,0 0-14 0,4 18 15 15,-11-6-15-15,0 0-1331 0</inkml:trace>
  <inkml:trace contextRef="#ctx0" brushRef="#br0" timeOffset="127188.05">28185 4056 819 0,'0'0'0'0,"0"0"0"0,9-12 0 0,-9 12 0 16,0 0 0-16,5-7 0 0,-5 7 0 0,0 0 13 0,0 0-13 15,2-8 14-15,-2 8-14 0,0 0 28 0,0 0-28 16,0 0 29-16,1-5-29 0,-1 5 44 0,0 0-44 15,0 0 44-15,0 0-44 0,0 0 51 0,0 0-51 16,-8 0 52-16,8 0-52 0,0 0 55 0,0 0-55 0,-13 5 55 16,1 3-55-16,12-8 64 0,0 0-64 0,-12 11 64 15,-1 1-64-15,13-12 64 0,0 0-64 0,-10 14 64 16,1 1-64-16,9-15 56 0,0 0-56 0,-5 12 57 16,3-3-57-16,2-9 42 0,0 0-42 0,3 10 43 31,3-1-43-31,-6-9 32 0,0 0-32 15,7 9 32-15,0-6-32 0,-7-3 23 0,0 0-23 0,9 4 23 16,1 1-23-16,-10-5 22 0,0 0-22 0,9 0 22 0,-2 3-22 0,-7-3 18 0,0 0-18 0,0 0 18 0,11-3-18 16,-11 3 14-16,0 0-14 0,5 0 15 15,5-5-15-15,-10 5 14 0,0 0-14 0,11-7 15 0,-2 2-15 16,-9 5 14-16,0 0-14 0,7-4 15 0,-7 4-15 16,0 0 13-16,0 0-13 0,11-9 14 0,-4 3-14 15,-7 6 13-15,0 0-13 0,5-6 14 0,-5 6-14 16,0 0 12-16,0 0-12 0,7-10 13 0,-7 10-13 15,0 0 15-15,0 0-15 0,7-5 15 0,-7 5-15 16,0 0 13-16,0 0-13 0,7-9 14 0,-7 9-14 16,0 0 16-16,0 0-16 0,7-7 16 0,-7 7-16 0,0 0 18 15,0 0-18-15,7 0 19 0,-7 0-19 0,0 0 16 16,0 0-16-16,9 7 16 0,0 5-16 16,-9-12 16-16,0 0-16 0,10 12 16 0,1 6-16 15,-11-18 14-15,0 0-14 0,11 15 14 0,-1 3-14 16,-10-18 12-1,0 0-12-15,9 19 13 0,-2-4-13 0,-7-15 11 16,0 0-11-16,0 21 11 0,-7 3-11 16,7-24 10-16,0 0-10 0,-14 24 10 0,-7-3-10 0,21-21 9 0,0 0-9 0,-27 19 10 0,1-7-10 15,26-12 12-15,0 0-12 0,-27 12 13 0,-1-3-13 0,28-9 6 0,0 0-6 0,-23 5 6 16,7-1-6-16,16-4 0 0,0 0 0 0,-7 3 0 16,7-3 0-16,0 0-1707 0</inkml:trace>
  <inkml:trace contextRef="#ctx0" brushRef="#br0" timeOffset="137666.14">28774 3475 337 0,'0'0'0'0,"0"0"0"16,0 0 0-16,0 0 19 0,0 0-19 0,0 0 20 16,0 0-20-16,0 0 77 0,0 0-77 0,0 0 77 15,0 0-77-15,0 0 95 0,0 0-95 0,0 0 95 16,0 0-95-16,0 0 83 0,0 0-83 0,0 0 84 15,0 0-84-15,0 0 50 0,0 0-50 0,0 0 50 16,0 0-50-16,0 0 42 0,0 0-42 0,0 0 42 0,0 0-42 16,0 0 49-16,0 0-49 0,0 0 50 0,0 0-50 15,0 0 51-15,0 0-51 0,0 0 52 0,0 0-52 16,0 0 47-16,0 0-47 0,0 0 47 0,0 0-47 16,0 0 44-16,0 0-44 0,18-9 45 0,-18 9-45 15,0 0 36-15,0 0-36 0,7 0 37 0,-7 0-37 16,0 0 28-16,0 0-28 0,11 0 29 0,-3 6-29 15,-8-6 24-15,0 0-24 0,11 6 24 0,0 0-24 0,-11-6 18 16,0 0-18-16,10 7 19 16,1-2-19-16,-11-5 17 0,0 0-17 15,12 8 17-15,2 3-17 0,-14-11 16 16,0 0-16-16,16 8 17 16,5 1-17-16,-21-9 12 15,0 0-12-15,27 12 13 0,4 7-13 16,-31-19 9-16,0 0-9 0,34 14 10 0,3-4-10 0,-37-10 8 0,0 0-8 0,37 13 9 0,0 4-9 0,-37-17 8 0,0 0-8 0,35 19 8 0,-3 2-8 15,-32-21 6-15,0 0-6 0,30 20 7 0,-5 1-7 0,-25-21 4 0,0 0-4 0,25 24 5 16,1 8-5-16,-26-32 2 0,0 0-2 0,30 29 3 16,7 6-3-16,-37-35 1 0,0 0-1 0,43 32 2 15,6 5-2-15,-49-37 1 0,0 0-1 0,55 36 1 16,-1-3-1-16,-54-33 1 0,0 0-1 0,57 31 1 16,-8-1-1-16,-49-30 1 0,0 0-1 0,44 27 1 15,-5 3-1-15,-39-30 1 0,0 0-1 16,39 31 1-16,7-3-1 0,-46-28 2 0,0 0-2 0,46 32 2 15,-2 8-2-15,-44-40 2 0,0 0-2 0,46 38 3 16,7 2-3-16,-53-40 2 0,0 0-2 0,49 40 3 0,1 8-3 16,-50-48 3-16,0 0-3 0,45 45 3 0,0-8-3 15,-45-37 3-15,0 0-3 0,45 40 3 0,5-4-3 16,-50-36 2-16,0 0-2 0,58 45 3 16,7 7-3-16,-65-52 3 15,0 0-3-15,69 57 3 0,2-2-3 16,-71-55 2-16,0 0-2 15,69 50 3-15,-11-1-3 16,-58-49 2-16,0 0-2 16,56 43 3-16,3-3-3 0,-59-40 4 15,0 0-4-15,58 38 4 0,2-2-4 16,-60-36 2-16,0 0-2 16,58 40 3-16,-5 5-3 0,-53-45 2 15,0 0-2-15,48 47 3 0,-10-2-3 16,-38-45 4-1,0 0-4-15,38 40 4 0,0-4-4 16,-38-36 5-16,0 0-5 0,34 29 6 16,-11-9-6-16,-23-20 6 0,0 0-6 0,19 17 7 0,-1-2-7 0,-18-15 7 0,0 0-7 0,18 13 7 0,-3 0-7 0,-15-13 7 0,0 0-7 0,16 12 8 0,0 1-8 0,-16-13 7 0,0 0-7 0,21 12 8 15,4 7-8-15,-25-19 6 0,0 0-6 0,25 17 7 0,-2 2-7 0,-23-19 6 0,0 0-6 0,23 16 7 0,0 1-7 0,-23-17 4 0,0 0-4 0,24 19 5 0,3 9-5 0,-27-28 4 16,0 0-4-16,26 24 5 0,-1-7-5 0,-25-17 6 0,0 0-6 0,28 18 6 16,15 4-6-16,-43-22 7 0,0 0-7 0,45 26 8 15,-2 2-8-15,-43-28 8 0,0 0-8 0,39 27 9 16,-8-6-9-16,-31-21 10 0,0 0-10 0,25 19 10 15,-7-7-10-15,-18-12 10 0,0 0-10 0,12 12 10 16,-5 0-10-16,-7-12 9 0,0 0-9 0,7 2 10 16,-7-2-10-16,0 0 9 0,0 0-9 0,7-2 10 15,-7 2-10-15,0 0 7 0,0 0-7 0,11-3 8 0,-1-6-8 16,1-3-1572-16</inkml:trace>
  <inkml:trace contextRef="#ctx0" brushRef="#br0" timeOffset="138851.49">31986 5777 1054 0,'0'0'0'0,"0"0"0"0,0 0 0 16,0 0 69-16,0 0-69 0,0 0 69 0,-28-13-69 15,28 13 97-15,0 0-97 0,-14-3 98 0,-2-4-98 16,16 7 46-16,0 0-46 0,-18-2 46 0,2 2-46 15,16 0 29-15,0 0-29 0,-16 0 30 0,-1 0-30 16,17 0 21-16,0 0-21 0,-18 4 22 0,1 1-22 16,17-5 18-16,0 0-18 0,-20 3 19 0,-3 10-19 15,23-13 17-15,0 0-17 0,-25 12 18 0,1 3-18 0,24-15 19 16,0 0-19-16,-23 18 19 0,3-1-19 0,20-17 20 16,0 0-20-16,-16 19 21 15,1 2-21-15,15-21 24 0,0 0-24 16,-16 27 24-16,0 3-24 15,16-30 22-15,0 0-22 0,-18 40 23 16,1 3-23-16,17-43 20 16,0 0-20-16,-18 50 21 0,-2 2-21 15,20-52 17 1,0 0-17-16,-22 52 17 0,-5-7-17 0,27-45 18 0,0 0-18 0,-26 45 18 0,1 2-18 0,25-47 19 0,0 0-19 0,-21 48 20 16,3 11-20-16,18-59 19 0,0 0-19 0,-12 60 19 0,6 5-19 0,6-65 18 0,0 0-18 0,0 58 19 0,7-7-19 0,-7-51 19 0,0 0-19 0,11 46 20 15,3-4-20-15,-14-42 18 0,0 0-18 0,20 45 19 16,6 7-19-16,-26-52 18 0,0 0-18 0,30 55 18 15,2 2-18-15,-32-57 17 0,0 0-17 0,32 52 18 16,-2-3-18-16,-30-49 15 0,0 0-15 0,30 41 15 16,1-5-15-16,-31-36 11 0,0 0-11 0,41 28 11 15,10-2-11-15,-51-26 10 0,0 0-10 0,58 23 10 16,6 1-10-16,-64-24 8 0,0 0-8 0,62 24 8 0,-1 0-8 16,-61-24 7-16,0 0-7 0,59 21 8 0,-6-4-8 15,-53-17 9-15,0 0-9 0,51 16 9 0,7-6-9 16,-58-10 14-16,0 0-14 0,53 9 14 0,-9-4-14 15,-44-5 15-15,0 0-15 0,35 7 16 0,-8-7-16 16,-27 0 16-16,0 0-16 0,23 0 16 0,0-7-16 0,-23 7 16 16,0 0-16-16,24-9 16 0,5-11-16 0,-29 20 18 15,0 0-18-15,26-25 19 0,-3 1-19 16,-23 24 18-16,0 0-18 0,23-27 18 0,4-6-18 0,-27 33 15 16,0 0-15-16,24-33 16 0,-4 2-16 0,-20 31 11 0,0 0-11 15,17-40 12-15,-1-9-12 0,-16 49 13 16,0 0-13-16,14-53 14 0,0-8-14 0,-14 61 11 0,0 0-11 15,15-60 11-15,0 4-11 0,-15 56 11 0,0 0-11 16,13-48 12-16,-4 3-12 0,-9 45 9 0,0 0-9 16,7-45 10-16,-4-7-10 0,-3 52 7 0,0 0-7 15,0-57 8-15,-2-11-8 0,2 68 6 0,0 0-6 0,-5-65 6 16,-4 4-6-16,9 61 7 0,0 0-7 0,-9-52 7 16,-1 11-7-16,10 41 6 0,0 0-6 0,-14-40 6 15,0-4-6-15,14 44 6 0,0 0-6 0,-16-45 6 16,0-3-6-16,16 48 8 0,0 0-8 0,-18-48 8 15,-5-1-8-15,23 49 9 0,0 0-9 0,-26-41 10 16,-2 4-10-16,28 37 9 0,0 0-9 0,-32-36 10 16,-7 1-10-16,39 35 8 0,0 0-8 0,-46-33 8 0,-7 4-8 15,53 29 6-15,0 0-6 0,-60-28 7 0,-2 1-7 16,62 27 4-16,0 0-4 0,-61-26 4 0,2 1-4 16,59 25 2-16,0 0-2 0,-65-13 2 0,-11 14-2 15,76-1 0-15,0 0 0 0,-81 18 0 0,-4 9 0 16,85-27-5-16,0 0 5 0,-83 40-4 0,7 7 4 15,2 0-2048-15</inkml:trace>
  <inkml:trace contextRef="#ctx0" brushRef="#br0" timeOffset="141386.2">32050 6351 1760 0,'0'0'0'16,"0"0"0"-16,0 0 0 0,0 0 10 16,0 0-10-16,17 4 10 0,-6 4-10 0,-11-8 19 0,0 0-19 15,10 19 20-15,-2 16-20 0,-8-35 25 0,0 0-25 16,1 43 25-16,-1-1-25 0,0-42 25 0,0 0-25 16,0 48 26-16,0-1-26 0,0-47 17 15,0 0-17-15,4 40 17 0,1-7-17 0,-5-33 12 0,0 0-12 16,7 24 12-16,2 0-12 0,-9-24 12 0,0 0-12 15,9 21 12-15,-4-14-12 0,0 1-1442 0</inkml:trace>
  <inkml:trace contextRef="#ctx0" brushRef="#br0" timeOffset="142008.87">32134 6436 1143 0,'0'0'0'0,"0"0"0"0,9-21 0 0,-9 21 56 16,0 0-56-16,7-12 57 0,-1 2-57 0,-6 10 58 15,0 0-58-15,8-6 59 0,14-2-59 0,-22 8 50 16,0 0-50-16,28-11 51 0,5-1-51 0,-33 12 17 0,0 0-17 16,34-10 18-16,-4 3-18 0,-30 7 17 0,0 0-17 15,23-3 18-15,-6 6-18 0,-17-3 18 0,0 0-18 16,16 7 19-16,2 3-19 0,-18-10 24 0,0 0-24 16,12 19 25-16,-8 6-25 0,-4-25 25 0,0 0-25 15,-4 27 26-15,-5 3-26 16,9-30 23-16,0 0-23 0,-12 27 23 15,-2-2-23-15,14-25 16 16,0 0-16-16,-12 20 17 0,1-1-17 16,11-19 14-16,0 0-14 0,-5 13 14 0,1-8-14 15,4-5 13-15,0 0-13 16,0 0 14-16,0 0-14 0,0 0 14 0,0 0-14 16,6 7 14-16,-6-7-14 0,0 0 12 0,0 0-12 15,10 8 13-15,-10-8-13 0,0 0 10 16,0 0-10-16,12 4 10 0,10-1-10 15,-22-3 8-15,0 0-8 16,28 12 8-16,-2 6-8 16,-26-18 6-16,0 0-6 15,22 24 6-15,-12 4-6 0,-10-28 4 16,0 0-4-16,2 24 4 0,-11-3-4 16,9-21 3-16,0 0-3 0,-23 15 3 15,-14-1-3-15,37-14 2 16,0 0-2-16,-41 10 3 0,6-4-3 15,35-6 3-15,0 0-3 0,-26 6 4 0,8 7-4 16,0-5-1397-16</inkml:trace>
  <inkml:trace contextRef="#ctx0" brushRef="#br0" timeOffset="143753.27">30592 4089 203 0,'0'0'0'0,"0"0"0"0,0 0 0 15,0 0 14-15,0 0-14 0,25-20 15 0,-20 7-15 16,-5 13 93-16,0 0-93 0,2-12 94 0,-2 0-94 0,0 12 145 15,0 0-145-15,1-12 145 0,3 3-145 0,-4 9 134 16,0 0-134-16,2-6 135 0,-2 6-135 0,0 0 73 16,0 0-73-16,-6-6 74 0,6 6-74 0,0 0 71 15,0 0-71-15,-7 9 71 0,2 0-71 0,5-9 58 16,0 0-58-16,-10 15 58 0,-6 13-58 0,16-28 55 16,0 0-55-16,-14 29 56 0,8 8-56 15,6-37 52-15,0 0-52 16,-2 33 52-16,4 1-52 0,-2-34 43 15,0 0-43-15,6 30 44 0,1-3-44 0,-7-27 41 0,0 0-41 0,8 24 42 0,-2-15-42 0,-6-9 40 0,0 0-40 0,0 0 41 16,0 0-41-16,0 0 40 0,0 0-40 0,7 0 40 16,-4-12-40-16,-3 12 37 0,0 0-37 15,4-28 37-15,-2-8-37 0,-2 36 32 0,0 0-32 0,0-38 32 16,-2-2-32-16,2 40 26 0,0 0-26 16,-2-33 26-16,2 2-26 0,0 31 27 0,0 0-27 0,2-28 28 15,0 2-28-15,-2 26 26 0,0 0-26 16,3-24 26-16,1 5-26 0,-4 19 23 0,0 0-23 0,3-12 23 15,1 3-23-15,-4 9 16 0,0 0-16 0,5-8 17 16,0 1-17-16,-5 7 12 0,0 0-12 0,0 0 12 16,11 0-12-16,-11 0 7 0,0 0-7 0,7 12 8 0,2 7-8 15,-9-19 4-15,0 0-4 0,9 24 5 16,-4 9-5-16,-5-33 2 0,0 0-2 0,7 30 3 16,4 4-3-16,-11-34 0 15,0 0 0-15,14 30 1 0,2-3-1 16,-16-27 0-1,0 0 0-15,17 21 0 0,-1-14 0 16,-16-7 0-16,0 0 0 16,23 2 0-16,12-8 0 15,-35 6 0-15,0 0 0 16,36-8 0-16,-8-4 0 16,-28 12 0-16,0 0 0 0,26-23 0 15,8-10 0-15,-34 33 0 16,0 0 0-16,32-33 0 0,-17 6 0 15,-15 27 1-15,0 0-1 16,9-18 1-16,-3 3-1 16,-6 15 1-16,0 0-1 0,3-12 2 0,-5 3-2 15,2 9 2-15,0 0-2 0,0 0 3 16,-7 5-3-16,7-5 2 0,0 0-2 0,0 16 3 16,2 5-3-16,-2-21 1 0,0 0-1 0,7 24 1 0,7 9-1 15,-14-33 0-15,0 0 0 16,20 34 1-16,1-1-1 0,-21-33 0 15,0 0 0-15,21 37 0 0,-5-5 0 16,-2 0-1723-16</inkml:trace>
  <inkml:trace contextRef="#ctx0" brushRef="#br0" timeOffset="144554.94">30331 3151 1020 0,'0'0'0'0,"0"0"0"0,0 0 0 0,0 0 51 0,0 0-51 15,-18-33 52-15,13 14-52 0,5 19 80 0,0 0-80 16,-2-24 80-16,4 0-80 0,-2 24 58 0,0 0-58 16,3-29 59-16,8 1-59 0,-11 28 31 0,0 0-31 15,18-36 32-15,6-4-32 0,-24 40 21 0,0 0-21 16,27-37 21-16,1 10-21 0,-28 27 16 0,0 0-16 0,35-21 16 16,13 4-16-16,-48 17 17 0,0 0-17 15,42-12 18-15,-13 8-18 0,-29 4 17 0,0 0-17 16,24 9 17 15,-3 3-17-31,-21-12 16 0,0 0-16 0,18 28 17 0,-9 8-17 0,-9-36 16 0,0 0-16 0,2 45 17 0,-8 7-17 0,6-52 14 0,0 0-14 0,-10 48 15 16,-4-3-15-16,14-45 14 0,0 0-14 0,-16 37 15 0,-2-10-15 15,18-27 14-15,0 0-14 0,-16 21 15 0,-1-5-15 16,17-16 17-16,0 0-17 0,-16 12 17 0,5 0-17 16,11-12 17-16,0 0-17 0,0 0 17 0,-9 8-17 15,9-8 15-15,0 0-15 0,0 0 15 0,0 0-15 16,0 0 15-16,0 0-15 0,11-3 16 0,-1 1-16 15,-10 2 13-15,0 0-13 0,18-3 14 0,10-9-14 16,-28 12 13-16,0 0-13 0,30-16 14 0,-7 7-14 16,-23 9 12-16,0 0-12 0,25-15 13 0,12-18-13 0,-37 33 11 15,0 0-11-15,37-33 11 0,-12 9-11 0,-25 24 10 0,0 0-10 16,17-16 11-16,-2-4-11 0,-15 20 9 16,0 0-9-16,12-16 10 0,-5 4-10 0,-7 12 8 0,0 0-8 15,5-9 8-15,1 2-8 0,-6 7 7 0,0 0-7 16,0 0 8-16,8-8-8 0,-8 8 7 0,0 0-7 15,-3 5 8-15,-8 14-8 0,11-19 6 0,0 0-6 16,-14 24 6-16,0 4-6 0,14-28 6 0,0 0-6 16,-11 24 7-16,6 2-7 0,5-26 6 0,0 0-6 15,0 22 7-15,2-1-7 0,-2-21 7 0,0 0-7 16,5 16 7-16,2-4-7 0,-7-12 6 0,0 0-6 16,14 5 6-16,11-1-6 0,-25-4 6 0,0 0-6 15,32-4 6-15,8-5-6 0,-40 9 10 0,0 0-10 16,39-8 11-16,-9-4-11 0,-30 12 14 0,0 0-14 15,27-25 14-15,1-14-14 0,-28 39 15 0,0 0-15 0,19-45 16 16,-19 1-16-16,0 44 12 0,0 0-12 0,-10-32 13 16,-10 7-13-16,20 25 10 0,0 0-10 0,-21-15 10 0,2 10-10 15,19 5 9-15,0 0-9 0,-11 5 9 0,11 10-9 16,0-15 2-16,0 0-2 0,9 25 2 0,5-1-2 16,0 0-1664-16</inkml:trace>
  <inkml:trace contextRef="#ctx0" brushRef="#br0" timeOffset="144849.23">31233 3177 1121 0,'0'0'0'0,"0"0"0"0,-6 12 0 0,6-12 32 0,0 0-32 16,-5 13 32-16,-4 2-32 0,9-15 48 0,0 0-48 16,-10 19 49-16,1-2-49 0,9-17 62 0,0 0-62 15,-7 19 63-15,3-1-63 0,4-18 29 0,0 0-29 16,2 19 29-16,3 2-29 0,-5-21 18 0,0 0-18 16,9 15 19-16,-2-11-19 0,0 1-1067 0</inkml:trace>
  <inkml:trace contextRef="#ctx0" brushRef="#br0" timeOffset="145199.7">31501 2800 908 0,'0'0'0'0,"0"0"0"0,9-3 0 16,-9 3 7-16,0 0-7 0,8-4 7 0,3 4-7 15,-11 0 18-15,0 0-18 0,12 0 18 0,4 4-18 16,-16-4 55-16,0 0-55 0,18 3 56 0,3 1-56 16,-21-4 44-16,0 0-44 0,21 5 45 0,-3 3-45 0,-18-8 44 15,0 0-44-15,16 16 44 0,-7 0-44 0,-9-16 40 16,0 0-40-16,0 20 40 0,-9 11-40 16,9-31 33-16,0 0-33 0,-18 37 33 0,-7-1-33 0,25-36 27 15,0 0-27-15,-28 38 27 16,0-3-27-1,28-35 20-15,0 0-20 0,-25 29 21 0,6-5-21 16,19-24 23-16,0 0-23 0,-13 19 23 0,8-5-23 0,5-14 28 0,0 0-28 0,4 11 28 0,8-6-28 16,-12-5 27-16,0 0-27 0,21 0 28 0,6 3-28 0,-27-3 26 0,0 0-26 15,33-3 27-15,11-2-27 0,-44 5 23 0,0 0-23 16,52-12 24-16,8-4-24 0,-60 16 18 0,0 0-18 16,56-21 19-16,-12-10-19 0,-44 31 1 0,0 0-1 15,43-33 2-15,-1-15-2 0,2 3-1278 0</inkml:trace>
  <inkml:trace contextRef="#ctx0" brushRef="#br0" timeOffset="145667.99">32036 2764 1009 0,'0'0'0'0,"0"0"0"16,7 5 0-16,-7-5 0 0,0 0 0 0,0 0 0 15,1 12 0-15,-1-12-2 0,0 0 2 0,-5 10-2 0,-2 3 2 16,7-13 5-16,0 0-5 0,-7 8 5 0,0 8-5 16,7-16 25-16,0 0-25 0,-9 17 26 0,-2 11-26 15,11-28 53-15,0 0-53 0,-7 27 54 0,7-1-54 16,0-26 70-16,0 0-70 0,6 28 71 0,6-4-71 15,-12-24 69-15,0 0-69 0,18 28 69 0,6-4-69 16,-24-24 55-16,0 0-55 0,30 21 56 0,4 3-56 16,-34-24 44-16,0 0-44 15,32 19 45-15,-9 2-45 0,-23-21 39 16,0 0-39-16,19 21 39 0,-8-2-39 16,-11-19 32-16,0 0-32 0,1 14 33 0,-8 5-33 15,7-19 29-15,0 0-29 16,-14 14 29-16,-7-2-29 15,21-12 24-15,0 0-24 0,-25 10 24 0,1-7-24 16,24-3 21-16,0 0-21 0,-23 2 22 0,3-2-22 16,20 0 21-16,0 0-21 0,-16-3 22 15,4 1-22-15,12 2 18 16,0 0-18-16,-7-7 18 0,5 2-18 0,2 5 17 16,0 0-17-16,4-9 17 0,3 6-17 0,-7 3 14 15,0 0-14-15,19-21 15 0,18-15-15 16,-37 36 14-16,0 0-14 0,43-47 15 15,-5 2-15-15,-38 45 13 16,0 0-13-16,36-45 13 0,-8-3-13 16,-28 48 11-16,0 0-11 0,11-45 12 0,-27 10-12 15,16 35 9-15,0 0-9 0,-34-26 9 0,-10 3-9 0,44 23 8 0,0 0-8 0,-51-8 9 0,-4 8-9 16,55 0 8-16,0 0-8 0,-47 0 8 0,9-9-8 0,1 1-1602 0</inkml:trace>
  <inkml:trace contextRef="#ctx0" brushRef="#br0" timeOffset="153578.64">28008 5370 785 0,'0'0'0'0,"0"0"0"0,0 0 0 0,0 0 33 16,0 0-33-16,27 7 34 0,-20-5-34 0,-7-2 101 15,0 0-101-15,0 0 101 0,7 0-101 0,-7 0 80 16,0 0-80-16,0 0 80 0,9 0-80 0,-9 0 45 0,0 0-45 16,10 0 46-16,6 1-46 0,-16-1 27 15,0 0-27-15,21 6 28 0,4-6-28 0,-25 0 19 0,0 0-19 16,30 3 20-16,4 2-20 0,-34-5 15 0,0 0-15 16,31 9 16-16,-13 1-16 0,0 2-1013 0</inkml:trace>
  <inkml:trace contextRef="#ctx0" brushRef="#br0" timeOffset="153914.59">28289 5425 673 0,'0'0'0'0,"0"0"0"15,0 0 0-15,0 0 18 0,0 0-18 0,0 0 19 16,0 0-19-16,0 0 32 0,0 0-32 0,0 0 32 15,11 0-32-15,-11 0 13 0,0 0-13 0,8 0 14 0,3 2-14 16,-11-2 5-16,0 0-5 0,12 3 6 0,1 1-6 16,-13-4 1-16,0 0-1 0,10 3 1 0,-10-3-1 15,0 0 0-15,0 0 0 0,11 9 1 0,-4-5-1 16,-7-4 1-16,0 0-1 0,7 8 1 0,0-4-1 16,-7-4 8-16,0 0-8 0,9 0 9 0,5 5-9 15,-14-5 36-15,0 0-36 0,21 7 36 0,7 1-36 31,-28-8 57-31,0 0-57 0,32 13 58 16,0-7-58-16,-32-6 61 16,0 0-61-16,33 14 61 0,4 5-61 15,-37-19 64 1,0 0-64-16,36 18 64 0,-12-8-64 0,-24-10 30 0,0 0-30 0,23 12 30 0,-1 9-30 0,-1 0-939 0</inkml:trace>
  <inkml:trace contextRef="#ctx0" brushRef="#br0" timeOffset="154179.04">28910 5668 1020 0,'0'0'0'0,"0"0"0"16,-5 8 0-16,5-8 29 0,0 0-29 0,0 0 30 15,0 7-30-15,0-7 19 0,0 0-19 0,0 0 19 16,10 2-19-16,-10-2 45 0,0 0-45 0,7 3 46 15,4 1-46-15,-11-4 34 0,0 0-34 0,14 3 34 16,4 2-34-16,-18-5 29 0,0 0-29 0,16 0 29 16,-6 4-29-16,-10-4 25 0,0 0-25 0,11 2 26 0,-1 5-26 15,1-1-979-15</inkml:trace>
  <inkml:trace contextRef="#ctx0" brushRef="#br0" timeOffset="154373.96">29240 5797 897 0,'0'0'0'0,"0"0"0"0,16 4 0 0,-16-4 13 0,0 0-13 16,12 3 13-16,-3 2-13 0,-9-5 28 0,0 0-28 15,7 4 29-15,0-1-29 0,-7-3 42 0,0 0-42 16,9 6 43-16,3 2-43 0,-12-8 31 0,0 0-31 15,13 7 31-15,-1-3-31 0,-12-4 25 0,0 0-25 16,11 8 26-16,-2 10-26 0,-1 1-824 0</inkml:trace>
  <inkml:trace contextRef="#ctx0" brushRef="#br0" timeOffset="154612.99">29591 5915 1166 0,'0'0'0'0,"0"0"0"0,7 7 0 15,-7-7 21-15,0 0-21 0,9 3 22 0,5 6-22 16,-14-9 45-16,0 0-45 0,18 5 46 0,3 2-46 16,-21-7 73-16,0 0-73 0,23 9 74 0,2 0-74 15,-25-9 33-15,0 0-33 0,25 12 33 0,-3 7-33 16,1-2-1075-16</inkml:trace>
  <inkml:trace contextRef="#ctx0" brushRef="#br0" timeOffset="154824.24">29944 6048 1300 0,'0'0'0'0,"0"0"0"0,4 7 0 0,-4-7 0 0,0 0 0 0,0 0 0 16,12 12 0-16,-12-12 26 0,0 0-26 0,14 2 27 15,9 2-27-15,-23-4 54 0,0 0-54 0,27 3 55 16,-4 0-55-16,-23-3 39 0,0 0-39 0,26 9 40 16,9 7-40-16,-35-16 22 0,0 0-22 0,30 17 22 15,-15-10-22-15,-1-2-1129 0</inkml:trace>
  <inkml:trace contextRef="#ctx0" brushRef="#br0" timeOffset="155041.31">30345 6201 1121 0,'0'0'0'0,"0"0"0"0,12 5 0 16,-12-5 4-16,0 0-4 0,11 7 4 0,-2-2-4 15,-9-5 4-15,0 0-4 0,10 7 4 0,6-2-4 0,-16-5 0 16,0 0 0-16,21 7 0 0,2-2 0 0,0 2-793 16</inkml:trace>
  <inkml:trace contextRef="#ctx0" brushRef="#br0" timeOffset="155241.23">30754 6339 1356 0,'0'0'0'0,"0"0"0"16,7 0 0-16,-7 0 5 0,0 0-5 0,0 0 6 16,13 0-6-16,-13 0 9 0,0 0-9 0,9 0 10 15,3 4-10-15,-12-4 35 0,0 0-35 0,14 3 35 16,4 2-35-16,-18-5 20 0,0 0-20 0,17 4 20 15,4 1-20-15,1 2-1062 0</inkml:trace>
  <inkml:trace contextRef="#ctx0" brushRef="#br0" timeOffset="155442.01">31113 6400 931 0,'0'0'0'0,"0"0"0"0,14 3 0 16,-14-3 42-16,0 0-42 0,14 4 42 0,-2 1-42 0,-12-5 82 16,0 0-82-16,11 7 83 0,1 3-83 0,-12-10 0 15,0 0 0-15,14 12 0 0,-1 2 0 0,-1 0-825 16</inkml:trace>
  <inkml:trace contextRef="#ctx0" brushRef="#br0" timeOffset="156704">25663 6448 516 0,'0'0'0'0,"0"0"0"0,0 0 0 0,0 0 46 0,0 0-46 16,0 0 46-16,19 4-46 0,-19-4 106 0,0 0-106 15,0 0 107-15,4 5-107 0,-4-5 98 0,0 0-98 16,0 0 98-16,12 3-98 0,-12-3 57 0,0 0-57 16,9 4 58-16,5-4-58 0,-14 0 39 0,0 0-39 15,23 0 39-15,11-4-39 0,-34 4 29 0,0 0-29 16,33-8 29-16,-1-1-29 0,-32 9 23 0,0 0-23 0,32-7 24 16,1-2-24-16,-33 9 20 0,0 0-20 0,32-8 20 15,-9 6-20-15,0 0-957 0</inkml:trace>
  <inkml:trace contextRef="#ctx0" brushRef="#br0" timeOffset="156893.31">26226 6407 785 0,'0'0'0'0,"0"0"0"0,0 0 0 0,0 0 1 0,-9-7-1 15,9 7 0-15,0 0 0 0,0 0 1 0,0 0-1 16,0 0 9-16,0 0-9 0,21-4 10 0,18 1-10 15,-39 3 15-15,0 0-15 0,46 0 16 0,-11 3-16 16,2 1-568-16</inkml:trace>
  <inkml:trace contextRef="#ctx0" brushRef="#br0" timeOffset="157072.29">26655 6393 998 0,'0'0'0'0,"0"0"0"0,0 0 0 0,0 0 8 0,0 0-8 16,0 0 8-16,0 0-8 0,0 0 21 0,0 0-21 16,7 10 21-16,2-8-21 0,-9-2 46 0,0 0-46 15,16 7 46-15,8 0-46 0,-24-7 38 0,0 0-38 16,25 8 39-16,-4 1-39 0,-21-9 30 0,0 0-30 0,23 9 31 16,4-2-31-16,-1-4-905 0</inkml:trace>
  <inkml:trace contextRef="#ctx0" brushRef="#br0" timeOffset="157326.13">27220 6464 1278 0,'0'0'0'0,"0"0"0"0,17 0 0 15,-17 0 7-15,0 0-7 0,16 5 7 0,0-2-7 16,-16-3 36-16,0 0-36 0,26 4 37 0,19-1-37 15,-45-3 39-15,0 0-39 0,44 2 39 0,-14-2-39 16,-30 0 38-16,0 0-38 0,31 0 38 0,10 0-38 16,-41 0 24-16,0 0-24 0,37 0 24 0,-12 0-24 15,-25 0 7-15,0 0-7 0,30 3 7 0,17 1-7 16,-1 1-1126-16</inkml:trace>
  <inkml:trace contextRef="#ctx0" brushRef="#br0" timeOffset="157493.12">28197 6502 1087 0,'0'0'0'0,"7"1"0"0,11 5 0 0,-18-6-1 0,0 0 1 16,18 5-1-16,-8-3 1 0,-10-2 0 0,0 0 0 16,12 0 0-16,11 0 0 0,-23 0-13 0,0 0 13 0,27 0-12 15,-6 0 12-15,0 0-735 0</inkml:trace>
  <inkml:trace contextRef="#ctx0" brushRef="#br0" timeOffset="157639.31">28656 6524 628 0,'0'0'0'0,"0"0"0"0,21 5 0 16,-21-5 11-16,0 0-11 0,18 7 11 0,-4-1-11 15,-14-6 6-15,0 0-6 0,14 3 7 0,9-3-7 16,-23 0-6-16,0 0 6 0,28 3-6 0,4-1 6 16,0 2-429-16</inkml:trace>
  <inkml:trace contextRef="#ctx0" brushRef="#br0" timeOffset="157838.81">29304 6533 998 0,'0'0'0'15,"0"0"0"-15,10 5 0 0,-10-5-11 0,0 0 11 16,11 7-11-16,-2-7 11 0,-9 0-23 0,0 0 23 0,21 0-23 16,23 0 23-16,-44 0-32 0,0 0 32 0,46 3-31 15,-11-1 31-15,-1 2-591 0</inkml:trace>
  <inkml:trace contextRef="#ctx0" brushRef="#br0" timeOffset="158045.93">30163 6621 931 0,'0'0'0'0,"9"0"0"0,12 2 0 16,-21-2 18-16,0 0-18 0,23 3 18 0,-9 1-18 15,-14-4 0-15,0 0 0 0,21 3 0 0,16 9 0 0,-1-3-666 16</inkml:trace>
  <inkml:trace contextRef="#ctx0" brushRef="#br0" timeOffset="158276.04">30790 6706 841 0,'0'0'0'0,"7"0"0"16,10 0 0-16,-17 0-1 0,0 0 1 0,18 3 0 15,-9-1 0-15,-9-2 4 0,0 0-4 0,12 0 5 16,9-3-5-16,-21 3 18 0,0 0-18 0,25-2 19 15,-4 2-19-15,-21 0 22 0,0 0-22 0,16 0 22 16,-4 0-22-16,1-4-638 0</inkml:trace>
  <inkml:trace contextRef="#ctx0" brushRef="#br0" timeOffset="158420.17">31204 6723 897 0,'0'0'0'0,"0"0"0"0,20 4 0 16,-20-4 17-16,0 0-17 0,12 3 17 0,-12-3-17 16,0 0 18-16,0 0-18 0,9 0 18 0,-9 0-18 15,0 0 0-15,0 0 0 0,14 2 0 0,-3 1 0 16,-1 1-666-16</inkml:trace>
  <inkml:trace contextRef="#ctx0" brushRef="#br0" timeOffset="159648.26">18016 7893 875 0,'0'0'0'0,"0"0"0"0,0 0 0 15,0 0 33-15,0 0-33 0,23 14 33 0,-16-7-33 16,-7-7 75-16,0 0-75 0,9 0 76 0,7 0-76 16,-16 0 55-16,0 0-55 0,23 0 56 0,9 3-56 15,-32-3 35-15,0 0-35 0,28 2 35 0,2 0-35 16,-30-2 21-16,0 0-21 0,32 2 22 0,3 1-22 15,-35-3 18-15,0 0-18 0,37 3 18 0,-12-1-18 16,-25-2 5-16,0 0-5 0,30 4 6 0,5-1-6 0,0-1-963 31</inkml:trace>
  <inkml:trace contextRef="#ctx0" brushRef="#br0" timeOffset="159868.29">18862 7940 1177 0,'0'0'0'0,"0"0"0"0,7 2 0 0,414 6 620 0,-364-8-620 0,-57 0 26 0,0 0-26 0,49 0 26 15,-12-3-26-15,-37 3 2 0,0 0-2 0,37-4 3 16,11 4-3-16,0 0-1331 0</inkml:trace>
  <inkml:trace contextRef="#ctx0" brushRef="#br0" timeOffset="159998.63">20023 7845 617 0,'0'0'0'0,"9"0"0"0,14-7 0 15,-23 7-10-15,0 0 10 0,28-5-10 0,-2-2 10 16,1 1-388-16</inkml:trace>
  <inkml:trace contextRef="#ctx0" brushRef="#br0" timeOffset="160178.79">20475 7736 1143 0,'0'0'0'15,"0"0"0"-15,0-9 0 0,0 9-21 0,0 0 21 16,0 0-21-16,-7-7 21 0,7 7-34 0,0 0 34 0,0 0-34 15,23 3 34-15,-23-3 0 0,0 0 0 0,28 2 1 16,14-2-1-16,-42 0 13 0,0 0-13 16,46 2 13-16,2 3-13 0,-1 0-735 0</inkml:trace>
  <inkml:trace contextRef="#ctx0" brushRef="#br0" timeOffset="160446.91">21523 7678 673 0,'0'0'0'0,"9"0"0"0,17-1 0 15,-26 1 68-15,0 0-68 0,23-2 68 0,-9-1-68 0,-14 3 60 16,0 0-60-16,6 0 61 0,-6 0-61 0,0 0 59 16,0 0-59-16,10 0 60 0,-3 0-60 0,-7 0 40 15,0 0-40-15,13 3 41 0,6-1-41 0,-19-2 25 16,0 0-25-16,23 3 26 0,5 1-26 0,0-4-826 16</inkml:trace>
  <inkml:trace contextRef="#ctx0" brushRef="#br0" timeOffset="161344.11">22291 7748 1031 0,'0'0'0'15,"0"0"0"-15,0 0 0 0,0 0 45 0,0 0-45 16,0 0 46-16,31 0-46 0,-31 0 89 0,0 0-89 16,25 1 89-16,9 6-89 0,-34-7 61 0,0 0-61 0,35 9 62 15,-5-2-62-15,-30-7 42 0,0 0-42 0,30 2 43 16,3-1-43-16,-33-1 24 0,0 0-24 0,39-1 25 16,2-8-25-16,-41 9 9 0,0 0-9 0,42-9 10 15,8 6-10-15,-50 3 4 0,0 0-4 0,49-2 4 16,-14-1-4-16,-3-1-1128 0</inkml:trace>
  <inkml:trace contextRef="#ctx0" brushRef="#br0" timeOffset="161715.91">23065 7711 1412 0,'0'0'0'0,"0"0"0"0,7-7 0 16,-7 7 3-16,0 0-3 0,9-5 4 0,7 2-4 15,-16 3 18-15,0 0-18 0,30 0 18 0,19 3-18 16,-49-3 75-16,0 0-75 0,52 0 75 0,-1 2-75 15,-51-2 72-15,0 0-72 0,44 2 73 0,-7-1-73 0,-37-1 54 16,0 0-54-16,32 0 55 0,-4 0-55 0,-28 0 21 16,0 0-21-16,32-1 22 0,8-3-22 0,-40 4 9 15,0 0-9-15,39-3 9 0,-4 3-9 0,-35 0 2 16,0 0-2-16,39 0 3 0,11 0-3 16,-50 0-4-16,0 0 4 0,49 0-4 0,-1 7 4 0,-48-7-35 15,0 0 35-15,44 8-35 0,-2 4 35 0,-42-12-69 16,0 0 69-16,39 9-69 0,-4-5 69 0,-35-4-73 0,0 0 73 15,39 0-72-15,9 0 72 0,-48 0-44 0,0 0 44 16,53 0-44-16,3 0 44 0,-56 0-20 0,0 0 20 0,58 0-20 16,-1 0 20-16,-57 0-4 0,0 0 4 0,60-4-3 15,-7 1 3-15,-53 3 0 0,0 0 0 0,55-4 0 16,3 2 0-16,-58 2 11 0,0 0-11 0,60-3 12 16,9-2-12-16,-69 5 18 0,0 0-18 0,69-4 18 15,-1 1-18-15,-68 3 6 0,0 0-6 0,66 0 6 16,1 0-6-16,0 3-1065 0</inkml:trace>
  <inkml:trace contextRef="#ctx0" brushRef="#br0" timeOffset="161868.31">25303 7678 1054 0,'0'0'0'0,"0"0"0"0,18-1 0 15,-18 1 4-15,0 0-4 0,14-2 5 0,-4-1-5 16,-10 3 22-16,0 0-22 0,18 0 23 0,12-7-23 15,-30 7 0-15,0 0 0 0,32-2 0 0,0 2 0 16,-1 2-771-16</inkml:trace>
  <inkml:trace contextRef="#ctx0" brushRef="#br0" timeOffset="162072.09">25967 7659 1177 0,'0'0'0'0,"10"0"0"0,18-3 0 0,-28 3 38 0,0 0-38 16,30-3 38-16,-8 1-38 0,-22 2 71 0,0 0-71 0,22 0 71 15,12 0-71-15,-34 0 9 0,0 0-9 0,42 3 9 16,8 6-9-16,-50-9-1 0,0 0 1 0,56 5 0 16,10-1 0-16,-3-4-999 0</inkml:trace>
  <inkml:trace contextRef="#ctx0" brushRef="#br0" timeOffset="162701.34">27133 7678 662 0,'0'0'0'0,"0"0"0"0,19 6 0 15,-19-6 71-15,0 0-71 0,15 3 71 0,-7 1-71 16,-8-4 139-16,0 0-139 0,7 1 140 0,2 3-140 15,-9-4 107-15,0 0-107 0,21 3 107 0,20 1-107 16,-41-4 85-16,0 0-85 0,51 5 85 0,7-2-85 16,-58-3 42-16,0 0-42 0,55 2 43 0,-4-2-43 15,-51 0 28-15,0 0-28 0,48-2 29 0,-6-1-29 0,-42 3 4 16,0 0-4-16,46-4 5 0,9-1-5 16,-2 2-1154-16</inkml:trace>
  <inkml:trace contextRef="#ctx0" brushRef="#br0" timeOffset="162878.87">28079 7672 975 0,'0'0'0'15,"0"0"0"-15,11 0 0 0,-11 0 0 0,0 0 0 0,8-6 0 16,-1 5 0-16,-7 1-10 0,0 0 10 0,20 7-10 16,20 1 10-16,-1 3-657 0</inkml:trace>
  <inkml:trace contextRef="#ctx0" brushRef="#br0" timeOffset="163132.99">28739 7595 236 0,'0'0'0'0,"7"4"0"0,12-1 0 15,-19-3-2-15,0 0 2 0,22 6-1 0,-8-3 1 16,-14-3 2-16,0 0-2 0,12 0 2 0,4 3-2 15,-16-3 0-15,0 0 0 0,26 9 1 0,17 3-1 16,-1 0-119-16</inkml:trace>
  <inkml:trace contextRef="#ctx0" brushRef="#br0" timeOffset="163323.94">29325 7563 1199 0,'0'0'0'16,"0"0"0"-16,19 0 0 0,-19 0-17 0,0 0 17 16,14 0-16-16,-5 0 16 0,-9 0-13 0,0 0 13 15,27-4-13-15,33-1 13 0,-60 5 1 0,0 0-1 0,69 0 2 16,3 2-2-16,-72-2 21 0,0 0-21 16,62 7 22-16,-27-7-22 0,-35 0 29 0,0 0-29 0,30 0 29 15,5-6-29-15,-35 6 14 0,0 0-14 0,30-1 14 16,-14 1-14-16,-16 0 0 0,0 0 0 0,16-2 0 15,9-2 0-15,-25 4-16 0,0 0 16 0,28-3-16 16,0 0 16 0,0 1-870-16</inkml:trace>
  <inkml:trace contextRef="#ctx0" brushRef="#br0" timeOffset="163459.47">30255 7505 774 0,'0'0'0'0,"0"0"0"0,7 2 0 16,-7-2-6-16,0 0 6 0,7 4-6 0,-7-4 6 15,0 0-10-15,0 0 10 0,18 3-10 0,5-3 10 16,-23 0 0-16,0 0 0 0,31-3 0 0,8-3 0 16,-39 6 2-16,0 0-2 0,34-3 2 0,-11 3-2 15,0 0-500-15</inkml:trace>
  <inkml:trace contextRef="#ctx0" brushRef="#br0" timeOffset="163608.25">30797 7388 1132 0,'0'0'0'16,"0"0"0"-16,0 0 0 0,0 0 6 0,0 0-6 0,0 0 7 16,7 0-7-16,-7 0 16 0,0 0-16 0,16-2 16 15,15-3-16-15,-31 5-1 0,0 0 1 0,36-5 0 16,-8 1 0-16,0 1-822 0</inkml:trace>
  <inkml:trace contextRef="#ctx0" brushRef="#br0" timeOffset="163820.01">31282 7291 1267 0,'0'0'0'0,"0"0"0"0,-2-7 0 15,2 7 4-15,0 0-4 0,0 0 5 0,0 0-5 16,0 0 13-16,0 0-13 0,9-7 14 0,28 2-14 16,-37 5 24-16,0 0-24 0,35-5 25 0,-21 1-25 15,-14 4 15-15,0 0-15 0,16-3 15 0,11 6-15 16,-1-3-977-16</inkml:trace>
  <inkml:trace contextRef="#ctx0" brushRef="#br0" timeOffset="163988.07">31661 7196 987 0,'0'0'0'0,"0"0"0"0,11-4 0 0,-11 4 9 0,0 0-9 15,7-2 10-15,-7 2-10 0,0 0 22 0,0 0-22 16,11-3 23-16,-11 3-23 0,0 0 1 0,0 0-1 16,12-3 2-16,-12 3-2 0,0 0-731 0</inkml:trace>
  <inkml:trace contextRef="#ctx0" brushRef="#br0" timeOffset="168055.95">29713 5413 606 0,'0'0'0'0,"0"0"0"0,0 0 0 0,0 0 29 0,0 0-29 0,7-19 30 15,-3 14-30-15,-4 5 84 0,0 0-84 0,3-9 84 16,1 2-84-16,-4 7 86 0,0 0-86 0,0 0 86 16,-2-8-86-16,2 8 76 0,0 0-76 0,0 0 76 15,0 0-76-15,0 0 46 0,0 0-46 0,0-7 47 16,0 7-47-16,0 0 40 0,0 0-40 0,-16-2 40 15,0 7-40-15,16-5 36 0,0 0-36 0,-21 5 36 16,-5 6-36-16,26-11 36 0,0 0-36 0,-25 12 37 16,4 2-37-16,21-14 37 0,0 0-37 0,-20 14 38 15,1-2-38-15,19-12 32 0,0 0-32 0,-14 10 33 16,7-3-33-16,7-7 29 0,0 0-29 0,0 0 30 16,0 0-30-16,0 0 27 0,0 0-27 0,0 0 28 0,7 4-28 15,-7-4 25-15,0 0-25 0,0 0 26 0,7-7-26 16,-7 7 28-16,0 0-28 0,0 0 28 0,7-13-28 15,-7 13 26-15,0 0-26 0,5-8 27 0,2-1-27 16,-7 9 21-16,0 0-21 0,7-12 21 16,2 2-21-16,-9 10 17 15,0 0-17-15,11-11 17 0,-1 1-17 16,-10 10 16-16,0 0-16 16,9-9 16-16,-9 9-16 0,0 0 10 15,0 0-10-15,9-8 11 0,-9 8-11 16,0 0 6-16,0 0-6 0,14 0 7 15,7 8-7-15,-21-8 4 16,0 0-4-16,25 16 4 0,-4-2-4 16,-21-14 2-16,0 0-2 0,20 19 2 15,-1-2-2-15,-19-17 2 16,0 0-2-16,18 19 2 0,-6-3-2 16,-12-16 3-16,0 0-3 15,16 13 4-15,1-2-4 16,-17-11 5-16,0 0-5 15,20 9 6-15,-1-6-6 16,-19-3 6-16,0 0-6 16,14 5 7-16,-7-1-7 0,-7-4 7 0,0 0-7 15,8 0 7-15,4-9-7 0,-12 9 9 0,0 0-9 16,18-16 9-16,-3-13-9 0,-15 29 10 16,0 0-10-16,13-31 11 0,-6 0-11 15,-7 31 10-15,0 0-10 0,5-26 10 0,0 3-10 16,-5 23 11-16,0 0-11 0,6-17 12 15,-3 5-12-15,-3 12 11 16,0 0-11-16,0-12 11 0,-2 3-11 0,2 9 10 16,0 0-10-16,0 0 11 0,0 0-11 15,0 0 8-15,0 0-8 0,13 9 9 0,4 8-9 16,1 2-1616-16</inkml:trace>
  <inkml:trace contextRef="#ctx0" brushRef="#br0" timeOffset="168207.27">30269 5211 1446 0,'0'0'0'0,"0"0"0"0,11 8 0 0,-11-8 32 0,0 0-32 0,5 9 33 0,-3 7-33 0,-2-16 51 0,0 0-51 0,0 13 52 0,0 10-52 0,0-23 84 0,0 0-84 0,1 24 84 0,1 6-84 0,-2-30 49 0,0 0-49 16,-2 31 49-16,-3 2-49 0,5-33 31 0,0 0-31 16,-9 31 32-16,-5-2-32 0,14-29 26 0,0 0-26 0,-21 24 26 15,-11-8-26-15,0 5-1437 0</inkml:trace>
  <inkml:trace contextRef="#ctx0" brushRef="#br0" timeOffset="169118.45">27811 6787 931 0,'0'0'0'0,"0"0"0"16,0 0 0-16,0 0 48 0,0 0-48 0,0 0 49 15,0 0-49-15,0 0 141 0,0 0-141 0,17 5 141 16,-13 14-141-16,-4-19 124 0,0 0-124 0,2 28 125 16,-6 14-125-16,4-42 77 0,0 0-77 0,-3 45 77 15,-1 1-77-15,4-46 44 0,0 0-44 0,0 45 45 16,4-8-45-16,-4-37 42 0,0 0-42 0,7 27 42 16,3-2-42-16,-10-25 33 0,0 0-33 0,13 14 34 15,-3-4-34-15,-10-10 26 0,0 0-26 0,7 3 27 0,-7-3-27 16,0 0-1445-16</inkml:trace>
  <inkml:trace contextRef="#ctx0" brushRef="#br0" timeOffset="169443.17">28072 6820 1323 0,'0'0'0'0,"0"0"0"0,0 11 0 0,0-11 29 16,0 0-29-16,-4 17 29 0,-4 4-29 0,8-21 48 0,0 0-48 15,-13 27 48-15,-4 4-48 0,17-31 56 0,0 0-56 16,-22 33 56-16,-1-7-56 0,23-26 30 0,0 0-30 16,-26 24 31-16,-4-4-31 0,30-20 21 0,0 0-21 15,-27 12 22-15,3-5-22 0,24-7 23 0,0 0-23 16,-20 5 24-16,6-2-24 0,14-3 23 0,0 0-23 16,-7 0 24-16,7 0-24 0,0 0 21 0,0 0-21 15,0 0 21-15,0 0-21 0,0 0 17 0,0 0-17 16,11 0 18-16,10 2-18 0,-21-2 15 0,0 0-15 15,33 3 15-15,5 4-15 16,-38-7 12-16,0 0-12 16,40 4 13-16,-1 1-13 0,-39-5 11 15,0 0-11-15,37 0 11 0,2 3-11 16,-39-3 9-16,0 0-9 0,35 2 9 16,-5 2-9-16,-30-4 8 0,0 0-8 0,21 3 9 0,-10-6-9 15,1 1-1422-15</inkml:trace>
  <inkml:trace contextRef="#ctx0" brushRef="#br0" timeOffset="169672.08">28388 6739 1211 0,'0'0'0'0,"0"0"0"0,0 0 0 16,0 0 2-16,0 0-2 0,9 0 3 0,-9 0-3 0,0 0 2 16,0 0-2-16,1 12 3 0,-2 0-3 0,1-12 53 15,0 0-53-15,-4 16 54 0,1 4-54 0,3-20 74 16,0 0-74-16,0 25 75 0,5 4-75 0,-5-29 86 15,0 0-86-15,5 35 87 0,0 1-87 0,-5-36 70 0,0 0-70 16,7 36 71-16,-1 1-71 0,-6-37 48 0,0 0-48 16,-4 24 49-16,-10-19-49 0,0 2-1356 0</inkml:trace>
  <inkml:trace contextRef="#ctx0" brushRef="#br0" timeOffset="170696.86">25809 8196 1132 0,'0'0'0'0,"0"0"0"16,0 0 0-16,0 0 55 0,0 0-55 0,0 0 56 16,0 0-56-16,0 0 140 0,0 0-140 0,0 0 140 15,15 40-140-15,-15-40 100 0,0 0-100 0,5 41 101 16,-3 4-101-16,-2-45 68 0,0 0-68 0,0 49 69 15,-2-1-69-15,2-48 43 0,0 0-43 0,-2 42 44 16,0-4-44-16,2-38 40 0,0 0-40 0,-1 34 41 0,1-2-41 16,0-32 33-16,0 0-33 0,0 24 34 0,0-9-34 15,0-15 27-15,0 0-27 0,0 12 27 0,0-12-27 16,0 0 16-16,0 0-16 0,0 0 17 0,0 0-17 16,0 0-1578-16</inkml:trace>
  <inkml:trace contextRef="#ctx0" brushRef="#br0" timeOffset="170924.9">25809 8307 1289 0,'0'0'0'16,"8"-9"0"-16,9-12 0 0,-17 21 32 0,0 0-32 16,21-24 33-16,2 0-33 0,-23 24 58 0,0 0-58 15,29-21 58-15,8 5-58 0,-37 16 40 0,0 0-40 16,40-10 41-16,1 8-41 0,-41 2 31 0,0 0-31 15,35 0 32-15,-10 0-32 0,-25 0 21 0,0 0-21 16,23 16 22-16,-4 17-22 0,-19-33 8 0,0 0-8 16,9 33 9-16,-16-11-9 0,0 1-1196 0</inkml:trace>
  <inkml:trace contextRef="#ctx0" brushRef="#br0" timeOffset="171183.58">25817 8487 1087 0,'0'0'0'0,"0"0"0"0,12-4 0 15,-12 4 14-15,0 0-14 0,32-8 15 0,33-8-15 16,-65 16 24-16,0 0-24 0,72-23 24 0,-6 6-24 16,-3-2-813-16</inkml:trace>
  <inkml:trace contextRef="#ctx0" brushRef="#br0" timeOffset="171341.08">26586 7988 1099 0,'0'0'0'16,"0"0"0"-16,0 0 0 0,0 0 13 0,0 0-13 0,0 0 13 15,0 0-13-15,0 0 2 0,0 0-2 16,0 14 2-16,0 7-2 0,0-21 53 0,0 0-53 0,-2 24 54 16,-1 6-54-16,3-30 74 0,0 0-74 0,-4 32 75 15,-1 3-75-15,5-35 94 0,0 0-94 0,-5 36 94 16,3 2-94-16,2-38 91 0,0 0-91 0,-2 38 92 16,-3-5-92-16,5-33 67 0,0 0-67 0,-13 30 68 15,-10-3-68-15,23-27 58 0,0 0-58 0,-28 20 58 16,-2-19-58-16,0 3-1446 0</inkml:trace>
  <inkml:trace contextRef="#ctx0" brushRef="#br0" timeOffset="-96984.15">27107 12924 147 0,'0'0'0'0,"0"0"0"0,0 0 0 0,0 0-51 0</inkml:trace>
</inkml:ink>
</file>

<file path=ppt/ink/ink14.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6T05:41:36.64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3042 11417 259 0,'0'0'0'0,"0"0"0"16,0 0 0-16,0 0 18 0,0 0-18 0,18-13 19 16,-14 6-19-16,-4 7 68 0,0 0-68 0,5-6 68 15,-5-1-68-15,0 7 94 0,0 0-94 0,0-7 95 16,0 7-95-16,0 0 98 0,0 0-98 0,0-11 98 16,-4 4-98-16,4 7 54 0,0 0-54 0,0 0 55 15,-8-8-55-15,8 8 51 0,0 0-51 0,-6-7 52 16,-3 2-52-16,9 5 52 0,0 0-52 0,0 0 53 15,-10-4-53-15,10 4 53 0,0 0-53 0,-7-5 53 16,1 0-53-16,6 5 54 0,0 0-54 0,0 0 55 16,-8-2-55-16,8 2 52 0,0 0-52 0,0 0 52 0,-14 7-52 15,14-7 47-15,0 0-47 0,-15 5 47 0,-6 2-47 16,21-7 37-16,0 0-37 0,-19 17 38 0,-4 4-38 16,23-21 34-16,0 0-34 0,-18 24 35 0,1 1-35 15,17-25 28-15,0 0-28 0,-15 27 28 0,1 3-28 16,14-30 28-16,0 0-28 0,-12 31 29 0,-2-2-29 15,14-29 26-15,0 0-26 0,-9 28 27 0,-3 0-27 16,12-28 25-16,0 0-25 0,-11 20 26 0,2 5-26 0,9-25 22 16,0 0-22-16,-9 27 23 0,-3 10-23 0,12-37 20 15,0 0-20-15,-9 29 21 0,0-3-21 0,9-26 19 16,0 0-19-16,-7 29 19 0,-1 4-19 0,8-33 18 0,0 0-18 16,-4 32 18-16,1-5-18 0,3-27 17 0,0 0-17 15,-2 26 17-15,-2-3-17 0,4-23 16 0,0 0-16 16,0 20 17-16,4 3-17 0,-4-23 14 0,0 0-14 0,5 22 15 15,4-3-15-15,-9-19 13 0,0 0-13 0,5 20 13 16,4-1-13-16,-9-19 11 0,0 0-11 16,12 17 12-16,-6-2-12 0,-6-15 10 0,0 0-10 15,8 16 11-15,1 0-11 0,-9-16 11 0,0 0-11 0,11 17 12 16,7 4-12-16,-18-21 12 0,0 0-12 0,17 22 13 16,1-1-13-16,-18-21 11 0,0 0-11 0,17 19 12 15,1 2-12-15,-18-21 12 0,0 0-12 0,23 15 13 16,-4 1-13-16,-19-16 11 0,0 0-11 0,23 17 12 15,0-3-12-15,-23-14 11 0,0 0-11 0,25 14 11 16,-6-4-11-16,-19-10 10 0,0 0-10 0,23 7 10 16,-1 2-10-16,-22-9 9 0,0 0-9 0,24 7 10 0,1-7-10 15,-25 0 7-15,0 0-7 0,23-4 8 0,-4 4-8 16,-19 0 9-16,0 0-9 0,22-1 9 0,-3-5-9 16,-19 6 9-16,0 0-9 0,21-7 9 0,2 1-9 15,-23 6 8-15,0 0-8 0,19-11 9 0,3-1-9 16,-22 12 7-16,0 0-7 0,23-14 7 0,-4-3-7 15,-19 17 8-15,0 0-8 0,25-19 9 0,-6 0-9 16,-19 19 8-16,0 0-8 0,21-21 9 0,-1-3-9 0,-20 24 10 16,0 0-10-16,19-26 10 0,2 3-10 0,-21 23 11 15,0 0-11-15,14-20 12 0,4-5-12 0,-18 25 11 16,0 0-11-16,18-22 11 0,-1-2-11 0,-17 24 12 0,0 0-12 16,15-26 13-16,-1-7-13 0,-14 33 15 15,0 0-15-15,12-37 15 0,-1-8-15 0,-11 45 13 16,0 0-13-16,8-50 14 0,-4-2-14 0,-4 52 12 0,0 0-12 15,5-50 13-15,-5 3-13 0,0 47 10 0,0 0-10 16,-3-38 10-16,-3 4-10 0,6 34 7 0,0 0-7 16,-5-33 8-16,-9 3-8 0,14 30 7 0,0 0-7 0,-21-36 7 15,-2 1-7-15,23 35 5 0,0 0-5 0,-28-36 5 16,-11 0-5-16,39 36 3 0,0 0-3 0,-41-35 3 16,-5 4-3-16,46 31 2 0,0 0-2 0,-44-24 2 15,11 5-2-15,33 19 2 0,0 0-2 0,-30-14 2 16,14 5-2-16,16 9 0 0,0 0 0 0,-18-1 0 15,-8 6 0-15,26-5-3 0,0 0 3 0,-29 10-2 16,-4 4 2-16,1 0-2018 0</inkml:trace>
  <inkml:trace contextRef="#ctx0" brushRef="#br0" timeOffset="1610.24">3042 11832 830 0,'0'0'0'0,"0"0"0"0,0 0 0 15,0 0 64-15,0 0-64 0,0 0 64 0,0 0-64 16,0 0 94-16,0 0-94 0,0 0 95 0,0 0-95 16,0 0 83-16,0 0-83 0,0 0 83 0,0 0-83 0,0 0 60 15,0 0-60-15,0 0 60 0,0 0-60 0,0 0 45 16,0 0-45-16,4-17 45 0,-4 1-45 0,0 16 45 16,0 0-45-16,0-23 46 0,5-3-46 0,-5 26 46 0,0 0-46 15,6-27 46-15,1-1-46 0,-7 28 43 0,0 0-43 16,5-24 44-16,0 3-44 0,-5 21 42 0,0 0-42 15,7-17 42-15,-5 5-42 0,-2 12 35 16,0 0-35-16,4-11 35 0,-4 3-35 0,0 8 28 0,0 0-28 16,0-6 28-16,0 6-28 0,0 0 26 0,0 0-26 0,0 0 26 15,0-6-26-15,0 6 22 0,0 0-22 0,0 0 23 16,0 0-23-16,0 0 20 0,0 0-20 0,0 0 20 16,0 0-20-16,0 0 16 0,0 0-16 0,0 6 17 15,0 0-17-15,0-6 16 0,0 0-16 0,0 8 16 16,0 4-16-16,0-12 12 0,0 0-12 0,0 16 12 15,0 1-12-15,0-17 9 0,0 0-9 0,5 19 9 16,-2 2-9-16,-3-21 7 0,0 0-7 0,6 21 7 16,-3 1-7-16,-3-22 7 0,0 0-7 0,5 23 7 15,-5-1-7-15,0-22 6 0,0 0-6 16,0 21 7-16,6 3-7 16,-6-24 7-16,0 0-7 0,7 21 7 0,-5-2-7 15,-2-19 6-15,0 0-6 16,0 16 6-16,-2 5-6 15,2-21 5 1,0 0-5-16,-4 17 5 0,1-2-5 16,3-15 5-16,0 0-5 0,0 16 5 15,0-4-5-15,0-12 4 0,0 0-4 16,0 9 5-16,0 1-5 0,0-10 5 16,0 0-5-16,-2 7 5 0,2-7-5 15,0 0 5-15,0 0-5 0,-9 5 5 16,2 0-5-16,7-5 7 0,0 0-7 15,0 0 7-15,0 0-7 0,0 0 7 16,0 0-7-16,-9 4 8 0,4-2-8 0,5-2 8 16,0 0-8-16,-11 1 8 0,3 1-8 15,8-2 9-15,0 0-9 0,-13 4 10 0,-1-4-10 16,14 0 9 0,0 0-9-16,-18 0 10 0,10 0-10 0,8 0 9 15,0 0-9-15,-9 0 9 0,9 0-9 16,0 0 9-16,0 0-9 0,-5 0 9 15,5 0-9-15,0 0 6 0,0 0-6 16,0 0 6-16,-9 0-6 0,9 0 5 0,0 0-5 0,0 0 5 0,0 0-5 16,0 0 3-16,0 0-3 0,-6 5 3 15,6-5-3-15,0 0 2 0,0 0-2 16,15 3 2-16,7-6-2 0,-22 3 1 16,0 0-1-16,32-5 1 0,4-4-1 15,-36 9 0-15,0 0 0 0,37-7 0 0,-11 4 0 16,-26 3 0-16,0 0 0 0,23-2 0 0,-5 2 0 15,-18 0 0-15,0 0 0 0,8 3 0 0,-2 4 0 0,-6-7-2 0,0 0 2 0,0 0-1 0,0 7 1 0,3 0-1825 0</inkml:trace>
  <inkml:trace contextRef="#ctx0" brushRef="#br0" timeOffset="8346.62">3590 11590 438 0,'0'0'0'0,"0"0"0"0,0 0 0 0,0 0 44 0,0 0-44 16,0 0 44-16,0 0-44 0,0 0 101 15,0 0-101-15,0 0 102 0,0 0-102 0,0 0 111 0,0 0-111 16,0 0 112-16,0 0-112 0,0 0 69 0,0 0-69 16,0 0 69-16,21 0-69 0,-21 0 47 0,0 0-47 15,9-4 48-15,5-3-48 0,-14 7 34 0,0 0-34 16,14-10 35-16,3-2-35 0,-17 12 26 0,0 0-26 16,22-16 27-16,-3-1-27 0,-19 17 22 0,0 0-22 15,18-18 22-15,1-1-22 0,-19 19 17 0,0 0-17 16,18-19 18-16,3-8-18 0,-21 27 18 0,0 0-18 0,19-26 19 15,8-2-19-15,-27 28 22 0,0 0-22 0,32-28 22 16,5-4-22-16,-37 32 25 0,0 0-25 0,44-32 26 16,0 3-26-16,-44 29 23 0,0 0-23 0,46-28 24 15,0-6-24-15,-46 34 26 0,0 0-26 0,44-37 26 16,2-1-26-16,-46 38 25 0,0 0-25 0,54-40 26 16,5-5-26-16,-59 45 22 0,0 0-22 0,63-53 23 0,1-3-23 15,-64 56 20-15,0 0-20 0,61-57 21 0,-4 12-21 16,-57 45 19-16,0 0-19 0,56-43 19 0,-1 2-19 15,-55 41 16-15,0 0-16 0,60-44 16 0,7-1-16 16,-67 45 19-16,0 0-19 0,72-46 20 0,-3-8-20 16,-69 54 21-16,0 0-21 0,73-57 21 0,-3-4-21 15,-70 61 20-15,0 0-20 0,74-57 20 0,2 7-20 0,-76 50 15 16,0 0-15-16,78-49 15 0,-2 6-15 16,-76 43 14-16,0 0-14 0,63-43 15 0,-5-12-15 0,-58 55 11 15,0 0-11-15,53-58 11 0,-1-2-11 0,-52 60 11 16,0 0-11-16,53-56 12 0,7 10-12 0,-60 46 9 15,0 0-9-15,58-40 10 0,-7 4-10 0,-51 36 8 16,0 0-8-16,49-40 9 0,-1-2-9 0,-48 42 7 0,0 0-7 16,46-43 7-16,-5-5-7 0,-41 48 5 0,0 0-5 15,45-45 6-15,1-4-6 0,-46 49 6 0,0 0-6 0,41-40 6 16,-6 11-6-16,-35 29 6 0,0 0-6 0,27-28 6 16,-4 7-6-16,-23 21 3 0,0 0-3 0,12-15 3 15,-5 6-3-15,-7 9 1 0,0 0-1 0,0 0 1 16,0-10-1-16,0 1-1547 0</inkml:trace>
  <inkml:trace contextRef="#ctx0" brushRef="#br0" timeOffset="10809.41">3191 12268 315 0,'0'0'0'0,"0"0"0"0,8 0 0 15,-8 0 56-15,0 0-56 0,9 0 57 0,2-4-57 16,-11 4 74-16,0 0-74 0,12 0 75 0,-3 6-75 16,-9-6 48-16,0 0-48 0,11 10 49 0,1-1-49 15,-12-9 38-15,0 0-38 0,14 12 39 0,4 3-39 16,-18-15 36-16,0 0-36 0,19 13 37 0,6 0-37 15,-25-13 42-15,0 0-42 0,28 18 43 0,9-1-43 16,-37-17 63-16,0 0-63 0,44 19 64 0,6 2-64 31,-50-21 65-31,0 0-65 0,49 24 65 0,-3 4-65 0,-46-28 58 16,0 0-58-16,53 31 58 16,-2 5-58-16,-51-36 61 15,0 0-61-15,62 42 61 0,16 17-61 16,-78-59 74-16,0 0-74 15,90 65 75-15,8 5-75 16,-98-70 64-16,0 0-64 0,105 64 65 0,13-6-65 16,-118-58 69-1,0 0-69-15,122 64 69 16,5 13-69-16,-127-77 63 16,0 0-63-16,135 79 63 15,14 4-63-15,-149-83 66 16,0 0-66-16,139 73 67 0,-7-4-67 15,-132-69 61-15,0 0-61 16,128 76 62-16,-3 11-62 16,-125-87 51-16,0 0-51 0,122 79 52 0,-9-6-52 0,-113-73 40 0,0 0-40 0,107 66 40 0,-6-7-40 15,-101-59 33-15,0 0-33 0,90 52 33 0,-13 5-33 0,-77-57 26 0,0 0-26 0,71 53 27 0,-2 3-27 0,-69-56 22 16,0 0-22-16,67 48 23 0,-12-5-23 0,-55-43 20 0,0 0-20 0,42 37 20 0,-3-8-20 0,-39-29 18 0,0 0-18 0,28 24 19 0,-7-8-19 0,-21-16 17 0,0 0-17 0,18 12 18 0,-8-3-18 0,-10-9 17 0,0 0-17 0,13 0 17 0,1 2-17 0,-14-2 14 0,0 0-14 0,14-2 15 0,-5-5-15 0,-9 7 9 0,0 0-9 0,9-5 10 0,-9 5-10 16,0 0-1998-16</inkml:trace>
  <inkml:trace contextRef="#ctx0" brushRef="#br0" timeOffset="15548.27">3625 11872 527 0,'0'0'0'16,"0"0"0"-16,0 0 0 0,0 0 13 0,0 0-13 16,0 0 13-16,0 0-13 0,0 0 42 0,0 0-42 15,26-7 42-15,-17 2-42 0,-9 5 58 0,0 0-58 16,11-7 59-16,1-2-59 0,-12 9 60 0,0 0-60 15,14-7 61-15,0-3-61 0,-14 10 41 0,0 0-41 0,18-11 41 16,0 3-41-16,-18 8 31 0,0 0-31 0,19-13 32 16,2 3-32-16,-21 10 25 0,0 0-25 0,23-10 25 15,4-1-25-15,-27 11 24 0,0 0-24 0,26-12 24 16,11-3-24 78,-37 15 25-94,0 0-25 0,35-14 26 15,6-2-26-15,-41 16 25 0,0 0-25 0,42-14 26 0,2-1-26 0,-44 15 30 0,0 0-30 0,43-16 30 0,1-5-30 0,-44 21 28 0,0 0-28 0,46-19 29 0,1 2-29 0,-47 17 27 0,0 0-27 0,46-15 28 0,6-3-28 0,-52 18 23 0,0 0-23 0,52-17 24 0,3 3-24 16,-55 14 21-16,0 0-21 0,50-15 21 0,-5-1-21 0,-45 16 17 0,0 0-17 0,45-17 17 0,-5-8-17 0,-40 25 14 0,0 0-14 0,43-27 15 0,9 1-15 16,-52 26 12-16,0 0-12 0,55-26 13 0,-2 0-13 15,-53 26 13-15,0 0-13 0,50-23 13 0,-5-1-13 16,-45 24 13-16,0 0-13 15,46-24 14-15,-2 3-14 16,-44 21 14-16,0 0-14 16,43-17 14-16,1 1-14 15,-44 16 13-15,0 0-13 16,49-21 13-16,1 2-13 16,-50 19 11-16,0 0-11 0,51-17 12 15,5 3-12-15,-56 14 14 16,0 0-14-16,55-14 14 0,-4 2-14 0,-51 12 15 15,0 0-15 1,46-15 15-16,-5 1-15 0,-41 14 15 16,0 0-15-16,39-12 16 0,1-2-16 15,-40 14 15 1,0 0-15-16,41-14 16 0,1 2-16 16,-42 12 14-16,0 0-14 15,44-16 14-15,2 1-14 0,-46 15 12 16,0 0-12-16,44-16 13 0,-3 2-13 15,-41 14 11 1,0 0-11-16,40-19 11 0,-3-1-11 16,-37 20 8-1,0 0-8-15,36-21 9 0,-4 0-9 16,-32 21 7 0,0 0-7-16,40-22 7 0,1-3-7 15,-41 25 5-15,0 0-5 16,49-20 6-16,1-5-6 0,-50 25 7 15,0 0-7-15,54-20 7 16,4-1-7-16,-58 21 8 16,0 0-8-16,57-19 9 0,-1-2-9 0,-56 21 10 0,0 0-10 0,50-16 10 0,-4-3-10 0,-46 19 8 15,0 0-8-15,46-17 9 0,-2 5-9 0,-44 12 8 0,0 0-8 0,46-7 9 0,-6 0-9 0,-40 7 8 0,0 0-8 0,37-7 9 0,2 2-9 0,-39 5 7 0,0 0-7 0,34-5 7 0,-4-4-7 0,-30 9 9 0,0 0-9 16,23-10 10-16,-9 3-10 0,-14 7 9 0,0 0-9 0,12-12 10 0,-5 1-10 0,-7 11 9 0,0 0-9 0,-2-12 10 0,-10-2-10 0,1-3-1522 16</inkml:trace>
  <inkml:trace contextRef="#ctx0" brushRef="#br0" timeOffset="16788.37">3544 12100 247 0,'0'0'0'0,"0"0"0"15,0 0 0-15,0 0 39 0,0 0-39 0,0 0 39 0,0 0-39 16,0 0 45-16,0 0-45 0,0 0 45 0,0 0-45 16,0 0 44-16,0 0-44 0,0 0 44 0,0 0-44 15,0 0 46-15,0 0-46 0,0 0 46 0,0 0-46 16,0 0 41-16,0 0-41 0,0 0 42 0,0 0-42 16,0 0 44-16,0 0-44 0,23-2 44 0,-11-1-44 15,-12 3 49-15,0 0-49 0,18-2 49 0,1 4-49 16,-19-2 56-16,0 0-56 0,21 3 56 0,-1-3-56 47,-20 0 53-47,0 0-53 0,23 0 53 0,3 0-53 0,-26 0 47 0,0 0-47 15,32 0 48-15,3 0-48 0,-35 0 38 0,0 0-38 0,41 0 38 0,1 2-38 16,-42-2 32-16,0 0-32 0,53 5 32 0,2 2-32 16,-55-7 26-1,0 0-26-15,58 7 26 0,-3-3-26 16,-55-4 22-16,0 0-22 15,49 1 23-15,9 1-23 16,-58-2 22-16,0 0-22 16,58 3 22-16,8 3-22 15,-66-6 22 1,0 0-22-16,67 5 23 0,5-2-23 16,-72-3 20-1,0 0-20-15,71 4 21 0,-2 1-21 16,-69-5 15-16,0 0-15 0,72 7 15 15,6-2-15-15,-78-5 14 16,0 0-14-16,75 7 15 0,-2 7-15 16,-73-14 13-16,0 0-13 0,67 12 13 15,-7-2-13-15,-60-10 11 16,0 0-11-16,62 12 12 16,6-3-12-16,-68-9 14 15,0 0-14-15,68 11 14 16,4-1-14-16,-72-10 11 0,0 0-11 0,74 9 11 0,2-4-11 0,-76-5 12 0,0 0-12 0,78 5 12 0,6 0-12 0,-84-5 13 15,0 0-13-15,90 9 13 0,-3 3-13 0,-87-12 8 0,0 0-8 0,84 12 9 0,-9-2-9 16,-75-10 7-16,0 0-7 0,75 13 7 0,3-7-7 0,-78-6 6 0,0 0-6 0,76 11 7 0,-12 1-7 0,-64-12 6 16,0 0-6-16,58 14 7 0,-9-2-7 0,-49-12 8 0,0 0-8 0,41 9 8 0,-1-1-8 0,-40-8 8 0,0 0-8 0,41 4 9 0,-9 1-9 0,-32-5 7 0,0 0-7 0,31 3 7 0,5-6-7 0,-36 3 8 0,0 0-8 0,39-4 9 0,-1 3-9 0,-38 1 8 0,0 0-8 0,41 0 9 0,-4 0-9 15,-37 0 8-15,0 0-8 0,35-2 9 0,-6 0-9 0,-29 2 10 0,0 0-10 0,35 0 10 0,0-3-10 0,-35 3 11 0,0 0-11 0,34-2 12 0,1 0-12 16,-35 2 9-16,0 0-9 0,41-3 10 0,-1 1-10 0,-40 2 9 0,0 0-9 16,41-3 9-16,-6 6-9 0,-35-3 10 0,0 0-10 15,28 4 10-15,-1-1-10 0,-27-3 11 0,0 0-11 16,19 5 12-16,-3-3-12 0,-16-2 12 0,0 0-12 0,11 0 13 15,-11 0-13-15,0 0 13 0,0 0-13 0,0 0 14 16,0 0-14-16,0 0 11 0,0 0-11 0,0 0 11 16,0 0-11-16,0 0 8 0,0 0-8 0,0 0 9 15,-6-9-9-15,-2 1-1531 0</inkml:trace>
  <inkml:trace contextRef="#ctx0" brushRef="#br0" timeOffset="23292.92">18622 1374 91 0,'0'0'0'0,"0"0"0"0,0 0 0 0,0 0 4 0,0 0-4 16,0 0 4-16,0 0-4 0,0 0 11 0,0 0-11 16,37 0 11-16,3-7-11 0,-40 7 39 0,0 0-39 15,50-9 40-15,-4 4-40 0,-46 5 55 0,0 0-55 0,49-7 56 16,-5 4-56-16,-44 3 38 0,0 0-38 15,42-5 38-15,-1-2-38 0,-41 7 36 0,0 0-36 0,37-9 36 16,-7 4-36-16,-30 5 31 0,0 0-31 16,32-7 31-16,0 2-31 0,-32 5 25 0,0 0-25 15,26-4 25 32,-3 1-25-47,-23 3 22 16,0 0-22-16,16 0 22 0,3 0-22 0,-19 0 22 0,0 0-22 15,16 0 22-15,-3 0-22 0,-13 0 16 0,0 0-16 0,5-4 16 16,2 4-16-16,-7 0 11 0,0 0-11 0,7 0 12 0,-7 0-12 0,0 0 6 0,0 0-6 0,9 0 6 0,-9 0-6 0,0 0 4 16,0 0-4-16,0 0 5 0,0 0-5 0,0 0 2 0,0 0-2 0,0 0 3 0,0 0-3 0,0 0 2 0,0 0-2 0,0 11 3 0,0-11-3 15,0 0 1-15,0 0-1 0,-7 2 2 0,7-2-2 16,0 0 3-16,0 0-3 0,-11 0 3 0,1 3-3 16,10-3 2-16,0 0-2 0,-22 3 3 0,-2 1-3 15,24-4 4-15,0 0-4 0,-27 2 4 0,1-2-4 0,26 0 4 16,0 0-4-16,-25 3 4 0,0 1-4 15,25-4 7-15,0 0-7 0,-23 5 7 0,4-2-7 16,19-3 12-16,0 0-12 0,-18 4 13 0,2 1-13 0,16-5 14 16,0 0-14-16,-15 0 15 0,-3 3-15 0,18-3 15 15,0 0-15-15,-23 4 16 0,-2 1-16 0,25-5 14 16,0 0-14-16,-30 0 14 0,-5 3-14 0,35-3 12 16,0 0-12-16,-35 0 13 0,-1 4-13 0,36-4 5 15,0 0-5-15,-31 0 6 0,4 0-6 0,27 0 5 16,0 0-5-16,-21 3 5 0,5-1-5 0,16-2 5 0,0 0-5 15,-10 0 5-15,10 0-5 0,0 0 4 0,0 0-4 16,-8 0 5-16,8 0-5 0,0 0 5 0,0 0-5 0,0 0 5 16,0 0-5-16,0 0 4 0,0 0-4 0,0 0 4 15,8 4-4-15,-8-4 2 16,0 0-2-16,8 3 3 0,6-3-3 0,-14 0 0 16,0 0 0-16,25 0 1 15,10-3-1 1,-35 3 0-1,0 0 0-15,38-6 0 0,0-1 0 16,-38 7 0-16,0 0 0 0,37-3 0 16,-3-2 0-16,-34 5-1 15,0 0 1-15,30 0-1 16,0-4 1-16,-30 4-1 16,0 0 1-16,28-3-1 15,-3-6 1 1,-25 9 0-16,0 0 0 15,23-3 0-15,-4-2 0 16,-19 5 0-16,0 0 0 16,20 0 0-16,3-4 0 0,-23 4 0 15,0 0 0 1,19-3 1-16,-8 3-1 16,-11 0 0-16,0 0 0 0,0 0 1 0,8-2-1 15,-8 2 0-15,0 0 0 0,0 0 0 0,0 0 0 0,0 0 0 16,0 0 0-16,0 0 0 0,-8 0 0 15,8 0 0-15,0 0 0 0,-15 0 1 16,-2 2-1-16,17-2 2 16,0 0-2-16,-20 7 2 0,-1 1-2 15,21-8 5-15,0 0-5 0,-19 9 5 16,6-6-5-16,13-3 6 0,0 0-6 16,-12 4 7-16,-2 1-7 15,14-5 6-15,0 0-6 0,-14 3 7 16,2 1-7-16,12-4 5 15,0 0-5-15,-9 0 6 16,9 0-6-16,0 0 3 16,0 0-3-16,-9 3 4 0,9-3-4 0,0 0 2 15,0 0-2-15,0 0 2 0,0 0-2 0,0 0 1 16,0 0-1-16,-7-3 2 0,7 3-2 0,0 0 2 0,0 0-2 16,0 0 2-16,0 0-2 0,0 0 2 0,0 0-2 15,0 0 3-15,7-7-3 0,-7 7 4 0,0 0-4 16,0 0 4-16,9-2-4 0,-9 2 5 15,0 0-5-15,7-3 5 0,2 3-5 16,-9 0 4-16,0 0-4 0,5-4 5 16,4 4-5-16,-9 0 4 0,0 0-4 15,9-3 4-15,-1 3-4 0,-8 0 4 0,0 0-4 16,7 0 5-16,-7 0-5 0,0 0 4 16,0 0-4-16,0 0 4 0,7-5-4 0,-7 5 3 0,0 0-3 0,0 0 4 15,0 0-4-15,0 0 4 0,0 0-4 0,0 0 4 0,-7 5-4 16,7-5 4-16,0 0-4 0,0 0 4 0,-7 7-4 0,7-7 4 15,0 0-4-15,0 0 4 0,-7 5-4 16,7-5 4-16,0 0-4 0,0 0 5 16,0 0-5-16,0 0 5 0,0 0-5 0,0 0 5 0,-9-5-5 15,9 5 5-15,0 0-5 0,0 0 6 0,0 0-6 0,0 0 6 0,0 0-6 0,0 0 6 16,0 0-6-16,0 0 6 0,0 0-6 0,0 0 7 0,0 0-7 0,0 0 6 0,0 0-6 0,9 0 7 0,-9 0-7 0,0 0 3 0,0 0-3 0,0 0 3 0,0 0-3 0,0 0-856 0</inkml:trace>
  <inkml:trace contextRef="#ctx0" brushRef="#br0" timeOffset="47779.03">6845 10262 841 0,'0'0'0'16,"0"0"0"-16,0 0 0 0,0 0 86 0,0 0-86 15,0 0 87-15,0 0-87 0,0 0 128 0,0 0-128 16,0 0 128-16,0 23-128 0,0-23 38 0,0 0-38 16,-5 12 38-16,-4 7-38 0,9-19 25 0,0 0-25 15,-7 31 26-15,6 11-26 0,1-42 19 0,0 0-19 16,-4 46 19-16,4 6-19 0,0-52 18 0,0 0-18 0,4 54 18 16,1 5-18-16,-5-59 17 0,0 0-17 15,5 52 18-15,2-2-18 16,-7-50 29-1,0 0-29-15,11 45 29 0,3-2-29 0,-14-43 31 16,0 0-31-16,21 40 32 16,6-4-32-16,-27-36 27 0,0 0-27 0,28 30 27 15,7-10-27-15,-35-20 26 0,0 0-26 0,37 11 26 16,4-11-26-16,-41 0 39 16,0 0-39-16,49-9 39 0,1-6-39 15,-50 15 46-15,0 0-46 16,49-28 47-16,-3-5-47 15,-46 33 48-15,0 0-48 16,40-40 49-16,-4-1-49 16,-36 41 42-1,0 0-42-15,28-44 43 0,-2-1-43 16,-26 45 35-16,0 0-35 16,18-55 35-16,-4-9-35 15,-14 64 30-15,0 0-30 0,9-68 31 16,-14 1-31-16,5 67 25 15,0 0-25-15,-13-59 25 0,-10 9-25 16,23 50 22-16,0 0-22 0,-30-45 22 0,-7 5-22 16,37 40 19-16,0 0-19 0,-42-36 20 0,-7 1-20 0,49 35 18 0,0 0-18 0,-53-21 18 0,7 9-18 0,46 12 13 0,0 0-13 15,-46 0 14-15,7 7-14 0,39-7 6 0,0 0-6 0,-23 9 6 0,9 0-6 0,2-1-1759 0</inkml:trace>
  <inkml:trace contextRef="#ctx0" brushRef="#br0" timeOffset="48623.88">7013 10399 651 0,'0'0'0'0,"0"0"0"0,-10-10 0 0,10 10 134 0,0 0-134 15,-13-6 134-15,4 5-134 0,9 1 118 0,0 0-118 16,0 0 118-16,-8-4-118 0,8 4 38 0,0 0-38 16,0 0 38-16,0 0-38 0,0 0 32 0,0 0-32 15,-9-3 32-15,9 3-32 0,0 0 20 16,0 0-20-16,-2-11 20 0,13-1-20 0,-11 12 15 0,0 0-15 16,21-14 15-16,7 2-15 0,-28 12 18 0,0 0-18 15,32-5 19-15,-4 5-19 0,-28 0 20 0,0 0-20 16,26 5 21-16,-3 4-21 15,-23-9 19-15,0 0-19 16,16 12 20-16,-9 0-20 0,-7-12 16 16,0 0-16-16,0 16 17 0,-1 3-17 0,1-19 16 15,0 0-16 1,-6 21 17-16,-3-2-17 16,9-19 16-1,0 0-16-15,-8 20 16 0,-5 1-16 16,13-21 13-1,0 0-13-15,-10 23 14 0,-3-4-14 16,13-19 14-16,0 0-14 16,-9 15 14-16,-1-4-14 0,10-11 13 15,0 0-13-15,-9 8 13 16,2 4-13-16,7-12 13 16,0 0-13-16,-2 7 14 0,8 2-14 0,-6-9 12 15,0 0-12-15,12 5 12 0,7-1-12 16,-19-4 11-16,0 0-11 15,27-4 11-15,-1 4-11 16,-26 0 10-16,0 0-10 0,23 4 10 16,0 4-10-16,-23-8 8 15,0 0-8-15,18 16 8 0,-8-2-8 16,-10-14 6-16,0 0-6 0,7 22 7 0,-7 2-7 16,0-24 5-16,0 0-5 0,-3 21 6 0,-6-4-6 15,9-17 4-15,0 0-4 0,-21 19 5 0,-18 6-5 16,39-25 3-16,0 0-3 15,-39 20 4-15,13-11-4 0,26-9 4 16,0 0-4-16,-23 7 4 0,3-4-4 0,20-3 0 0,0 0 0 0,-14 2 1 0,5-4-1 0,9 2 0 0,0 0 0 0,-8-3 1 0,4-9-1 0,-5 3-1305 0</inkml:trace>
  <inkml:trace contextRef="#ctx0" brushRef="#br0" timeOffset="49567.96">7204 12100 751 0,'0'0'0'0,"0"0"0"16,0 0 0-16,0 0 32 0,0 0-32 0,0 0 32 16,0 0-32-16,0 0 24 0,0 0-24 0,0 0 24 15,0 0-24-15,0 0 53 0,0 0-53 0,0 0 54 16,0 0-54-16,0 0 61 0,0 0-61 0,0 0 62 16,-43 40-62-16,43-40 50 0,0 0-50 0,-31 47 51 15,1 13-51-15,30-60 47 0,0 0-47 0,-25 66 48 16,4 0-48-16,21-66 55 0,0 0-55 0,-20 65 55 15,11 1-55-15,9-66 58 16,0 0-58-16,-3 64 59 0,15 2-59 0,-12-66 57 16,0 0-57-16,20 64 58 0,6-7-58 15,-26-57 50 1,0 0-50-16,28 47 50 0,8-14-50 16,-36-33 49-1,0 0-49-15,31 26 49 0,5-7-49 16,-36-19 48-1,0 0-48-15,37 8 49 0,-5-8-49 16,-32 0 44-16,0 0-44 0,37-8 45 16,3-8-45-16,-40 16 39 15,0 0-39-15,44-21 40 16,6-8-40-16,-50 29 33 16,0 0-33-16,46-38 33 15,3-16-33 1,-49 54 27-1,0 0-27-15,44-60 27 0,-1-11-27 16,-43 71 23-16,0 0-23 16,35-75 23-16,-16-4-23 0,-19 79 27 15,0 0-27-15,9-87 28 0,-11-5-28 16,2 92 29-16,0 0-29 0,-21-86 29 16,-12 18-29-16,33 68 25 15,0 0-25-15,-50-53 25 0,-13 10-25 16,63 43 18-16,0 0-18 15,-71-35 18-15,11 16-18 16,60 19 13-16,0 0-13 16,-53-7 13-16,16 10-13 0,37-3 9 15,0 0-9-15,-26 23 10 0,-3 20-10 16,29-43 1-16,0 0-1 0,-21 42 1 0,7-15-1 16,0 5-1820-16</inkml:trace>
  <inkml:trace contextRef="#ctx0" brushRef="#br0" timeOffset="49951.18">7294 12275 830 0,'0'0'0'0,"0"0"0"0,0 0 0 0,0 0 52 0,0 0-52 0,0 0 53 16,-6-4-53-16,6 4 50 0,0 0-50 15,0 0 51-15,0 0-51 0,0 0 61 0,0 0-61 0,0 0 62 16,0 0-62-16,0 0 46 0,0 0-46 0,0 0 47 15,-3 9-47-15,3-9 35 0,0 0-35 0,-5 16 35 16,-1 11-35-16,6-27 31 0,0 0-31 0,-9 26 31 16,1-2-31-16,8-24 23 0,0 0-23 0,-9 21 23 15,-5-2-23-15,14-19 20 0,0 0-20 0,-13 12 20 16,5 1-20-16,8-13 16 0,0 0-16 0,-6 12 17 16,-3 1-17-16,9-13 13 0,0 0-13 0,-5 13 14 15,2-3-14-15,3-10 12 0,0 0-12 0,3 7 12 0,2 2-12 16,-5-9 11-16,0 0-11 0,6 8 11 15,3-1-11-15,-9-7 10 0,0 0-10 0,12 5 10 0,-2-5-10 16,-10 0 9-16,0 0-9 0,16 2 10 0,-2 2-10 16,-14-4 7-16,0 0-7 0,15 3 8 0,6 0-8 15,-21-3 7-15,0 0-7 0,23 0 8 0,0-3-8 16,-23 3 5-16,0 0-5 0,23-3 5 0,-4-1-5 16,-19 4 6-16,0 0-6 0,21 0 6 0,-7 5-6 15,-1 0-1191-15</inkml:trace>
  <inkml:trace contextRef="#ctx0" brushRef="#br0" timeOffset="50229.96">7373 12323 1166 0,'0'0'0'0,"0"0"0"15,0 0 0-15,0 0 24 0,0 0-24 0,0 0 24 16,5 11-24-16,-5-11 48 0,0 0-48 0,4 14 49 16,-6 5-49-16,2-19 48 0,0 0-48 0,-5 26 48 15,-4 12-48-15,9-38 34 0,0 0-34 0,-9 43 34 16,4-3-34-16,5-40 21 0,0 0-21 0,-5 46 22 16,5 10-22-16,0-56 19 0,0 0-19 0,-6 57 19 15,-6-5-19-15,3 0-1107 16</inkml:trace>
  <inkml:trace contextRef="#ctx0" brushRef="#br0" timeOffset="87976.93">4853 9340 606 0,'0'0'0'0,"0"0"0"0,0 0 0 16,0 0 18-16,0 0-18 0,0 0 18 0,0 0-18 15,0 0 55-15,0 0-55 0,0 0 56 0,0 0-56 16,0 0 67-16,0 0-67 0,0 0 68 0,0 0-68 15,0 0 68-15,0 0-68 0,11 28 68 0,-13-4-68 16,2-24 40-16,0 0-40 0,-4 24 40 0,-6 9-40 16,10-33 40-16,0 0-40 0,-7 33 40 0,5 7-40 15,2-40 36-15,0 0-36 0,0 43 36 0,0-2-36 32,0-41 36-32,0 0-36 0,5 40 37 0,1-5-37 0,-6-35 32 0,0 0-32 0,8 31 32 15,1-9-32-15,-9-22 26 0,0 0-26 0,9 18 27 0,-5-4-27 16,-4-14 23-16,0 0-23 0,0 6 23 0,0-6-23 0,0 0-1059 0</inkml:trace>
  <inkml:trace contextRef="#ctx0" brushRef="#br0" timeOffset="88907.6">4809 9297 236 0,'0'0'0'0,"0"0"0"0,0 0 0 16,0 0 20-16,0 0-20 0,7 6 20 0,-7-6-20 16,0 0 43-16,0 0-43 0,0 0 44 0,0 0-44 0,0 0 57 15,0 0-57-15,-9 4 57 0,9-4-57 0,0 0 58 0,0 0-58 16,0 0 59-16,0 0-59 0,0 0 53 0,0 0-53 15,0 0 53-15,0 0-53 0,0 0 61 0,0 0-61 16,-7 0 62-16,7 0-62 0,0 0 63 0,0 0-63 16,0 0 63-16,0 0-63 0,0 0 59 0,0 0-59 15,0 0 60-15,7-7-60 0,-7 7 54 16,0 0-54-16,14-5 55 0,4-6-55 0,-18 11 44 0,0 0-44 16,28-13 45-16,4-8-45 15,-32 21 52 1,0 0-52-16,35-19 53 0,6-5-53 0,-41 24 43 0,0 0-43 0,42-28 44 0,2 7-44 0,-44 21 33 0,0 0-33 15,44-21 33-15,-3 9-33 0,-41 12 26 0,0 0-26 0,34-7 27 16,-4 4-27-16,-30 3 20 0,0 0-20 0,22 0 20 16,-7 3-20-16,-15-3 4 0,0 0-4 0,3 9 4 15,-3 1-4-15,-3 2-1159 0</inkml:trace>
  <inkml:trace contextRef="#ctx0" brushRef="#br0" timeOffset="89466.96">4809 9440 483 0,'0'0'0'0,"0"0"0"0,0 0 0 16,0 0 26-16,0 0-26 0,12 9 26 0,8-13-26 15,-20 4 55-15,0 0-55 0,30-5 55 0,1 2-55 16,-31 3 58-16,0 0-58 0,41-7 59 0,1 2-59 16,-42 5 49-16,0 0-49 0,45-7 49 0,-5 5-49 15,-40 2 34-15,0 0-34 0,35 0 35 0,-3-3-35 16,0-3-637-16</inkml:trace>
  <inkml:trace contextRef="#ctx0" brushRef="#br0" timeOffset="90907.33">5494 10588 863 0,'0'0'0'0,"0"0"0"15,0 0 0-15,0 0 44 0,0 0-44 0,-4 32 45 16,-1-4-45-16,5-28 111 0,0 0-111 0,-9 31 112 16,5-1-112-16,4-30 106 0,0 0-106 0,-8 27 107 15,-3 10-107-15,11-37 72 0,0 0-72 0,-9 38 72 16,6-2-72-16,3-36 48 0,0 0-48 0,-6 31 49 15,6-5-49-15,0-26 41 0,0 0-41 0,0 26 41 16,2-5-41-16,-2-21 30 0,0 0-30 0,4 16 31 0,-1-8-31 16,-3-8 27-16,0 0-27 0,0 0 28 15,0 0-28-15,0 0 25 0,0 0-25 0,0 0 26 0,0 0-26 16,0 0 24-16,0 0-24 0,2-12 25 0,-4-7-25 16,2 19 24-16,0 0-24 0,-3-24 25 0,3-4-25 15,0 28 24-15,0 0-24 0,-4-26 24 0,2 11-24 16,2 15 22-16,0 0-22 0,-3-19 22 62,-2 1-22-62,5 18 22 16,0 0-22-16,-4-17 23 0,2 1-23 0,2 16 20 0,0 0-20 0,2-15 20 0,2-1-20 16,-4 16 15-16,0 0-15 0,5-17 15 0,4-2-15 0,-9 19 13 0,0 0-13 15,9-17 13-15,-4-2-13 0,-5 19 11 0,0 0-11 0,5-16 11 0,2 2-11 16,-7 14 8-16,0 0-8 15,5-17 9-15,1 10-9 16,-6 7 7-16,0 0-7 16,3-9 7-16,-3 9-7 0,0 0 5 0,0 0-5 15,9-12 6-15,-5 5-6 0,-4 7 4 16,0 0-4 0,1-8 5-16,3-3-5 0,-4 11 2 15,0 0-2-15,5-10 3 0,4-1-3 16,-9 11 2-16,0 0-2 0,5-12 2 0,4-5-2 15,-9 17 1 1,0 0-1-16,9-19 1 16,3 2-1-16,-12 17 1 15,0 0-1-15,11-19 1 0,7 5-1 16,-18 14 1-16,0 0-1 16,14-14 1-16,3-3-1 0,-17 17 0 15,0 0 0-15,18-18 1 0,0 4-1 16,-18 14 0-1,0 0 0-15,23-10 1 0,0 3-1 16,-23 7 0-16,0 0 0 0,26-7 0 16,0 2 0-1,-26 5 0-15,0 0 0 0,29-3 0 16,-3 3 0-16,-26 0 0 16,0 0 0-16,23 3 0 0,-5 6 0 15,-18-9 0-15,0 0 0 0,9 15 0 16,-4 13 0-16,-5-28 0 15,0 0 0 1,0 31 0-16,-12 7 0 16,12-38-1-16,0 0 1 0,-16 40 0 15,-9-9 0-15,25-31-1 0,0 0 1 0,-25 30 0 0,-1-6 0 0,26-24-1 16,0 0 1-16,-32 24-1 0,-9 0 1 0,41-24-1 0,0 0 1 0,-37 24 0 0,11-10 0 0,26-14 0 0,0 0 0 0,-23 14 0 0,-4 0 0 0,27-14 0 0,0 0 0 0,-22 16 0 0,9-9 0 0,13-7 0 0,0 0 0 0,-5 5 0 0,5-5 0 16,0 0 0-16,0 0 0 0,0 0 1 0,-9 0-1 0,9 0 1 0,0 0-1 0,5-9 1 0,13-3-1 0,-18 12 2 0,0 0-2 0,30-19 2 0,2 2-2 0,-32 17 2 0,0 0-2 0,37-16 3 0,-2 7-3 15,-35 9 2-15,0 0-2 0,37-10 3 0,-5 5-3 0,-32 5 3 0,0 0-3 0,28 0 4 0,-1 7-4 0,-27-7 3 0,0 0-3 0,23 10 3 0,-2 2-3 0,-21-12 2 0,0 0-2 0,14 14 2 0,0 3-2 16,-14-17 1-16,0 0-1 0,9 16 2 0,-6 0-2 0,-3-16 2 0,0 0-2 0,-5 20 2 0,-7 8-2 0,12-28 2 0,0 0-2 0,-23 33 3 0,-7 0-3 0,30-33 2 0,0 0-2 0,-37 27 3 0,-4-2-3 15,41-25 4-15,0 0-4 0,-44 20 4 0,7-4-4 0,37-16 6 0,0 0-6 0,-37 9 6 0,5-6-6 0,32-3 8 0,0 0-8 0,-32 0 8 0,9-12-8 16,23 12 3-16,0 0-3 0,-12-21 3 0,12-13-3 16,0 34 0-16,0 0 0 0,4-38 1 0,4-2-1 15,-2-4-1731-15</inkml:trace>
  <inkml:trace contextRef="#ctx0" brushRef="#br0" timeOffset="98722.46">5843 11865 763 0,'0'0'0'0,"0"0"0"0,-5 17 0 0,5-17 27 16,0 0-27-16,0 14 27 0,0 0-27 15,0-14 73-15,0 0-73 0,-4 12 74 0,2 2-74 0,2-14 87 16,0 0-87-16,-3 12 87 0,-1-2-87 0,4-10 66 16,0 0-66-16,-1 9 66 0,-3 1-66 0,4-10 42 0,0 0-42 15,-5 7 43-15,1 2-43 0,4-9 38 0,0 0-38 16,-3 8 38-16,3-8-38 0,0 0 34 15,0 0-34-15,-6 9 35 0,6-9-35 0,0 0 32 16,0 0-32-16,-8 0 33 0,8 0-33 0,0 0 32 0,0 0-32 16,-2-19 33-16,7-3-33 0,-5 22 32 0,0 0-32 15,5-28 32-15,4-7-32 0,-9 35 27 0,0 0-27 16,9-34 27 140,3 1-27-156,-12 33 25 16,0 0-25-16,15-31 26 0,-1-4-26 0,-14 35 22 0,0 0-22 15,14-29 23-15,7 8-23 0,-21 21 14 0,0 0-14 0,19-19 14 16,4 8-14-16,-23 11 10 0,0 0-10 0,22-3 10 0,-3 8-10 0,-19-5 6 0,0 0-6 0,18 16 6 16,-1 8-6-16,-17-24 4 0,0 0-4 0,11 33 5 15,1 12-5-15,-12-45 3 0,0 0-3 0,9 48 3 0,3 4-3 16,-12-52 3-16,0 0-3 0,11 47 3 0,-2-9-3 0,-9-38 2 0,0 0-2 0,9 35 2 0,3-6-2 16,-12-29 2-16,0 0-2 0,16 24 2 0,0-6-2 0,-16-18 2 0,0 0-2 0,14 13 2 15,-9-2-2-15,-5-11 2 0,0 0-2 0,4 7 2 0,-4-7-2 0,0 0-1396 0</inkml:trace>
  <inkml:trace contextRef="#ctx0" brushRef="#br0" timeOffset="98867.19">5852 11998 1267 0,'0'0'0'0,"9"-2"0"0,17 1 0 0,-26 1 43 0,0 0-43 15,28-2 44-15,2 4-44 0,-30-2 54 0,0 0-54 0,29 6 55 16,-1-4-55-16,-28-2 42 0,0 0-42 0,26 7 42 16,-4 5-42-16,-22-12 27 0,0 0-27 0,15 19 28 15,1 5-28-15,-2-1-1142 0</inkml:trace>
  <inkml:trace contextRef="#ctx0" brushRef="#br0" timeOffset="103835.93">5951 13351 751 0,'0'0'0'0,"0"0"0"16,0 0 0-16,0 0 74 0,0 0-74 0,0 0 75 0,0 0-75 16,0 0 123-16,0 0-123 0,0 0 123 0,0 0-123 15,0 0 46-15,0 0-46 0,0 0 46 0,0 0-46 16,0 0 22-16,0 0-22 0,0 0 23 0,0 0-23 16,0 0 15-16,0 0-15 0,0 0 16 0,-9-19-16 15,9 19 14-15,0 0-14 0,0 0 15 0,-5-7-15 16,5 7 23-16,0 0-23 0,0 0 24 0,1-14-24 15,-1 14 30-15,0 0-30 0,4-10 30 0,-1-7-30 16,-3 17 29-16,0 0-29 0,2-18 30 0,4 3-30 0,-6 15 36 16,0 0-36-16,7-12 37 0,-2 1-37 0,-5 11 38 15,0 0-38-15,9-10 39 16,-4 1-39-16,-5 9 33 0,0 0-33 0,9-12 33 0,3-5-33 0,-12 17 27 0,0 0-27 16,18-17 28-16,-2 3-28 0,-16 14 25 0,0 0-25 15,21-16 26-15,2 4-26 0,-23 12 24 0,0 0-24 16,26-9 25-16,1-1-25 0,-27 10 22 0,0 0-22 15,28-7 22-15,-5 4-22 0,-23 3 20 0,0 0-20 0,14 1 20 16,-2 3-20-16,-12-4 16 0,0 0-16 0,9 7 17 16,-3 5-17-16,-6-12 14 0,0 0-14 15,5 14 14-15,2 0-14 0,-7-14 12 0,0 0-12 0,5 12 12 16,4-2-12-16,-9-10 11 0,0 0-11 0,14 7 11 16,0-7-11-16,-14 0 8 0,0 0-8 0,13-10 9 15,-8-11-9-15,-2 0-1506 0</inkml:trace>
  <inkml:trace contextRef="#ctx0" brushRef="#br0" timeOffset="106528.19">6258 13180 427 0,'0'0'0'0,"0"0"0"0,0 0 0 0,0 0 23 16,0 0-23-16,0 0 24 0,0 0-24 0,0 0 46 16,0 0-46-16,0 0 47 0,0 0-47 0,0 0 56 15,0 0-56-15,9-17 57 0,-9 17-57 0,0 0 56 16,0 0-56-16,-9 0 56 0,9 0-56 15,0 0 32-15,0 0-32 0,-7-2 33 0,7 2-33 16,0 0 31-16,0 0-31 0,-7-4 32 0,-2 3-32 0,9 1 36 16,0 0-36-16,-12 0 37 0,1 0-37 0,11 0 40 15,0 0-40-15,-12 0 41 0,3 0-41 0,9 0 51 0,0 0-51 16,-13 0 51-16,3 0-51 0,10 0 47 0,0 0-47 16,-13 0 47-16,8 0-47 0,5 0 41 0,0 0-41 15,-9 0 42-15,1 1-42 0,8-1 34 0,0 0-34 16,-11 7 35 15,2 2-35-31,9-9 27 0,0 0-27 16,-9 12 28-16,-3-5-28 0,12-7 20 0,0 0-20 0,-11 10 21 0,-5 4-21 0,16-14 18 15,0 0-18-15,-10 14 19 0,1-2-19 16,9-12 19-16,0 0-19 16,-12 12 20-16,-2 4-20 15,14-16 18-15,0 0-18 0,-15 16 19 16,7-4-19-16,8-12 20 15,0 0-20-15,-9 10 20 0,4 0-20 16,5-10 21-16,0 0-21 0,-6 9 22 0,3 1-22 16,3-10 20-1,0 0-20-15,-6 11 20 0,-1-3-20 16,7-8 19-16,0 0-19 0,-1 11 19 16,-3 3-19-16,4-14 16 0,0 0-16 0,0 12 16 0,-3-2-16 15,3-10 13-15,0 0-13 0,-2 9 14 16,-2 3-14-16,4-12 10 0,0 0-10 15,-2 12 10-15,2 0-10 0,0-12 9 0,0 0-9 0,2 11 10 16,2-3-10-16,-4-8 10 16,0 0-10-16,5 9 10 0,-1 3-10 0,-4-12 10 15,0 0-10-15,5 12 10 16,-2 0-10-16,-3-12 9 16,0 0-9-16,6 9 10 0,-3 0-10 15,-3-9 9-15,0 0-9 0,2 8 10 0,2-1-10 16,-4-7 9-16,0 0-9 15,0 0 9-15,8 9-9 0,-8-9 7 16,0 0-7-16,0 0 7 0,11 10-7 0,-11-10 6 16,0 0-6-16,7 5 6 15,2 2-6-15,-9-7 5 16,0 0-5-16,14 9 5 0,0-7-5 16,-14-2 4-16,0 0-4 0,12 1 4 0,3-1-4 15,-15 0 5-15,0 0-5 0,14 0 6 16,-2 0-6-16,-12 0 4 0,0 0-4 15,14 0 5-15,0 2-5 0,-14-2 6 16,0 0-6-16,14 4 7 16,-5-1-7-16,-9-3 7 15,0 0-7-15,0 0 7 0,13 3-7 0,-13-3 6 16,0 0-6-16,8 2 6 0,3-2-6 16,-11 0 5-16,0 0-5 15,12-2 5-15,2 1-5 16,-14 1 4-16,0 0-4 0,11-2 4 0,-4-1-4 15,-7 3 4-15,0 0-4 16,9-4 5-16,5 1-5 0,-14 3 4 0,0 0-4 16,14-2 4-16,-2-3-4 0,-12 5 3 0,0 0-3 15,15-2 4-15,-7 2-4 0,-8 0 3 0,0 0-3 16,9-2 3-16,2-1-3 0,-11 3 3 0,0 0-3 0,12-7 4 0,-1 3-4 16,-11 4 3-16,0 0-3 0,7-1 3 0,2 1-3 15,-9 0 3-15,0 0-3 0,5-6 4 0,-5 6-4 16,0 0 3-16,0 0-3 0,9-5 3 0,-9 5-3 0,0 0 3 15,0 0-3-15,9-1 3 0,-1-3-3 0,-8 4 2 16,0 0-2-16,0 0 3 0,0 0-3 0,0 0 2 0,0 0-2 16,-7 10 2-16,-3-3-2 0,-4 0-1574 0</inkml:trace>
  <inkml:trace contextRef="#ctx0" brushRef="#br0" timeOffset="116827.99">18299 4865 595 0,'0'0'0'0,"0"0"0"0,0 0 0 0,0 0 32 16,0 0-32-16,0 0 32 0,0 0-32 0,0 0 81 16,0 0-81-16,0 0 81 0,24-13-81 0,-24 13 99 15,0 0-99-15,37-8 99 0,9-4-99 0,-46 12 80 16,0 0-80-16,69-19 81 0,28-7-81 15,-97 26 55-15,0 0-55 0,110-25 56 0,4 10-56 0,-114 15 42 16,0 0-42-16,113-12 42 63,-9 0-42-63,-104 12 31 0,0 0-31 15,103-12 31-15,-10 5-31 0,-93 7 22 0,0 0-22 0,89-12 23 0,-8-9-23 0,-2 0-1052 0</inkml:trace>
  <inkml:trace contextRef="#ctx0" brushRef="#br0" timeOffset="117207.25">18424 2624 707 0,'0'0'0'0,"0"0"0"0,0 0 0 0,0 0 27 0,0 0-27 15,0 0 27-15,0 0-27 0,0 0 35 0,0 0-35 16,35-14 36-16,2 10-36 0,-37 4 15 0,0 0-15 16,52-3 15-16,23 3-15 0,-75 0 29 0,0 0-29 15,85 0 29-15,7 3-29 0,-92-3 40 0,0 0-40 16,93 5 40-16,3 6-40 16,-96-11 38-16,0 0-38 0,95 5 39 0,4 2-39 0,-99-7 13 0,0 0-13 15,93 0 14-15,-10 0-14 0,0 0-768 0</inkml:trace>
  <inkml:trace contextRef="#ctx0" brushRef="#br0" timeOffset="117521.13">18438 1976 483 0,'0'0'0'0,"0"0"0"0,12 5 0 0,-12-5 10 16,0 0-10-16,18 11 10 0,10 6-10 0,-28-17 32 16,0 0-32-16,41 16 33 0,22-4-33 0,-63-12 70 15,0 0-70-15,78 12 70 0,17 0-70 0,-95-12 71 16,0 0-71-16,106 12 72 0,7-8-72 15,-113-4 56-15,0 0-56 0,118 5 57 0,-5-2-57 0,-113-3 65 0,0 0-65 16,115 4 65-16,-7-4-65 0,-108 0 56 0,0 0-56 16,90-11 56-16,-21-2-56 0,1-6-845 0</inkml:trace>
  <inkml:trace contextRef="#ctx0" brushRef="#br0" timeOffset="131297.19">7753 12384 102 0,'0'0'0'0,"0"0"0"0,0 0 0 0,0 0-17 16</inkml:trace>
  <inkml:trace contextRef="#ctx0" brushRef="#br0" timeOffset="185471.93">6141 9497 662 0,'0'0'0'0,"0"0"0"0,0 0 0 15,0 0 27-15,0 0-27 0,0 0 28 16,0 0-28-16,0 0 54 0,0 0-54 0,0 0 55 0,22-27-55 16,-22 27 59-16,0 0-59 0,5-9 59 0,4-3-59 15,-9 12 51-15,0 0-51 0,5-9 51 0,4 6-51 16,-9 3 29-16,0 0-29 0,12-7 30 0,-3 2-30 15,-9 5 29-15,0 0-29 0,11-9 30 0,6-1-30 16,-17 10 27-16,0 0-27 0,18-6 27 0,5-6-27 16,-23 12 28-16,0 0-28 0,23-8 28 0,0-4-28 31,-23 12 29-31,0 0-29 0,26-16 30 0,-3 4-30 0,-23 12 30 16,0 0-30-16,23-12 31 0,-2-4-31 0,-21 16 28 0,0 0-28 0,23-17 29 0,-5-4-29 0,-18 21 27 0,0 0-27 15,19-19 27-15,-1-2-27 0,-18 21 23 0,0 0-23 16,23-22 24-16,3-1-24 0,-26 23 21 0,0 0-21 15,32-24 21-15,0 0-21 0,-32 24 19 16,0 0-19-16,32-26 19 0,-1 0-19 0,-31 26 16 0,0 0-16 0,36-28 16 16,1 7-16-16,-37 21 11 0,0 0-11 15,30-22 12-15,-2 5-12 0,-28 17 9 0,0 0-9 0,23-16 9 16,3 0-9-16,-26 16 5 0,0 0-5 0,23-17 6 16,4-2-6-16,-27 19 4 0,0 0-4 0,24-21 5 15,6 1-5-15,-30 20 5 0,0 0-5 0,32-25 6 16,3-2-6-16,-35 27 7 0,0 0-7 0,38-28 7 15,-3 2-7-15,-35 26 11 0,0 0-11 0,37-24 11 16,-2 1-11-16,-35 23 11 0,0 0-11 0,25-20 11 0,-4 2-11 16,-21 18 12-16,0 0-12 0,18-21 13 0,8 2-13 15,-26 19 11-15,0 0-11 0,23-24 12 0,0 7-12 16,-23 17 11-16,0 0-11 0,27-16 11 0,1-4-11 16,-28 20 8-16,0 0-8 0,28-23 9 0,4-1-9 15,-32 24 8-15,0 0-8 0,33-26 8 0,4 3-8 16,-37 23 8-16,0 0-8 0,36-17 8 0,-8 2-8 15,-28 15 6-15,0 0-6 0,26-16 7 0,-3 4-7 16,-23 12 6-16,0 0-6 0,18-9 7 0,0-3-7 0,-18 12 4 16,0 0-4-16,15-12 5 0,7 0-5 0,-22 12 3 15,0 0-3-15,17-16 4 0,3 1-4 0,-20 15 5 16,0 0-5-16,17-19 5 0,1 0-5 0,-18 19 5 16,0 0-5-16,18-19 6 0,-1 1-6 0,-17 18 6 15,0 0-6-15,14-19 6 0,-3 5-6 0,-11 14 5 0,0 0-5 16,12-12 6-16,-6 4-6 0,-6 8 7 0,0 0-7 15,5-7 7-15,2-5-7 0,-7 12 8 0,0 0-8 16,9-9 9-16,-4 2-9 0,-5 7 7 0,0 0-7 0,9-7 8 16,3 0-8-16,-12 7 6 0,0 0-6 0,14-7 6 15,-5-1-6-15,-9 8 5 0,0 0-5 0,9-4 5 16,2 1-5-16,-11 3 4 0,0 0-4 0,5-2 4 16,-5 2-4-16,0 0 3 0,0 0-3 0,-5 9 4 15,-22 13-4-15,27-22 3 0,0 0-3 0,-28 24 3 16,7-10-3-16,1 0-1506 0</inkml:trace>
  <inkml:trace contextRef="#ctx0" brushRef="#br0" timeOffset="187275.39">7906 7974 639 0,'0'0'0'0,"0"0"0"0,0 0 0 15,0 0 24-15,0 0-24 0,0 0 24 0,0 0-24 16,0 0 81-16,0 0-81 0,0 0 82 0,0 0-82 15,0 0 94-15,0 0-94 0,0 0 95 0,0 0-95 16,0 0 59-16,0 0-59 0,0 0 59 0,0 0-59 16,0 0 40-16,0 0-40 0,0 0 40 0,0 0-40 15,0 0 30-15,0 0-30 0,-18 21 30 0,15-14-30 16,3-7 21-16,0 0-21 0,-5 10 22 0,1 10-22 16,4-20 23-16,0 0-23 0,-3 22 24 0,-3-1-24 15,6-21 28-15,0 0-28 0,-9 21 29 94,1 3-29-94,8-24 27 16,0 0-27-16,-6 21 28 0,3-2-28 0,3-19 35 15,0 0-35-15,0 22 35 0,0 9-35 0,0-31 31 0,0 0-31 0,3 33 32 0,1-5-32 0,-4-28 26 16,0 0-26-16,5 27 27 0,4-2-27 0,-9-25 23 0,0 0-23 15,9 24 23-15,1-3-23 0,-10-21 20 0,0 0-20 0,16 20 20 0,-2 1-20 16,-14-21 16-16,0 0-16 0,18 19 17 0,0-1-17 0,-18-18 16 0,0 0-16 0,19 19 16 0,-1-4-16 16,-18-15 16-16,0 0-16 0,17 14 16 15,3 0-16-15,-20-14 13 0,0 0-13 16,21 12 14-16,-2 0-14 0,-19-12 14 16,0 0-14-16,18 11 14 15,-4-1-14-15,-14-10 14 0,0 0-14 16,18 5 15-16,-4-1-15 15,-14-4 13-15,0 0-13 16,18 3 13-16,-1-3-13 0,-17 0 13 16,0 0-13-16,20 2 14 15,1 1-14-15,-21-3 14 16,0 0-14-16,17 4 14 0,3-4-14 16,-20 0 14-1,0 0-14-15,21-4 15 0,2 1-15 16,-23 3 13-1,0 0-13-15,19-5 14 0,3-4-14 16,-22 9 10 0,0 0-10-16,19-7 11 0,2 4-11 15,-21 3 9-15,0 0-9 16,20-6 10-16,-5-1-10 0,-15 7 9 16,0 0-9-16,16-5 9 0,6-3-9 15,-22 8 8-15,0 0-8 16,17-4 9-16,-3 1-9 15,-14 3 7-15,0 0-7 0,14-4 7 0,-1-1-7 16,-13 5 7-16,0 0-7 16,16-9 7-16,0-3-7 15,-16 12 7 1,0 0-7-16,14-12 7 0,3 0-7 0,-17 12 7 16,0 0-7-16,18-16 7 0,5 1-7 15,-23 15 9-15,0 0-9 0,18-17 9 16,-4-4-9-16,-14 21 9 15,0 0-9-15,10-23 9 0,3-3-9 16,-13 26 7 0,0 0-7-16,14-27 8 0,-2-8-8 15,-12 35 8-15,0 0-8 16,11-35 9-16,-3-1-9 0,-8 36 8 0,0 0-8 0,13-35 9 0,-4 3-9 0,-9 32 8 0,0 0-8 0,5-26 9 0,0 7-9 0,-5 19 10 0,0 0-10 0,4-23 10 0,-1 2-10 0,-3 21 10 0,0 0-10 0,6-20 10 0,-6 0-10 0,0 20 8 0,0 0-8 16,0-19 8-16,0-3-8 0,0 22 8 0,0 0-8 0,-6-26 8 0,3-2-8 0,3 28 7 0,0 0-7 0,-9-27 8 0,4-1-8 0,5 28 6 0,0 0-6 0,-9-21 7 0,2 2-7 0,7 19 8 0,0 0-8 0,-7-17 8 0,0-4-8 15,7 21 9-15,0 0-9 0,-6-21 10 0,-2 9-10 0,8 12 8 0,0 0-8 0,-13-10 8 0,6 1-8 0,7 9 8 0,0 0-8 0,-9-12 8 0,-3 3-8 0,12 9 8 0,0 0-8 0,-18-15 8 0,-1-1-8 0,19 16 6 0,0 0-6 16,-23-17 7-16,-2 1-7 0,25 16 5 0,0 0-5 0,-28-12 6 0,-9 0-6 0,37 12 4 0,0 0-4 0,-41-12 5 0,3 7-5 15,38 5 4-15,0 0-4 0,-38-4 5 0,1 4-5 0,37 0 5 0,0 0-5 0,-35 2 5 0,7 2-5 0,28-4 4 0,0 0-4 16,-30 6 5-16,2 3-5 0,28-9 3 0,0 0-3 0,-32 12 3 0,0 4-3 0,32-16 1 0,0 0-1 0,-32 24 1 0,-3 4-1 0,35-28 0 0,0 0 0 0,-35 38 1 0,3 7-1 0,32-45 0 16,0 0 0-16,-28 47 1 0,1-2-1 0,27-45 0 0,0 0 0 0,-23 39 1 0,6-4-1 0,17-35-1 0,0 0 1 0,-18 40 0 15,7 8 0-15,-3 1-1872 0</inkml:trace>
  <inkml:trace contextRef="#ctx0" brushRef="#br0" timeOffset="188588.26">8195 8073 617 0,'0'0'0'0,"0"0"0"16,0 0 0-16,0 0 14 0,0 0-14 0,0-17 14 16,0 8-14-16,0 9 69 0,0 0-69 0,2-10 70 15,2-4-70-15,-4 14 76 0,0 0-76 0,0-21 76 16,3 0-76-16,-3 21 60 0,0 0-60 0,0-19 60 0,6-1-60 15,-6 20 41-15,0 0-41 0,5-13 41 0,-2 1-41 16,-3 12 33-16,0 0-33 0,2-12 33 0,2 4-33 16,-4 8 34-16,0 0-34 0,5-11 35 0,7-1-35 15,-12 12 30-15,0 0-30 0,18-9 31 0,0 9-31 16,-18 0 30-16,0 0-30 0,14 7 31 0,-4 14-31 16,-10-21 26-16,0 0-26 0,7 33 26 0,-7 5-26 15,0-38 30-15,0 0-30 0,-7 47 30 16,-3 1-30-16,10-48 31 0,0 0-31 15,-14 50 31-15,1 2-31 16,13-52 28 0,0 0-28-16,-12 47 29 0,5-7-29 15,7-40 20 1,0 0-20-16,-9 33 20 0,0-9-20 16,9-24 16-16,0 0-16 15,0 17 16-15,0-5-16 16,0-12 15-16,0 0-15 0,0 0 16 0,9 7-16 15,-9-7 15-15,0 0-15 0,9-7 15 0,10-10-15 0,-19 17 11 16,0 0-11-16,23-24 12 0,7-4-12 16,-30 28 12-16,0 0-12 0,34-34 12 0,5-1-12 15,-39 35 11-15,0 0-11 16,31-28 11-16,-6 9-11 0,-25 19 10 16,0 0-10-16,18-12 11 0,-9 7-11 15,-1 0-1327-15</inkml:trace>
  <inkml:trace contextRef="#ctx0" brushRef="#br0" timeOffset="190008.1">7437 10359 617 0,'0'0'0'0,"0"0"0"16,0 0 0-16,0 0 68 0,0 0-68 0,0 0 68 15,17-22-68-15,-17 22 88 0,0 0-88 0,11-11 88 16,1 1-88-16,-12 10 66 0,0 0-66 0,14-11 67 15,-5 3-67-15,-9 8 45 0,0 0-45 0,9-9 45 16,-4-1-45-16,-5 10 31 0,0 0-31 0,4-9 31 16,1 2-31-16,-5 7 27 0,0 0-27 0,9-7 27 0,-4-3-27 15,-5 10 28-15,0 0-28 0,9-14 28 0,0-2-28 16,-9 16 31-16,0 0-31 0,9-19 32 0,5-1-32 16,-14 20 38-16,0 0-38 0,17-23 38 0,1-1-38 15,-18 24 40-15,0 0-40 0,18-26 40 16,-8-7-40-16,-10 33 34 15,0 0-34-15,13-31 34 0,-4-2-34 16,-9 33 36-16,0 0-36 16,14-33 37-16,-4 2-37 0,-10 31 28 15,0 0-28 1,13-28 29-16,1 4-29 16,-14 24 22-16,0 0-22 0,14-26 22 15,2-2-22-15,-16 28 17 16,0 0-17-16,10-29 18 15,3-2-18 1,-13 31 12-16,0 0-12 16,8-35 13-16,7 6-13 15,-15 29 11-15,0 0-11 16,14-30 11-16,-2-2-11 0,-12 32 8 16,0 0-8-16,11-32 8 0,1 3-8 0,-12 29 8 0,0 0-8 0,11-29 8 0,-4-1-8 0,-7 30 7 0,0 0-7 0,5-29 8 0,6 1-8 0,-11 28 7 0,0 0-7 0,15-29 8 15,0 1-8-15,-15 28 9 0,0 0-9 0,14-24 10 0,3-4-10 0,-17 28 7 0,0 0-7 0,20-21 8 0,1-1-8 0,-21 22 6 0,0 0-6 0,18-23 7 0,-4-3-7 16,-14 26 6-16,0 0-6 0,14-26 7 0,-2-5-7 0,-12 31 5 0,0 0-5 0,11-27 6 0,1 1-6 0,-12 26 6 0,0 0-6 0,9-28 7 0,0-5-7 0,-9 33 8 0,0 0-8 0,14-33 9 0,-2 7-9 15,-12 26 10-15,0 0-10 0,14-22 10 0,-5 3-10 16,-9 19 9-16,0 0-9 0,14-21 9 0,0-2-9 16,-14 23 8-16,0 0-8 0,14-17 9 0,-6 1-9 15,-8 16 7-15,0 0-7 0,5-12 7 0,0 4-7 16,-5 8 5-16,0 0-5 0,4-18 6 0,1-1-6 16,-5 19 7-16,0 0-7 0,5-20 7 0,2-5-7 15,-7 25 7-15,0 0-7 0,9-27 7 0,2 2-7 16,-11 25 7-16,0 0-7 0,9-27 8 0,3 3-8 15,-12 24 6-15,0 0-6 0,11-21 7 0,-3 2-7 16,-8 19 6-16,0 0-6 0,6-14 7 0,-3-2-7 0,-3 16 5 16,0 0-5-16,4-15 6 0,1 1-6 0,-5 14 5 15,0 0-5-15,9-12 6 0,-4 5-6 0,-5 7 6 16,0 0-6-16,9-12 6 0,3-6-6 0,-12 18 6 0,0 0-6 16,11-15 7-16,-6 3-7 0,-5 12 5 0,0 0-5 15,4-11 6-15,-1 3-6 0,-3 8 3 0,0 0-3 0,2-5 4 16,-2 5-4-16,0 0 4 0,0 0-4 15,7-11 4-15,-7 11-4 0,0 0 3 0,0 0-3 0,0 0 4 16,0 0-4-16,0 0-1635 0</inkml:trace>
  <inkml:trace contextRef="#ctx0" brushRef="#br0" timeOffset="194135.75">8183 9516 595 0,'0'0'0'0,"0"0"0"15,0 0 0-15,0 0 19 0,0 0-19 0,18-10 20 16,-18 10-20-16,0 0 65 0,0 0-65 0,9 0 65 15,-9 0-65-15,0 0 91 0,0 0-91 0,0 0 91 16,8 0-91-16,-8 0 82 0,0 0-82 0,0 0 82 16,0 16-82-16,0-16 53 0,0 0-53 0,-5 12 53 15,2 3-53-15,3-15 44 0,0 0-44 0,0 23 44 16,-4 8-44-16,4-31 38 0,0 0-38 0,-2 34 38 16,-1-1-38-16,3-33 32 0,0 0-32 0,-4 33 32 31,8-3-32-31,-4-30 31 0,0 0-31 0,0 26 32 0,3-2-32 0,-3-24 31 0,0 0-31 0,0 22 31 15,2-1-31-15,-2-21 28 0,0 0-28 0,5 17 29 0,2-4-29 16,-7-13 27-16,0 0-27 0,9 10 28 0,0 0-28 16,-9-10 21-16,0 0-21 0,14 9 21 0,4-4-21 15,-18-5 17-15,0 0-17 0,18 2 17 0,4-4-17 16,-22 2 16-16,0 0-16 0,23-2 16 0,6 1-16 16,-29 1 13-16,0 0-13 0,31-2 14 0,-1-7-14 15,-30 9 12-15,0 0-12 0,29-8 13 0,-3 1-13 0,-26 7 9 16,0 0-9-16,23-9 10 0,0 6-10 0,-23 3 6 15,0 0-6-15,18-4 6 0,-6-3-6 0,-12 7 3 16,0 0-3-16,11-5 4 0,-11 5-4 0,0 0-1350 0</inkml:trace>
  <inkml:trace contextRef="#ctx0" brushRef="#br0" timeOffset="194518.94">8238 9688 718 0,'0'0'0'0,"0"0"0"0,0 0 0 15,0 0 30-15,0 0-30 0,7-6 30 0,-7 6-30 16,0 0 32-16,0 0-32 0,7-1 33 0,-7 1-33 16,0 0 55-16,0 0-55 0,12-2 55 0,-3 2-55 15,-9 0 48-15,0 0-48 0,14-7 48 16,7-2-48-16,-21 9 40 0,0 0-40 0,29-12 40 0,-1 0-40 16,-28 12 43-16,0 0-43 0,32-14 44 0,-2 2-44 15,-30 12 42-15,0 0-42 0,23-10 42 0,-6 3-42 16,-17 7 38-16,0 0-38 0,14-5 38 0,-14 5-38 0,0 0-972 15</inkml:trace>
  <inkml:trace contextRef="#ctx0" brushRef="#br0" timeOffset="194723.13">8195 9497 975 0,'0'0'0'0,"0"0"0"0,0 0 0 0,0 0 30 0,0 0-30 0,15-8 30 16,2 4-30-16,-17 4 52 0,0 0-52 0,29-8 53 15,15-5-53-15,-44 13 33 0,0 0-33 0,54-10 34 16,15 5-34-16,-69 5 20 0,0 0-20 0,67-5 20 16,-23 10-20-16,2-2-876 0</inkml:trace>
  <inkml:trace contextRef="#ctx0" brushRef="#br0" timeOffset="203630.71">10237 7175 897 0,'0'0'0'16,"0"0"0"-16,0 0 0 0,0 0 34 0,0 0-34 15,0-21 34-15,0 21-34 0,0 0 91 0,0 0-91 0,-9-3 92 16,9 3-92-16,0 0 69 0,0 0-69 0,-17 7 69 15,-15 1-69-15,32-8 51 0,0 0-51 0,-41 12 51 16,1 9-51-16,40-21 21 0,0 0-21 0,-39 21 22 16,0 10-22-16,39-31 20 0,0 0-20 0,-35 38 21 15,3 12-21-15,32-50 25 0,0 0-25 0,-26 54 25 16,-1-2-25 0,27-52 24-16,0 0-24 0,-19 45 25 0,3-5-25 15,16-40 22-15,0 0-22 0,-7 33 23 16,3-6-23-16,4-27 23 0,0 0-23 0,0 24 23 0,9-3-23 0,-9-21 23 15,0 0-23-15,13 16 23 0,1-2-23 0,-14-14 19 0,0 0-19 0,17 10 19 0,6-1-19 16,-23-9 16-16,0 0-16 0,23 3 16 0,2-3-16 0,-25 0 13 16,0 0-13-16,25-7 14 0,-8 4-14 15,-17 3 10-15,0 0-10 0,20-2 10 0,-1-8-10 0,-19 10 10 16,0 0-10-16,16-6 11 0,-16 6-11 0,0 0 11 16,0 0-11-16,2-8 12 0,-2 8-12 15,0 0 11-15,0 0-11 0,-2-9 11 0,2 2-11 0,0 7 12 16,0 0-12-16,0-7 13 0,0 7-13 0,0 0 11 0,0 0-11 15,-7-10 12-15,5 3-12 0,2 7 12 0,0 0-12 16,0-7 13-16,0 2-13 0,0 5 11 0,0 0-11 16,2-9 12-16,1 1-12 0,-3 8 10 0,0 0-10 15,9-11 11-15,9 3-11 0,-18 8 8 0,0 0-8 16,23-13 9-16,9 5-9 0,-32 8 7 0,0 0-7 16,31-7 7-16,-4 2-7 0,-27 5 5 0,0 0-5 0,28-4 6 15,-1-3-6-15,-27 7 4 0,0 0-4 16,21-1 5-16,-7 1-5 0,-14 0 2 0,0 0-2 15,9 0 3-15,-1 3-3 0,-8-3 1 0,0 0-1 0,9 5 2 16,-2 2-2-16,-7-7 0 0,0 0 0 0,4 9 0 16,-4-9 0-16,0 0 0 0,0 0 0 0,0 12 0 15,0 2 0-15,0-14 0 0,0 0 0 0,0 19 0 0,-5 0 0 16,5-19 0-16,0 0 0 0,-9 24 0 0,-4 5 0 16,13-29 0-16,0 0 0 0,-8 33 0 15,2 7 0-15,6-40 0 0,0 0 0 0,-5 36 0 0,0 1 0 16,5-37 0-16,0 0 0 0,-4 33 0 0,-10-6 0 15,14-27 0-15,0 0 0 0,-12 21 1 0,-2-14-1 16,1 2-1491-16</inkml:trace>
  <inkml:trace contextRef="#ctx0" brushRef="#br0" timeOffset="-210260.22">6353 14279 449 0,'0'0'0'0,"0"0"0"0,0 0 0 16,0 0 20-16,0 0-20 0,0 0 20 0,-18-7-20 0,18 7 82 15,0 0-82-15,-8-5 82 0,8 5-82 0,0 0 98 16,0 0-98-16,-11-4 98 0,4 1-98 0,7 3 74 16,0 0-74-16,-5-4 74 0,5 4-74 0,0 0 47 15,0 0-47-15,-9-5 47 0,9 5-47 0,0 0 43 16,0 0-43-16,0 0 44 0,-5-3-44 0,5 3 40 16,0 0-40-16,0 0 41 0,0 0-41 0,0 0 46 15,0 0-46-15,-9 0 46 0,9 0-46 0,0 0 50 0,0 0-50 16,0 0 51-16,0 7-51 0,0-7 46 0,0 0-46 15,5 8 47-15,7-1-47 0,-12-7 47 0,0 0-47 16,23 11 48-16,0-1-48 0,-23-10 41 0,0 0-41 16,27 14 41-16,-1 0-41 15,-26-14 37-15,0 0-37 16,23 15 37-16,5 6-37 0,-28-21 32 16,0 0-32-16,36 26 32 15,4 9-32-15,-40-35 26 16,0 0-26-16,46 39 26 0,7 6-26 15,-53-45 22 1,0 0-22-16,55 44 23 0,5-5-23 16,-60-39 18-1,0 0-18-15,62 37 18 16,1-6-18-16,-63-31 16 16,0 0-16-1,69 29 17-15,7 2-17 0,-76-31 12 16,0 0-12-1,72 32 13-15,-3-3-13 16,-69-29 9-16,0 0-9 16,58 29 10-16,-12 6-10 15,-46-35 10-15,0 0-10 16,39 35 10-16,-7-4-10 16,-32-31 9-1,0 0-9-15,28 29 10 0,-7-5-10 0,-21-24 7 16,0 0-7-16,20 20 8 0,-6-8-8 0,-14-12 7 0,0 0-7 0,12 10 8 0,-7-1-8 15,-5-9 7-15,0 0-7 0,6 7 8 0,-6-7-8 0,0 0 6 0,0 0-6 0,7 10 7 0,-2-3-7 0,-5-7 6 0,0 0-6 0,0 0 7 0,5 10-7 0,-5-10 5 0,0 0-5 0,0 0 6 0,7 5-6 0,-7-5 7 0,0 0-7 0,0 0 7 16,0 0-7-16,0 0 6 0,0 0-6 0,0 0 6 0,0 0-6 0,0 0 6 0,0 0-6 0,0 0 6 0,0 0-6 0,0 0 6 0,0 0-6 0,0 0 7 0,0 0-7 0,0 0 6 0,0 0-6 0,0 0 7 0,0 0-7 0,0 0 7 0,0 0-7 0,0 0 7 0,0 0-7 0,0 0 7 0,0 0-7 0,0 0 7 0,0 0-7 0,0 0 7 0,0 0-7 0,-7-3 8 0,7 3-8 16,0 0 7-16,0 0-7 0,0 0 8 0,0 0-8 0,0 0 6 0,0 0-6 0,-5 0 7 15,5 0-7-15,0 0 6 0,0 0-6 0,0 0 7 16,0 0-7-16,0 0 6 0,0 0-6 0,0 0 7 16,-4-7-7-16,4 7 5 0,0 0-5 0,0 0 6 15,0 0-6-15,0 0 5 0,0 0-5 0,-5-7 5 16,5 7-5-16,0 0 4 0,0 0-4 15,0 0 4-15,0 0-4 0,0 0 4 16,0 0-4-16,0-7 5 0,0 7-5 0,0 0 3 0,0 0-3 0,0 0 3 16,0 0-3-16,0 0 2 0,0 0-2 0,-9 0 3 15,9 0-3 1,0 0 2-16,0 0-2 0,-5 0 3 0,5 0-3 0,0 0 2 16,0 0-2-16,-9 0 3 0,9 0-3 15,0 0 1-15,0 0-1 0,-9 0 2 0,4 0-2 16,5 0 1-16,0 0-1 0,-9 2 2 0,9-2-2 0,0 0 1 0,0 0-1 0,-7 7 2 0,7-7-2 15,0 0 1-15,0 0-1 0,-7 5 1 0,0 4-1 0,7-9 0 16,0 0 0-16,-11 15 1 0,-6 8-1 0,17-23 0 0,0 0 0 16,-18 24 1-16,4 4-1 0,14-28 0 0,0 0 0 15,-14 31 0-15,2 7 0 0,12-38 0 16,0 0 0-16,-13 45 0 0,8 9 0 0,5-54 0 0,0 0 0 16,-2 58 0-16,7 0 0 0,-5-58 0 0,0 0 0 15,9 51 0-15,5-4 0 0,-14-47 0 16,0 0 0-16,18 45 0 0,1 0 0 0,-19-45 0 0,0 0 0 0,22 43 0 15,-5 1 0-15,-17-44 0 0,0 0 0 16,23 41 1-16,4-1-1 0,-27-40 1 0,0 0-1 16,28 36 1-16,4-4-1 0,-32-32 2 15,0 0-2-15,31 25 2 16,-2-4-2-16,-29-21 2 16,0 0-2-16,30 16 2 15,7-6-2-15,-37-10 2 16,0 0-2-16,35 9 3 15,-3-2-3 1,-32-7 3-16,0 0-3 0,32 5 3 0,-6-3-3 16,-26-2 6-16,0 0-6 15,28 1 6-15,-1 3-6 0,-27-4 8 16,0 0-8-16,26 2 9 16,-6-1-9-16,-20-1 9 15,0 0-9-15,21 2 9 0,-2 2-9 16,-19-4 7-16,0 0-7 15,21 1 8-15,8-2-8 16,-29 1 9-16,0 0-9 16,26-6 9-16,6-4-9 0,-32 10 9 0,0 0-9 0,35-12 9 15,6-4-9-15,-41 16 10 0,0 0-10 0,37-19 11 0,-2-3-11 0,-35 22 8 0,0 0-8 0,32-26 9 0,-4 0-9 0,-28 26 10 16,0 0-10-16,30-28 10 0,2-6-10 0,-32 34 9 0,0 0-9 0,32-35 10 0,-1 4-10 0,-31 31 9 0,0 0-9 0,29-30 10 0,-1-1-10 0,-28 31 9 0,0 0-9 0,30-31 9 0,-2 2-9 0,-28 29 7 0,0 0-7 0,27-30 7 16,-6 3-7-16,-21 27 7 0,0 0-7 0,19-33 7 0,-1 2-7 0,-18 31 7 0,0 0-7 0,14-33 7 0,-5-4-7 0,-9 37 7 0,0 0-7 0,3-38 8 15,-6 0-8-15,3 38 6 0,0 0-6 0,-5-36 6 0,-8-1-6 0,13 37 6 0,0 0-6 0,-14-34 7 16,-9-2-7-16,23 36 5 0,0 0-5 15,-26-40 6-15,-6-4-6 0,32 44 3 0,0 0-3 0,-32-43 4 16,-8 3-4-16,40 40 3 0,0 0-3 0,-45-38 3 16,0 4-3-16,45 34 2 0,0 0-2 0,-55-31 2 15,-12 1-2-15,67 30 2 16,0 0-2-16,-74-24 2 0,-15 7-2 0,89 17 2 0,0 0-2 0,-86-13 3 16,5 1-3-16,81 12 3 0,0 0-3 0,-76-12 3 15,7 4-3-15,69 8 1 0,0 0-1 0,-69-2 2 16,2 9-2-16,67-7-2 0,0 0 2 0,-69 14-2 15,2 12 2-15,4 0-2027 0</inkml:trace>
  <inkml:trace contextRef="#ctx0" brushRef="#br0" timeOffset="-207714.85">7894 15213 863 0,'0'0'0'0,"0"0"0"15,0 0 0-15,0 0 70 0,0 0-70 0,-9-17 71 16,9 17-71-16,0 0 126 0,0 0-126 0,-11-3 127 0,2 6-127 16,9-3 111-16,0 0-111 0,-12 7 112 0,-2 3-112 15,14-10 70-15,0 0-70 0,-18 18 70 0,4 6-70 16,14-24 47-16,0 0-47 0,-12 22 47 15,7-1-47-15,5-21 40 0,0 0-40 0,0 24 40 16,8 11-40-16,-8-35 30 0,0 0-30 0,15 31 30 0,2-7-30 16,-17-24 24-16,0 0-24 0,23 21 25 0,4 0-25 15,-27-21 17-15,0 0-17 0,31 22 17 63,3 3-17-63,-34-25 13 15,0 0-13-15,35 22 14 0,0 1-14 0,-35-23 10 0,0 0-10 0,32 24 10 0,-5 2-10 16,-27-26 9-16,0 0-9 0,17 22 10 0,-8-4-10 0,-9-18 8 0,0 0-8 0,5 12 9 16,-5-4-9-16,0-8 6 0,0 0-6 0,-14 18 6 0,-12 16-6 0,-6 1-1464 0</inkml:trace>
  <inkml:trace contextRef="#ctx0" brushRef="#br0" timeOffset="-207529.84">7816 15371 1401 0,'0'0'0'0,"5"-7"0"16,13-10 0-16,-18 17 9 0,0 0-9 0,26-26 10 16,3-6-10-16,-29 32 53 0,0 0-53 0,35-29 54 15,2 3-54-15,-37 26 61 0,0 0-61 0,41-21 62 16,-4 4-62-16,-37 17 33 0,0 0-33 0,35-12 34 16,0 8-34-16,-35 4 24 0,0 0-24 0,32-8 24 15,0-13-24-15,0 0-1264 0</inkml:trace>
  <inkml:trace contextRef="#ctx0" brushRef="#br0" timeOffset="-203553.11">7505 12695 897 0,'0'0'0'0,"0"0"0"16,0 0 0-16,0 0-7 0,0 0 7 0,0 0-6 15,0 0 6-15,0 0-23 0,0 0 23 0,0 0-22 16,0 0 22-16,0 0 12 0,0 0-12 0,0 0 12 16,0 0-12-16,0 0 53 0,0 0-53 0,18 9 53 15,-18-9-53-15,0 0 100 0,0 0-100 0,14 10 101 16,-8 1-101-16,-6-11 88 0,0 0-88 0,8 14 88 16,1-1-88-16,-9-13 75 0,0 0-75 0,13 16 75 0,1 7-75 15,-14-23 60-15,0 0-60 0,14 22 61 0,0-5-61 78,-14-17 47-78,0 0-47 0,12 21 47 16,2 2-47-16,-14-23 40 0,0 0-40 0,13 22 40 0,-4-1-40 0,-9-21 30 0,0 0-30 16,1 24 31-16,6 9-31 0,-7-33 30 0,0 0-30 0,6 40 30 0,-1 5-30 0,-5-45 30 15,0 0-30-15,3 48 30 0,3 6-30 0,-6-54 25 0,0 0-25 0,12 48 26 0,2 1-26 0,-14-49 22 16,0 0-22-16,20 48 23 0,1-6-23 15,-21-42 20-15,0 0-20 16,17 47 20-16,-2 6-20 0,-15-53 16 16,0 0-16-16,14 59 17 0,-2 2-17 0,-12-61 14 15,0 0-14-15,11 65 14 0,-4-2-14 0,-7-63 14 16,0 0-14-16,5 62 14 16,-9-3-14-16,4-59 14 0,0 0-14 15,-1 64 14-15,1 5-14 0,0-69 14 16,0 0-14-16,5 71 15 0,4-9-15 0,-9-62 15 15,0 0-15-15,14 59 16 0,0-7-16 16,-14-52 13-16,0 0-13 0,18 49 14 0,1-5-14 16,-19-44 12-16,0 0-12 0,21 44 13 15,-3 2-13-15,-18-46 11 16,0 0-11-16,18 45 11 0,-8-3-11 16,-10-42 10-16,0 0-10 0,9 38 10 0,0-5-10 15,-9-33 9-15,0 0-9 16,3 28 10-16,-6-9-10 0,3-19 7 15,0 0-7-15,-4 15 8 0,-1 1-8 0,5-16 7 16,0 0-7-16,-5 15 8 0,1-1-8 0,4-14 5 0,0 0-5 16,-2 14 5-16,-1 0-5 0,3-14 6 0,0 0-6 0,-5 12 7 15,1 0-7-15,4-12 8 0,0 0-8 0,0 11 8 0,-3-3-8 16,3-8 8-16,0 0-8 0,-2 7 8 0,2-7-8 0,0 0 8 0,0 0-8 0,0 11 9 16,0-11-9-16,0 0 6 0,0 0-6 0,0 0 6 0,5 8-6 0,-1 1-1824 0</inkml:trace>
  <inkml:trace contextRef="#ctx0" brushRef="#br0" timeOffset="-202778.62">8015 13464 1188 0,'0'0'0'0,"0"0"0"16,0 0 0-16,0 0 99 0,0 0-99 0,-5-18 99 15,5 8-99-15,0 10 117 0,0 0-117 0,9-9 117 16,5-3-117-16,-14 12 45 0,0 0-45 0,23-12 46 15,0-3-46-15,-23 15 26 0,0 0-26 0,32-14 26 16,-4 3-26-16,-28 11 11 0,0 0-11 0,32-8 12 16,1-1-12-16,-33 9 6 0,0 0-6 0,37-9 6 0,0 2-6 15,-37 7 3-15,0 0-3 0,41 0 4 0,0 7-4 16,-41-7 9-16,0 0-9 0,40 18 9 0,-4 11-9 16,-36-29 15-16,0 0-15 0,26 43 15 0,-7 6-15 15,-19-49 19-15,0 0-19 0,18 60 19 0,-6 3-19 16,-12-63 26-16,0 0-26 0,11 64 27 0,-6-7-27 15,-5-57 27-15,0 0-27 0,-1 50 27 0,-8-8-27 16,9-42 26-16,0 0-26 0,-18 43 26 0,-3 2-26 16,21-45 25-16,0 0-25 0,-23 41 26 0,-2-8-26 0,25-33 27 15,0 0-27-15,-33 28 28 0,-1-4-28 16,34-24 15-16,0 0-15 0,-32 19 16 0,9-7-16 0,23-12 8 16,0 0-8-16,-17 4 8 0,-4-2-8 0,21-2 0 15,0 0 0-15,-14-6 0 0,3-9 0 0,-1-3-1593 16</inkml:trace>
  <inkml:trace contextRef="#ctx0" brushRef="#br0" timeOffset="-202469.85">8268 13400 1121 0,'0'0'0'0,"0"0"0"16,2-7 0-16,-2 7 24 0,0 0-24 0,0 0 24 16,0 0-24-16,0 0 51 0,0 0-51 0,0 0 51 15,12-5-51-15,-12 5 56 0,0 0-56 0,5 3 57 16,4 6-57-16,-9-9 48 0,0 0-48 0,5 22 49 16,-1 16-49-16,-4-38 47 0,0 0-47 0,0 52 47 15,0 11-47-15,0-63 44 0,0 0-44 0,-5 70 44 0,1-2-44 16,4-68 39-16,0 0-39 0,-9 66 40 0,4-11-40 62,5-55 36-62,0 0-36 0,-5 54 37 0,1-11-37 0,4-43 28 0,0 0-28 0,-3 38 29 0,3-9-29 0,0-29 21 0,0 0-21 0,3 23 22 0,-3-16-22 0,4 2-1377 0</inkml:trace>
  <inkml:trace contextRef="#ctx0" brushRef="#br0" timeOffset="-195217.43">8471 15336 471 0,'0'0'0'0,"0"0"0"0,0 0 0 0,0 0 9 15,0 0-9-15,0 0 10 0,-18 16-10 0,18-16 41 0,0 0-41 16,0 0 41-16,0 0-41 0,0 0 54 0,0 0-54 15,-9 5 54-15,9-5-54 0,0 0 75 0,0 0-75 16,-8 3 75-16,8-3-75 0,0 0 40 0,0 0-40 16,-6 4 41-16,6-4-41 0,0 0 46 0,0 0-46 15,0 0 47-15,-9 2-47 0,9-2 50 0,0 0-50 16,0 0 50-16,0 0-50 0,0 0 56 0,0 0-56 0,0 0 56 16,-7 0-56-16,7 0 53 0,0 0-53 0,0 0 53 15,0 0-53-15,0 0 54 0,0 0-54 0,16 1 55 16,4 5-55-16,-20-6 45 0,0 0-45 0,26 5 45 15,2-4-45-15,-28-1 33 0,0 0-33 0,30 0 34 16,2-1-34-16,-32 1 29 0,0 0-29 0,32-4 29 16,0 1-29-16,-32 3 26 0,0 0-26 0,31-4 27 15,6-1-27-15,-37 5 23 0,0 0-23 0,39-7 23 16,-2 0-23-16,-37 7 18 0,0 0-18 0,37-7 19 16,2 2-19-16,-39 5 17 0,0 0-17 0,39-5 17 15,3-2-17-15,-42 7 14 0,0 0-14 0,43-7 15 0,-3 0-15 16,-40 7 13-16,0 0-13 0,44-8 13 0,6-6-13 15,-50 14 9-15,0 0-9 0,48-14 10 0,8 4-10 16,-56 10 9-16,0 0-9 0,56-9 9 0,1 4-9 16,-57 5 8-16,0 0-8 0,55-6 9 0,-6 0-9 15,-49 6 7-15,0 0-7 0,46-7 7 0,-2 1-7 16,-44 6 9-16,0 0-9 0,41-5 10 0,5-2-10 0,-46 7 9 16,0 0-9-16,51-7 10 0,5 1-10 0,-56 6 11 15,0 0-11-15,57-6 11 0,4 3-11 0,-61 3 11 16,0 0-11-16,59-4 11 0,-8-3-11 0,-51 7 8 0,0 0-8 15,55-8 9-15,6-1-9 0,-61 9 7 16,0 0-7-16,60-7 7 0,2 2-7 0,-62 5 5 0,0 0-5 16,60-5 6-16,2 0-6 0,-62 5 4 15,0 0-4-15,58-4 5 0,2 2-5 0,-60 2 4 16,0 0-4-16,53-5 4 0,7-3-4 0,-60 8 2 0,0 0-2 16,64-9 2-16,6 2-2 0,-70 7 2 0,0 0-2 15,71-7 2-15,-4 0-2 0,-67 7 2 0,0 0-2 0,63-8 2 16,-1-1-2-16,-62 9 2 0,0 0-2 0,64-9 2 15,-1 4-2-15,-63 5 3 0,0 0-3 0,58-5 4 16,-3 0-4-16,-55 5 3 0,0 0-3 0,46-4 4 16,-5 4-4-16,-41 0 4 0,0 0-4 0,38-2 4 15,-1-3-4-15,-37 5 3 0,0 0-3 0,38-5 4 16,6 0-4-16,-44 5 4 0,0 0-4 0,42-5 4 16,6 0-4-16,-48 5 5 0,0 0-5 0,40-6 5 15,1-1-5-15,-41 7 4 0,0 0-4 0,37-5 4 0,-11 3-4 16,-26 2 5-16,0 0-5 0,18-1 5 15,-4-3-5-15,-14 4 6 0,0 0-6 0,9-1 7 0,-9 1-7 16,0 0 4-16,0 0-4 0,0 0 5 0,0 0-5 16,0 0 3-16,0 0-3 0,0 0 3 0,-23-11-3 15,-2 1-1582-15</inkml:trace>
  <inkml:trace contextRef="#ctx0" brushRef="#br0" timeOffset="-193668.77">11688 14916 740 0,'0'0'0'0,"0"0"0"0,0 0 0 0,0 0 0 0,0 0 0 16,0 0 0-16,0 0 0 0,0 0-6 0,0 0 6 15,0 0-5-15,0 0 5 0,0 0 31 0,0 0-31 16,0 0 32-16,-9 8-32 0,9-8 87 0,0 0-87 16,-14 16 87-16,-4 10-87 0,18-26 89 0,0 0-89 15,-21 28 89-15,7-4-89 0,14-24 83 0,0 0-83 16,-9 27 84-16,4 8-84 0,5-35 72 0,0 0-72 15,2 40 72-15,8 3-72 16,-10-43 54-16,0 0-54 16,16 47 55-16,5 5-55 15,-21-52 44-15,0 0-44 16,25 53 45-16,5 3-45 16,-30-56 38-16,0 0-38 0,28 50 39 15,-1-5-39-15,-27-45 32 16,0 0-32-16,26 42 33 0,1-13-33 15,-27-29 26 1,0 0-26-16,26 28 26 0,-3-8-26 16,-23-20 25-1,0 0-25-15,25 19 25 0,5-5-25 16,-30-14 24 0,0 0-24-16,33 11 24 0,6-4-24 15,-39-7 19 1,0 0-19-16,35 5 20 0,-1-3-20 15,-34-2 18 1,0 0-18-16,35 1 18 0,-3-1-18 16,-32 0 15-16,0 0-15 0,28-1 16 15,2-1-16-15,-30 2 17 16,0 0-17-16,27 0 17 16,5-4-17-16,-32 4 16 15,0 0-16-15,33-3 17 16,6-2-17-16,-39 5 16 15,0 0-16-15,40-7 17 16,8-4-17-16,-48 11 18 16,0 0-18-16,50-12 19 0,-3 2-19 15,-47 10 20 1,0 0-20-16,48-12 20 0,-4-2-20 16,-44 14 19-16,0 0-19 15,44-16 20-15,-7-3-20 16,-37 19 23-1,0 0-23-15,37-20 23 0,-2-5-23 16,-35 25 21-16,0 0-21 0,36-27 22 16,1-5-22-16,-37 32 20 15,0 0-20-15,35-36 20 16,0-5-20-16,-35 41 23 16,0 0-23-16,32-44 23 0,-4 1-23 15,-28 43 23 1,0 0-23-16,22-43 24 0,-3 5-24 15,-19 38 21 1,0 0-21-16,14-37 22 0,-5 1-22 16,-9 36 22-16,0 0-22 15,4-40 23-15,-8 0-23 16,4 40 16 0,0 0-16-16,-5-41 16 0,-8-8-16 0,13 49 13 15,0 0-13-15,-14-48 14 0,-7 1-14 16,21 47 12-1,0 0-12-15,-25-43 12 0,-1 7-12 16,26 36 10-16,0 0-10 0,-32-37 11 0,2 4-11 0,30 33 10 16,0 0-10-16,-30-34 10 0,-5-6-10 0,35 40 8 15,0 0-8-15,-41-43 8 0,2-2-8 0,39 45 6 16,0 0-6-16,-37-45 7 0,0 0-7 0,37 45 2 16,0 0-2-16,-35-40 2 0,1 9-2 0,34 31 0 15,0 0 0-15,-38-26 1 0,-5 3-1 0,43 23 0 16,0 0 0-16,-42-17 0 0,1 3 0 15,41 14 0-15,0 0 0 0,-39-8 0 16,-1 2 0-16,40 6 0 0,0 0 0 16,-35-7 0-16,3 4 0 0,32 3 0 15,0 0 0-15,-30-2 0 0,5 4 0 0,25-2 0 16,0 0 0-16,-23 2 0 0,6 1 0 0,17-3 0 0,0 0 0 0,-27 7 0 0,-10 3 0 0,37-10 0 0,0 0 0 0,-41 18 0 0,-3 3 0 0,44-21 0 0,0 0 0 0,-44 29 0 0,2 11 0 0,42-40 0 0,0 0 0 0,-39 47 0 0,2 10 0 0,37-57-1 0,0 0 1 0,-35 55 0 0,10-1 0 16,25-54-1-16,0 0 1 0,-27 52-1 0,5-1 1 0,22-51-2 0,0 0 2 0,-23 56-1 0,5 4 1 0,18-60-2 0,0 0 2 0,-21 66-2 0,3 2 2 0,18-68-3 0,0 0 3 0,-14 59-3 0,3-14 3 0,11-45-2 0,0 0 2 0,-8 45-2 0,1 5 2 0,7-50-5 0,0 0 5 0,-8 53-4 0,5 1 4 15,3-54-7-15,0 0 7 0,-4 43-6 0,8-20 6 0,-4-1-1960 0</inkml:trace>
  <inkml:trace contextRef="#ctx0" brushRef="#br0" timeOffset="-192943.64">9914 14320 886 0,'0'0'0'0,"0"0"0"16,0 0 0-16,0 0 25 0,0 0-25 0,16-3 26 16,-7 8-26-16,-9-5 84 0,0 0-84 0,7 19 85 15,5 17-85-15,-12-36 89 0,0 0-89 0,9 52 89 16,2 12-89-16,-11-64 61 0,0 0-61 0,9 63 62 16,-9-6-62-16,0-57 32 0,0 0-32 0,1 52 32 15,5-9-32-15,-6-43 30 0,0 0-30 0,5 42 31 16,-5-4-31-16,0-38 27 0,0 0-27 0,0 36 27 15,-3-7-27-15,3-29 23 0,0 0-23 0,3 26 23 16,1 0-23 0,-4-26 21-16,0 0-21 0,5 18 21 0,4-15-21 15,1 1-1196-15</inkml:trace>
  <inkml:trace contextRef="#ctx0" brushRef="#br0" timeOffset="-192557.69">9971 14729 1009 0,'0'0'0'0,"0"0"0"0,0 8 0 0,0-8 21 0,0 0-21 16,0 7 22-16,5 0-22 0,-5-7 44 0,0 0-44 16,9 7 45-16,9 2-45 0,-18-9 59 0,0 0-59 15,23 7 60-15,8-7-60 0,-31 0 38 0,0 0-38 16,41-4 38-16,1-6-38 0,-42 10 31 0,0 0-31 15,44-14 31-15,-8-3-31 0,-36 17 25 0,0 0-25 0,37-21 26 16,-7-1-26-16,-30 22 24 0,0 0-24 0,28-28 25 16,-10-5-25-16,-18 33 19 0,0 0-19 0,14-35 20 15,-5 2-20 1,-9 33 16-16,0 0-16 0,3-27 16 0,-6-1-16 16,3 28 15-16,0 0-15 0,-6-22 16 15,-3 8-16-15,9 14 19 16,0 0-19-16,-3-9 20 15,3 9-20-15,0 0 18 0,0 0-18 0,0 0 19 0,0 0-19 0,0 0 20 16,0 0-20-16,-11 30 21 0,8 16-21 16,3-46 21-1,0 0-21-15,-4 57 22 16,13-3-22-16,-9-54 22 16,0 0-22-16,18 52 23 0,-1 2-23 0,-17-54 21 0,0 0-21 0,18 57 21 0,-4 8-21 0,-14-65 19 0,0 0-19 0,14 56 20 0,-8-22-20 0,1 1-1355 0</inkml:trace>
  <inkml:trace contextRef="#ctx0" brushRef="#br0" timeOffset="-165274.99">6471 11238 326 0,'0'0'0'0,"0"0"0"0,0 0 0 0,0 0 8 0,0 0-8 16,0 0 9-16,0 0-9 0,0 0 44 0,0 0-44 15,0 0 44-15,0 0-44 0,0 0 55 0,0 0-55 16,0 0 56-16,0 0-56 0,0 0 54 0,0 0-54 0,0 0 54 16,0 0-54-16,0 0 32 0,0 0-32 15,0 0 33-15,0 0-33 0,0 0 28 0,0 0-28 0,0 0 29 16,-23 12-29-16,23-12 21 0,0 0-21 0,-10 6 21 16,-3-3-21-16,13-3 23 0,0 0-23 0,-14 9 23 15,-3 11-23-15,17-20 28 0,0 0-28 0,-18 25 29 16,9-3-29-16,9-22 35 0,0 0-35 15,-5 17 36 64,0 4-36-64,5-21 38-15,0 0-38 0,-4 24 39 0,1 2-39 0,3-26 43 16,0 0-43-16,-2 25 43 0,2-5-43 0,0-20 45 0,0 0-45 0,-4 18 46 0,4-4-46 15,0-14 40-15,0 0-40 0,0 10 40 0,0-1-40 0,0-9 40 0,0 0-40 0,4 7 40 0,1-1-40 16,-5-6 37-16,0 0-37 0,9 6 37 0,0-1-37 0,-9-5 31 0,0 0-31 0,9 3 32 0,-4-1-32 0,-5-2 26 16,0 0-26-16,0 0 26 0,12 5-26 0,-12-5 22 15,0 0-22-15,7 0 23 0,2 2-23 0,-9-2 18 16,0 0-18-16,9 2 18 0,0-2-18 16,-9 0 19-16,0 0-19 0,9 0 19 15,3 0-19-15,-12 0 18 0,0 0-18 16,9-2 18-16,5 0-18 15,-14 2 17-15,0 0-17 0,10-7 18 0,6 2-18 16,-16 5 15 0,0 0-15-16,14-9 15 0,-3 3-15 15,-11 6 13-15,0 0-13 0,12-9 13 0,6 0-13 16,-18 9 11-16,0 0-11 16,14-8 12-16,-1 1-12 15,-13 7 12-15,0 0-12 16,7-12 13-16,-4-1-13 15,-3 13 11-15,0 0-11 16,4-17 11-16,-3-2-11 0,-1 19 10 16,0 0-10-16,0-24 11 0,0 5-11 15,0 19 11 1,0 0-11-16,0-17 12 0,0 1-12 0,0 16 11 16,0 0-11-16,-5-17 11 0,-9-9-11 0,14 26 10 15,0 0-10-15,-18-25 11 0,4 8-11 16,14 17 8-16,0 0-8 0,-12-14 8 0,-2 2-8 0,14 12 11 0,0 0-11 0,-14-7 11 0,1 0-11 0,13 7 10 0,0 0-10 0,-9-5 11 0,1-2-11 0,8 7 6 0,0 0-6 0,-7-5 6 0,7 5-6 0,0 0 3 0,0 0-3 0,0 0 4 0,0 16-4 0,1-1-1494 0</inkml:trace>
  <inkml:trace contextRef="#ctx0" brushRef="#br0" timeOffset="-164655.59">6688 11486 259 0,'0'0'0'16,"0"0"0"-16,13 14 0 0,-13-14 30 0,0 0-30 15,5 8 31-15,-5-8-31 0,0 0 52 0,0 0-52 16,0 0 53-16,4 9-53 0,-4-9 35 0,0 0-35 15,0 0 36-15,1 7-36 0,-1-7 47 0,0 0-47 16,0 0 47-16,-5 7-47 0,5-7 42 0,0 0-42 0,-5 7 43 16,-9 8-43-16,14-15 44 0,0 0-44 0,-16 18 44 15,5-5-44-15,11-13 50 0,0 0-50 0,-9 9 50 16,-3 0-50-16,12-9 49 0,0 0-49 0,-9 7 49 16,2 3-49-16,-2 0-661 0</inkml:trace>
  <inkml:trace contextRef="#ctx0" brushRef="#br0" timeOffset="-164051.53">7048 11141 415 0,'0'0'0'0,"0"0"0"0,0 0 0 0,0 0 21 0,0 0-21 16,6 6 21-16,-6-6-21 0,0 0 50 0,0 0-50 15,0 0 50-15,0 0-50 0,0 0 51 0,0 0-51 16,0 0 52-16,0 0-52 0,0 0 64 0,0 0-64 0,0 0 65 16,-14 6-65-16,14-6 52 0,0 0-52 0,-18 13 52 15,-10 11-52-15,28-24 47 0,0 0-47 0,-36 29 47 16,6 11-47-16,30-40 58 0,0 0-58 0,-23 47 58 15,8 6-58 17,15-53 60-32,0 0-60 0,-9 52 61 0,0-2-61 0,9-50 58 0,0 0-58 0,-4 45 59 0,4-8-59 0,0-37 51 0,0 0-51 0,0 29 51 0,9-8-51 15,-9-21 39-15,0 0-39 0,14 12 40 0,4-3-40 16,-18-9 33-16,0 0-33 0,18 0 33 0,5-9-33 16,-23 9 31-16,0 0-31 0,26-7 32 0,2-5-32 15,-28 12 28-15,0 0-28 0,27-15 29 0,-10-3-29 16,-17 18 29-16,0 0-29 0,11-22 30 0,-4-1-30 15,-7 23 27-15,0 0-27 0,2-26 28 0,-7-3-28 0,5 29 21 16,0 0-21-16,-9-31 22 0,-9 0-22 0,18 31 19 16,0 0-19-16,-18-26 20 0,4 12-20 0,14 14 18 15,0 0-18-15,-23-4 18 0,-12 8-18 0,35-4 15 0,0 0-15 16,-37 21 15-16,0 15-15 0,37-36 1 16,0 0-1-16,-30 48 2 0,11 6-2 0,1 1-1420 0</inkml:trace>
  <inkml:trace contextRef="#ctx0" brushRef="#br0" timeOffset="-162389.75">6526 12972 505 0,'0'0'0'0,"0"0"0"0,0 0 0 0,0 0 45 0,0 0-45 16,0 0 45-16,0 0-45 0,0 0 105 0,0 0-105 15,0 0 106-15,0 0-106 0,0 0 112 0,0 0-112 16,0 0 113-16,0 0-113 0,0 0 111 0,0 0-111 16,0 0 112-16,-16 18-112 0,16-18 52 0,0 0-52 0,-17 17 53 15,-6 17-53-15,23-34 51 0,0 0-51 16,-25 37 52-16,14 1-52 0,11-38 45 0,0 0-45 15,-9 40 46-15,9 5-46 16,0-45 36-16,0 0-36 0,4 45 36 16,7-12-36-16,-11-33 28 0,0 0-28 15,14 27 29-15,2-8-29 16,-16-19 24-16,0 0-24 16,15 14 24-16,3-5-24 15,-18-9 23-15,0 0-23 0,18 3 23 0,-1-4-23 16,-17 1 18-1,0 0-18-15,23-7 19 0,4-4-19 16,-27 11 19-16,0 0-19 16,26-14 20-16,-3-10-20 15,-23 24 18 1,0 0-18-16,18-29 19 16,-8-6-19-16,-10 35 22 15,0 0-22-15,6-36 22 16,-8-1-22-16,2 37 23 0,0 0-23 15,-12-32 23-15,-6-1-23 0,18 33 21 16,0 0-21-16,-23-26 21 0,0 12-21 16,23 14 20-16,0 0-20 15,-19-11 20-15,-4 3-20 0,23 8 16 16,0 0-16-16,-21-5 17 0,3 1-17 16,18 4 10-16,0 0-10 0,-11 0 11 15,11 0-11-15,0 0 3 0,0 0-3 16,-8 5 3-16,8-5-3 0,0 0-1531 0</inkml:trace>
  <inkml:trace contextRef="#ctx0" brushRef="#br0" timeOffset="-160468.58">6782 13324 494 0,'0'0'0'0,"0"0"0"0,0 0 0 0,0 0 19 0,0 0-19 16,5 20 20-16,-5-20-20 0,0 0 70 0,0 0-70 16,0 11 70-16,-5-4-70 0,5-7 70 0,0 0-70 15,-12 17 71-15,-3 14-71 0,15-31 51 0,0 0-51 16,-19 36 52-16,1 3-52 0,18-39 33 0,0 0-33 16,-12 31 34-16,1-9-34 0,11-22 26 0,0 0-26 15,-7 17 26-15,6 4-26 0,1-21 27 0,0 0-27 16,5 12 27-16,-5-12-27 0,0 0-758 0</inkml:trace>
  <inkml:trace contextRef="#ctx0" brushRef="#br0" timeOffset="-159634.72">7013 13102 516 0,'0'0'0'0,"0"0"0"0,-10-7 0 0,10 7 30 0,0 0-30 15,-9-9 31-15,0-4-31 0,9 13 64 0,0 0-64 16,-4-11 65-16,1 3-65 0,3 8 63 0,0 0-63 16,0-7 64-16,0 7-64 0,0 0 66 0,0 0-66 15,7-12 67-15,3 1-67 0,-10 11 56 0,0 0-56 16,15-7 56-16,6 7-56 0,-21 0 48 0,0 0-48 15,23 2 49-15,-6 1-49 0,-17-3 38 0,0 0-38 16,18 11 39-16,1 8-39 0,-19-19 35 0,0 0-35 16,18 21 35-16,-6-4-35 0,-12-17 33 0,0 0-33 15,9 17 34 17,-9 2-34-32,0-19 32 0,0 0-32 15,-3 19 33-15,-1-3-33 0,4-16 29 0,0 0-29 0,-2 9 30 0,-5-1-30 0,7-8 25 16,0 0-25-16,-8 9 25 0,-3 1-25 0,11-10 24 0,0 0-24 0,-9 5 24 15,9-5-24-15,0 0 21 16,0 0-21-16,-9 7 22 0,9-7-22 16,0 0 15-16,0 0-15 0,0 0 16 15,0 0-16-15,0 0 13 16,0 0-13-16,0 0 13 0,-9 2-13 16,9-2 11-16,0 0-11 0,0 0 12 15,0 0-12-15,0 0 10 0,0 0-10 0,0 0 10 16,13 5-10-16,-13-5 8 0,0 0-8 0,19 0 8 15,8 5-8-15,-27-5 8 16,0 0-8-16,23 9 8 0,-2 10-8 16,-21-19 5-1,0 0-5-15,10 21 6 16,-4-2-6 0,-6-19 3-16,0 0-3 15,0 19 3-15,-2 5-3 0,2-24 2 16,0 0-2-16,-9 24 3 15,0-1-3-15,9-23 3 0,0 0-3 16,-14 16 3-16,-7-1-3 0,21-15 4 16,0 0-4-16,-23 14 4 0,0-5-4 15,23-9 4-15,0 0-4 0,-23 7 4 0,-9-7-4 16,32 0 5 0,0 0-5-16,-30-6 5 0,11-4-5 15,19 10 4-15,0 0-4 16,-14-9 4-16,7-1-4 0,2 1-1326 15</inkml:trace>
  <inkml:trace contextRef="#ctx0" brushRef="#br0" timeOffset="-156236.28">6147 9785 471 0,'0'0'0'0,"0"0"0"0,0 0 0 0,0 0 11 0,0 0-11 15,0 0 11-15,0 0-11 0,0 0 37 0,0 0-37 16,0 0 38-16,0 0-38 0,0 0 41 0,0 0-41 16,0 0 41-16,0 0-41 0,0 0 50 0,0 0-50 15,0 0 51-15,0 0-51 0,0 0 30 16,0 0-30-16,0 0 31 0,-20 7-31 0,20-7 30 0,0 0-30 16,-21 10 31-16,-4 7-31 0,25-17 27 0,0 0-27 15,-26 24 28-15,-1 2-28 0,27-26 34 0,0 0-34 16,-19 32 34-1,1 13-34-15,18-45 49 0,0 0-49 16,-12 43 50-16,10 2-50 16,2-45 65-1,0 0-65-15,6 36 65 0,11-6-65 16,-17-30 58 0,0 0-58-16,23 20 59 15,4-9-59 1,-27-11 47-16,0 0-47 0,33 0 48 0,6-12-48 15,-39 12 44-15,0 0-44 16,41-21 44-16,-4-5-44 0,-37 26 38 16,0 0-38-16,26-33 38 15,-3-7-38-15,-23 40 32 16,0 0-32 0,18-40 33-16,-13 6-33 15,-5 34 29-15,0 0-29 16,0-26 29-16,-9 8-29 15,9 18 24-15,0 0-24 16,-18-17 25-16,-4-4-25 0,22 21 21 16,0 0-21-16,-23-17 22 0,-6 7-22 0,29 10 13 15,0 0-13-15,-26-4 14 16,5 1-14-16,21 3 9 16,0 0-9-16,-18 5 10 0,4 7-10 15,14-12 5-15,0 0-5 0,-9 17 5 16,4 6-5-16,5-23 2 15,0 0-2-15,9 24 2 0,14 2-2 16,-2 0-1347-16</inkml:trace>
  <inkml:trace contextRef="#ctx0" brushRef="#br0" timeOffset="-156061.58">6373 10048 393 0,'0'0'0'0,"0"0"0"0,0 0 0 0,0 0 107 0,0 0-107 0,0 8 108 0,0-8-108 0,0 0 138 0,0 0-138 0,0 0 138 0,0 0-138 0,0 0 24 0,0 0-24 0,0 7 24 0,0-7-24 0,0 0 10 0,0 0-10 0,0 11 11 0,-2-3-11 16,2-8 4-16,0 0-4 0,-4 12 5 0,-5 4-5 15,9-16 12-15,0 0-12 0,-5 21 12 0,-4 1-12 16,9-22 27-16,0 0-27 0,-9 24 28 0,4-1-28 16,5-23 44-16,0 0-44 0,-5 21 45 0,1-1-45 15,4-20 49-15,0 0-49 0,0 19 50 0,-3-6-50 16,3-13 37-16,0 0-37 0,3 8 37 0,6 4-37 0,0 0-918 16</inkml:trace>
  <inkml:trace contextRef="#ctx0" brushRef="#br0" timeOffset="-155571.84">6575 9729 695 0,'0'0'0'0,"0"0"0"16,8 11 0-16,-8-11 0 0,0 0 0 0,5 5 0 15,-5-5 0-15,0 0 12 0,0 0-12 0,0 0 13 16,0 8-13-16,0-8 25 0,0 0-25 0,0 0 25 16,2 13-25-16,-2-13 35 0,0 0-35 0,-2 6 35 15,-7 1-35-15,9-7 36 0,0 0-36 0,-9 11 36 16,0 6-36-16,9-17 35 0,0 0-35 0,-10 19 35 16,1-3-35-16,9-16 40 0,0 0-40 0,-7 12 41 15,2-2-41-15,5-10 46 0,0 0-46 0,-9 11 47 16,0-1-47-16,9-10 44 0,0 0-44 0,-11 7 45 15,3 2-45-15,8-9 43 0,0 0-43 0,-8 8 43 16,3-3-43-16,5-5 35 0,0 0-35 0,-5 7 36 0,5-7-36 16,0 0 33-16,0 0-33 0,-5 16 34 31,6 5-34-31,-1-21 30 0,0 0-30 0,13 24 30 0,1-9-30 16,-14-15 22-16,0 0-22 0,23 13 23 15,7-3-23-15,-30-10 16 0,0 0-16 16,32 10 16-16,-1 2-16 15,-31-12 13 1,0 0-13-16,32 7 13 0,-4 2-13 16,-28-9 5-1,0 0-5-15,18 9 6 0,-7-1-6 0,-11-8 1 0,0 0-1 16,0 0 2-16,0 0-2 0,0 0-1175 0</inkml:trace>
  <inkml:trace contextRef="#ctx0" brushRef="#br0" timeOffset="-155324.45">6724 9778 740 0,'0'0'0'0,"0"0"0"16,0 10 0-16,0-10 7 0,0 0-7 0,3 7 7 0,-3-7-7 16,0 0 6-16,0 0-6 0,0 0 7 15,0 7-7-15,0-7 37 0,0 0-37 0,-3 10 38 0,-1 6-38 16,4-16 46-16,0 0-46 0,-2 24 47 0,-5 9-47 15,7-33 52-15,0 0-52 0,-5 36 53 0,0 13-53 16,5-49 53-16,0 0-53 0,-6 55 54 0,-6 4-54 16,12-59 44-16,0 0-44 0,-14 57 44 0,-9-2-44 15,0 1-867-15</inkml:trace>
  <inkml:trace contextRef="#ctx0" brushRef="#br0" timeOffset="-150402.12">5049 7974 438 0,'0'0'0'0,"0"0"0"0,0 0 0 16,0 0 40-16,0 0-40 0,-14 25 41 0,14-25-41 15,0 0 80-15,0 0-80 0,-11 7 80 0,2-2-80 0,9-5 102 16,0 0-102-16,-14 12 102 0,-3 0-102 0,17-12 87 16,0 0-87-16,-18 19 88 0,0 4-88 0,18-23 50 15,0 0-50-15,-12 25 51 0,7 1-51 0,5-26 42 16,0 0-42-16,0 30 43 0,5 4-43 0,-5-34 40 15,0 0-40-15,12 30 41 0,1-4-41 0,-13-26 36 16,0 0-36-16,19 19 36 0,8-7-36 0,-27-12 31 0,0 0-31 16,31 5 32 187,5-8-32-203,-36 3 26 0,0 0-26 0,40-7 26 0,6-2-26 0,-46 9 27 0,0 0-27 0,46-12 28 0,-2-4-28 0,-44 16 28 0,0 0-28 0,32-15 29 0,-6-1-29 0,-26 16 29 0,0 0-29 0,16-14 30 0,-3-1-30 0,-13 15 25 0,0 0-25 0,8-16 26 0,-8 1-26 0,0 15 22 0,0 0-22 0,-5-14 23 0,-2-7-23 0,7 21 18 0,0 0-18 0,-11-21 18 0,-1-1-18 0,12 22 17 0,0 0-17 0,-19-21 17 0,1-1-17 0,18 22 14 0,0 0-14 0,-21-19 15 0,-4 5-15 0,25 14 12 0,0 0-12 0,-30-9 13 0,-5 7-13 0,35 2 9 0,0 0-9 0,-37 7 10 0,-9 11-10 0,46-18 3 0,0 0-3 0,-41 22 3 0,15 4-3 0,-2 0-1386 15</inkml:trace>
  <inkml:trace contextRef="#ctx0" brushRef="#br0" timeOffset="-149894.85">5455 8314 337 0,'0'0'0'0,"0"0"0"15,-18 15 0-15,18-15 51 0,0 0-51 0,-10 12 51 16,6 2-51-16,4-14 59 0,0 0-59 0,-2 16 60 0,-5 4-60 15,7-20 49-15,0 0-49 0,-5 21 49 0,-4-2-49 16,9-19 59-16,0 0-59 0,-5 18 60 0,-8 1-60 16,13-19 51-16,0 0-51 0,-10 19 51 0,-2-2-51 15,12-17 43-15,0 0-43 0,-13 12 44 0,6-3-44 16,7-9 30-16,0 0-30 0,-7 7 30 0,7-7-30 16,0 0-708-16</inkml:trace>
  <inkml:trace contextRef="#ctx0" brushRef="#br0" timeOffset="-149588.86">5612 7893 471 0,'0'0'0'16,"0"0"0"-16,0 0 0 0,0 0 1 0,0 0-1 0,0 0 1 16,0 0-1-16,0 0 4 0,0 0-4 0,0 0 5 15,0 0-5-15,0 0 13 0,0 0-13 0,0 0 14 16,5 14-14-16,-5-14 33 0,0 0-33 0,0 14 34 16,0 3-34-16,0-17 45 0,0 0-45 0,4 19 46 0,-3 7-46 15,-1-26 56-15,0 0-56 0,8 28 57 0,0-4-57 16,-8-24 61-16,0 0-61 0,11 24 62 0,1-3-62 15,-12-21 59-15,0 0-59 0,9 21 60 0,2 0-60 16,-11-21 50-16,0 0-50 0,9 22 51 0,-9-5-51 16,0-17 33-16,0 0-33 0,0 21 34 0,-6 10-34 15,1 0-833-15</inkml:trace>
  <inkml:trace contextRef="#ctx0" brushRef="#br0" timeOffset="-149057.98">6000 7865 595 0,'0'0'0'15,"0"0"0"-15,-9 7 0 0,9-7 51 0,0 0-51 0,0 0 51 16,-5 9-51-16,5-9 99 0,0 0-99 0,0 0 100 16,0 9-100-16,0-9 54 0,0 0-54 0,-3 12 54 15,-6 7-54-15,9-19 37 0,0 0-37 0,-9 21 37 16,0 3-37-16,9-24 29 0,0 0-29 0,-5 26 30 16,-4 5-30-16,9-31 31 0,0 0-31 0,-9 28 32 15,4-2-32-15,5-26 40 0,0 0-40 0,-4 22 40 16,1-1-40-16,3-21 44 0,0 0-44 0,0 26 45 15,7 8-45 1,-7-34 50-16,0 0-50 0,14 28 50 0,0-4-50 16,-14-24 46-1,0 0-46-15,18 16 47 0,1-9-47 0,-19-7 40 0,0 0-40 0,25 0 41 0,0-7-41 0,-25 7 40 0,0 0-40 0,30-12 40 0,1-11-40 0,-31 23 36 16,0 0-36-16,27-27 37 0,-4-1-37 0,-23 28 34 16,0 0-34-16,19-31 35 0,-7 1-35 0,-12 30 33 15,0 0-33-15,9-24 34 0,-12 5-34 0,3 19 36 16,0 0-36-16,-9-19 36 0,-9-5-36 0,18 24 34 0,0 0-34 15,-26-24 34-15,-13 11-34 0,39 13 30 16,0 0-30-16,-44-5 31 0,-11 17-31 0,55-12 25 0,0 0-25 16,-53 21 26-16,2 7-26 0,51-28 18 15,0 0-18-15,-53 29 18 0,-14-1-18 16,2 0-1605-16</inkml:trace>
  <inkml:trace contextRef="#ctx0" brushRef="#br0" timeOffset="-144950.12">5527 8253 247 0,'0'0'0'0,"0"0"0"0,0 0 0 0,0 0 12 16,0 0-12-16,-2 24 13 0,-1-19-13 0,3-5 49 16,0 0-49-16,0 0 50 0,-5 9-50 0,5-9 74 15,0 0-74-15,-4 7 75 0,4-7-75 0,0 0 89 16,0 0-89-16,-12 9 89 0,12-9-89 0,0 0 48 15,0 0-48-15,-7 7 49 0,7-7-49 0,0 0 45 0,0 0-45 16,-9 5 45-16,9-5-45 0,0 0 45 0,0 0-45 16,-7 3 46-16,7-3-46 0,0 0 38 0,0 0-38 15,-6 0 39-15,6 0-39 0,0 0 39 0,0 0-39 16,-8 0 40-16,8 0-40 0,0 0 42 0,0 0-42 16,0 0 43-16,-6 0-43 0,6 0 38 0,0 0-38 15,0 0 39-15,0 0-39 0,0 0 39 0,0 0-39 16,0 0 39-16,9-7-39 0,-9 7 33 0,0 0-33 15,14-7 34-15,4 2-34 0,-18 5 29 0,0 0-29 0,23-5 30 16,3-4-30-16,-26 9 25 0,0 0-25 16,29-10 25-16,1 1-25 93,-30 9 26-93,0 0-26 0,28-8 27 0,4-1-27 0,-32 9 23 0,0 0-23 0,23-12 23 16,-1 3-23-16,-22 9 23 0,0 0-23 0,22-7 23 0,-8 2-23 0,-14 5 19 0,0 0-19 0,14-7 19 16,-9-1-19-16,-5 8 17 0,0 0-17 0,0 0 18 0,0 0-18 15,0 0 15-15,0 0-15 0,0 0 15 0,0 0-15 0,0 0-1287 0</inkml:trace>
  <inkml:trace contextRef="#ctx0" brushRef="#br0" timeOffset="-144471.99">5557 7921 113 0,'0'0'0'0,"0"0"0"0,2 12 0 0,-2-12 91 16,0 0-91-16,3 7 92 0,-3-7-92 0,0 0 83 16,0 0-83-16,0 10 83 0,0-10-83 0,0 0 55 15,0 0-55-15,-14 7 55 0,0 5-55 0,14-12 62 16,0 0-62-16,-21 18 63 0,-7 6-63 0,28-24 44 15,0 0-44-15,-30 24 45 0,2 7-45 0,-4 0-530 16</inkml:trace>
  <inkml:trace contextRef="#ctx0" brushRef="#br0" timeOffset="-139838.52">9309 9400 516 0,'0'0'0'0,"0"0"0"0,0 0 0 0,0 0 23 0,0 0-23 16,0 0 23-16,0 0-23 0,0 0 59 0,0 0-59 15,0 0 60-15,0 0-60 0,0 0 82 0,0 0-82 16,0 0 82-16,0 0-82 0,0 0 59 0,0 0-59 16,0 0 59-16,0 0-59 0,0 0 40 0,0 0-40 15,0 0 40-15,0 0-40 0,0 0 30 0,0 0-30 16,0 0 31-16,-32 13-31 0,32-13 27 0,0 0-27 0,-23 15 27 15,-1 2-27-15,24-17 30 0,0 0-30 16,-27 23 30-16,1 10-30 16,26-33 25-16,0 0-25 15,-27 27 26-15,10-6-26 0,17-21 25 16,0 0-25-16,-15 23 25 0,-2 8-25 16,17-31 30-1,0 0-30-15,-14 28 30 0,1-13-30 16,13-15 30-1,0 0-30-15,-7 9 31 0,4-4-31 16,3-5 26-16,0 0-26 16,0 0 26-16,-6 12-26 0,6-12 25 0,0 0-25 0,0 0 26 0,-7 9-26 0,7-9 22 0,0 0-22 0,0 0 23 15,0 0-23-15,0 0 20 0,0 0-20 0,0 0 20 0,-1 7-20 0,1-7 18 0,0 0-18 0,0 0 19 0,0 0-19 0,0 0 13 0,0 0-13 0,5 3 14 0,-5-3-14 0,0 0 12 0,0 0-12 0,12 5 12 0,-3 2-12 0,-9-7 10 16,0 0-10-16,14 7 11 0,4 0-11 0,-18-7 11 16,0 0-11-16,19 10 12 0,-1-1-12 0,-18-9 11 15,0 0-11-15,18 9 11 0,-4-2-11 0,-14-7 13 16,0 0-13-16,10 5 14 0,6 2-14 0,-16-7 13 15,0 0-13-15,11 3 13 0,-2 1-13 0,-9-4 13 0,0 0-13 16,0 0 14-16,7 5-14 0,-7-5 7 0,0 0-7 16,0 0 8-16,5 5-8 0,0 2-1348 0</inkml:trace>
  <inkml:trace contextRef="#ctx0" brushRef="#br0" timeOffset="-139397.97">9237 9572 617 0,'0'0'0'0,"0"0"0"0,0 0 0 15,0 0 56-15,0 0-56 0,0 7 56 0,0-7-56 16,0 0 72-16,0 0-72 0,0 0 73 0,0 0-73 16,0 0 52-16,0 0-52 0,7 10 53 0,-7-1-53 0,0-9 41 15,0 0-41-15,0 12 42 0,0 9-42 0,0-21 38 16,0 0-38-16,-4 24 38 0,-8 9-38 0,12-33 37 16,0 0-37-16,-11 33 38 0,-1-7-38 15,12-26 42-15,0 0-42 0,-9 24 42 0,-1 0-42 0,10-24 38 16,0 0-38-16,-9 24 39 0,3-1-39 62,6-23 39-62,0 0-39 0,0 20 39 0,0-1-39 16,0-19 33-16,0 0-33 0,2 16 34 0,2-4-34 0,-4-12 27 0,0 0-27 16,0 12 27-16,3-3-27 0,-3-9 20 0,0 0-20 0,2 16 21 0,-4 8-21 0,2-24 16 0,0 0-16 15,-3 19 17-15,-1-11-17 0,2 1-1176 16</inkml:trace>
  <inkml:trace contextRef="#ctx0" brushRef="#br0" timeOffset="-138727.03">9366 10158 539 0,'0'0'0'0,"0"0"0"0,-9 12 0 16,9-12 1-16,0 0-1 0,-4 7 1 0,4-7-1 15,0 0 8-15,0 0-8 0,0 11 8 0,0 1-8 16,0-12 61-16,0 0-61 0,-9 17 62 0,-1 4-62 0,10-21 79 16,0 0-79-16,-16 22 79 0,2-6-79 0,14-16 71 15,0 0-71-15,-11 14 71 0,-5-2-71 0,16-12 51 16,0 0-51-16,-16 14 51 0,1 3-51 0,-1-3-752 15</inkml:trace>
  <inkml:trace contextRef="#ctx0" brushRef="#br0" timeOffset="-136296.65">9512 9413 617 0,'0'0'0'16,"0"0"0"-16,0 0 0 0,0 0 33 0,0 0-33 15,0 0 33-15,0 0-33 0,0 0 97 0,0 0-97 16,0 0 98-16,21-4-98 0,-21 4 86 0,0 0-86 0,9-2 87 16,5 1-87-16,-14 1 73 0,0 0-73 0,18 0 73 15,8 0-73-15,-26 0 38 0,0 0-38 16,25 0 39-16,5 0-39 0,-30 0 35 0,0 0-35 0,28 0 35 16,9 0-35-16,-37 0 32 0,0 0-32 0,39 1 33 15,-5 8-33-15,-34-9 26 0,0 0-26 0,30 9 26 219,-4 3-26-219,-26-12 23 16,0 0-23-16,18 8 23 0,-4 3-23 0,-14-11 25 15,0 0-25-15,14 14 25 0,-5 6-25 0,-9-20 27 0,0 0-27 0,3 32 27 0,-3 7-27 16,0-39 29-16,0 0-29 0,-1 47 29 0,-5 0-29 0,6-47 25 0,0 0-25 15,-5 48 26-15,-4-8-26 0,9-40 24 0,0 0-24 0,-10 38 25 0,6-5-25 0,4-33 26 16,0 0-26-16,-7 29 27 0,0-3-27 0,7-26 26 0,0 0-26 0,-9 28 26 0,-9 12-26 16,18-40 25-16,0 0-25 0,-17 38 26 0,-1-7-26 0,18-31 22 0,0 0-22 0,-19 24 23 0,-4 2-23 0,23-26 20 15,0 0-20-15,-18 23 21 0,6-11-21 0,12-12 9 0,0 0-9 16,-6 9 10-16,6-9-10 0,0 0 3 0,0 0-3 0,-8 3 4 0,8-3-4 0,0 0-1468 16</inkml:trace>
  <inkml:trace contextRef="#ctx0" brushRef="#br0" timeOffset="-135913.59">9512 9792 371 0,'0'0'0'0,"0"0"0"0,-5 8 0 0,5-8 16 0,0 0-16 16,0 0 17-16,0 7-17 0,0-7 10 0,0 0-10 16,0 0 10-16,0 0-10 0,0 0 61 0,0 0-61 15,9 5 62-15,3-5-62 0,-12 0 96 0,0 0-96 16,19-3 96-16,10-1-96 0,-29 4 79 0,0 0-79 15,33-5 79-15,8-3-79 0,-41 8 75 0,0 0-75 16,46-7 75-16,8 3-75 0,-54 4 91 0,0 0-91 16,55-2 91-16,-9 2-91 15,-46 0 66-15,0 0-66 0,39 4 66 16,-16 3-66-16,-23-7 50 16,0 0-50-16,8 2 51 0,-16-11-51 0,-1 2-1037 15</inkml:trace>
  <inkml:trace contextRef="#ctx0" brushRef="#br0" timeOffset="-121582.58">10723 6891 326 0,'0'0'0'0,"0"0"0"0,0 0 0 16,0 0 21-16,0 0-21 0,7-15 22 0,-7 15-22 0,0 0 88 15,0 0-88-15,0-11 89 0,0 11-89 0,0 0 100 16,0 0-100-16,0 0 100 0,0 0-100 0,0 0 94 16,0 0-94-16,0-5 95 0,0 5-95 15,0 0 53-15,0 0-53 0,0 0 54 0,0 0-54 0,0 0 51 16,0 0-51-16,-7-9 51 0,7 9-51 0,0 0 44 15,0 0-44-15,0 0 45 0,0 0-45 0,0 0 42 16,0 0-42-16,-2-7 42 0,2 7-42 0,0 0 38 0,0 0-38 16,0-5 38-16,0 5-38 0,0 0 38 0,0 0-38 15,0 0 39-15,0 0-39 0,0 0 38 0,0 0-38 16,0 0 39-16,0 0-39 0,0 0 36 0,0 0-36 16,0 0 37-16,0 9-37 0,0-9 37 0,0 0-37 15,0 15 38-15,-7 10-38 0,7-25 35 0,0 0-35 0,-7 29 36 16,3 2-36-1,4-31 34-15,0 0-34 0,-7 24 34 16,2 9-34-16,5-33 36 0,0 0-36 16,-5 28 37-16,5-4-37 15,0-24 34-15,0 0-34 0,-4 18 35 0,2-3-35 16,2-15 28 0,0 0-28-16,-3 12 28 0,-1-3-28 15,4-9 24-15,0 0-24 16,4 10 24-16,1-1-24 0,-5-9 21 15,0 0-21-15,7 9 21 16,-7-9-21-16,0 0 17 0,0 0-17 0,9 6 17 0,-9-6-17 16,0 0 5-16,0 0-5 0,0 9 6 0,0 3-6 15,0-3-1566-15</inkml:trace>
  <inkml:trace contextRef="#ctx0" brushRef="#br0" timeOffset="-120784.31">10934 6836 303 0,'0'0'0'0,"-5"0"0"15,-13 0 0-15,18 0 42 0,0 0-42 0,-14 3 43 16,2-1-43-16,12-2 80 0,0 0-80 0,-5 3 81 16,5-3-81-16,0 0 37 0,0 0-37 0,-9 7 37 0,5 2-37 15,4-9 42-15,0 0-42 0,-1 9 42 0,1 1-42 16,0-10 51-16,0 0-51 0,-4 9 52 15,4-1-52-15,0-8 68 0,0 0-68 0,-5 9 68 0,-1 0-68 16,6-9 72-16,0 0-72 0,-7 10 72 0,2 6-72 16,5-16 73-16,0 0-73 0,-3 20 74 0,1 5-74 15,2-25 64-15,0 0-64 0,0 24 65 16,0-12-65 0,0-12 56-16,0 0-56 0,2 15 57 0,1 8-57 15,-3-23 42 1,0 0-42-16,0 22 42 0,0-9-42 0,0-13 37 0,0 0-37 0,0 8 38 15,0-1-38-15,0-7 34 0,0 0-34 0,0 9 35 0,0-4-35 0,0-5 33 0,0 0-33 0,0 0 33 0,4 10-33 0,-4-10 29 16,0 0-29-16,0 0 30 0,5 9-30 0,-5-9 30 16,0 0-30-16,0 0 31 0,2 9-31 0,-2-9 25 0,0 0-25 15,0 0 26-15,9 3-26 0,-9-3 24 0,0 0-24 16,7 0 25-16,-7 0-25 0,0 0 22 0,0 0-22 16,10 2 22-16,-3-2-22 0,-7 0 20 0,0 0-20 0,9 0 20 15,2 0-20-15,-11 0 16 0,0 0-16 0,8-2 17 16,1-1-17-16,-9 3 16 0,0 0-16 0,9-4 16 15,5 1-16-15,-14 3 13 0,0 0-13 0,21-2 14 16,2-5-14-16,-23 7 12 0,0 0-12 0,23-5 12 16,-5 1-12-16,-18 4 11 0,0 0-11 0,18-6 11 15,1 0-11-15,-19 6 8 0,0 0-8 0,14-7 9 16,-2 2-9-16,-12 5 8 0,0 0-8 0,9-8 8 16,-2-1-8-16,-7 9 8 0,0 0-8 0,2-10 8 15,-2-4-8-15,0 14 8 0,0 0-8 0,-2-19 8 0,1-14-8 16,1 33 9-16,0 0-9 0,-4-28 10 15,-1 7-10-15,5 21 9 0,0 0-9 0,-14-15 10 0,-4-1-10 16,18 16 9-16,0 0-9 0,-19-17 9 0,-3 1-9 16,22 16 10-16,0 0-10 0,-21-17 11 0,2 7-11 15,19 10 15-15,0 0-15 0,-21-9 16 0,1 0-16 16,20 9 14-16,0 0-14 0,-14-8 14 0,2 1-14 0,12 7 11 16,0 0-11-16,-6-4 12 0,6 4-12 0,0 0 5 15,0 0-5-15,-5-5 5 0,10 2-5 0,4 3-1777 16</inkml:trace>
  <inkml:trace contextRef="#ctx0" brushRef="#br0" timeOffset="-118190.88">11323 7057 147 0,'0'0'0'0,"0"0"0"15,0 0 0-15,0 0 10 0,0 0-10 0,0 0 11 16,-14 24-11-16,14-24 54 0,0 0-54 0,-4 13 55 15,2-1-55-15,2-12 110 0,0 0-110 0,-3 12 110 0,-3 0-110 16,6-12 100-16,0 0-100 0,-12 15 100 0,-7 6-100 16,19-21 60-16,0 0-60 0,-22 18 61 0,-6-3-61 15,28-15 44-15,0 0-44 0,-32 16 45 0,6 1-45 16,-4 2-621-16</inkml:trace>
  <inkml:trace contextRef="#ctx0" brushRef="#br0" timeOffset="-116550.02">11464 6751 841 0,'0'0'0'0,"0"0"0"16,0 0 0-16,0 0 34 0,0 0-34 0,0 0 34 15,0 0-34-15,0 0 80 0,0 0-80 0,0 0 80 16,0 0-80-16,0 0 81 0,0 0-81 0,0 0 82 16,0 0-82-16,0 0 59 0,0 0-59 0,0 0 59 15,0 0-59-15,0 0 36 0,0 0-36 0,-9 21 37 16,0-2-37-16,9-19 28 0,0 0-28 0,-14 27 28 16,-2 11-28-16,16-38 28 0,0 0-28 0,-12 40 28 15,7 0-28-15,5-40 28 0,0 0-28 0,-4 33 29 16,-1-2-29-1,5-31 24-15,0 0-24 0,0 30 25 0,5-6-25 16,-5-24 20 0,0 0-20-16,12 17 20 0,4 2-20 15,-16-19 10-15,0 0-10 0,18 9 11 0,-2-9-11 16,0 0-1217-16</inkml:trace>
  <inkml:trace contextRef="#ctx0" brushRef="#br0" timeOffset="-115723">11617 6815 259 0,'0'0'0'0,"0"0"0"15,13-4 0-15,-13 4 33 0,0 0-33 0,5-5 34 0,-5 5-34 16,0 0 38-16,0 0-38 0,9-7 38 0,-9 7-38 16,0 0 49-16,0 0-49 0,5-7 49 0,-5 7-49 15,0 0 49-15,0 0-49 0,16-10 50 0,-5 3-50 16,-11 7 66-16,0 0-66 0,12-9 66 0,2-1-66 15,-14 10 69-15,0 0-69 0,11-9 70 0,5-3-70 16,-16 12 72-16,0 0-72 0,14-8 72 0,-4 2-72 16,-10 6 60-16,0 0-60 0,16-1 61 0,7-1-61 15,-23 2 47-15,0 0-47 0,19 0 48 0,-3 0-48 0,-16 0 37 16,0 0-37-16,14 2 38 0,-3 5-38 0,-11-7 34 0,0 0-34 16,9 12 34-16,-6 0-34 0,-3-12 30 15,0 0-30-15,0 12 30 0,-3 4-30 0,3-16 33 0,0 0-33 16,-5 15 33-16,-10 2-33 0,15-17 27 0,0 0-27 15,-17 16 27-15,3 1-27 0,14-17 31 16,0 0-31-16,-14 19 32 0,3-3-32 0,11-16 28 0,0 0-28 16,-7 14 29-16,-2-6-29 0,9-8 22 0,0 0-22 15,-7 7 23-15,7-7-23 0,0 0 20 0,0 0-20 0,-9 9 20 16,9-9-20-16,0 0 16 0,0 0-16 0,0 0 17 16,0 0-17-16,0 0 13 0,0 0-13 15,-7 4 14-15,7-4-14 0,0 0 14 0,0 0-14 0,0 0 14 16,11-9-14-16,-11 9 12 0,0 0-12 0,12-4 13 15,-3-1-13-15,-9 5 9 0,0 0-9 0,16-3 10 16,5 3-10-16,-21 0 9 0,0 0-9 0,19 1 9 16,3 6-9-16,-22-7 6 15,0 0-6-15,19 9 6 16,-1 10-6-16,-18-19 4 16,0 0-4-16,16 21 5 15,-2 0-5-15,-14-21 3 16,0 0-3-1,5 22 3-15,-5-5-3 16,0-17 2-16,0 0-2 0,-5 18 2 16,-8 6-2-16,13-24 2 0,0 0-2 15,-14 19 3-15,0-7-3 0,14-12 2 16,0 0-2-16,-21 7 3 0,-13 2-3 16,34-9 4-16,0 0-4 0,-30 8 4 15,13-4-4-15,17-4 5 16,0 0-5-16,-11 0 6 0,-7-4-6 15,18 4 6-15,0 0-6 0,-14-5 7 0,0-2-7 16,14 7 5-16,0 0-5 0,-7-19 5 0,11-10-5 16,-4-1-1434-16</inkml:trace>
  <inkml:trace contextRef="#ctx0" brushRef="#br0" timeOffset="-95246.08">18163 5804 214 0,'0'0'0'0,"0"0"0"0,0 0 0 15,0 0-101-15</inkml:trace>
  <inkml:trace contextRef="#ctx0" brushRef="#br0" timeOffset="-94135.72">19206 5804 561 0,'0'0'0'15,"0"0"0"-15,26 9 0 0,-26-9 0 0,0 0 0 16,20 3 0-16,-8-1 0 0,-12-2 1 0,0 0-1 15,9 4 1-15,5 1-1 0,-14-5 9 0,0 0-9 16,12 7 9-16,2 0-9 0,-14-7 5 0,0 0-5 16,9 5 5-16,0-2-5 0,-9-3 4 0,0 0-4 15,7 4 5-15,-7-4-5 0,0 0 5 0,0 0-5 0,0 0 5 16,7 8-5-16,-7-8 5 0,0 0-5 0,0 0 5 16,0 0-5-16,0 0 7 0,0 0-7 0,0 0 7 15,0 0-7-15,0 0 24 0,0 0-24 0,0 0 25 16,9-3-25-16,-9 3 38 0,0 0-38 0,0 0 39 15,7 0-39-15,-7 0 49 0,0 0-49 0,0 0 49 16,16 0-49-16,-16 0 47 0,0 0-47 0,9 0 47 16,0 0-47-16,-9 0 41 0,0 0-41 0,0 0 41 15,10 0-41-15,-10 0 34 0,0 0-34 0,0 0 34 0,9 0-34 16,-9 0 27-16,0 0-27 0,0 0 28 0,0 0-28 16,0 0 20-16,0 0-20 0,7-4 21 0,-7 4-21 15,0 0 18-15,0 0-18 0,0 0 19 0,7-5-19 31,-7 5 15-31,0 0-15 0,0 0 16 16,0 0-16-16,0 0 11 0,0 0-11 0,0 0 12 0,7 0-12 0,-7 0 8 16,0 0-8-16,0 0 9 0,0 0-9 0,0 0 7 15,0 0-7-15,0 0 7 0,7 5-7 16,-7-5 4-16,0 0-4 0,0 0 4 0,0 0-4 0,0 0 3 16,0 0-3-16,0 0 4 15,7 9-4-15,-7-9 2 0,0 0-2 16,0 0 3-16,0 0-3 0,0 0 2 15,0 0-2-15,0 0 2 0,0 0-2 16,0 0 2-16,0 0-2 0,0 0 3 16,0 0-3-16,0 0 3 0,0 0-3 15,0 0 4-15,0 0-4 0,0 0 4 16,0 0-4-16,0 0 4 0,0 0-4 0,0 0 4 0,0 0-4 16,0 0 4-16,0 0-4 0,0 0 4 0,0 0-4 15,0 0 5-15,0 0-5 0,0 0 4 0,0 0-4 16,6 2 4-16,-6-2-4 0,0 0 2 15,0 0-2-15,0 0 3 0,0 0-3 0,0 0 2 16,0 0-2-16,7 0 2 0,-7 0-2 16,0 0 1-16,0 0-1 0,0 0 2 15,0 0-2-15,0 0 1 0,0 0-1 16,0 0 1-16,0 0-1 16,0 0 1-16,0 0-1 0,7 0 1 0,-7 0-1 15,0 0 1-15,0 0-1 0,0 0 1 0,0 0-1 0,0 0 0 16,0 0 0-16,7 0 1 0,-7 0-1 15,0 0 0-15,0 0 0 0,0 0 1 16,0 0-1-16,0 0 0 0,0 0 0 0,0 0 1 16,0 0-1-16,0 0 0 0,0 0 0 0,7-2 1 15,-7 2-1-15,0 0 1 0,0 0-1 0,0 0 1 16,0 0-1-16,0 0 1 0,0 0-1 0,7-5 2 16,-7 5-2-16,0 0 2 0,0 0-2 0,0 0 3 0,0 0-3 0,0 0 4 0,0 0-4 0,0 0 4 0,9-7-4 0,-9 7 3 0,0 0-3 15,0 0 4-15,0 0-4 0,0 0 2 0,0 0-2 0,0 0 2 0,5-2-2 0,-5 2 1 0,0 0-1 0,0 0 1 0,0 0-1 0,0 0 0 0,0 0 0 0,0 0 0 0,9-7 0 0,-9 7 0 0,0 0 0 0,0 0 0 0,0 0 0 0,0 0 0 16,0 0 0-16,0 0 0 0,5 0 0 0,-5 0 0 0,0 0 0 15,0 0 1-15,0 0-1 0,0 0 0 0,0 0 0 16,0 0 0-16,4-5 0 0,-4 5 0 0,0 0 0 16,0 0 0-16,0 0 0 0,0 0 0 0,0 0 0 15,8 0 0-15,-8 0 0 0,0 0 0 0,0 0 0 0,6 0 0 16,-6 0 0-16,0 0 0 0,0 0 0 0,7 0 0 16,-7 0 0-16,0 0 0 0,0 0 0 0,0 0 0 15,0 0 0-15,0 0 0 0,0 0 0 0,3 9 0 16,-10-1 0-16,7-8 0 0,0 0 0 0,-16-1 0 15,1-27 0-15,-1 0-1023 0</inkml:trace>
  <inkml:trace contextRef="#ctx0" brushRef="#br0" timeOffset="-47656.21">9620 10442 606 0,'0'0'0'0,"0"0"0"0,0 0 0 15,0 0 24-15,0 0-24 0,0 0 25 0,0 0-25 16,0 0 69-16,0 0-69 0,17 7 69 0,-3-9-69 15,-14 2 62-15,0 0-62 0,27-5 63 0,8-7-63 16,-35 12 37-16,0 0-37 0,37-12 37 0,4 0-37 16,-41 12 30-16,0 0-30 0,42-5 31 0,1 3-31 15,-43 2 24-15,0 0-24 0,42-2 25 0,-10 0-25 0,-32 2 15 16,0 0-15-16,28-1 15 0,-7-4-15 0,-21 5 10 16,0 0-10-16,12-2 11 0,-12 2-11 15,0 0 9-15,0 0-9 0,6-2 10 0,-6 2-10 0,0 0 11 16,0 0-11-16,0 0 12 0,-14-2-12 0,14 2 28 15,0 0-28-15,-18 0 29 0,-17 2-29 0,35-2 44 16,0 0-44-16,-37 9 44 0,-11 3-44 0,48-12 45 0,0 0-45 16,-48 19 46-1,-6 3-46-15,54-22 44 0,0 0-44 16,-50 25 45-16,3-1-45 16,47-24 36-1,0 0-36-15,-38 19 37 0,12-7-37 16,26-12 31-1,0 0-31-15,-19 12 31 0,4-3-31 16,15-9 23-16,0 0-23 0,-8 7 23 0,8-7-23 0,0 0 16 0,0 0-16 0,0 0 16 0,0 0-16 0,0 0 11 0,0 0-11 0,8-4 12 0,17-11-12 0,-25 15 10 0,0 0-10 0,35-18 10 0,1 3-10 0,-36 15 7 16,0 0-7-16,46-18 8 0,3 5-8 0,-49 13 7 0,0 0-7 0,51-12 8 0,-3 3-8 15,-48 9 7-15,0 0-7 0,40-9 7 0,-11 2-7 16,-29 7 6-16,0 0-6 0,19-1 6 0,-7 2-6 16,-12-1 3-16,0 0-3 0,9 4 3 0,-9-4-3 15,0 0 1-15,0 0-1 0,-5 15 1 0,-4 3-1 16,-3 1-1320-16</inkml:trace>
  <inkml:trace contextRef="#ctx0" brushRef="#br0" timeOffset="-40539.73">19354 5306 718 0,'0'0'0'0,"0"0"0"0,19-9 0 0,-19 9 33 16,0 0-33-16,13-8 33 0,-13-1-33 0,0 9 82 16,0 0-82-16,-13-12 83 0,-10-7-83 0,23 19 82 15,0 0-82-15,-28-21 82 0,-5 0-82 0,33 21 61 16,0 0-61-16,-43-22 61 0,-11 4-61 0,54 18 31 15,0 0-31-15,-60-20 31 0,-2 1-31 0,62 19 22 16,0 0-22-16,-67-16 23 0,-11 6-23 0,78 10 24 0,0 0-24 16,-85-4 24-16,-6 4-24 15,91 0 25-15,0 0-25 16,-90 2 26-16,1 8-26 0,89-10 22 0,0 0-22 16,-81 14 23-16,5 0-23 0,76-14 21 15,0 0-21-15,-70 17 21 16,-1 4-21-16,71-21 19 15,0 0-19-15,-63 28 20 16,12 5-20 0,51-33 20-16,0 0-20 0,-48 33 20 15,9 1-20-15,39-34 19 16,0 0-19-16,-41 28 19 0,1-2-19 16,40-26 18-16,0 0-18 15,-35 28 19-15,13-1-19 16,22-27 17-1,0 0-17-15,-7 26 18 0,13 2-18 16,-6-28 15 0,0 0-15-16,19 31 15 0,16 11-15 15,-35-42 13-15,0 0-13 0,44 46 13 0,2 4-13 16,-46-50 10-16,0 0-10 0,53 49 10 0,16-4-10 0,-69-45 12 0,0 0-12 0,81 40 13 0,0-1-13 0,-81-39 19 0,0 0-19 0,82 30 19 0,2-6-19 0,-84-24 21 0,0 0-21 0,83 23 22 0,-9-6-22 0,-74-17 23 0,0 0-23 0,75 19 24 0,-5-5-24 16,-70-14 21-16,0 0-21 0,71 10 22 0,-1-6-22 0,-70-4 20 0,0 0-20 0,78-4 20 0,1-4-20 0,-79 8 18 0,0 0-18 0,85-11 19 0,5-3-19 15,-90 14 19-15,0 0-19 0,85-15 20 0,-20-9-20 0,-65 24 21 0,0 0-21 0,62-25 21 0,3-2-21 0,-65 27 17 0,0 0-17 0,60-33 18 0,-18 0-18 16,-42 33 24-16,0 0-24 0,30-38 24 0,-14-11-24 0,-16 49 26 15,0 0-26-15,9-53 27 0,-5-4-27 0,-4 57 24 0,0 0-24 16,-9-52 24-16,-5 3-24 0,14 49 24 0,0 0-24 16,-32-48 24-16,-17-6-24 0,49 54 24 0,0 0-24 15,-59-52 24-15,5 0-24 0,54 52 21 0,0 0-21 0,-64-40 22 16,-12 14-22-16,76 26 7 0,0 0-7 0,-84-10 7 16,-3 14-7-16,87-4 1 0,0 0-1 15,-76 15 1-15,16 13-1 0,0-2-1805 0</inkml:trace>
  <inkml:trace contextRef="#ctx0" brushRef="#br0" timeOffset="-214.77">8887 12524 214 0,'0'0'0'0,"0"0"0"16,0 0 0-16,0 0 16 0,0 0-16 0,0 0 17 15,0 0-17-15,0 0 52 0,0 0-52 0,0 0 53 16,0 0-53-16,0 0 67 0,0 0-67 0,0 0 67 0,0 0-67 16,0 0 72-16,0 0-72 0,0 0 73 0,0 0-73 15,0 0 46-15,0 0-46 0,0 0 46 0,0 0-46 16,0 0 39-16,0 0-39 0,-35 16 40 0,16-3-40 15,19-13 33-15,0 0-33 0,-23 23 33 0,-2 8-33 16,25-31 37-16,0 0-37 0,-19 36 37 0,4 13-37 31,15-49 38-31,0 0-38 0,-15 47 39 0,0 1-39 16,15-48 49 0,0 0-49-16,-10 42 49 0,3-8-49 15,7-34 49-15,0 0-49 0,-7 30 49 0,-6-1-49 0,13-29 42 16,0 0-42-16,-8 26 43 0,4-7-43 0,4-19 42 0,0 0-42 0,4 17 42 0,-1 2-42 0,-3-19 31 0,0 0-31 0,9 19 32 0,5-5-32 0,-14-14 23 0,0 0-23 15,18 7 24-15,5-3-24 0,-23-4 18 0,0 0-18 16,23 0 18-16,-4-2-18 0,-19 2 16 0,0 0-16 16,21-4 17-16,2 1-17 0,-23 3 16 0,0 0-16 15,18-3 16-15,-4-4-16 0,-14 7 14 0,0 0-14 16,9-9 14-16,-1-1-14 0,-8 10 12 0,0 0-12 0,9-9 13 16,-7 2-13-16,-2 7 14 0,0 0-14 0,4-7 15 15,-1-3-15-15,-3 10 17 0,0 0-17 0,-3-12 17 16,-1 0-17-16,4 12 17 0,0 0-17 0,-11-13 18 15,-15 3-18-15,26 10 15 0,0 0-15 0,-28-3 16 16,1 4-16-16,27-1 13 0,0 0-13 0,-23 5 14 16,0 4-14-16,23-9 7 0,0 0-7 0,-15 11 7 15,4-1-7-15,2 0-1304 0</inkml:trace>
  <inkml:trace contextRef="#ctx0" brushRef="#br0" timeOffset="1115.06">9140 13062 505 0,'0'0'0'0,"0"0"0"0,-9 19 0 15,9-19 35-15,0 0-35 0,-7 21 36 0,0 5-36 16,7-26 73-16,0 0-73 0,-9 35 74 0,-12 13-74 0,21-48 48 16,0 0-48-16,-27 52 49 0,-6-4-49 0,33-48 10 15,0 0-10-15,-36 44 10 0,-4-15-10 0,3 2-570 16</inkml:trace>
  <inkml:trace contextRef="#ctx0" brushRef="#br0" timeOffset="6059.5">9443 12538 471 0,'0'0'0'0,"0"0"0"16,0 0 0-16,0 0 18 0,0 0-18 0,4-21 19 16,-3 14-19-16,-1 7 76 0,0 0-76 0,0 0 77 15,4-12-77-15,-4 12 91 0,0 0-91 0,0 0 92 16,2-7-92-16,-2 7 84 0,0 0-84 0,0 0 84 0,0 0-84 16,0 0 50-16,0 0-50 0,0 0 51 0,0 0-51 15,0 0 42-15,0 0-42 0,0 12 42 16,-2 7-42-16,2-19 37 0,0 0-37 0,-4 28 37 0,3 7-37 15,1-35 37-15,0 0-37 0,0 41 37 16,1 6-37-16,-1-47 41 0,0 0-41 0,4 50 41 0,1 0-41 16,-5-50 38-16,0 0-38 0,9 45 38 0,-5-10-38 0,-4-35 30 15,0 0-30-15,5 31 30 0,-5-5-30 16,0-26 25-16,0 0-25 0,0 21 25 0,0-4-25 0,3 0-1150 16</inkml:trace>
  <inkml:trace contextRef="#ctx0" brushRef="#br0" timeOffset="6633.42">9701 12573 527 0,'0'0'0'0,"0"0"0"16,0 0 0-16,0 0 7 0,0 0-7 0,0 0 7 16,9 0-7-16,-9 0 18 0,0 0-18 0,0 0 19 15,3 6-19-15,-3-6 21 0,0 0-21 0,2 7 22 16,-2-7-22-16,0 0 19 0,0 0-19 0,-2 21 19 16,-7 15-19-16,9-36 24 0,0 0-24 0,-8 37 24 15,-1-4-24-15,9-33 44 0,0 0-44 0,-6 34 45 0,3 6-45 16,3-40 71-16,0 0-71 0,2 33 71 0,5-14-71 15,-7-19 65-15,0 0-65 0,9 14 66 0,10 1-66 16,-19-15 66-16,0 0-66 0,26 14 67 16,1-3-67-1,-27-11 57-15,0 0-57 0,32 7 58 16,-6-6-58-16,-26-1 45 16,0 0-45-16,28 0 46 0,-6-5-46 0,-22 5 53 15,0 0-53-15,19-9 54 0,-1-6-54 16,-18 15 57-1,0 0-57-15,10-23 58 0,-3-6-58 16,-7 29 53-16,0 0-53 0,2-36 54 0,-7-11-54 16,5 47 44-16,0 0-44 15,-13-52 45-15,-10 0-45 16,23 52 36-16,0 0-36 16,-28-45 37-16,-9 19-37 0,37 26 28 0,0 0-28 15,-40-12 28-15,-8 15-28 0,48-3 8 16,0 0-8-16,-46 23 8 0,0 20-8 15,46-43 4-15,0 0-4 0,-37 50 5 16,16 4-5-16,-2 0-1425 0</inkml:trace>
  <inkml:trace contextRef="#ctx0" brushRef="#br0" timeOffset="22907.83">9597 15629 516 0,'0'0'0'0,"0"0"0"0,0 0 0 0,0 0 12 0,0 0-12 0,0 0 13 16,0 0-13-16,0 0 55 0,0 0-55 15,17-12 55-15,-3 6-55 0,-14 6 80 0,0 0-80 0,9 0 80 16,-9 0-80-16,0 0 97 0,0 0-97 0,2 11 98 16,-4-1-98-16,2-10 44 0,0 0-44 0,-9 26 44 15,-10 21-44-15,19-47 39 0,0 0-39 0,-18 53 40 16,1 6-40-16,17-59 71 0,0 0-71 0,-9 54 71 15,0-16-71 1,9-38 70 0,0 0-70-16,-5 33 71 0,-2 0-71 0,7-33 61 15,0 0-61-15,-2 26 61 16,2-5-61 0,0-21 52-16,0 0-52 0,0 19 53 15,0 1-53-15,0-20 42 16,0 0-42-16,0 21 43 0,0-4-43 15,0-17 29-15,0 0-29 0,0 14 29 0,0-5-29 16,0-9 21-16,0 0-21 0,2 9 22 0,5-3-22 0,2 1-1342 16</inkml:trace>
  <inkml:trace contextRef="#ctx0" brushRef="#br0" timeOffset="23314.67">9881 15731 628 0,'0'0'0'0,"0"0"0"0,9-5 0 0,-9 5 57 0,0 0-57 16,5-7 57-16,-5 7-57 0,0 0 65 0,0 0-65 0,0 0 65 15,9-2-65-15,-9 2 50 0,0 0-50 0,0 0 50 16,2 9-50-16,-2-9 39 0,0 0-39 0,0 15 40 16,0 13-40-16,0-28 36 0,0 0-36 0,-2 33 37 15,-4 0-37-15,6-33 37 0,0 0-37 0,-8 27 37 16,-1 3-37-16,9-30 42 0,0 0-42 0,-7 27 42 15,5-2-42-15,2-25 47 0,0 0-47 0,-4 22 48 16,4-3-48-16,0-19 52 0,0 0-52 0,4 17 52 16,1 1-52-16,-5-18 47 0,0 0-47 0,13 15 48 15,3-3-48-15,-16-12 44 0,0 0-44 0,24 7 45 16,4-7-45-16,-28 0 45 0,0 0-45 0,27-7 46 16,-1-6-46-16,-26 13 43 0,0 0-43 0,23-21 43 0,0-2-43 15,-23 23 35-15,0 0-35 0,14-33 36 0,-8-8-36 16,-6 41 34-16,0 0-34 0,-2-45 34 0,-7 0-34 15,9 45 32-15,0 0-32 0,-18-43 33 0,-4 5-33 16,22 38 32-16,0 0-32 0,-27-32 32 0,4 8-32 16,23 24 22-16,0 0-22 0,-18-12 22 0,4 3-22 15,14 9 13-15,0 0-13 0,-8-3 14 0,8 3-14 16,0 0 7-16,0 0-7 0,0 0 7 0,-6 0-7 16,-1 0-1587-16</inkml:trace>
  <inkml:trace contextRef="#ctx0" brushRef="#br0" timeOffset="28300.2">10511 15634 91 0,'0'0'0'0,"0"0"0"0,0 0 0 0,0 0 14 0,0 0-14 0,2-5 14 16,-2 5-14-16,0 0 27 0,0 0-27 0,5-12 27 15,-5 12-27-15,0 0 40 0,0 0-40 0,9-13 40 16,-4 7-40-16,-5 6 53 0,0 0-53 0,4-6 53 16,-4 6-53-16,0 0 62 0,0 0-62 0,0-12 62 15,0 12-62-15,0 0 64 0,0 0-64 0,1-12 64 16,3 3-64-16,-4 9 53 0,0 0-53 0,2-10 53 15,5 1-53-15,-7 9 44 0,0 0-44 0,10-8 44 16,3-3-44-16,-13 11 32 0,0 0-32 0,17-10 33 16,6 3-33-16,-23 7 31 0,0 0-31 0,23-7 32 47,-3 5-32-47,-20 2 31 0,0 0-31 0,15 2 31 0,3 3-31 0,-18-5 25 15,0 0-25-15,14 9 26 0,-5 5-26 0,-9-14 27 0,0 0-27 0,5 19 28 0,-1 5-28 16,-4-24 26-16,0 0-26 0,0 24 27 15,0 1-27-15,0-25 23 0,0 0-23 0,0 26 23 0,-9 15-23 0,9-41 18 0,0 0-18 0,-12 42 19 0,3-16-19 16,9-26 15-16,0 0-15 0,-14 27 16 0,-13 17-16 16,27-44 15-16,0 0-15 0,-24 38 15 0,8-16-15 0,16-22 13 15,0 0-13-15,-16 19 13 0,-5 4-13 0,21-23 10 16,0 0-10-16,-23 20 10 0,9-8-10 0,14-12 12 16,0 0-12-16,-9 9 13 0,0-4-13 0,9-5 17 0,0 0-17 15,0 0 17-15,-9 4-17 0,9-4 18 16,0 0-18-16,0 0 18 0,-5 2-18 0,5-2 16 15,0 0-16-15,0 0 16 0,-9 5-16 0,9-5 15 0,0 0-15 16,0 0 16-16,-9 0-16 0,9 0 13 0,0 0-13 16,0 0 14-16,0 0-14 0,0 0 12 0,0 0-12 15,0 0 12-15,9-5-12 0,-9 5 11 16,0 0-11-16,9-4 11 0,1 2-11 0,-10 2 12 16,0 0-12-16,13-1 12 0,4-3-12 15,-17 4 12-15,0 0-12 16,20-2 13-16,-6 2-13 0,-14 0 12 0,0 0-12 15,18-1 12-15,3-3-12 16,-21 4 11-16,0 0-11 16,28-2 11-16,-2 1-11 15,-26 1 8-15,0 0-8 16,29 0 9-16,-3 0-9 0,-26 0 8 16,0 0-8-1,32-2 9-15,0-3-9 0,-32 5 8 16,0 0-8-16,31-5 8 0,1 1-8 15,-32 4 8-15,0 0-8 16,23 0 8-16,-9 0-8 0,-14 0 9 16,0 0-9-16,7-2 10 0,-7 2-10 0,0 0 8 0,0 0-8 15,0 0 8-15,-7 6-8 0,0-1-1269 16</inkml:trace>
  <inkml:trace contextRef="#ctx0" brushRef="#br0" timeOffset="30456.05">10437 15726 225 0,'0'0'0'0,"0"0"0"0,0 0 0 15,0 0 50-15,0 0-50 0,-21 12 51 0,21-12-51 16,0 0 52-16,0 0-52 0,0 0 52 0,0 0-52 0,0 0 29 16,0 0-29-16,0 0 30 0,0 0-30 0,0 0 39 15,0 0-39-15,0 0 39 0,-2 7-39 0,2-7 53 16,0 0-53-16,0 0 53 0,0 0-53 0,0 0 88 15,0 0-88-15,0 0 88 0,-9-7-88 0,9 7 85 16,0 0-85-16,0-9 85 0,0 9-85 0,0 0 80 0,0 0-80 16,0 0 80-16,-12-3-80 0,12 3 68 0,0 0-68 15,0 0 68-15,-9-7-68 0,9 7 53 0,0 0-53 16,-2-6 54-16,-2-6-54 0,4 12 51 0,0 0-51 16,-5-19 51-16,2 2-51 0,3 17 42 0,0 0-42 15,-11-17 42-15,2 1-42 0,9 16 37 0,0 0-37 0,-9-14 38 63,6 0-38-63,3 14 32 15,0 0-32-15,0-12 32 0,-5 4-32 0,5 8 26 0,0 0-26 0,0 0 26 16,-6-9-26-16,6 9 20 0,0 0-20 0,0 0 20 0,0 0-20 0,0 0 20 0,0 0-20 16,0 0 21-16,0 0-21 0,0 0 19 0,0 0-19 0,6 7 19 0,-6 3-19 0,0-10 14 15,0 0-14-15,1 18 14 16,3 6-14-16,-4-24 12 0,0 0-12 15,3 34 13-15,-1 6-13 0,-2-40 11 0,0 0-11 0,4 38 11 16,1-8-11-16,-5-30 10 0,0 0-10 0,7 31 10 0,0 4-10 0,-7-35 9 0,0 0-9 0,7 32 10 0,-2-6-10 0,-5-26 9 0,0 0-9 0,4 21 9 0,1-5-9 16,-5-16 8-16,0 0-8 0,4 14 9 0,-4-2-9 15,0-12 8-15,0 0-8 0,0 12 9 0,0-4-9 16,0-8 8-16,0 0-8 0,0 11 9 0,0-1-9 16,0-10 7-16,0 0-7 0,0 11 7 0,0-4-7 0,0-7 7 15,0 0-7-15,0 0 7 0,0 6-7 0,0-6 7 16,0 0-7-16,0 0 7 0,0 7-7 0,0-7 7 0,0 0-7 15,0 0 7-15,0 0-7 0,0 0 8 16,0 0-8-16,-13 6 9 0,8-3-9 0,5-3 10 16,0 0-10-16,-9 3 11 0,1-1-11 0,8-2 10 0,0 0-10 15,-13 0 10-15,-1 0-10 0,14 0 10 0,0 0-10 16,-12 0 10-16,1 0-10 0,11 0 8 0,0 0-8 16,-5 0 8-16,5 0-8 0,0 0 6 0,0 0-6 0,-9 4 7 15,9-4-7-15,0 0 5 0,0 0-5 16,0 0 6-16,0 0-6 0,0 0 4 15,0 0-4-15,0 0 4 0,14 0-4 0,-14 0 2 16,0 0-2-16,18-4 3 0,5-1-3 0,-23 5 2 16,0 0-2-16,28-5 2 0,2 3-2 15,-30 2 0-15,0 0 0 16,23 0 1-16,-13 2-1 0,-10-2 0 16,0 0 0-16,9 2 0 0,-9-2 0 0,0 0-1660 15</inkml:trace>
  <inkml:trace contextRef="#ctx0" brushRef="#br0" timeOffset="35555.68">10131 16317 606 0,'0'0'0'15,"0"0"0"-15,0 0 0 0,0 0 6 0,0 0-6 16,0 0 6-16,0 0-6 0,0 0 34 0,0 0-34 16,0 0 34-16,0 0-34 0,0 0 50 0,0 0-50 0,18-8 50 15,-18 8-50-15,0 0 59 0,0 0-59 0,0 0 60 16,0 0-60-16,0 0 38 0,0 0-38 0,-2-7 38 15,2 7-38-15,0 0 32 0,0 0-32 0,0 0 33 16,-9-7-33-16,9 7 47 0,0 0-47 0,0 0 47 16,-8-7-47-16,8 7 61 0,0 0-61 0,0 0 62 15,0 0-62-15,0 0 60 0,0 0-60 0,0 0 61 16,0 0-61-16,0 0 52 0,0 0-52 0,8-3 52 16,1 6-52-16,-9-3 43 0,0 0-43 0,6 9 44 15,-1 8-44-15,-5-17 41 0,0 0-41 0,0 28 41 16,-2 11-41-1,2-39 40-15,0 0-40 16,-16 45 40-16,-8 4-40 0,24-49 34 0,0 0-34 16,-41 52 34-16,-12 10-34 0,53-62 25 15,0 0-25-15,-60 57 25 0,-4-12-25 16,-1-1-1332-16</inkml:trace>
  <inkml:trace contextRef="#ctx0" brushRef="#br0" timeOffset="60754.03">8631 8163 427 0,'0'0'0'0,"0"0"0"0,22-7 0 16,-22 7 8-16,0 0-8 0,12-5 8 0,-1-2-8 15,-11 7 50-15,0 0-50 0,3-7 50 0,-3 7-50 0,0 0 86 16,0 0-86-16,5-10 86 0,1 3-86 15,-6 7 92-15,0 0-92 0,7-7 93 0,-7 7-93 16,0 0 53-16,0 0-53 0,9-9 54 0,-9 9-54 16,0 0 51-16,0 0-51 0,5-7 52 0,-5 7-52 0,0 0 45 15,0 0-45-15,5-1 46 0,-5 1-46 0,0 0 38 16,0 0-38-16,4-9 39 0,-4 9-39 0,0 0 36 0,0 0-36 16,5-7 37-16,-5 7-37 0,0 0 34 15,0 0-34-15,5-2 34 0,2 1-34 0,-7 1 30 0,0 0-30 16,11-4 30-16,1 2-30 0,-12 2 28 0,0 0-28 15,18-5 28-15,10 2-28 0,-28 3 24 0,0 0-24 16,28-4 24-16,4 4-24 0,-32 0 21 0,0 0-21 16,35 0 21-16,2 4-21 0,-37-4 17 15,0 0-17-15,39 5 17 0,2 4-17 0,-41-9 12 16,0 0-12-16,46 10 13 0,3 2-13 16,-49-12 11-1,0 0-11-15,58 14 11 0,11 5-11 16,-69-19 7-16,0 0-7 0,76 24 7 0,2 0-7 15,-78-24 5-15,0 0-5 0,86 33 6 0,17 2-6 0,-103-35 4 16,0 0-4-16,109 38 4 0,7 3-4 0,-116-41 2 16,0 0-2-16,124 40 3 0,15-3-3 0,-139-37 2 0,0 0-2 0,149 34 2 0,13 4-2 15,-162-38 2-15,0 0-2 0,159 44 2 0,-2 4-2 0,-157-48 1 0,0 0-1 0,161 52 2 0,13 10-2 16,-174-62 1-16,0 0-1 0,186 64 2 0,2-3-2 16,-188-61 2-16,0 0-2 0,200 57 2 0,4-5-2 15,-204-52 2-15,0 0-2 0,210 48 3 0,6 1-3 0,-216-49 3 16,0 0-3-16,210 53 3 0,-7 15-3 0,-203-68 2 15,0 0-2-15,190 64 2 0,-4-7-2 0,-186-57 2 16,0 0-2-16,171 54 2 0,-9-4-2 0,-162-50 1 0,0 0-1 16,163 47 2-16,4-1-2 0,-167-46 1 15,0 0-1-15,154 51 1 0,-15 6-1 0,-139-57 1 16,0 0-1-16,136 53 1 0,-4-6-1 0,-132-47 0 0,0 0 0 16,136 43 1-16,-5-6-1 0,-131-37 0 0,0 0 0 15,122 31 1-15,-13-2-1 0,-109-29 1 0,0 0-1 16,102 21 1-16,-1-4-1 0,-101-17 1 0,0 0-1 15,93 18 1-15,-11 1-1 0,-82-19 1 0,0 0-1 16,65 15 2-16,-17-3-2 0,-48-12 1 0,0 0-1 16,31 9 1-16,-13-2-1 0,-18-7 1 0,0 0-1 15,11 3 1-15,-4-1-1 0,-7-2 2 0,0 0-2 0,0 0 2 16,14 5-2-16,-14-5 3 0,0 0-3 0,0 0 4 16,5 0-4-16,-5 0 5 0,0 0-5 0,0 0 6 15,0 0-6-15,0 0 5 0,0 0-5 0,0-7 6 16,0 7-6-16,0 0 5 0,0 0-5 0,0 0 5 15,0-12-5-15,0 12 3 0,0 0-3 0,-10-5 3 16,-20 5-3-16,0 0-1328 0</inkml:trace>
  <inkml:trace contextRef="#ctx0" brushRef="#br0" timeOffset="61654.05">15230 9869 382 0,'0'0'0'0,"0"0"0"0,-9-7 0 15,9 7 3-15,0 0-3 0,-5-5 4 0,5 5-4 16,0 0 11-16,0 0-11 0,-9-7 11 0,9 7-11 0,0 0 18 15,0 0-18-15,-7-12 18 0,1 5-18 0,6 7 29 16,0 0-29-16,-5-7 30 0,-4 2-30 0,9 5 34 16,0 0-34-16,-14-2 35 0,-12 4-35 0,26-2 38 15,0 0-38-15,-41 7 38 0,1 10-38 0,40-17 42 16,0 0-42-16,-41 26 43 0,0 9-43 0,41-35 67 0,0 0-67 16,-37 48 67-16,2 18-67 15,35-66 93-15,0 0-93 0,-32 69 93 0,2-1-93 0,30-68 81 0,0 0-81 16,-24 66 82-16,6-6-82 0,18-60 61 0,0 0-61 15,-9 66 62-15,9 8-62 0,0-74 59 0,0 0-59 16,9 78 60-16,5-2-60 0,-14-76 45 0,0 0-45 16,23 64 46-16,7-1-46 0,-30-63 39 0,0 0-39 15,37 60 40-15,7 4-40 0,-44-64 33 0,0 0-33 16,55 57 33-16,8-8-33 0,-63-49 26 0,0 0-26 0,67 40 27 16,-3-16-27-16,-64-24 33 0,0 0-33 0,64 16 33 15,1-13-33-15,-65-3 27 0,0 0-27 0,65-7 28 16,4-14-28-16,-69 21 26 0,0 0-26 0,67-31 26 15,-3-10-26-15,-64 41 21 0,0 0-21 0,51-52 21 16,-11-4-21-16,-40 56 23 0,0 0-23 0,32-57 23 0,-5-3-23 16,-27 60 28-16,0 0-28 0,21-66 29 0,-7-10-29 15,-14 76 27-15,0 0-27 0,12-78 28 0,-3 3-28 16,-9 75 24-16,0 0-24 0,5-67 25 0,-10 3-25 16,5 64 21-16,0 0-21 0,-9-64 22 0,-7-4-22 15,16 68 17-15,0 0-17 0,-24-71 18 0,-10 1-18 16,34 70 12-16,0 0-12 0,-48-63 13 0,-10 13-13 15,58 50 9-15,0 0-9 0,-63-45 10 0,-3 5-10 0,66 40 0 16,0 0 0-16,-60-36 1 0,11 0-1 0,49 36-8 16,0 0 8-16,-46-30-7 0,-9 13 7 0,6 0-1650 0</inkml:trace>
  <inkml:trace contextRef="#ctx0" brushRef="#br0" timeOffset="68495.17">12659 14355 505 0,'0'0'0'0,"0"0"0"16,0 0 0-16,0 0 9 0,0 0-9 0,0 0 9 15,0 0-9-15,0 0 29 0,0 0-29 0,0 0 29 0,0 0-29 16,0 0 35-16,0 0-35 0,0 0 35 0,19 5-35 16,-19-5 28-16,0 0-28 0,11-8 28 0,1-6-28 15,-12 14 21-15,0 0-21 0,14-16 21 0,0-5-21 16,-14 21 14-16,0 0-14 0,16-17 15 0,2 0-15 15,-1 1-524-15</inkml:trace>
  <inkml:trace contextRef="#ctx0" brushRef="#br0" timeOffset="68649.92">12817 14106 662 0,'0'0'0'0,"0"0"0"0,9 14 0 0,-9-14-7 15,0 0 7-15,9 10-7 0,2-10 7 0,-11 0-3 16,0 0 3-16,17-10-3 0,1-4 3 0,-18 14-6 0,0 0 6 16,19-18-6-16,-1-1 6 0,0 0-413 0</inkml:trace>
  <inkml:trace contextRef="#ctx0" brushRef="#br0" timeOffset="69308.03">13703 12993 359 0,'0'0'0'0,"0"0"0"0,9-10 0 15,-9 10 0-15,0 0 0 0,9-9 1 0,-4-1-1 16,-5 10 2-16,0 0-2 0,13-12 3 0,1-6-3 16,-14 18 0-16,0 0 0 0,17-19 0 0,3 2 0 15,-20 17 0-15,0 0 0 0,17-14 0 0,-2 2 0 0,-1 0-214 16</inkml:trace>
  <inkml:trace contextRef="#ctx0" brushRef="#br0" timeOffset="69513.89">14033 12573 550 0,'0'0'0'0,"0"0"0"16,13-20 0-16,-13 20-1 0,0 0 1 0,10-15 0 15,3 3 0-15,-13 12-2 0,0 0 2 0,14-12-1 16,7-4 1-16,0 1-350 0</inkml:trace>
  <inkml:trace contextRef="#ctx0" brushRef="#br0" timeOffset="69781.95">14300 12155 886 0,'0'0'0'0,"0"0"0"0,14-17 0 16,-14 17-31-16,0 0 31 0,18-15-31 0,3-8 31 16,-21 23-4-16,0 0 4 0,23-21-4 0,0-1 4 0,-23 22 0 15,0 0 0-15,23-23 0 0,-6 3 0 0,-17 20-1 16,0 0 1-16,18-21-1 0,-4 0 1 0,-14 21 0 15,0 0 0-15,9-19 0 0,0-2 0 0,-9 21-1 0,0 0 1 16,10-19 0-16,3-2 0 0,-13 21-3 0,0 0 3 16,14-22-3-16,3-2 3 0,3 1-546 0</inkml:trace>
  <inkml:trace contextRef="#ctx0" brushRef="#br0" timeOffset="69936.07">14603 11700 729 0,'0'0'0'0,"0"0"0"16,0-7 0-16,0 7-2 0,0 0 2 0,4-7-1 16,5-1 1-16,-9 8 0 0,0 0 0 0,10-14 0 15,11-7 0-15,-21 21 6 0,0 0-6 0,22-22 7 16,6 3-7-16,4-6-495 0</inkml:trace>
  <inkml:trace contextRef="#ctx0" brushRef="#br0" timeOffset="70107.89">14843 11375 662 0,'0'0'0'0,"0"0"0"0,20-12 0 16,-20 12 30-16,0 0-30 0,19-14 30 0,-1-12-30 0,-18 26 60 16,0 0-60-16,23-29 61 0,-4 3-61 0,-19 26 30 15,0 0-30-15,18-21 30 0,-2 2-30 0,-16 19 14 16,0 0-14-16,19-14 14 0,0 2-14 0,3 0-639 0</inkml:trace>
  <inkml:trace contextRef="#ctx0" brushRef="#br0" timeOffset="70935.87">13197 13658 1031 0,'0'0'0'0,"0"0"0"0,5-9 0 0,-5 9 9 15,0 0-9-15,9-10 9 0,9-8-9 0,-18 18 31 0,0 0-31 16,17-22 31-16,6-4-31 0,-23 26 16 0,0 0-16 16,25-31 17-16,5-4-17 0,-30 35 13 0,0 0-13 15,26-31 14-15,-3 7-14 0,-23 24 3 0,0 0-3 16,23-21 4-16,-5 2-4 0,1 0-824 0</inkml:trace>
  <inkml:trace contextRef="#ctx0" brushRef="#br0" timeOffset="71095.17">13454 13367 897 0,'0'0'0'0,"0"0"0"16,9 3 0-16,-9-3 23 0,0 0-23 0,9 0 24 15,2-3-24-15,-11 3 24 0,0 0-24 0,12-9 24 16,2 1-24-16,-14 8 34 0,0 0-34 0,14-13 35 16,4 0-35-16,-18 13 21 0,0 0-21 0,18-13 22 15,-10 8-22-15,3-5-768 0</inkml:trace>
  <inkml:trace contextRef="#ctx0" brushRef="#br0" timeOffset="71202.08">13612 13194 852 0,'0'0'0'0,"0"0"0"0,10-9 0 16,-10 9 31-16,0 0-31 0,9-10 32 0,2-2-32 16,-11 12 4-16,0 0-4 0,17-14 5 0,8-7-5 15,0 2-633-15</inkml:trace>
  <inkml:trace contextRef="#ctx0" brushRef="#br0" timeOffset="110747.61">12429 14687 740 0,'0'0'0'0,"0"0"0"0,0-15 0 0,0 15 28 0,0 0-28 16,0-14 29-16,0-2-29 0,0 16 78 0,0 0-78 16,-3-17 79-16,-3-4-79 0,6 21 72 0,0 0-72 15,-5-15 72-15,5 15-72 0,0 0 68 0,0 0-68 16,-18-4 69-16,-5 13-69 0,23-9 64 0,0 0-64 0,-30 19 65 16,-3 10-65-16,33-29 60 0,0 0-60 0,-35 37 60 15,-4 4-60-15,39-41 58 0,0 0-58 16,-34 52 59-16,2 14-59 15,32-66 46 1,0 0-46-16,-26 72 47 0,12-4-47 0,14-68 37 16,0 0-37-16,-7 57 37 15,5-10-37-15,2-47 24 16,0 0-24-16,4 43 24 16,3 0-24-16,-7-43 18 15,0 0-18-15,12 42 18 0,0-2-18 16,-12-40 12-16,0 0-12 0,14 31 13 15,-3-9-13-15,-11-22 9 16,0 0-9-16,12 14 10 16,10-5-10-16,-22-9 8 0,0 0-8 0,23-2 9 15,-4-13-9 1,-19 15 9-16,0 0-9 0,18-25 10 16,-4-6-10-16,-14 31 9 15,0 0-9-15,14-34 9 0,-5-3-9 0,-9 37 9 16,0 0-9-16,5-34 9 0,-7 8-9 0,2 26 12 0,0 0-12 15,-9-19 12-15,-5 6-12 0,14 13 13 0,0 0-13 0,-17-8 14 0,-6 6-14 0,23 2 11 0,0 0-11 0,-23 2 11 0,-2 3-11 16,25-5 10-16,0 0-10 0,-19 10 10 0,4 6-10 0,15-16 8 0,0 0-8 0,-7 14 8 0,6-6-8 0,1 1-1498 0</inkml:trace>
  <inkml:trace contextRef="#ctx0" brushRef="#br0" timeOffset="112570.3">15152 10285 886 0,'0'0'0'0,"0"0"0"0,0 0 0 0,0 0-5 0,0 0 5 16,0 0-4-16,20-19 4 0,-20 19-12 0,0 0 12 16,0 0-11-16,17-11 11 0,-17 11 4 0,0 0-4 15,23-3 5-15,4 1-5 0,-27 2 42 0,0 0-42 16,31-2 42-16,-6-5-42 0,-25 7 86 0,0 0-86 15,25-3 86-15,1 5-86 0,-26-2 87 0,0 0-87 0,25 8 88 16,-9 11-88-16,-16-19 68 0,0 0-68 16,10 30 68-16,-6 6-68 0,-4-36 50 0,0 0-50 0,0 45 50 93,0 11-50-93,0-56 44 0,0 0-44 0,0 58 45 0,-2-2-45 16,2-56 38-16,0 0-38 0,-5 45 39 0,0-14-39 0,5-31 32 0,0 0-32 0,-6 19 33 16,-2 2-33-16,8-21 29 0,0 0-29 0,-9 15 30 0,9-8-30 0,0-7 22 15,0 0-22-15,0 0 22 0,0 0-22 0,0 0 17 0,0 0-17 0,0 0 18 0,0 0-18 16,0 0-1365-16</inkml:trace>
  <inkml:trace contextRef="#ctx0" brushRef="#br0" timeOffset="112792.93">15082 10608 1031 0,'0'0'0'0,"0"0"0"0,12 0 0 0,-12 0 48 0,0 0-48 16,19-3 49-16,25-6-49 0,-44 9 83 0,0 0-83 15,55-14 83-15,-2-1-83 0,-53 15 63 0,0 0-63 16,55-16 64-16,-9-5-64 0,-46 21 56 0,0 0-56 0,40-19 57 16,-8-1-57-16,-32 20 40 0,0 0-40 0,27-16 40 15,-17 9-40-15,2 0-1151 0</inkml:trace>
  <inkml:trace contextRef="#ctx0" brushRef="#br0" timeOffset="168112.3">27311 11865 247 0,'0'0'0'0,"0"0"0"0,18-7 0 15,0 0-126-15</inkml:trace>
  <inkml:trace contextRef="#ctx0" brushRef="#br0" timeOffset="194442.96">24924 2973 595 0,'0'0'0'0,"0"0"0"0,-29-7 0 15,29 7 78-15,0 0-78 0,-21-5 79 0,7-2-79 16,14 7 146-16,0 0-146 0,-12-5 146 0,-2 1-146 15,14 4 135-15,0 0-135 0,-13 9 135 0,3 10-135 16,10-19 93-16,0 0-93 0,-9 24 93 0,-2 13-93 0,11-37 56 16,0 0-56-16,-12 36 57 0,0 9-57 0,12-45 48 15,0 0-48-15,-16 45 49 0,3 0-49 0,13-45 43 16,0 0-43-16,-12 52 44 0,3 0-44 16,9-52 44-16,0 0-44 0,-5 57 45 0,5-2-45 0,0-55 42 0,0 0-42 15,3 49 43-15,4-8-43 0,-7-41 38 0,0 0-38 16,13 31 38-16,1-1-38 0,-14-30 33 0,0 0-33 15,21 21 33-15,7-6-33 0,-28-15 26 16,0 0-26-16,41 12 27 0,10-8-27 0,-51-4 25 0,0 0-25 0,58-4 26 16,4-3-26-16,-62 7 19 0,0 0-19 0,55-8 20 15,-11-1-20-15,-44 9 7 0,0 0-7 16,37-9 8-16,-12 3-8 0,-25 6 0 0,0 0 0 0,19-6 0 16,-8 3 0-16,-1-1-1644 0</inkml:trace>
  <inkml:trace contextRef="#ctx0" brushRef="#br0" timeOffset="194715.08">24694 3414 1177 0,'0'0'0'0,"0"0"0"0,-9 0 0 15,9 0 8-15,0 0-8 0,-7-3 9 0,7 3-9 16,0 0 8-16,0 0-8 0,-7-9 8 0,7 9-8 15,0 0 36-15,0 0-36 0,7-5 37 0,9-2-37 0,-16 7 45 16,0 0-45-16,32-19 45 0,10-7-45 16,-42 26 34-16,0 0-34 0,55-24 35 0,7 0-35 15,-62 24 30-15,0 0-30 0,60-19 30 0,-11 7-30 16,-1-1-1067-16</inkml:trace>
  <inkml:trace contextRef="#ctx0" brushRef="#br0" timeOffset="194878.45">24699 2973 1233 0,'0'0'0'0,"0"0"0"15,6-19 0-15,-6 19 71 0,0 0-71 0,9-17 71 16,3-6-71-16,-12 23 111 0,0 0-111 0,25-24 112 16,17-5-112-16,-42 29 57 0,0 0-57 0,60-25 58 15,18 5-58-15,-78 20 6 0,0 0-6 0,77-11 7 16,-10 10-7-16,-67 1 2 0,0 0-2 0,59 5 2 15,-15 3-2-15,0 4-1238 0</inkml:trace>
  <inkml:trace contextRef="#ctx0" brushRef="#br0" timeOffset="195394.07">25557 3034 1143 0,'0'0'0'0,"0"0"0"0,20-12 0 16,-20 12 5-16,0 0-5 0,14-13 6 0,-6 3-6 0,-8 10 15 16,0 0-15-16,6-9 15 0,-3-8-15 0,-3 17 36 15,0 0-36-15,0-15 36 0,-3-1-36 0,3 16 29 16,0 0-29-16,-11-12 30 0,-6 12-30 16,17 0 28-16,0 0-28 0,-25 7 28 0,-2 14-28 0,27-21 35 15,0 0-35-15,-33 24 35 0,5 0-35 0,28-24 44 16,0 0-44-16,-23 28 44 0,7-2-44 0,16-26 46 15,0 0-46-15,-9 27 46 0,9-8-46 172,0-19 41-172,0 0-41 0,9 18 41 0,7-3-41 0,-16-15 35 0,0 0-35 16,30 9 35-16,19 3-35 0,-49-12 36 0,0 0-36 0,53 12 36 0,0 4-36 0,-53-16 34 16,0 0-34-16,44 20 34 0,-14 5-34 0,-30-25 36 0,0 0-36 0,19 24 37 15,-8 0-37-15,-11-24 34 0,0 0-34 0,2 28 35 16,-9 5-35-16,7-33 37 0,0 0-37 0,-14 31 37 0,-9-2-37 0,23-29 32 0,0 0-32 15,-27 21 32-15,1-2-32 0,26-19 26 0,0 0-26 0,-20 16 27 0,13-4-27 16,7-12 11-16,0 0-11 0,7 10 11 0,16 2-11 0,-23-12 6 0,0 0-6 0,20 11 6 0,-8-8-6 16,-3 2-1650-16</inkml:trace>
  <inkml:trace contextRef="#ctx0" brushRef="#br0" timeOffset="195504.92">26141 3572 1412 0,'0'0'0'0,"0"0"0"0,-12 12 0 0,12-12 31 0,0 0-31 0,-9 16 31 0,4 1-31 0,5-17 28 16,0 0-28-16,-2 24 28 0,-2 4-28 0,4-28 47 16,0 0-47-16,-5 27 48 0,-2 6-48 0,7-33 37 15,0 0-37-15,-5 33 38 0,3 0-38 0,2-33 25 0,0 0-25 16,-3 35 25-16,1-11-25 0,0 0-1253 0</inkml:trace>
  <inkml:trace contextRef="#ctx0" brushRef="#br0" timeOffset="195980.91">26777 2985 886 0,'0'0'0'0,"0"0"0"0,0-7 0 15,0 7 39-15,0 0-39 0,0-5 40 0,0 5-40 16,0 0 74-16,0 0-74 0,0 0 74 0,0-7-74 15,0 7 55-15,0 0-55 0,0 0 55 0,-6 16-55 16,6-16 40-16,0 0-40 0,-7 21 41 0,-7 10-41 16,14-31 31-16,0 0-31 0,-19 33 32 0,-4 12-32 15,23-45 33-15,0 0-33 0,-21 45 34 0,5 3-34 0,16-48 55 16,0 0-55-16,-9 52 56 0,4 0-56 16,5-52 65-16,0 0-65 0,-2 53 65 15,5 3-65-15,-3-56 54 16,0 0-54-16,13 48 55 0,8-10-55 15,-21-38 45 1,0 0-45-16,28 32 46 0,6-17-46 16,-34-15 36-1,0 0-36-15,42 12 36 0,11-10-36 16,-53-2 21-16,0 0-21 0,53 0 21 0,-7-2-21 16,-46 2 6-16,0 0-6 15,37-3 7-15,-7-4-7 0,0 2-1442 16</inkml:trace>
  <inkml:trace contextRef="#ctx0" brushRef="#br0" timeOffset="196121.37">26648 3317 1300 0,'0'0'0'0,"0"0"0"15,0 0 0-15,0 0 9 0,0 0-9 0,0 0 10 16,0-8-10-16,0 8 12 0,0 0-12 0,16 0 12 16,15-7-12-16,-31 7 1 0,0 0-1 0,46-5 2 0,16-6-2 15,-62 11 0-15,0 0 0 0,62-12 1 0,-6 2-1 16,-56 10 0-16,0 0 0 0,44-7 0 0,-15 3 0 15,-5 1-951-15</inkml:trace>
  <inkml:trace contextRef="#ctx0" brushRef="#br0" timeOffset="196292.4">26718 3027 1121 0,'0'0'0'0,"0"0"0"0,16-9 0 0,-16 9 22 0,0 0-22 16,23-9 22-16,16 3-22 0,-39 6 32 0,0 0-32 16,49-13 33-16,10-4-33 0,-59 17 2 0,0 0-2 15,65-19 3-15,4 7-3 0,0-4-867 0</inkml:trace>
  <inkml:trace contextRef="#ctx0" brushRef="#br0" timeOffset="196616.12">27458 2994 1300 0,'0'0'0'0,"2"5"0"0,5 18 0 16,-7-23 6-16,0 0-6 0,3 29 7 0,-10 4-7 15,7-33 15-15,0 0-15 0,-14 43 16 0,-4-1-16 16,18-42 51-16,0 0-51 0,-17 45 51 0,6 1-51 16,11-46 45-16,0 0-45 0,-3 45 46 0,4 7-46 15,-1-52 47-15,0 0-47 0,9 52 48 0,7-7-48 0,-16-45 39 16,0 0-39-16,14 33 40 0,-3-12-40 0,-11-21 30 16,0 0-30-16,9 12 31 0,1-5-31 0,1 2-1269 15</inkml:trace>
  <inkml:trace contextRef="#ctx0" brushRef="#br0" timeOffset="196896.99">27422 2888 1188 0,'0'0'0'0,"0"0"0"16,18-12 0-16,-18 12 5 0,0 0-5 0,16-7 5 16,-4-1-5-16,-12 8 12 0,0 0-12 0,25-4 12 15,21-4-12-15,-46 8 29 0,0 0-29 0,56-7 29 16,4 1-29-16,-60 6 39 0,0 0-39 0,60 0 39 16,0 0-39-16,-60 0 23 0,0 0-23 0,50 6 24 15,-17 4-24-15,-33-10 10 0,0 0-10 0,22 12 10 16,-10 9-10-16,-12-21 1 0,0 0-1 0,-2 28 1 0,-16-3-1 15,1 3-1011-15</inkml:trace>
  <inkml:trace contextRef="#ctx0" brushRef="#br0" timeOffset="197065.77">27451 3269 1132 0,'0'0'0'0,"12"0"0"0,15-7 0 0,-27 7-3 16,0 0 3-16,37-5-3 0,7-7 3 0,-44 12-15 0,0 0 15 16,53-12-15-16,8-6 15 0,-61 18-20 0,0 0 20 15,57-12-19-15,-24 9 19 0,1-4-733 0</inkml:trace>
  <inkml:trace contextRef="#ctx0" brushRef="#br0" timeOffset="202185.15">24867 4311 572 0,'0'0'0'0,"0"0"0"0,-23 3 0 16,23-3 33-16,0 0-33 0,-17 0 34 0,6 0-34 15,11 0 65-15,0 0-65 0,0 0 66 0,0 0-66 0,0 0 81 16,0 0-81-16,0 0 82 0,0 0-82 0,0 0 65 16,0 0-65-16,0 0 65 0,0 0-65 0,0 0 45 15,0 0-45-15,3 12 46 0,-4 6-46 0,1-18 36 0,0 0-36 16,-6 20 37-16,-4 12-37 0,10-32 34 15,0 0-34-15,-13 33 34 0,-1-2-34 0,14-31 32 16,0 0-32-16,-12 33 32 16,1-4-32-16,11-29 35 0,0 0-35 15,-7 35 35-15,2-3-35 16,5-32 34-16,0 0-34 16,-2 33 34-16,2 4-34 0,0-37 30 15,0 0-30-15,4 33 31 0,-1-2-31 16,-3-31 28-1,0 0-28-15,4 24 29 16,-1-9-29-16,-3-15 24 16,0 0-24-16,7 14 24 0,1-7-24 15,-8-7 21-15,0 0-21 0,0 0 21 16,10 4-21-16,-10-4 19 0,0 0-19 0,12-4 19 0,13-8-19 0,-25 12 16 0,0 0-16 16,34-9 16-16,5-6-16 0,-39 15 13 0,0 0-13 0,33-12 14 0,-14 3-14 0,-19 9 16 0,0 0-16 0,15-7 16 0,-1 2-16 0,0-2-1316 0</inkml:trace>
  <inkml:trace contextRef="#ctx0" brushRef="#br0" timeOffset="202757.08">25388 4290 830 0,'0'0'0'0,"0"0"0"0,7 2 0 0,-7-2 80 0,0 0-80 16,0 0 81-16,-9 12-81 0,9-12 120 0,0 0-120 15,-12 10 120-15,-1 8-120 0,13-18 53 0,0 0-53 16,-14 20 53-16,-7 3-53 0,21-23 38 0,0 0-38 16,-19 24 39-16,6 6-39 0,13-30 24 0,0 0-24 0,-9 27 25 15,4-3-25-15,5-24 24 0,0 0-24 0,-2 21 25 16,-1-2-25-16,3-19 24 0,0 0-24 15,0 21 24-15,3-5-24 0,-3-16 24 0,0 0-24 16,4 13 24-16,3 3-24 0,-7-16 27 0,0 0-27 16,18 12 27-16,12 4-27 0,-30-16 26 0,0 0-26 0,31 12 26 31,-2-4-26-31,-29-8 23 0,0 0-23 16,24 13 23-16,-1 11-23 0,-23-24 21 15,0 0-21-15,16 27 21 0,-11-2-21 16,-5-25 19-1,0 0-19-15,-3 24 19 0,-10 0-19 16,13-24 16 0,0 0-16-16,-26 24 16 0,-18-3-16 15,44-21 15 1,0 0-15-16,-44 16 16 0,8-8-16 0,36-8 13 16,0 0-13-16,-28 6 14 0,9-6-14 15,19 0 12-15,0 0-12 16,-13-2 12-16,13 2-12 0,0 0 9 0,0 0-9 0,11-16 10 15,31-11-10-15,3-1-1420 0</inkml:trace>
  <inkml:trace contextRef="#ctx0" brushRef="#br0" timeOffset="203293.13">26669 4396 359 0,'0'0'0'0,"0"0"0"0,-14-21 0 16,14 21 131-16,0 0-131 0,-13-16 132 0,10 4-132 16,3 12 114-16,0 0-114 0,2-15 115 0,1 2-115 15,-3 13 67-15,0 0-67 0,4-12 68 0,3 0-68 16,-7 12 60-16,0 0-60 0,3-5 61 0,-3 5-61 0,0 0 40 16,0 0-40-16,0 0 40 0,4-7-40 0,-4 7 38 15,0 0-38-15,0 0 38 0,9 4-38 0,-9-4 38 16,0 0-38-16,5 15 39 0,-3 15-39 0,-2-30 39 15,0 0-39-15,-4 39 39 0,-3 1-39 0,7-40 43 16,0 0-43-16,-12 45 43 0,-4-8-43 0,16-37 42 16,0 0-42-16,-14 36 42 0,3-3-42 0,11-33 41 0,0 0-41 15,-12 36 41-15,3 4-41 0,9-40 40 0,0 0-40 16,-7 36 41-16,3-3-41 0,4-33 34 0,0 0-34 16,-1 24 35-16,-1-3-35 0,2-21 30 0,0 0-30 15,2 16 31-15,3-8-31 0,-5-8 25 0,0 0-25 0,9 7 25 16,1-7-25-16,-10 0 22 0,0 0-22 0,27 0 22 15,15-3-22-15,-42 3 17 0,0 0-17 0,46-7 18 16,-5 2-18-16,-41 5 14 0,0 0-14 0,40-9 15 16,10-7-15-16,-50 16 5 0,0 0-5 0,42-15 6 15,-14 10-6-15,0-4-1478 0</inkml:trace>
  <inkml:trace contextRef="#ctx0" brushRef="#br0" timeOffset="203602.06">27227 4304 1199 0,'0'0'0'0,"0"0"0"0,14 10 0 16,-14-10 21-16,0 0-21 0,14 12 21 0,0 9-21 0,-14-21 36 15,0 0-36-15,12 28 37 0,-3 5-37 0,-9-33 50 16,0 0-50-16,7 36 51 0,-3 4-51 0,-4-40 35 15,0 0-35-15,0 36 35 0,0 2-35 0,0-38 32 16,0 0-32-16,0 40 33 0,-6 3-33 0,6-43 29 16,0 0-29-16,-8 42 30 0,-1-2-30 0,9-40 33 0,0 0-33 15,-7 36 33-15,1-7-33 0,6-29 30 0,0 0-30 16,-1 23 30-16,-1-9-30 16,2-14 25-16,0 0-25 0,0 8 26 0,0-8-26 0,0 0 22 15,0 0-22-15,5 11 22 0,-5-11-22 0,0 0 15 0,0 0-15 0,11 0 16 16,-11 0-16-16,0 0-1336 0</inkml:trace>
  <inkml:trace contextRef="#ctx0" brushRef="#br0" timeOffset="203922.41">27156 4339 830 0,'0'0'0'0,"0"0"0"16,7-11 0-16,-7 11 12 0,0 0-12 0,11-9 13 0,5-3-13 16,-16 12 10-16,0 0-10 0,26-15 10 0,18-3-10 15,-44 18 40-15,0 0-40 0,50-15 41 0,-1-1-41 16,-49 16 37-16,0 0-37 0,46-12 38 0,-6 4-38 16,-40 8 36-16,0 0-36 0,34-6 36 0,-6-1-36 15,-28 7 30-15,0 0-30 0,25-5 30 0,1 2-30 0,-26 3 20 16,0 0-20-16,22-4 20 0,-7 8-20 15,-15-4 12-15,0 0-12 0,11 12 13 0,-7 12-13 16,-1 4-861-16</inkml:trace>
  <inkml:trace contextRef="#ctx0" brushRef="#br0" timeOffset="204176.95">27212 4638 875 0,'0'0'0'0,"0"0"0"16,16 0 0-16,-16 0 0 0,0 0 0 0,13-4 0 16,-1 4 0-16,-12 0 13 0,0 0-13 0,28-5 13 15,23-2-13-15,-51 7 48 0,0 0-48 0,62-8 49 16,0 1-49-16,-62 7 51 0,0 0-51 0,53-5 52 0,-21-2-52 15,-32 7 57-15,0 0-57 0,26-6 58 0,4 0-58 16,-30 6 43-16,0 0-43 0,25-6 44 0,-13 3-44 16,1-1-918-16</inkml:trace>
  <inkml:trace contextRef="#ctx0" brushRef="#br0" timeOffset="-209680.93">13604 1071 152 0,'0'0'0'0,"0"0"19"0,0 0-19 0,0 0 20 0,-22-3-20 0,22 3 25 16,0 0-25-16,0 0 26 0,0 0-26 0,0 0 36 15,0 0-36-15,0 0 37 0,0 0-37 0,0 0 45 16,0 0-45-16,0 0 46 0,0 0-46 0,0 0 31 16,0 0-31-16,3 7 32 0,-3 5-32 0,0-12 29 15,0 0-29-15,-3 17 29 0,3 2-29 0,0-19 44 16,0 0-44-16,0 24 44 0,3 2-44 0,-3-26 49 15,0 0-49-15,2 28 50 0,3 0-50 0,-5-28 46 0,0 0-46 16,11 29 47-16,3 2-47 0,-14-31 41 16,0 0-41-16,14 30 42 0,0-3-42 0,-14-27 37 0,0 0-37 15,18 32 38-15,-4-3-38 0,-14-29 26 0,0 0-26 0,14 36 27 16,-2 1-27-16,-12-37 24 0,0 0-24 0,6 45 25 16,-3 10-25-16,-3-55 24 0,0 0-24 0,4 57 24 15,1 4-24-15,-5-61 19 0,0 0-19 0,5 64 19 16,4-7-19-16,-9-57 14 0,0 0-14 0,9 52 14 15,0 5-14-15,-9-57 10 0,0 0-10 0,10 60 11 16,8 6-11-16,-18-66 9 0,0 0-9 0,18 64 9 16,-1-8-9-16,-17-56 8 0,0 0-8 0,18 57 9 15,-9-4-9-15,-9-53 8 0,0 0-8 0,9 61 8 16,-8 10-8-16,-1-71 8 0,0 0-8 0,0 74 8 0,-1-1-8 16,1-73 8-16,0 0-8 0,-4 67 8 0,-1-3-8 15,5-64 10-15,0 0-10 0,-6 54 10 0,5-2-10 16,1-52 9-16,0 0-9 0,1 49 10 15,5 2-10 1,-6-51 8-16,0 0-8 0,5 54 8 0,4-2-8 16,-9-52 6-1,0 0-6-15,5 45 7 16,2-5-7-16,-7-40 5 16,0 0-5-16,5 36 5 15,-1 0-5-15,-4-36 5 16,0 0-5-16,2 37 6 15,1 1-6-15,-3-38 4 16,0 0-4-16,0 47 5 0,-9 3-5 16,9-50 4-16,0 0-4 15,-8 59 4-15,-6 1-4 0,14-60 4 16,0 0-4-16,-13 57 4 16,1-5-4-16,12-52 1 15,0 0-1-15,-16 54 2 16,-5 6-2-16,21-60 0 15,0 0 0-15,-20 64 0 0,3 6 0 16,17-70 0-16,0 0 0 0,-14 69 0 0,5-9 0 16,9-60 0-1,0 0 0-15,-7 56 0 0,8-8 0 16,-1-48 0 0,0 0 0-16,8 45 0 0,4 0 0 15,-12-45 0 1,0 0 0-16,14 47 1 0,7 7-1 15,-21-54 1 1,0 0-1-16,20 48 1 0,1 1-1 16,-21-49 0-16,0 0 0 0,23 48 1 15,-4-5-1-15,-19-43 0 16,0 0 0-16,21 42 0 16,-7 6 0-16,-14-48 0 15,0 0 0-15,9 52 0 0,-5 12 0 16,-4-64 0-1,0 0 0-15,2 66 0 16,-8 3 0-16,6-69 0 16,0 0 0-16,-9 69 1 0,-5-6-1 15,14-63 1 1,0 0-1-16,-16 66 1 0,1 6-1 16,15-72 1-1,0 0-1-15,-22 76 1 0,3 2-1 16,19-78 0-1,0 0 0-15,-21 71 1 0,7-5-1 16,14-66 1-16,0 0-1 0,-14 57 2 16,6-5-2-16,8-52 2 0,0 0-2 0,0 48 2 0,8 1-2 0,-8-49 3 15,0 0-3-15,10 48 3 0,4-3-3 0,-14-45 6 0,0 0-6 0,16 40 6 0,-7-4-6 0,-9-36 9 0,0 0-9 0,5 33 10 16,-3 0-10-16,-2-33 12 0,0 0-12 0,-5 38 12 0,-11 7-12 0,16-45 11 0,0 0-11 0,-21 49 12 0,-2 4-12 16,23-53 11-16,0 0-11 0,-29 58 11 0,5 2-11 0,24-60 16 0,0 0-16 0,-23 59 16 0,3-11-16 0,20-48 20 0,0 0-20 0,-15 42 21 0,4-11-21 0,11-31 18 0,0 0-18 0,-5 24 18 0,1-3-18 0,4-21 13 0,0 0-13 0,-3 21 14 0,1-2-14 0,2-19 10 0,0 0-10 0,-7 21 11 0,5-1-11 0,-3 1-1202 0</inkml:trace>
  <inkml:trace contextRef="#ctx0" brushRef="#br0" timeOffset="-199486.82">14813 6194 505 0,'0'0'0'0,"0"0"0"0,0 0 0 15,0 0 16-15,0 0-16 0,14-28 16 0,-14 23-16 16,0 5 60-16,0 0-60 0,2-12 61 0,2-4-61 16,-4 16 107-16,0 0-107 0,3-24 107 0,3 3-107 15,-6 21 98-15,0 0-98 0,10-28 98 0,11-8-98 16,-21 36 59-16,0 0-59 0,23-33 59 0,7 9-59 15,-30 24 55-15,0 0-55 0,30-24 55 0,0 6-55 16,-30 18 43-16,0 0-43 0,27-10 44 0,-10 10-44 16,-17 0 38-16,0 0-38 0,14 9 38 0,-3 10-38 15,-11-19 35-15,0 0-35 0,4 27 35 0,-15 12-35 78,11-39 28-78,0 0-28 0,-12 46 28 0,-2 4-28 0,14-50 24 16,0 0-24-16,-15 47 24 0,3-9-24 0,12-38 20 0,0 0-20 0,-12 31 21 0,6-10-21 0,6-21 17 16,0 0-17-16,0 16 17 0,4-4-17 0,-4-12 14 0,0 0-14 0,2 8 14 15,-2-8-14-15,0 0 12 0,0 0-12 0,12 9 13 0,-3-5-13 0,-9-4 11 0,0 0-11 16,14 3 11-16,5-3-11 0,-19 0 10 0,0 0-10 16,34-3 10-16,14-6-10 15,-48 9 11 1,0 0-11-16,53-4 11 0,-4 4-11 15,-49 0 10 1,0 0-10-16,44 9 11 0,-12 7-11 16,-32-16 10-16,0 0-10 0,14 20 10 15,-21 5-10 1,7-25 15-16,0 0-15 16,-23 31 15-16,-14 5-15 0,37-36 18 15,0 0-18-15,-50 40 18 16,-10 2-18-16,60-42 16 15,0 0-16-15,-54 39 16 16,13-1-16-16,41-38 16 16,0 0-16-16,-26 32 16 0,8-15-16 15,18-17 12-15,0 0-12 16,-7 10 12-16,7-10-12 16,0 0 11-16,0 0-11 0,11 2 11 15,13-16-11-15,-24 14 8 16,0 0-8-16,41-24 9 0,21-19-9 15,1 1-1485 1</inkml:trace>
  <inkml:trace contextRef="#ctx0" brushRef="#br0" timeOffset="-199329.32">15539 6060 998 0,'0'0'0'0,"0"0"0"0,0-5 0 0,0 5 11 0,0 0-11 0,0 0 11 0,0 0-11 0,0 0 28 0,0 0-28 0,0 0 28 0,0 0-28 0,0 0 25 0,0 0-25 0,-11 5 26 0,-1 11-26 0,12-16 18 0,0 0-18 0,-11 21 19 0,6 0-19 0,5-21 22 0,0 0-22 0,-2 22 23 0,4 2-23 0,-2-24 33 0,0 0-33 0,5 26 34 0,0-2-34 0,-5-24 44 0,0 0-44 0,9 23 44 0,4-2-44 0,-13-21 51 0,0 0-51 0,21 20 51 0,9 8-51 0,-30-28 54 0,0 0-54 0,35 24 54 0,-3 2-54 0,-32-26 48 0,0 0-48 0,28 31 49 15,-7 6-49-15,-21-37 41 0,0 0-41 0,16 40 42 16,-9-4-42-16,-7-36 43 0,0 0-43 0,-5 36 44 15,-7-3-44-15,12-33 35 0,0 0-35 0,-20 24 36 16,-1-6-36-16,21-18 28 0,0 0-28 0,-23 10 29 16,-9-5-29-16,32-5 15 0,0 0-15 0,-23-3 16 0,6-9-16 15,-1 0-1440-15</inkml:trace>
  <inkml:trace contextRef="#ctx0" brushRef="#br0" timeOffset="-199095.87">15449 6060 1199 0,'0'0'0'0,"12"-5"0"0,23-7 0 0,-35 12 6 16,0 0-6-16,55-22 7 0,12 1-7 0,-67 21 6 16,0 0-6-16,65-21 7 0,-3 9-7 0,-62 12 49 15,0 0-49-15,50-12 49 0,-8 5-49 0,-42 7 50 16,0 0-50-16,32-10 50 0,-16-9-50 0,-1-1-1008 15</inkml:trace>
  <inkml:trace contextRef="#ctx0" brushRef="#br1" timeOffset="-164232.63">11384 7505 617 0,'0'0'0'0,"0"0"0"0,0 0 0 15,0 0 25-15,0 0-25 0,0 0 25 0,0 0-25 16,0 0 87-16,0 0-87 0,0 0 88 0,0 0-88 16,0 0 92-16,0 0-92 0,0 0 92 0,0 0-92 15,0 0 74-15,0 0-74 0,0 0 75 0,0 0-75 16,0 0 46-16,0 0-46 0,0 0 46 15,0 0-46-15,0 0 37 0,0 0-37 0,0 0 37 0,0 0-37 16,0 0 28-16,0 0-28 0,0 0 28 0,6-19-28 16,-6 19 20-16,0 0-20 0,5-8 21 0,7-4-21 15,-12 12 14-15,0 0-14 0,11-16 15 0,1 7-15 16,-12 9 10-16,0 0-10 0,14-8 11 0,-1-3-11 0,-13 11 9 16,0 0-9-16,14-5 10 15,-5 9-10-15,-9-4 10 16,0 0-10-16,9 3 10 0,6 6-10 15,-15-9 8 1,0 0-8-16,16 5 9 0,-5 2-9 0,-11-7 8 16,0 0-8-16,9 3 8 0,-4 8-8 0,-5-11 6 0,0 0-6 0,4 10 7 0,-4-1-7 0,0-9 6 0,0 0-6 0,0 12 7 0,-6 0-7 0,6-12 5 0,0 0-5 0,-7 12 6 15,-3 0-6-15,10-12 3 0,0 0-3 0,-15 12 4 16,-2 0-4-16,17-12 3 0,0 0-3 0,-14 13 3 16,1-5-3-16,13-8 4 0,0 0-4 0,-10 9 4 15,-1-2-4-15,11-7 5 0,0 0-5 0,-10 5 5 16,4 2-5-16,6-7 8 0,0 0-8 0,0 0 8 15,-9 3-8-15,9-3 12 0,0 0-12 0,0 0 12 16,0 0-12-16,0 0 13 0,0 0-13 0,0 0 14 16,-8 9-14-16,8-9 13 0,0 0-13 0,0 0 13 15,8-3-13-15,-8 3 12 0,0 0-12 0,15-2 12 16,-1-2-12-16,-14 4 14 16,0 0-14-16,21 0 15 0,4 0-15 0,-25 0 11 15,0 0-11-15,21 4 12 0,-9 1-12 0,-12-5 9 0,0 0-9 0,11 3 9 0,-2 3-9 16,-9-6 7-16,0 0-7 0,8 8 7 0,-6 3-7 15,-2-11 4-15,0 0-4 0,0 8 5 0,-2 4-5 16,2-12 2-16,0 0-2 0,-5 16 3 0,-9 0-3 16,14-16 2-16,0 0-2 0,-18 17 2 0,1-2-2 0,17-15 1 15,0 0-1-15,-23 16 2 0,-2 5-2 16,25-21 3-16,0 0-3 0,-19 15 3 0,-1-1-3 0,20-14 2 16,0 0-2-16,-16 9 3 0,6-2-3 0,10-7 4 15,0 0-4-15,-9 3 5 0,9-3-5 16,0 0 4-16,0 0-4 0,0 0 4 0,-7 0-4 0,7 0 3 15,0 0-3-15,3-10 3 0,15-4-3 16,-4-2-1353-16</inkml:trace>
  <inkml:trace contextRef="#ctx0" brushRef="#br1" timeOffset="-163353.65">11801 7457 729 0,'0'0'0'16,"0"0"0"-16,18 0 0 0,-18 0 30 0,0 0-30 16,14 0 31-16,-14 0-31 0,0 0 60 0,0 0-60 15,8-3 61-15,-8 3-61 0,0 0 51 0,0 0-51 0,0 0 52 16,0 0-52-16,0 0 40 0,0 0-40 0,0 5 40 16,0-5-40-16,0 0 40 0,0 0-40 0,-8 1 41 15,-1 8-41-15,9-9 46 0,0 0-46 0,-9 9 47 16,-3-1-47-16,12-8 51 0,0 0-51 0,-14 13 51 15,3 2-51-15,11-15 50 0,0 0-50 0,-12 12 51 16,6 0-51-16,6-12 46 0,0 0-46 0,-7 12 46 16,5-5-46-16,2-7 40 0,0 0-40 0,-3 9 41 15,1 0-41 1,2-9 33-16,0 0-33 0,0 0 34 0,5 8-34 0,-5-8 27 16,0 0-27-16,0 0 27 0,13 7-27 0,-13-7 25 15,0 0-25-15,10 4 26 0,-1 1-26 16,-9-5 20-16,0 0-20 0,11 0 20 0,1 3-20 15,-12-3 16 1,0 0-16-16,9 0 16 0,2 2-16 16,-11-2 13-1,0 0-13-15,10 2 14 0,1 0-14 0,-11-2 10 16,0 0-10-16,12 3 10 0,-3 0-10 16,-9-3 8-16,0 0-8 0,11 2 8 0,1 5-8 15,-12-7 6-15,0 0-6 16,5 5 6-16,-1 2-6 15,-4-7 6-15,0 0-6 0,0 0 6 16,1 12-6-16,-1-12 5 0,0 0-5 16,-1 7 5-16,-3 2-5 15,4-9 5-15,0 0-5 0,-5 5 6 0,-4 2-6 16,9-7 5-16,0 0-5 0,-16 9 6 16,0-2-6-16,16-7 6 0,0 0-6 0,-17 8 6 0,8 1-6 15,9-9 6-15,0 0-6 0,-9 3 7 16,9-3-7-16,0 0 5 15,0 0-5-15,0 0 6 0,-5 2-6 16,5-2 3-16,0 0-3 0,0 0 3 0,9-5-3 0,1 0-1477 0</inkml:trace>
  <inkml:trace contextRef="#ctx0" brushRef="#br1" timeOffset="-162120.22">11760 7445 494 0,'0'0'0'0,"0"0"0"0,0 0 0 0,0 0 47 0,0 0-47 15,0 0 48-15,0 0-48 0,0 0 48 16,0 0-48-16,0 0 48 0,0 0-48 0,0 0 34 0,0 0-34 16,0 0 35-16,0 0-35 0,0 0 31 0,0 0-31 0,0 0 32 15,0 0-32-15,0 0 37 0,0 0-37 16,0 0 37-16,0 0-37 0,0 0 41 0,0 0-41 0,0 0 42 15,-9 15-42-15,9-15 45 0,0 0-45 0,0 0 46 16,13-6-46-16,-13 6 43 0,0 0-43 0,19-9 44 16,13-12-44-16,-32 21 39 0,0 0-39 0,41-22 39 31,-1 1-39-31,-40 21 36 0,0 0-36 0,43-21 37 16,-5 0-37-16,-38 21 31 15,0 0-31-15,27-14 31 0,-11 6-31 16,-16 8 23-1,0 0-23-15,7-5 24 0,-7 5-24 0,0 0-999 0</inkml:trace>
  <inkml:trace contextRef="#ctx0" brushRef="#br1" timeOffset="-161199.09">11264 7853 852 0,'0'0'0'0,"0"0"0"0,0 0 0 16,0 0 31-16,0 0-31 0,6 7 32 0,-6-7-32 15,0 0 69-15,0 0-69 0,0 0 70 0,0 0-70 16,0 0 43-16,0 0-43 0,9 9 43 0,-6 0-43 16,-3-9 28-16,0 0-28 0,4 12 29 0,-3 3-29 15,-1-15 27-15,0 0-27 0,0 18 27 0,-1 2-27 16,1-20 36-16,0 0-36 0,0 21 36 0,0-4-36 15,0-17 48-15,0 0-48 0,8 18 48 0,10-5-48 16,-18-13 46-16,0 0-46 0,28 11 46 0,8-8-46 47,-36-3 41-47,0 0-41 0,45-3 41 0,14-4-41 0,-59 7 34 0,0 0-34 0,47-17 35 0,-15-15-35 0,2 3-1187 0</inkml:trace>
  <inkml:trace contextRef="#ctx0" brushRef="#br1" timeOffset="-155527.25">10654 7651 673 0,'0'0'0'0,"0"0"0"0,0 0 0 16,0 0 36-16,0 0-36 0,-5-16 37 0,5 16-37 15,0 0 98-15,0 0-98 0,0-12 99 0,0 12-99 16,0 0 97-16,0 0-97 0,5-12 97 0,-5 3-97 16,0 9 63-16,0 0-63 0,3-10 63 0,3 1-63 15,-6 9 41-15,0 0-41 0,8-8 42 0,1-1-42 16,-9 9 30-16,0 0-30 0,9-10 31 0,-2 4-31 15,-7 6 27-15,0 0-27 0,11-3 27 0,3 0-27 16,-14 3 22-16,0 0-22 0,10-2 23 0,3-2-23 0,-13 4 20 16,0 0-20-16,5 0 21 0,4 4-21 0,-9-4 11 0,0 0-11 15,5 2 11-15,-5-2-11 0,0 0 8 0,0 0-8 16,7 6 8-16,-8 3-8 16,1-9 6-16,0 0-6 0,-8 16 6 0,0 3-6 0,8-19 5 0,0 0-5 15,-16 20 5-15,0 1-5 0,16-21 5 0,0 0-5 16,-18 16 5-16,4-2-5 0,14-14 7 0,0 0-7 15,-16 10 8-15,7 2-8 0,9-12 7 0,0 0-7 16,-7 5 7-16,4 4-7 0,3-9 10 0,0 0-10 16,-5 7 10-16,5-7-10 0,0 0 12 0,0 0-12 0,0 9 12 15,0-9-12-15,0 0 15 0,0 0-15 0,14 6 15 16,-4-6-15-16,-10 0 14 0,0 0-14 0,13 4 14 16,4 1-14-16,-17-5 16 0,0 0-16 0,14 9 17 15,-1 3-17-15,-13-12 13 16,0 0-13-16,10 15 13 0,-1 5-13 0,-9-20 8 0,0 0-8 0,5 22 9 0,-5 2-9 15,0-24 6-15,0 0-6 0,-1 24 7 0,-3 1-7 16,4-25 5-16,0 0-5 0,-5 22 5 0,-4-6-5 16,9-16 3-16,0 0-3 0,-9 17 3 0,-3-5-3 15,12-12 4-15,0 0-4 0,-11 12 4 0,2-5-4 16,9-7 4-16,0 0-4 0,0 0 5 0,-5 5-5 16,5-5 2-16,0 0-2 0,0 0 2 0,0 0-2 15,0 0 0-15,0 0 0 0,0-17 1 0,9-11-1 0,0-4-1347 16</inkml:trace>
  <inkml:trace contextRef="#ctx0" brushRef="#br1" timeOffset="-154841.75">10906 7602 359 0,'0'0'0'16,"0"0"0"-16,-9-7 0 0,9 7 0 0,0 0 0 0,0 0 1 16,-7-5-1-16,7 5-1 0,0 0 1 0,0 0 0 15,0 0 0-15,0 0 16 0,0 0-16 0,0 0 16 16,0 0-16-16,0 0 78 0,0 0-78 0,0 0 79 15,7-8-79-15,-7 8 104 0,0 0-104 0,6-7 104 16,2-5-104-16,-8 12 91 0,0 0-91 0,18-13 92 0,2-6-92 16,-20 19 73-16,0 0-73 0,21-13 73 0,-4 6-73 15,-17 7 55-15,0 0-55 0,14-4 56 0,-5 2-56 16,-9 2 44-16,0 0-44 0,0 0 45 0,9 2-45 16,-9-2 35-16,0 0-35 0,0 0 36 0,9 11-36 15,-9-11 36-15,0 0-36 0,0 12 37 0,-4 8-37 16,4-20 34-16,0 0-34 0,-8 25 34 0,-7-1-34 15,15-24 30-15,0 0-30 0,-14 24 31 94,-2 0-31-78,16-24 23-16,0 0-23 0,-14 25 23 0,4-8-23 0,10-17 25 0,0 0-25 0,-16 19 25 0,2 5-25 0,14-24 24 15,0 0-24-15,-11 24 25 0,2-12-25 0,9-12 19 0,0 0-19 0,-3 13 20 16,-1-6-20-16,4-7 25 0,0 0-25 0,0 0 26 0,-7 8-26 0,7-8 25 16,0 0-25-16,0 0 25 0,0 0-25 0,0 0 22 0,0 0-22 0,-3 9 23 0,3-9-23 0,0 0 18 15,0 0-18-15,0 0 19 0,0 5-19 0,0-5 17 0,0 0-17 0,0 0 18 0,10-2-18 16,-10 2 14-16,0 0-14 0,21-3 15 16,15-4-15-16,-36 7 13 15,0 0-13-15,40-10 13 0,3-4-13 16,-43 14 13-16,0 0-13 15,40-14 13-15,-10 5-13 0,-30 9 7 16,0 0-7-16,16-3 7 0,-16 3-7 16,0 0-1482-16</inkml:trace>
  <inkml:trace contextRef="#ctx0" brushRef="#br1" timeOffset="-148944.33">14512 12882 807 0,'0'0'0'0,"0"0"0"0,0 0 0 16,0 0 51-16,0 0-51 0,0 0 51 0,0 0-51 15,0 0 94-15,0 0-94 0,0 0 95 0,0 0-95 16,0 0 87-16,0 0-87 0,0 0 87 0,22 31-87 16,-22-31 70-16,0 0-70 0,6 26 70 0,-3 12-70 15,-3-38 37-15,0 0-37 0,-3 49 37 0,-1 8-37 16,4-57 34-16,0 0-34 0,-5 66 34 0,0-2-34 15,5-64 29-15,0 0-29 0,-9 57 29 0,4-17-29 16,5-40 24 0,0 0-24-16,-13 34 24 0,3-3-24 0,-5 1-1185 15</inkml:trace>
  <inkml:trace contextRef="#ctx0" brushRef="#br1" timeOffset="-148624.48">14448 13209 1054 0,'0'0'0'0,"0"0"28"0,0 0-28 16,18 14 29-16,-4-7-29 0,-14-7 31 0,0 0-31 16,19 5 31-16,11 1-31 0,-30-6 6 0,0 0-6 15,37 5 7-15,0 0-7 0,-37-5 4 0,0 0-4 16,44 2 5-16,-1-8-5 0,-43 6 8 0,0 0-8 0,44-13 8 16,-5-10-8-16,-39 23 13 0,0 0-13 0,37-29 13 15,-9-9-13-15,-28 38 17 0,0 0-17 0,25-40 18 16,-6 2-18-16,-19 38 23 0,0 0-23 0,12-30 23 15,-4 10-23-15,-8 20 29 0,0 0-29 0,3-14 29 16,1 7-29-16,-4 7 31 0,0 0-31 0,0 0 31 0,0-9-31 16,0 9 32-16,0 0-32 0,0 0 32 0,0 0-32 15,0 0 35-15,0 0-35 0,-4 9 35 0,1 5-35 16,3-14 34-16,0 0-34 0,-2 26 34 0,2 13-34 16,0-39 33-16,0 0-33 0,0 44 34 0,0-1-34 15,0-43 30-15,0 0-30 0,5 33 30 0,-1-6-30 16,-4-27 25-16,0 0-25 0,1 25 26 0,3-8-26 0,-4-17 17 15,0 0-17-15,0 10 18 0,0-10-18 0,0 0-1330 16</inkml:trace>
  <inkml:trace contextRef="#ctx0" brushRef="#br1" timeOffset="-148363.85">15221 12439 1334 0,'0'0'0'15,"0"0"0"-15,12 2 0 0,-12-2 38 0,0 0-38 16,11 5 38-16,-8 2-38 0,-3-7 81 0,0 0-81 0,-3 21 81 16,-8 17-81-16,11-38 68 0,0 0-68 0,-12 52 69 15,0 8-69-15,12-60 64 0,0 0-64 0,-16 68 64 16,0 6-64-16,16-74 28 0,0 0-28 0,-20 73 29 15,-15 0-29-15,35-73 8 0,0 0-8 0,-37 64 9 16,-4-14-9-16,3-2-1374 0</inkml:trace>
  <inkml:trace contextRef="#ctx0" brushRef="#br1" timeOffset="-141596.65">10387 16657 337 0,'0'0'0'16,"0"0"0"-16,0 0 0 0,0 0 19 0,0 0-19 0,0 0 20 16,-21 15-20-16,21-15 86 0,0 0-86 0,0 0 86 15,0 0-86-15,0 0 104 0,0 0-104 0,-2-10 105 16,2 10-105-16,0 0 86 0,0 0-86 0,6-11 87 15,-1 5-87-15,-5 6 58 0,0 0-58 16,9-11 59-16,3-4-59 0,-12 15 46 0,0 0-46 0,14-16 46 16,4 4-46-16,-18 12 39 0,0 0-39 0,18-11 40 15,-1 1-40-15,-17 10 38 0,0 0-38 0,23-10 39 16,0-2-39-16,-23 12 35 0,0 0-35 0,23-9 36 47,0 5-36-32,-23 4 40-15,0 0-40 0,23 2 40 0,-5 2-40 0,-18-4 37 0,0 0-37 0,12 5 38 16,-3 4-38-16,-9-9 29 0,0 0-29 0,5 8 30 0,-5-8-30 16,0 0 25-16,0 0-25 0,-3 16 25 0,-8 5-25 0,11-21 19 0,0 0-19 15,-12 20 19-15,1-6-19 16,11-14 22-16,0 0-22 16,-9 12 22-16,-3 2-22 15,12-14 25 1,0 0-25-16,-11 12 25 0,8-5-25 15,3-7 25-15,0 0-25 16,0 0 25-16,0 0-25 0,0 0 27 0,0 0-27 16,-9 7 28-16,9-7-28 15,0 0 24-15,0 0-24 0,0 0 24 16,3 9-24-16,-3-9 21 0,0 0-21 16,9 1 22-16,5-1-22 15,-14 0 19-15,0 0-19 16,20 0 20-16,6 0-20 15,-26 0 16 1,0 0-16-16,23 4 17 0,-3 6-17 16,-20-10 14-16,0 0-14 0,15 16 14 15,3 3-14-15,-18-19 12 0,0 0-12 16,11 22 12-16,-6-3-12 16,-5-19 11-16,0 0-11 0,0 18 11 0,-2-3-11 15,2-15 10-15,0 0-10 0,-14 21 10 16,-11 8-10-16,25-29 8 15,0 0-8-15,-24 28 8 16,1-9-8-16,23-19 7 16,0 0-7-16,-27 16 8 0,-5 1-8 15,32-17 6-15,0 0-6 16,-31 16 7-16,13-9-7 0,18-7 6 16,0 0-6-16,-14 1 7 0,5 3-7 15,9-4 1-15,0 0-1 16,0 0 2-16,0 0-2 0,0 0 0 15,0 0 0-15,14-2 1 16,4-1-1-16,0-3-1579 0</inkml:trace>
  <inkml:trace contextRef="#ctx0" brushRef="#br1" timeOffset="-141371.25">10892 16574 1199 0,'0'0'0'0,"0"0"0"0,-2-7 0 0,2 7 3 0,0 0-3 0,0 0 4 0,-5-9-4 0,5 9 1 0,0 0-1 0,0 0 1 0,0 0-1 0,0 0 30 0,0 0-30 0,0 0 30 15,0 0-30-15,0 0 38 0,0 0-38 0,0 0 39 0,-11 14-39 0,11-14 45 0,0 0-45 0,-8 15 46 0,-5 4-46 0,13-19 43 0,0 0-43 0,-5 23 44 0,0 6-44 0,5-29 39 0,0 0-39 0,-4 28 39 0,1-7-39 0,3-21 32 0,0 0-32 0,3 17 33 0,6 0-33 0,-9-17 32 0,0 0-32 0,11 19 32 0,4-3-32 0,-15-16 34 0,0 0-34 16,15 16 34-16,-1-3-34 0,-14-13 36 0,0 0-36 0,17 14 37 15,1 2-37-15,-18-16 32 0,0 0-32 0,18 17 33 16,1-1-33-16,-19-16 32 0,0 0-32 0,18 15 32 16,5 1-32-16,-23-16 29 0,0 0-29 0,14 15 29 15,-5-2-29-15,-9-13 24 0,0 0-24 0,3 8 25 0,-3-1-25 16,0-7 24-16,0 0-24 0,0 0 24 0,2 7-24 16,-2-7 21-16,0 0-21 0,0 0 22 0,-11 10-22 15,11-10 19-15,0 0-19 0,-14 9 20 0,-7 0-20 16,21-9 11-16,0 0-11 0,-19 7 11 0,-3-6-11 15,22-1 0-15,0 0 0 0,-14-1 0 0,9-3 0 16,-4 1-1635-16</inkml:trace>
  <inkml:trace contextRef="#ctx0" brushRef="#br1" timeOffset="-141040.83">10866 16546 953 0,'0'0'0'16,"0"0"0"-16,0 0 0 0,0 0 37 0,0 0-37 15,5 0 38-15,-5 0-38 0,0 0 62 0,0 0-62 0,9 0 62 16,-9 0-62-16,0 0 78 0,0 0-78 15,17-4 78-15,1-1-78 0,-18 5 56 0,0 0-56 0,28-10 56 16,13-4-56-16,-41 14 43 0,0 0-43 16,40-14 44-16,5 2-44 0,-45 12 56 0,0 0-56 0,40-9 56 15,-3 1-56-15,-37 8 45 0,0 0-45 0,20-5 45 16,-20 5-45-16,0 0-1222 0</inkml:trace>
  <inkml:trace contextRef="#ctx0" brushRef="#br1" timeOffset="-139426.39">10251 17148 673 0,'0'0'0'0,"0"0"0"15,0 0 0-15,0 0 42 0,0 0-42 0,18 10 43 16,-18-10-43-16,0 0 121 0,0 0-121 0,5 14 122 16,-5 4-122-16,0-18 97 0,0 0-97 0,0 26 98 15,0 6-98-15,0-32 73 0,0 0-73 0,0 37 73 0,6-6-73 16,-6-31 42-16,0 0-42 0,8 28 42 15,7-2-42-15,-15-26 28 0,0 0-28 0,14 22 29 16,2-6-29-16,-16-16 14 0,0 0-14 0,14 12 14 0,3-2-14 16,1 1-1074-16</inkml:trace>
  <inkml:trace contextRef="#ctx0" brushRef="#br1" timeOffset="-138267.29">9316 16968 886 0,'0'0'0'16,"0"0"0"-16,-7-9 0 0,7 9 0 0,0 0 0 0,-7-8 0 15,3-1 0-15,4 9 22 0,0 0-22 0,0-8 22 16,4-5-22-16,-4 13 51 0,0 0-51 0,11-13 51 16,3-3-51-16,-14 16 45 0,0 0-45 0,21-16 46 15,5 1-46-15,-26 15 45 0,0 0-45 0,23-11 46 16,2 8-46-16,-25 3 53 0,0 0-53 0,25 0 54 15,-6 2-54-15,-19-2 50 0,0 0-50 0,21 3 51 16,-1 2-51-16,-20-5 53 0,0 0-53 0,17 7 54 0,-3 2-54 16,-14-9 44-16,0 0-44 0,9 9 45 0,-5-1-45 31,-4-8 36-31,0 0-36 0,0 9 36 0,0 1-36 0,0-10 31 0,0 0-31 16,0 11 31-16,0-4-31 0,0-7 25 0,0 0-25 0,-4 7 26 15,-1 3-26-15,5-10 17 16,0 0-17-16,-7 12 18 0,0 0-18 15,7-12 16-15,0 0-16 0,-4 7 16 16,4-7-16-16,0 0 15 0,0 0-15 0,-5 9 16 16,5-9-16-16,0 0 13 15,0 0-13-15,0 0 14 0,-3 7-14 16,3-7 14-16,0 0-14 0,0 0 14 16,5 13-14-16,-5-13 12 0,0 0-12 0,9 9 13 15,3-2-13-15,-12-7 10 16,0 0-10-16,14 10 10 0,4 6-10 15,-18-16 9 1,0 0-9-16,23 21 9 0,-9 0-9 16,-14-21 8-16,0 0-8 15,12 20 9-15,-7 3-9 16,-5-23 8-16,0 0-8 16,4 24 9-16,-8 0-9 0,4-24 8 15,0 0-8-15,-5 24 8 0,-9 1-8 16,14-25 8-16,0 0-8 0,-16 24 8 15,-1-3-8-15,17-21 7 16,0 0-7-16,-16 19 7 0,3-4-7 16,13-15 8-16,0 0-8 15,-12 11 8-15,1-6-8 16,11-5 8-16,0 0-8 0,-14 3 9 0,5-3-9 16,9 0 5-16,0 0-5 0,0 0 6 15,2-17-6-15,2 0-1548 0</inkml:trace>
  <inkml:trace contextRef="#ctx0" brushRef="#br1" timeOffset="-137827.94">9752 16927 1155 0,'0'0'0'0,"0"0"0"0,-5-13 0 0,5 13-1 0,0 0 1 0,-2-10 0 0,2 3 0 0,0 7 22 0,0 0-22 16,0 0 23-16,0 0-23 0,0 0 50 0,0 0-50 15,11-10 50-15,1 1-50 0,-12 9 49 0,0 0-49 16,14-9 50-16,5 3-50 0,-19 6 51 0,0 0-51 15,25-6 52-15,-2 1-52 0,-23 5 54 0,0 0-54 16,25-3 54-16,-4 4-54 0,-21-1 41 0,0 0-41 16,14 4 41-16,-5 1-41 0,-9-5 40 0,0 0-40 0,3 7 41 15,-3 2-41-15,0-9 33 0,0 0-33 0,0 12 34 16,-3 2-34-16,3-14 27 0,0 0-27 0,-11 19 27 16,-6 7-27-16,17-26 20 0,0 0-20 0,-22 22 21 15,12-11-21-15,10-11 16 0,0 0-16 0,-12 12 17 16,-1 7-17-16,13-19 16 0,0 0-16 0,-10 17 16 15,1-7-16-15,9-10 15 0,0 0-15 0,-4 9 16 16,4 3-16-16,0-12 13 0,0 0-13 0,7 17 14 0,9 1-14 16,-16-18 12-16,0 0-12 0,25 14 12 0,0-7-12 15,-25-7 8-15,0 0-8 0,24 6 8 0,-4 3-8 16,-20-9 5-16,0 0-5 16,12 10 5-16,-1 3-5 0,-11-13 4 0,0 0-4 15,8 13 4-15,-8 1-4 16,0-14 2-16,0 0-2 0,0 16 2 0,-5 3-2 0,5-19 1 0,0 0-1 0,-5 17 2 0,-4-1-2 0,9-16 3 15,0 0-3-15,-9 14 3 0,-3-1-3 0,12-13 3 16,0 0-3-16,-14 13 4 0,-4-1-4 0,18-12 4 16,0 0-4-16,-19 10 5 0,1-3-5 0,18-7 6 15,0 0-6-15,-18 3 7 0,4-1-7 0,-2 0-1558 0</inkml:trace>
  <inkml:trace contextRef="#ctx0" brushRef="#br1" timeOffset="-120867.28">9568 10560 841 0,'0'0'0'0,"0"0"0"0,0 0 0 0,0 0 11 16,0 0-11-16,0 0 11 0,0 0-11 0,0 0 35 15,0 0-35-15,0 0 36 0,0 0-36 0,0 0 35 0,0 0-35 16,0 0 36-16,20-4-36 0,-20 4 18 0,0 0-18 16,0 0 19-16,5-1-19 0,-5 1 12 15,0 0-12-15,9-7 13 0,12-2-13 0,2-3-741 0</inkml:trace>
  <inkml:trace contextRef="#ctx0" brushRef="#br1" timeOffset="-119907.88">9533 10560 639 0,'0'0'0'16,"0"0"0"-16,0 0 0 0,0 0 24 0,0 0-24 16,-7 0 24-16,7 0-24 0,0 0 50 0,0 0-50 0,0 0 50 15,0 0-50-15,0 0 64 0,0 0-64 16,-7 0 64-16,7 0-64 0,0 0 73 0,0 0-73 16,0 0 74-16,0 0-74 0,0 0 75 0,0 0-75 15,0 0 75-15,0 0-75 0,0 0 70 0,0 0-70 0,-9-2 71 16,2-1-71-16,7 3 72 0,0 0-72 0,-2-7 72 15,2-9-72-15,0 16 63 0,0 0-63 0,9-21 64 16,2 2-64-16,-11 19 56 0,0 0-56 0,21-19 56 0,2 0-56 16,-23 19 52-16,0 0-52 0,23-17 52 156,5 0-52-156,-28 17 46 0,0 0-46 16,34-14 46-16,3 2-46 0,-37 12 34 0,0 0-34 0,33-11 34 0,-3 11-34 0,-30 0 30 0,0 0-30 15,23 4 30-15,-9-1-30 0,-14-3 22 0,0 0-22 0,13 7 23 0,-3 5-23 16,-10-12 19-16,0 0-19 0,7 14 20 0,-7-2-20 0,0-12 16 0,0 0-16 0,0 19 16 15,-9 12-16-15,9-31 11 0,0 0-11 0,-14 32 12 0,2-8-12 0,12-24 10 16,0 0-10-16,-21 24 11 0,-7 5-11 0,28-29 9 0,0 0-9 16,-29 26 10-16,12-10-10 0,17-16 9 0,0 0-9 0,-9 9 9 0,9-9-9 0,0 0 7 0,0 0-7 15,-9 8 8-15,9-8-8 0,0 0 8 0,0 0-8 0,-5 7 9 0,5-7-9 0,0 0 8 0,0 0-8 0,0 0 9 16,5 7-9-16,-5-7 8 0,0 0-8 0,18 0 9 0,8-3-9 0,-26 3 8 0,0 0-8 0,34-4 9 16,-4 1-9-1,-30 3 8-15,0 0-8 0,28-2 9 16,-5 7-9-16,-23-5 8 15,0 0-8-15,21 5 8 0,-5 6-8 16,-16-11 5 0,0 0-5-16,12 12 6 0,-3 2-6 0,-9-14 4 15,0 0-4 1,0 15 5-16,0 3-5 0,0-18 6 16,0 0-6-16,-5 19 6 0,-11-4-6 0,16-15 6 0,0 0-6 0,-19 14 6 0,-13 2-6 0,32-16 5 15,0 0-5-15,-37 15 6 0,-7-6-6 0,44-9 7 0,0 0-7 0,-41 7 7 0,15-4-7 0,26-3 9 0,0 0-9 0,-18 0 9 0,2-1-9 0,16 1 9 0,0 0-9 0,-16-6 9 0,7-2-9 0,9 8 6 0,0 0-6 0,0-11 7 0,13-1-7 0,-13 12 5 0,0 0-5 0,21-14 5 0,2 2-5 16,1-3-1816-16</inkml:trace>
  <inkml:trace contextRef="#ctx0" brushRef="#br1" timeOffset="-119032.96">10018 10615 707 0,'0'0'0'0,"0"0"0"16,8 0 0-16,-8 0 70 0,0 0-70 0,0 0 71 15,0 0-71-15,0 0 71 0,0 0-71 0,0 0 71 16,0 0-71-16,0 0 60 0,0 0-60 0,-9-1 61 15,-4-1-61-15,13 2 47 0,0 0-47 0,-10-5 48 16,-3-1-48-16,13 6 62 0,0 0-62 0,-8-8 63 16,-3-8-63-16,11 16 71 0,0 0-71 0,-9-21 71 15,2-5-71-15,7 26 72 0,0 0-72 0,-2-26 73 16,2 2-73-16,0 24 57 0,0 0-57 0,2-22 58 16,0 1-58-16,-2 21 53 0,0 0-53 0,2-17 53 0,1 5-53 31,-3 12 40-31,0 0-40 0,5-9 41 15,4 4-41-15,-9 5 33 16,0 0-33-16,11-7 33 0,1 2-33 16,-12 5 26-16,0 0-26 15,14-4 27-15,4-1-27 16,-18 5 22-16,0 0-22 16,18-2 23-16,-1 6-23 15,-17-4 18-15,0 0-18 0,14 7 18 16,-1 1-18-16,-13-8 13 15,0 0-13 1,7 18 13-16,0 9-13 0,-7-27 9 16,0 0-9-16,-4 35 10 15,-6 3-10-15,10-38 7 16,0 0-7-16,-16 40 8 0,-7 0-8 16,23-40 5-1,0 0-5-15,-23 31 6 0,5-5-6 16,18-26 7-1,0 0-7-15,-16 24 7 0,1-3-7 16,15-21 7 0,0 0-7-1,-15 19 7-15,1-7-7 0,14-12 7 16,0 0-7-16,-12 12 8 0,7-7-8 16,5-5 7-16,0 0-7 0,-4 7 8 0,2 2-8 0,2-9 9 0,0 0-9 0,0 0 10 15,0 8-10-15,0-8 10 0,0 0-10 0,6 4 11 0,11-8-11 16,-17 4 12-16,0 0-12 0,36-5 12 15,4-10-12-15,-40 15 11 0,0 0-11 0,48-16 12 16,5 2-12-16,-53 14 14 0,0 0-14 16,44-12 15-16,-16 3-15 15,-28 9 6-15,0 0-6 0,14-1 6 16,-14 1-6-16,0 0 6 0,0 0-6 0,-17 10 7 16,-15-8-7-16,0 0-1733 15</inkml:trace>
  <inkml:trace contextRef="#ctx0" brushRef="#br1" timeOffset="-117987.75">9429 10823 852 0,'0'0'0'0,"0"0"0"15,0 0 0-15,0 0 40 0,0 0-40 0,0 0 41 16,0 0-41-16,0 0 82 0,0 0-82 0,0 0 83 16,0 0-83-16,0 0 97 0,0 0-97 0,-3 19 97 15,-12 21-97-15,15-40 68 0,0 0-68 0,-14 48 68 16,11 6-68-16,3-54 37 0,0 0-37 0,0 45 37 16,9-5-37-16,-9-40 28 0,0 0-28 0,19 27 29 15,7-6-29-15,-26-21 21 0,0 0-21 0,36 14 21 16,10-2-21-1,0 0-1141 1</inkml:trace>
  <inkml:trace contextRef="#ctx0" brushRef="#br1" timeOffset="-116776.95">8638 10697 807 0,'0'0'0'0,"0"0"0"15,0 0 0-15,0 0 47 0,0 0-47 0,0 0 48 16,0 0-48-16,0 0 69 0,0 0-69 0,0 0 70 16,0 0-70-16,0 0 49 0,0 0-49 0,0 0 49 0,-15-18-49 15,15 18 41-15,0 0-41 0,0 0 41 0,1-14-41 16,-1 14 34-16,0 0-34 0,6-10 35 0,-5 0-35 15,-1 10 33-15,0 0-33 0,7-12 33 0,4-4-33 16,-11 16 30-16,0 0-30 0,18-17 30 0,3 1-30 16,-21 16 28-16,0 0-28 0,23-15 28 0,0 1-28 15,-23 14 28 1,0 0-28-16,23-9 29 0,3 4-29 16,-26 5 32-16,0 0-32 15,23-2 33-15,0 7-33 16,-23-5 32-16,0 0-32 15,18 11 33-15,-9 4-33 16,-9-15 27-16,0 0-27 0,5 21 28 0,-10 2-28 16,5-23 23-1,0 0-23-15,-13 25 24 0,-10 8-24 16,23-33 18-16,0 0-18 0,-26 33 19 16,-2-5-19-16,28-28 17 15,0 0-17-15,-29 26 17 0,3-2-17 16,26-24 18-16,0 0-18 15,-23 23 19-15,0-3-19 0,23-20 16 16,0 0-16 0,-18 16 16-16,6-2-16 0,12-14 16 15,0 0-16-15,-11 10 16 0,4-5-16 0,7-5 15 16,0 0-15-16,0 0 16 16,0 0-16-16,0 0 15 0,0 0-15 0,-5 7 16 15,5-7-16-15,0 0 16 0,0 0-16 16,-9 4 16-16,9-4-16 0,0 0 14 0,0 0-14 0,0 0 14 15,18 5-14-15,-18-5 12 0,0 0-12 16,26-4 13-16,8 1-13 16,-34 3 9-16,0 0-9 0,40-5 10 15,5 0-10-15,-45 5 9 16,0 0-9-16,44-4 9 0,-6-8-9 16,-38 12 0-16,0 0 0 15,30-12 1-15,-7 2-1 0,0 1-1529 16</inkml:trace>
  <inkml:trace contextRef="#ctx0" brushRef="#br1" timeOffset="-116172.76">9145 10527 897 0,'0'0'0'0,"0"0"0"0,9-5 0 0,-9 5 61 0,0 0-61 15,9-4 61-15,-9 4-61 0,0 0 50 0,0 0-50 0,0 0 50 0,0 0-50 0,0 0 51 0,0 0-51 0,-4-7 51 0,4 7-51 0,0 0 43 0,0 0-43 0,0 0 44 0,-5 6-44 0,5-6 36 0,0 0-36 0,-14 10 36 0,-9 7-36 0,23-17 40 0,0 0-40 16,-27 23 41-16,4-1-41 0,23-22 50 0,0 0-50 16,-17 23 51-16,-6-4-51 0,23-19 46 0,0 0-46 15,-18 21 47-15,9-8-47 0,9-13 44 0,0 0-44 16,-5 9 45-16,1 1-45 0,4-10 36 0,0 0-36 15,0 13 37-15,9-5-37 0,-9-8 28 0,0 0-28 0,9 7 29 16,2-2-29-16,-11-5 24 0,0 0-24 0,12 0 24 16,-1-5-24-16,-11 5 20 0,0 0-20 0,8-3 21 15,5-6-21-15,-13 9 18 0,0 0-18 0,9-7 19 16,1-2-19-16,-10 9 18 0,0 0-18 0,13-10 18 16,1 0-18-16,-14 10 17 0,0 0-17 0,12-9 17 0,-3 2-17 15,-9 7 14-15,0 0-14 0,9-7 15 0,-1 2-15 16,-8 5 13-16,0 0-13 0,0 0 13 15,6-10-13-15,-6 10 11 0,0 0-11 0,0 0 12 0,0 0-12 16,0 0 9-16,0 0-9 0,0-6 9 0,0 6-9 16,0 0 8-16,0 0-8 0,0 0 9 0,0 0-9 15,0 0 9-15,0 0-9 0,0 0 10 0,-9-1-10 16,9 1 9-16,0 0-9 0,0 0 10 0,-9 8-10 16,9-8 9-1,0 0-9-15,-5 12 10 0,-2 4-10 16,7-16 10-1,0 0-10-15,-2 21 11 16,-2 7-11-16,4-28 10 0,0 0-10 16,-1 29 10-16,1-3-10 0,0-26 10 15,0 0-10-15,0 28 10 16,-4 11-10-16,4-39 8 16,0 0-8-1,-5 33 8-15,-4-9-8 16,9-24 7-16,0 0-7 15,-7 23 8-15,2 1-8 0,5-24 7 16,0 0-7-16,-9 24 8 0,4-6-8 16,5-18 7-16,0 0-7 0,-6 12 8 0,6-12-8 15,0 0 7-15,0 0-7 0,-12 7 8 0,3-5-8 16,9-2 7-16,0 0-7 0,-19-4 8 0,-13-8-8 16,-3 0-1734-16</inkml:trace>
  <inkml:trace contextRef="#ctx0" brushRef="#br1" timeOffset="-109976.71">5702 8597 695 0,'0'0'0'0,"0"0"0"0,0 0 0 0,0 0 29 16,0 0-29-16,0 0 29 0,0 0-29 0,0 0 77 15,0 0-77-15,0 0 78 0,0 0-78 0,0 0 79 16,0 0-79-16,0 0 80 0,0 0-80 0,0 0 60 16,0 0-60-16,0 0 61 0,0 0-61 0,0 0 40 0,0 0-40 15,0 0 40-15,0 0-40 0,0 0 32 16,0 0-32-16,-16-8 33 0,16 8-33 0,0 0 34 0,0 0-34 16,-2-12 35-16,4 3-35 0,-2 9 30 0,0 0-30 15,4-7 30-15,-4 2-30 0,0 5 28 0,0 0-28 16,3-9 28-16,2 2-28 0,-5 7 29 0,0 0-29 15,6-7 29-15,6-1-29 0,-12 8 30 0,0 0-30 16,11-5 30-16,4 1-30 0,-15 4 21 0,0 0-21 16,18-3 21-16,-4 3-21 0,-14 0 16 0,0 0-16 15,9 0 17 1,2 0-17-16,-11 0 14 16,0 0-14-16,12 3 14 0,-3 6-14 0,-9-9 13 0,0 0-13 0,5 15 14 15,-5 1-14-15,0-16 10 0,0 0-10 0,-5 17 11 0,1 6-11 16,4-23 8-16,0 0-8 0,-12 26 9 0,-2 5-9 15,14-31 6 1,0 0-6-16,-14 26 7 0,3-7-7 0,11-19 6 16,0 0-6-16,-12 15 7 0,-6 1-7 15,18-16 7-15,0 0-7 0,-14 14 8 16,5-7-8-16,9-7 11 0,0 0-11 16,-9 5 11-16,1 2-11 0,8-7 13 15,0 0-13-15,0 0 13 0,-9 8-13 0,9-8 14 16,0 0-14-16,0 0 14 0,0 0-14 0,0 0 13 15,0 0-13-15,-6 4 13 0,6-4-13 0,0 0 13 0,0 0-13 16,0 0 14-16,-3-9-14 0,3 9 12 16,0 0-12-16,9-7 13 15,5 0-13-15,-14 7 11 0,0 0-11 16,21-5 11-16,2-2-11 0,-23 7 9 16,0 0-9-16,23-1 9 0,-2-3-9 15,-21 4 7 1,0 0-7-16,23 0 7 15,-5 5-7-15,-18-5 4 0,0 0-4 16,14 12 5-16,-4 7-5 16,-10-19 2-16,0 0-2 0,9 21 2 15,-2-2-2-15,-7-19 1 16,0 0-1-16,6 21 1 16,-3 0-1-16,-3-21 0 15,0 0 0-15,0 21 1 16,-3-8-1-16,3-13 0 0,0 0 0 15,-4 13 1-15,-1-3-1 16,5-10 0-16,0 0 0 0,-9 10 1 0,-3-1-1 0,12-9 0 0,0 0 0 0,-11 7 1 0,-10 2-1 0,21-9 0 0,0 0 0 0,-20 3 1 0,-1 2-1 0,21-5 0 0,0 0 0 0,-16 0 1 0,7 0-1 16,9 0 1-16,0 0-1 0,-8-3 2 0,-5-2-2 0,13 5 0 0,0 0 0 0,-5-13 0 0,14-6 0 0,-9 19 0 0,0 0 0 0,14-27 0 0,9-3 0 0,0 1-1498 0</inkml:trace>
  <inkml:trace contextRef="#ctx0" brushRef="#br1" timeOffset="-109245.08">6104 8597 987 0,'0'0'0'16,"0"0"0"-16,0 0 0 0,0 0 42 0,0 0-42 15,-9 0 43-15,9 0-43 0,0 0 39 0,0 0-39 0,0 0 39 16,-8-8-39-16,8 8 62 0,0 0-62 0,-4-7 62 16,2-2-62-16,2 9 45 0,0 0-45 0,-3-8 45 15,3-5-45-15,0 13 31 0,0 0-31 0,0-12 32 16,0 0-32-16,0 12 32 0,0 0-32 15,3-12 32-15,3 0-32 0,-6 12 31 0,0 0-31 0,8-7 32 16,10 2-32-16,-18 5 28 0,0 0-28 0,20-9 29 0,2-1-29 16,-22 10 22-16,0 0-22 0,23-5 22 15,-1 1-22 1,-22 4 16-16,0 0-16 0,17 0 16 0,-3 0-16 16,-14 0 14-16,0 0-14 0,9 0 15 15,-9 0-15-15,0 0 16 16,0 0-16-16,4 19 17 0,-8-1-17 15,4-18 16-15,0 0-16 16,-5 22 17-16,-4 2-17 16,9-24 14-1,0 0-14-15,-12 30 15 0,-8 3-15 0,20-33 15 16,0 0-15-16,-17 32 15 0,-1-6-15 0,18-26 15 0,0 0-15 0,-18 30 15 0,-8-3-15 0,26-27 13 0,0 0-13 0,-25 25 14 0,8-1-14 0,17-24 10 0,0 0-10 0,-15 21 10 0,3-2-10 16,12-19 9-16,0 0-9 0,-9 17 10 0,0-5-10 0,9-12 7 0,0 0-7 0,-5 9 8 0,0-2-8 0,5-7 8 0,0 0-8 15,0 0 9-15,0 12-9 0,0-12 7 0,0 0-7 16,0 0 7-16,0 0-7 0,0 0 7 0,0 0-7 15,10 5 7-15,-10-5-7 0,0 0 7 0,0 0-7 16,13-2 8-16,1 1-8 0,-14 1 7 0,0 0-7 16,18-2 8-16,1-2-8 0,-19 4 9 0,0 0-9 15,26-3 9-15,1-2-9 0,-27 5 9 0,0 0-9 16,28-7 9-16,7 2-9 0,-35 5 7 0,0 0-7 0,36-11 8 16,-3 3-8-16,-33 8 7 0,0 0-7 0,36-9 8 15,-5-3-8-15,-31 12 6 0,0 0-6 16,29-9 6-16,-5-1-6 0,-24 10 6 0,0 0-6 0,20-5 6 15,-8-1-6-15,-12 6 5 0,0 0-5 0,9-3 6 0,-9 3-6 16,0 0-1536-16</inkml:trace>
  <inkml:trace contextRef="#ctx0" brushRef="#br1" timeOffset="-108153.72">5562 9040 886 0,'0'0'0'16,"0"0"0"-16,0 0 0 0,0 0 30 0,0 0-30 15,0 0 31-15,0 21-31 0,0-21 87 0,0 0-87 16,0 16 87-16,-5 17-87 0,5-33 76 0,0 0-76 15,-3 36 76-15,3 4-76 0,0-40 46 0,0 0-46 16,8 38 47-16,1-4-47 0,-9-34 22 0,0 0-22 16,18 25 23-16,10-5-23 0,-28-20 19 0,0 0-19 15,32 13 19-15,9-10-19 0,-41-3 17 0,0 0-17 16,44-10 17 15,-7-13-17-31,-2 1-1053 0</inkml:trace>
  <inkml:trace contextRef="#ctx0" brushRef="#br1" timeOffset="-106712.88">4839 8729 707 0,'0'0'0'0,"0"0"0"15,0 0 0-15,0 0 1 0,0 0-1 0,0 0 2 16,0 0-2-16,0 0 1 0,0 0-1 0,0 0 1 0,0 0-1 16,0 0 43-16,0 0-43 0,0 0 43 0,0 0-43 15,0 0 74-15,0 0-74 0,2-7 74 0,-2 7-74 16,0 0 78-16,0 0-78 0,0-12 79 0,0 0-79 15,0 12 63-15,0 0-63 0,3-12 63 0,3-7-63 16,-6 19 52-16,0 0-52 0,12-21 52 0,-2 4-52 0,-10 17 39 16,0 0-39-16,16-13 40 0,4 3-40 0,-20 10 29 15,0 0-29-15,17-9 30 0,1 1-30 16,-18 8 24-16,0 0-24 0,14-7 25 0,-1 5-25 0,-13 2 23 16,0 0-23-16,10-3 24 0,2 6-24 0,-12-3 20 15,0 0-20-15,0 0 21 0,6 9-21 0,-6-9 17 16,0 0-17-16,0 15 17 0,0 10-17 15,0-25 14 1,0 0-14-16,-6 29 15 0,-1 4-15 16,7-33 11-1,0 0-11-15,-5 34 11 16,-4 3-11-16,9-37 9 16,0 0-9-1,-9 36 10-15,-1-3-10 16,10-33 7-1,0 0-7-15,-16 24 8 0,5-5-8 16,11-19 7-16,0 0-7 0,-14 18 8 16,-2-3-8-1,16-15 8-15,0 0-8 16,-14 9 9-16,0-2-9 0,14-7 12 16,0 0-12-1,-10 5 12-15,-3 2-12 0,13-7 11 16,0 0-11-16,-9 9 12 15,-3-8-12-15,12-1 13 0,0 0-13 0,-7 2 13 16,-2 0-13-16,9-2 12 0,0 0-12 16,0 0 12-16,0 0-12 0,0 0 11 0,0 0-11 0,-3 8 11 0,3-8-11 15,0 0 10-15,0 0-10 0,19-1 10 16,6-3-10-16,-25 4 8 0,0 0-8 16,37-5 8-16,-2 2-8 0,-35 3 9 15,0 0-9-15,41-4 10 0,-1-1-10 16,-40 5 0-1,0 0 0-15,43-7 1 0,1 2-1 16,-44 5-1-16,0 0 1 0,40-7 0 16,-8-5 0-16,-4-4-1390 15</inkml:trace>
  <inkml:trace contextRef="#ctx0" brushRef="#br1" timeOffset="-106182.02">5224 8661 651 0,'0'0'0'0,"0"0"0"0,0 0 0 0,0 0 17 0,0 0-17 0,0 0 18 0,-6 0-18 0,6 0 36 0,0 0-36 0,0 0 37 15,0 0-37-15,0 0 34 0,0 0-34 0,-8 0 35 16,8 0-35-16,0 0 25 0,0 0-25 0,-8-5 26 0,8 5-26 16,0 0 28-16,0 0-28 0,-5-7 29 0,5 7-29 15,0 0 38-15,0 0-38 0,-10-12 38 0,3 0-38 16,7 12 50-16,0 0-50 0,-6-9 50 0,1-3-50 15,5 12 47-15,0 0-47 0,2-15 47 0,5-4-47 16,-7 19 44-16,0 0-44 0,14-14 45 0,9 5-45 16,-23 9 46-16,0 0-46 0,23-3 46 0,3-4-46 15,-26 7 40-15,0 0-40 16,23-5 40-16,-5 5-40 0,-18 0 34 0,0 0-34 0,17 0 34 0,-2 5-34 0,-15-5 24 16,0 0-24-16,10 7 25 0,-1 1-25 0,-9-8 23 15,0 0-23-15,9 6 24 0,0 6-24 0,-9-12 16 16,0 0-16-16,7 22 17 0,-2 4-17 0,-5-26 10 15,0 0-10-15,0 31 11 0,-4-3-11 16,4-28 9-16,0 0-9 0,-5 29 9 0,-7-1-9 0,12-28 7 16,0 0-7-16,-11 28 7 0,-6-7-7 0,17-21 5 0,0 0-5 15,-18 20 6-15,0-1-6 0,18-19 7 0,0 0-7 16,-14 18 7-16,0-3-7 0,14-15 8 0,0 0-8 16,-14 12 9-16,2 1-9 0,12-13 10 0,0 0-10 15,-15 8 10-15,3-1-10 0,12-7 13 0,0 0-13 0,-5 5 14 16,0 2-14-16,5-7 13 0,0 0-13 0,0 5 13 15,8-1-13-15,-8-4 14 0,0 0-14 0,20 3 14 16,10-3-14-16,-30 0 14 0,0 0-14 0,33-3 15 16,6-4-15-16,-39 7 17 0,0 0-17 0,41-9 17 15,-10 1-17-15,-31 8 13 0,0 0-13 0,23-9 13 16,6 6-13-16,-29 3 10 0,0 0-10 0,17-4 10 0,-8-1-10 16,-4 1-1417-16</inkml:trace>
  <inkml:trace contextRef="#ctx0" brushRef="#br1" timeOffset="-98493.79">6325 10359 494 0,'0'0'0'0,"0"0"0"0,0 0 0 16,0 0 15-16,0 0-15 0,0 0 16 0,0 0-16 15,0 0 51-15,0 0-51 0,0 0 52 0,0 0-52 16,0 0 61-16,0 0-61 0,10-17 62 0,-10 17-62 16,0 0 61-16,0 0-61 0,9 0 62 0,-9 0-62 15,0 0 38-15,0 0-38 0,0 0 39 16,6-5-39-16,-6 5 29 0,0 0-29 0,0 0 30 0,12-4-30 16,-12 4 29-16,0 0-29 0,5-3 29 0,8-1-29 15,-13 4 26-15,0 0-26 0,10-1 27 0,-1 2-27 16,-9-1 25-16,0 0-25 0,9 4 26 0,-9-4-26 15,0 0 25-15,0 0-25 0,9 8 25 0,-4 4-25 0,-5-12 20 16,0 0-20-16,3 16 20 16,-8 1-20-16,5-17 18 15,0 0-18-15,-9 23 19 0,-3 1-19 16,12-24 15 0,0 0-15-16,-11 24 16 0,3-3-16 0,8-21 11 15,0 0-11-15,-13 16 12 0,3-4-12 0,10-12 8 0,0 0-8 0,-9 7 9 0,-4 3-9 0,13-10 7 0,0 0-7 0,-8 9 7 0,-1 1-7 0,9-10 6 0,0 0-6 16,-5 5 7-16,5-5-7 0,0 0 5 0,0 0-5 15,-9 7 6-15,9-7-6 0,0 0 5 0,0 0-5 16,0 0 6-16,-9 5-6 0,9-5 6 0,0 0-6 16,0 0 6-16,0 0-6 0,0 0 7 0,0 0-7 15,-5 7 8-15,5-7-8 0,0 0 9 0,0 0-9 0,8 4 10 16,1-4-10-16,-9 0 9 0,0 0-9 0,14-2 10 16,6 0-10-16,-20 2 9 0,0 0-9 0,23 0 10 15,1-7-10-15,-24 7 7 0,0 0-7 0,23-5 8 0,4 5-8 16,-27 0 7-16,0 0-7 0,19-3 8 0,-5 1-8 15,-14 2 5-15,0 0-5 0,13-3 5 0,-8-1-5 16,4-3-1098-16</inkml:trace>
  <inkml:trace contextRef="#ctx0" brushRef="#br1" timeOffset="-97546.68">6583 10318 740 0,'0'0'0'0,"0"0"0"0,0 0 0 15,0 0 3-15,0 0-3 0,0 0 4 0,0 0-4 16,0 0 25-16,0 0-25 0,0 0 26 0,0 0-26 0,0 0 40 15,0 0-40-15,0 0 40 0,0 0-40 0,0 0 35 16,0 0-35-16,-8 0 35 0,8 0-35 0,0 0 40 16,0 0-40-16,-8 3 41 0,-3 1-41 0,11-4 40 15,0 0-40-15,-18 8 41 0,1-1-41 16,17-7 44-16,0 0-44 0,-18 14 44 0,0 7-44 0,18-21 36 0,0 0-36 16,-10 20 37-16,1 0-37 0,9-20 34 0,0 0-34 15,-5 15 34 1,1 1-34-16,4-16 30 0,0 0-30 0,0 12 31 0,0-4-31 15,0-8 28-15,0 0-28 0,0 7 28 16,0-7-28-16,0 0 23 0,0 0-23 0,9 6 24 16,0-10-24-16,-9 4 21 0,0 0-21 0,9-3 21 15,-4-1-21-15,-5 4 19 16,0 0-19-16,9-5 19 0,0 0-19 16,-9 5 14-16,0 0-14 0,0 0 14 0,8-12-14 15,-8 12 12-15,0 0-12 0,0-9 12 16,0-1-12-16,0 10 11 0,0 0-11 0,0-9 11 15,0-3-11-15,0 12 8 0,0 0-8 0,0-9 9 0,0 9-9 16,0 0 8-16,0 0-8 0,0-10 8 16,0 1-8-16,0 9 6 0,0 0-6 0,0-7 7 15,0-1-7-15,0 8 6 0,0 0-6 0,6-9 7 16,-3 0-7 0,-3 9 6-16,0 0-6 0,0 0 7 0,6-7-7 15,-6 7 7-15,0 0-7 0,0 0 7 0,8-5-7 0,-8 5 4 0,0 0-4 0,0 0 5 0,0 0-5 0,0 0 4 16,0 0-4-16,0 0 4 0,4 12-4 0,-4-12 3 0,0 0-3 0,0 9 3 0,0 3-3 0,0-12 5 0,0 0-5 0,0 16 6 0,-4 8-6 0,4-24 6 15,0 0-6-15,-5 24 7 0,5 2-7 0,0-26 7 16,0 0-7-16,0 24 7 0,0-1-7 0,0-23 7 16,0 0-7-16,0 17 8 0,5 4-8 0,-5-21 7 0,0 0-7 15,4 22 8-15,-4-6-8 0,0-16 4 0,0 0-4 16,0 15 4-16,-9-1-4 0,9-14 1 0,0 0-1 16,-21 16 2-16,-7 12-2 0,-4-1-1324 0</inkml:trace>
  <inkml:trace contextRef="#ctx0" brushRef="#br1" timeOffset="-96134.88">6127 10676 740 0,'0'0'0'0,"0"0"0"15,0 0 0-15,0 0 21 0,0 0-21 0,4 17 22 0,-4-6-22 16,0-11 77-16,0 0-77 0,0 17 77 0,0 4-77 16,0-21 84-16,0 0-84 0,5 19 85 0,4-2-85 15,-9-17 54-15,0 0-54 0,14 12 55 0,9 0-55 16,-23-12 29-16,0 0-29 0,30 9 29 0,2-2-29 15,-1-4-895-15</inkml:trace>
  <inkml:trace contextRef="#ctx0" brushRef="#br1" timeOffset="-95220.64">5802 10406 617 0,'0'0'0'0,"0"0"0"0,6-7 0 0,-6 7 25 16,0 0-25-16,3-5 25 0,-3-6-25 15,0 11 61-15,0 0-61 0,4-7 62 0,1 1-62 0,-5 6 59 16,0 0-59-16,5-9 60 0,-5 9-60 0,0 0 45 16,0 0-45-16,7-11 45 0,-7 11-45 0,0 0 44 15,0 0-44-15,6-8 45 0,-6 8-45 0,0 0 45 16,0 0-45-16,14-4 46 0,-9 1-46 0,-5 3 40 15,0 0-40-15,7-2 40 0,4-1-40 0,-11 3 34 16,0 0-34-16,9 0 34 0,3 0-34 0,-12 0 30 0,0 0-30 16,9 0 30-16,1 3-30 0,-10-3 27 0,0 0-27 15,4 5 27-15,1 6-27 0,-5-11 25 0,0 0-25 16,0 14 26-16,-5 1-26 0,5-15 25 0,0 0-25 16,-7 24 25-16,-4 9-25 15,11-33 24-15,0 0-24 16,-12 31 25-16,1-6-25 0,11-25 22 0,0 0-22 15,-14 24 22-15,2-3-22 16,12-21 18-16,0 0-18 0,-18 20 18 16,4-1-18-16,14-19 17 15,0 0-17-15,-14 14 17 0,0 2-17 0,14-16 11 16,0 0-11-16,-12 12 11 0,6-5-11 16,6-7 7-16,0 0-7 0,0 0 7 0,-9 3-7 15,9-3 6-15,0 0-6 16,0 0 6-16,-8 2-6 0,8-2 7 15,0 0-7 1,0 0 8-16,0 0-8 0,0 0 7 16,0 0-7-16,0 0 8 0,0 7-8 0,0-7 8 15,0 0-8-15,8 0 8 0,7 0-8 0,-15 0 8 16,0 0-8-16,22-5 8 0,5 1-8 16,-27 4 6-16,0 0-6 0,26-3 7 0,3 3-7 15,-29 0 3-15,0 0-3 16,26-7 4-16,-8 2-4 0,-18 5 1 15,0 0-1-15,17-7 2 0,-2 3-2 16,-1 3-1319-16</inkml:trace>
  <inkml:trace contextRef="#ctx0" brushRef="#br1" timeOffset="-94709.9">6014 10333 785 0,'0'0'0'0,"0"0"0"16,0 0 0-16,0 0 21 0,0 0-21 0,0 7 21 16,0-7-21-16,0 0 44 0,0 0-44 0,-3 7 44 0,3-7-44 15,0 0 43-15,0 0-43 0,-11 10 44 0,2 9-44 16,9-19 44-16,0 0-44 0,-12 23 44 0,1-1-44 16,11-22 47-16,0 0-47 0,-8 21 48 0,4-5-48 15,4-16 48-15,0 0-48 0,-5 15 49 0,-1 3-49 16,6-18 42-16,0 0-42 0,-3 15 42 0,-2-3-42 15,5-12 32-15,0 0-32 0,-4 9 32 0,-1-2-32 16,5-7 26-16,0 0-26 0,0 0 26 0,0 7-26 16,0-7 22-16,0 0-22 0,0 0 22 0,9 3-22 15,-9-3 22-15,0 0-22 0,0 0 22 0,5-3-22 16,-5 3 18-16,0 0-18 0,9-5 18 0,0-4-18 16,-9 9 17-16,0 0-17 0,10-10 17 0,3 1-17 15,-13 9 14-15,0 0-14 0,14-5 15 0,-2-4-15 0,-12 9 13 16,0 0-13-16,11-7 13 0,1 4-13 31,-12 3 11-31,0 0-11 0,9 0 11 16,-4 1-11-16,-5-1 9 0,0 0-9 0,9 6 9 0,-4-1-9 0,-5-5 7 15,0 0-7-15,5 10 7 0,-1 4-7 16,-4-14 5-16,0 0-5 0,0 19 6 16,0 0-6-16,0-19 4 15,0 0-4-15,-5 21 5 16,1 0-5-16,4-21 4 15,0 0-4-15,-5 17 5 16,0-7-5-16,5-10 4 0,0 0-4 0,-9 11 4 16,0-1-4-16,9-10 5 0,0 0-5 15,-9 9 6-15,4-2-6 0,5-7 5 0,0 0-5 0,0 0 5 0,-9 8-5 0,9-8 4 0,0 0-4 0,0 0 5 0,-4 6-5 0,-1 0-1302 0</inkml:trace>
  <inkml:trace contextRef="#ctx0" brushRef="#br1" timeOffset="-94221.63">5924 10430 1020 0,'0'0'0'16,"0"0"0"-16,6 0 0 0,-6 0 97 0,0 0-97 0,7-5 98 15,1-2-98-15,-8 7 109 0,0 0-109 0,11-12 110 16,1 0-110-16,-12 12 81 0,0 0-81 16,18-12 82-16,5 0-82 0,-23 12 24 0,0 0-24 0,28-13 24 15,0 1-24-15,-28 12 22 0,0 0-22 0,30-10 23 16,6 1-23-16,-36 9 28 0,0 0-28 0,28-8 29 16,-5-1-29-16,-23 9 30 0,0 0-30 0,12-9 30 15,-3 6-30-15,-9 3 24 0,0 0-24 0,0 0 24 0,0 0-24 16,0 0 15-16,0 0-15 0,0 0 15 15,0 0-15-15,0 0-1354 0</inkml:trace>
  <inkml:trace contextRef="#ctx0" brushRef="#br1" timeOffset="-83757.92">9519 13330 987 0,'0'0'0'0,"0"0"0"0,0 0 0 0,0 0 20 15,0 0-20-15,0 0 21 0,0 0-21 16,0 0 64-16,0 0-64 0,0 0 64 0,25-19-64 16,-25 19 67-16,0 0-67 0,16-5 68 0,7-3-68 15,-23 8 38-15,0 0-38 0,23-12 39 0,5-1-39 16,-28 13 21-16,0 0-21 0,26-10 22 0,2 5-22 16,-28 5 18-16,0 0-18 0,25-4 19 0,-14 8-19 0,-11-4 17 15,0 0-17-15,9 2 17 0,-9-2-17 0,0 0 20 16,0 0-20-16,-4 10 20 0,-7-1-20 0,11-9 22 15,0 0-22-15,-14 15 22 0,-3 1-22 0,17-16 23 0,0 0-23 16,-18 17 23-16,4 0-23 0,14-17 28 16,0 0-28-16,-18 16 29 15,6-4-29-15,12-12 27 0,0 0-27 16,-9 9 28-16,9-9-28 0,0 0 21 0,0 0-21 0,-7 7 22 0,7-7-22 16,0 0 22-16,0 0-22 15,0 0 22-15,0 0-22 0,0 0 18 0,0 0-18 16,0 0 18-16,-7 8-18 0,7-8 15 0,0 0-15 0,0 0 15 0,18 4-15 15,-18-4 11-15,0 0-11 0,19 3 11 16,6-3-11-16,-25 0 8 16,0 0-8-16,28 0 9 0,-5 7-9 0,-23-7 8 15,0 0-8-15,21 10 8 16,-7 3-8-16,-14-13 6 16,0 0-6-16,6 19 6 15,-3 1-6-15,-3-20 4 16,0 0-4-16,-3 30 4 0,-12 6-4 15,15-36 3 1,0 0-3-16,-17 30 4 0,-1-10-4 16,18-20 2-16,0 0-2 0,-18 16 3 0,-1-2-3 15,19-14 4-15,0 0-4 0,-21 12 4 16,5-3-4-16,16-9 6 16,0 0-6-16,-9 3 6 0,9-3-6 0,0 0 6 0,0 0-6 15,0 0 7-15,11-21-7 0,1 0-1438 16</inkml:trace>
  <inkml:trace contextRef="#ctx0" brushRef="#br1" timeOffset="-83207.58">9846 13209 1121 0,'0'0'0'0,"0"0"0"0,8-8 0 0,-8 8 35 0,0 0-35 16,9-4 35-16,0-1-35 0,-9 5 58 0,0 0-58 16,9-3 58-16,0-1-58 0,-9 4 43 0,0 0-43 0,8-9 43 15,0 3-43-15,-8 6 34 0,0 0-34 0,8-7 35 16,5 0-35-16,-13 7 30 0,0 0-30 15,9-5 31-15,5 3-31 0,-14 2 33 0,0 0-33 0,12 2 34 16,-3 1-34-16,-9-3 39 0,0 0-39 0,7 9 40 16,0 8-40-16,-7-17 37 0,0 0-37 0,3 22 38 15,3 6-38-15,-6-28 35 0,0 0-35 0,5 30 36 32,-5-3-36-32,0-27 28 0,0 0-28 0,-3 21 29 0,1-4-29 15,2-17 26-15,0 0-26 0,-6 12 27 0,5-5-27 16,1-7 20-16,0 0-20 0,-2 7 21 0,-5 2-21 0,7-9 18 15,0 0-18-15,-7 9 19 16,0 1-19-16,7-10 17 0,0 0-17 0,-6 3 18 0,6-3-18 0,0 0 16 0,0 0-16 16,-14 6 17-16,9-3-17 0,5-3 16 0,0 0-16 15,0 0 17-15,-12-3-17 0,12 3 14 0,0 0-14 0,0 0 15 16,0-7-15-16,0 7 13 0,0 0-13 0,0 0 13 0,12-12-13 0,-12 12 11 0,0 0-11 16,14-6 11-16,0 3-11 0,-14 3 9 15,0 0-9-15,18-2 9 0,5 0-9 0,-23 2 7 0,0 0-7 16,23 0 7-16,-6 4-7 0,-17-4 4 0,0 0-4 15,18 7 5-15,0-2-5 0,-18-5 3 0,0 0-3 16,16 9 4-16,-4 3-4 0,-12-12 2 0,0 0-2 16,9 14 2-16,-6 1-2 0,-3-15 1 0,0 0-1 15,0 21 2-15,0 5-2 0,0-26 1 0,0 0-1 16,-3 26 1-16,-1-4-1 0,4-22 0 0,0 0 0 16,-1 19 1-16,-3-1-1 0,4-18 0 0,0 0 0 15,-11 14 0-15,-1 3 0 0,12-17 0 0,0 0 0 16,-18 12 0-16,-10-5 0 0,28-7 0 0,0 0 0 0,-32 5 1 15,-3-3-1-15,35-2 1 0,0 0-1 16,-30-2 2-16,11-5-2 0,19 7 2 0,0 0-2 0,-18-5 2 16,9 2-2-16,9 3 2 0,0 0-2 0,0 0 2 15,27-18-2-15,-6 3-1629 0</inkml:trace>
  <inkml:trace contextRef="#ctx0" brushRef="#br1" timeOffset="-81785.71">9413 13727 886 0,'0'0'0'0,"0"0"0"0,0 0 0 0,0 0 30 0,0 0-30 15,0 0 31-15,0 0-31 0,0 0 57 16,0 0-57-16,0 0 58 0,-16 19-58 0,16-19 66 0,0 0-66 16,0 14 67-16,0 8-67 0,0-22 48 0,0 0-48 15,6 24 49-15,8 2-49 0,-14-26 34 0,0 0-34 16,17 23 34-16,5-2-34 0,-22-21 32 0,0 0-32 16,24 13 33-16,6 1-33 0,-30-14 29 0,0 0-29 15,32 6 29-15,0-12-29 0,-4 3-1053 16</inkml:trace>
  <inkml:trace contextRef="#ctx0" brushRef="#br1" timeOffset="-79397.64">8774 13658 807 0,'0'0'0'0,"0"0"0"16,0 0 0-16,0 0 41 0,0 0-41 0,0 0 41 15,0 0-41-15,0 0 77 0,0 0-77 0,0 0 77 16,0 0-77-16,0 0 84 0,0 0-84 0,0 0 84 15,0 0-84-15,0 0 49 0,0 0-49 0,0 0 50 16,0 0-50-16,0 0 34 0,0 0-34 0,-14-28 35 0,14 16-35 16,0 12 27-16,0 0-27 0,2-12 27 15,2 0-27-15,-4 12 25 0,0 0-25 0,3-14 25 0,2-2-25 16,-5 16 21-16,0 0-21 0,11-14 22 0,7 4-22 16,-18 10 22-16,0 0-22 0,21-9 22 0,2-3-22 15,-23 12 20-15,0 0-20 0,19-10 20 94,2 6-20-94,-21 4 19 0,0 0-19 0,14 2 19 0,-1 5-19 16,-13-7 20-16,0 0-20 0,5 12 20 0,0 5-20 0,-5-17 19 0,0 0-19 0,4 25 19 15,-8 13-19-15,4-38 16 0,0 0-16 0,-5 39 16 0,-4-13-16 0,9-26 14 16,0 0-14-16,-9 26 14 0,-5 2-14 0,14-28 12 0,0 0-12 0,-14 29 12 0,-3-8-12 15,17-21 8-15,0 0-8 0,-18 19 8 0,4-7-8 0,14-12 5 0,0 0-5 16,-14 14 5-16,1 0-5 16,13-14 3-16,0 0-3 0,-14 12 4 15,5-1-4-15,9-11 5 0,0 0-5 0,-8 8 5 0,-1-1-5 16,9-7 5-16,0 0-5 0,0 0 6 0,-6 7-6 0,6-7 6 0,0 0-6 0,0 0 6 0,15 9-6 0,-15-9 5 0,0 0-5 0,26 5 6 0,11-5-6 0,-37 0 9 0,0 0-9 0,37-4 10 0,4 3-10 0,-41 1 11 0,0 0-11 0,39-7 12 16,-11 2-12-16,-28 5 13 0,0 0-13 0,21-4 14 15,-7 2-14-15,-14 2 6 0,0 0-6 0,14-1 7 16,-9-1-7-16,3 0-1417 0</inkml:trace>
  <inkml:trace contextRef="#ctx0" brushRef="#br1" timeOffset="-78655.76">9237 13478 819 0,'0'0'0'0,"0"0"0"0,3-9 0 0,-3 9 10 15,0 0-10-15,4-5 11 0,-4 5-11 0,0 0 42 16,0 0-42-16,0-11 43 0,0 11-43 0,0 0 54 0,0 0-54 16,0-7 54-16,0 7-54 0,0 0 44 0,0 0-44 15,0 0 45-15,-9 0-45 0,9 0 42 0,0 0-42 16,0 0 42-16,-18 6-42 0,18-6 47 0,0 0-47 15,-21 15 48-15,-11 15-48 0,32-30 54 0,0 0-54 16,-28 27 55-16,14-8-55 0,14-19 52 0,0 0-52 16,-14 19 53-16,5 11-53 0,9-30 40 0,0 0-40 15,-9 29 41-15,9-10-41 0,0-19 34 16,0 0-34-16,2 18 34 0,5-6-34 0,-7-12 27 0,0 0-27 0,9 8 27 16,0-1-27-16,-9-7 23 0,0 0-23 0,10 2 23 15,-4-4-23-15,-6 2 20 0,0 0-20 0,7-3 20 16,-2-6-20-16,-5 9 18 0,0 0-18 0,0-10 19 15,3-6-19-15,-3 16 17 0,0 0-17 0,0-19 18 16,6 2-18-16,-6 17 17 0,0 0-17 0,0-14 17 16,0 4-17-16,0 10 16 0,0 0-16 0,2-11 17 15,1-3-17-15,-3 14 14 16,0 0-14-16,4-10 15 0,1 3-15 16,-5 7 11-16,0 0-11 0,0 0 11 0,12-7-11 15,-12 7 8-15,0 0-8 0,0 0 9 0,7-2-9 16,-7 2 5-16,0 0-5 0,0 0 6 15,4 6-6-15,-4-6 3 16,0 0-3-16,3 8 3 0,3 4-3 0,-6-12 2 16,0 0-2-16,3 23 2 0,-1 13-2 15,-2-36 1-15,0 0-1 16,7 42 1-16,-2 3-1 0,-5-45 0 16,0 0 0-16,6 40 1 15,-3-13-1-15,-3-27 1 16,0 0-1-16,0 23 1 15,-5 3-1-15,5-26 1 16,0 0-1-16,-7 24 2 0,1-5-2 16,6-19 1-16,0 0-1 0,-8 17 2 0,-6-1-2 15,14-16 0-15,0 0 0 0,-13 15 0 16,3-1 0-16,10-14 0 0,0 0 0 16,-18 12 0-16,-3 1 0 0,-2-1-1473 15</inkml:trace>
  <inkml:trace contextRef="#ctx0" brushRef="#br1" timeOffset="-72030.19">7034 13803 1054 0,'0'0'0'15,"0"0"0"-15,0 0 0 0,0 0 31 0,0 0-31 16,-21-4 31-16,21 4-31 0,0 0 80 0,0 0-80 16,0 0 81-16,0 0-81 0,0 0 66 0,0 0-66 15,0 0 67-15,0 0-67 0,0 0 47 0,0 0-47 16,0-6 48-16,0 6-48 0,0 0 28 0,0 0-28 0,14-6 28 16,-1 1-28-16,-13 5 20 0,0 0-20 15,14-3 21-15,3-2-21 0,-17 5 18 0,0 0-18 16,27-2 18-16,1 0-18 0,-28 2 15 0,0 0-15 15,27-2 15-15,-10 4-15 16,-17-2 14-16,0 0-14 16,14 5 15-16,-10 2-15 0,-4-7 13 15,0 0-13-15,2 9 13 0,1-2-13 0,-3-7 12 16,0 0-12-16,0 7 12 0,0-7-12 16,0 0 12-16,0 0-12 0,-9 12 13 15,-3 0-13-15,12-12 13 16,0 0-13-16,-14 14 13 0,3 0-13 15,11-14 16 1,0 0-16-16,-12 8 16 0,3-1-16 0,9-7 14 16,0 0-14-16,-5 4 15 0,5-4-15 15,0 0 14-15,0 0-14 0,-9 7 15 0,9-7-15 16,0 0 13-16,0 0-13 16,-5 6 14-16,5 1-14 0,0-7 12 0,0 0-12 15,5 7 12-15,9-3-12 16,-14-4 12-16,0 0-12 0,21 2 13 0,-1 1-13 15,-20-3 13 1,0 0-13-16,21 2 13 16,-7 3-13-16,-14-5 14 15,0 0-14-15,9 9 14 0,-4 3-14 16,-5-12 13-16,0 0-13 16,0 14 13-16,0-1-13 0,0-13 11 0,0 0-11 15,-5 19 12-15,1 7-12 16,4-26 9-16,0 0-9 0,-3 25 9 15,-3-12-9 1,6-13 7-16,0 0-7 0,-10 13 7 0,-8-1-7 16,18-12 6-16,0 0-6 15,-16 10 6-15,6-1-6 0,10-9 4 0,0 0-4 16,-9 3 5-16,9-3-5 0,0 0 4 0,0 0-4 16,-9 5 4-16,9-5-4 0,0 0 1 0,0 0-1 0,0 0 2 15,-5-1-2-15,-4-1-1539 16</inkml:trace>
  <inkml:trace contextRef="#ctx0" brushRef="#br1" timeOffset="-71537.97">7274 13851 964 0,'0'0'0'0,"0"0"0"0,0 0 0 0,0 0 83 16,0 0-83-16,2-8 84 0,-2 8-84 0,0 0 53 16,0 0-53-16,4-11 54 0,-4 11-54 0,0 0 54 15,0 0-54-15,0-8 55 0,8-1-55 0,-8 9 41 0,0 0-41 16,9-10 42-16,0 3-42 0,-9 7 31 0,0 0-31 15,11-7 31-15,-3 2-31 0,-8 5 28 0,0 0-28 16,13-6 29-16,4 0-29 0,-17 6 29 0,0 0-29 16,18-7 30-16,-2 1-30 0,-16 6 30 0,0 0-30 15,12 0 30-15,1 6-30 0,-13-6 30 0,0 0-30 16,5 3 31-16,-3 6-31 0,-2-9 31 0,0 0-31 16,-2 5 32-16,-3 2-32 0,5-7 29 0,0 0-29 15,-7 7 29-15,-2 3-29 0,9-10 24 0,0 0-24 16,-11 11 25-16,2-3-25 0,9-8 24 0,0 0-24 15,-8 9 24-15,8-9-24 0,0 0 19 0,0 0-19 16,-9 8 20-16,9-8-20 0,0 0 18 0,0 0-18 16,0 0 18-16,0 11-18 0,0-11 15 0,0 0-15 0,5 5 15 15,16-1-15-15,-21-4 11 0,0 0-11 0,28-4 11 16,8 4-11 46,-36 0 10-62,0 0-10 0,26 0 10 16,-10 0-10-16,-16 0 6 0,0 0-6 0,12 4 7 0,-3 8-7 16,-9-12 5-16,0 0-5 0,4 12 5 0,-2 0-5 0,-2-12 5 0,0 0-5 0,-2 12 5 15,-2 0-5-15,4-12 5 0,0 0-5 0,-14 21 6 0,-9 8-6 0,23-29 3 0,0 0-3 0,-23 28 4 16,6-9-4-16,17-19 2 16,0 0-2-16,-16 16 3 0,-4 1-3 0,-3 2-1553 15</inkml:trace>
  <inkml:trace contextRef="#ctx0" brushRef="#br1" timeOffset="-70941.79">7013 14191 1244 0,'0'0'0'0,"0"0"0"0,-5 7 0 15,5-7 30-15,0 0-30 0,0 0 31 0,-5 10-31 16,5-10 61-16,0 0-61 0,0 9 62 0,5 8-62 15,-5-17 52-15,0 0-52 0,9 19 52 0,8 3-52 16,-17-22 29-16,0 0-29 0,23 16 30 0,0 0-30 16,-23-16 18-16,0 0-18 0,18 15 19 0,-9-1-19 15,-1 0-1161-15</inkml:trace>
  <inkml:trace contextRef="#ctx0" brushRef="#br1" timeOffset="-67563.21">6339 13912 863 0,'0'0'0'16,"0"0"0"-16,0 0 0 0,0 0 41 0,0 0-41 15,0 0 42-15,0 0-42 0,0 0 47 0,0 0-47 0,0 0 48 16,0 0-48-16,0 0 56 0,0 0-56 0,23-17 57 16,-18 10-57-16,-5 7 47 0,0 0-47 0,9-11 47 15,5 3-47-15,-14 8 45 0,0 0-45 0,18-5 45 16,-1-2-45-16,-17 7 40 0,0 0-40 0,18-6 40 15,5 3-40-15,-23 3 37 0,0 0-37 0,18 0 37 16,-9 0-37-16,-9 0 29 0,0 0-29 0,8 0 29 16,1 5-29-16,-9-5 24 0,0 0-24 0,0 11 25 0,0-5-25 15,0-6 19-15,0 0-19 0,0 7 19 0,-7 0-19 16,7-7 15-16,0 0-15 0,-9 11 16 0,-1 8-16 16,10-19 17-16,0 0-17 0,-13 17 17 0,8-8-17 15,5-9 14-15,0 0-14 0,-5 8 15 16,-4-1-15-16,9-7 11 15,0 0-11-15,-4 9 11 0,4-9-11 16,0 0 10-16,0 0-10 0,-5 10 10 0,5-10-10 16,0 0 9-16,0 0-9 0,2 11 10 0,5-6-10 15,-7-5 7-15,0 0-7 16,11 3 8-16,6 1-8 16,-17-4 7-16,0 0-7 0,14 0 8 0,4 1-8 15,-18-1 8 1,0 0-8-16,18 6 9 0,-6 6-9 0,-12-12 8 0,0 0-8 0,9 17 9 0,-2 2-9 0,-7-19 7 0,0 0-7 0,3 19 8 0,-6-3-8 0,3-16 6 0,0 0-6 0,-7 19 6 0,-2 0-6 15,9-19 6-15,0 0-6 0,-12 19 6 0,3-7-6 0,9-12 6 0,0 0-6 16,-11 10 6-16,-1 2-6 0,12-12 6 0,0 0-6 16,-14 13 7-16,10-10-7 0,4-3 7 0,0 0-7 15,0 0 7-15,0 0-7 0,0 0 7 0,0 0-7 0,-9 4 7 16,9-4-7-16,0 0-1401 0</inkml:trace>
  <inkml:trace contextRef="#ctx0" brushRef="#br1" timeOffset="-66979.91">6718 13864 897 0,'0'0'0'0,"0"0"0"0,9 0 0 0,-9 0 57 15,0 0-57-15,9 1 58 0,-9-1-58 0,0 0 79 16,0 0-79-16,7 7 79 0,-7-7-79 0,0 0 57 16,0 0-57-16,7 7 58 0,-7-7-58 0,0 0 38 15,0 0-38-15,-7 12 38 0,0 9-38 0,7-21 45 16,0 0-45-16,-9 24 45 0,-3 0-45 0,12-24 49 16,0 0-49-16,-9 25 49 0,0 2-49 0,9-27 49 15,0 0-49-15,-5 28 49 0,5-7-49 0,0-21 50 16,0 0-50-16,5 17 50 0,4-1-50 15,-9-16 42 1,0 0-42-16,9 12 42 0,9-10-42 0,-18-2 35 16,0 0-35-16,17-2 35 0,1-2-35 15,-18 4 33-15,0 0-33 16,19-8 33-16,-6-11-33 16,-13 19 29-16,0 0-29 15,8-25 30-15,-1 1-30 16,-7 24 30-16,0 0-30 0,4-29 30 15,-4-6-30-15,0 35 25 16,0 0-25-16,-4-31 26 16,-3 7-26-16,7 24 22 15,0 0-22 1,-17-19 22-16,-6 3-22 0,23 16 20 16,0 0-20-16,-21-8 20 0,-6 2-20 15,27 6 16 1,0 0-16-16,-25 6 17 0,-1-1-17 0,26-5 14 15,0 0-14-15,-32 19 14 0,-3 10-14 16,0 2-1652-16</inkml:trace>
  <inkml:trace contextRef="#ctx0" brushRef="#br1" timeOffset="-58736.39">6752 11913 583 0,'0'0'0'0,"0"0"0"0,0 0 0 15,0 0 23-15,0 0-23 0,0 0 24 0,0 0-24 16,0 0 75-16,0 0-75 0,0 0 75 0,0 0-75 15,0 0 69-15,0 0-69 0,0 0 69 0,0 0-69 16,0 0 54-16,0 0-54 0,0 0 54 0,0 0-54 16,0 0 37-16,0 0-37 0,-16-8 37 0,9-3-37 15,7 11 28-15,0 0-28 0,-2-12 29 16,4-2-29-16,-2 14 25 0,0 0-25 0,4-12 26 0,-1 0-26 16,-3 12 27-16,0 0-27 0,5-16 27 0,4 4-27 15,-9 12 28-15,0 0-28 0,9-8 29 0,2-3-29 0,-11 11 30 16,0 0-30-16,12-8 30 0,-1 2-30 15,-11 6 34-15,0 0-34 0,12-7 34 0,-2 2-34 0,-10 5 30 16,0 0-30-16,8-7 31 16,-8 7-31-16,0 0 28 15,0 0-28-15,10 4 29 0,-3 4-29 16,-7-8 26-16,0 0-26 16,2 14 27-16,-2 4-27 0,0-18 23 15,0 0-23-15,-5 24 23 0,-8 4-23 16,13-28 21-16,0 0-21 15,-14 32 21-15,0-4-21 16,14-28 15-16,0 0-15 16,-14 21 15-16,-9-4-15 15,23-17 11-15,0 0-11 16,-21 14 11-16,-2-2-11 16,23-12 11-16,0 0-11 0,-20 11 11 15,-1-3-11-15,21-8 9 16,0 0-9-16,-14 7 9 0,-3-3-9 0,17-4 7 15,0 0-7 1,-13 1 7-16,6 1-7 16,7-2 8-16,0 0-8 0,-9 2 8 15,9-2-8 1,0 0 7-16,0 0-7 0,-9 1 7 16,9-1-7-16,0 0 5 0,0 0-5 15,0 0 6-15,-7 0-6 0,7 0 5 0,0 0-5 16,0 0 5-16,9 0-5 0,-9 0 4 0,0 0-4 0,13 0 4 15,1 2-4-15,-14-2 3 0,0 0-3 16,17 4 3-16,3-3-3 16,-20-1 2-16,0 0-2 0,24 2 3 0,-4 7-3 15,-20-9 3-15,0 0-3 16,21 7 3-16,-7 1-3 16,-14-8 3-16,0 0-3 0,14 9 3 0,-1-6-3 15,-13-3 2-15,0 0-2 16,10 9 2-16,8 3-2 0,-18-12 1 0,0 0-1 15,14 9 1-15,0-2-1 0,2 1-1365 16</inkml:trace>
  <inkml:trace contextRef="#ctx0" brushRef="#br1" timeOffset="-58228.86">7034 11820 595 0,'0'0'0'0,"0"0"0"0,7-9 0 0,-7 9 10 0,0 0-10 0,7-3 10 0,-7 3-10 0,0 0 25 0,0 0-25 0,9-9 25 0,-9 9-25 0,0 0 38 0,0 0-38 0,0-12 38 0,0 12-38 0,0 0 43 0,0 0-43 0,2-9 44 0,-2 9-44 0,0 0 39 0,0 0-39 0,0 0 39 0,0 0-39 0,0 0 43 0,0 0-43 0,-11 2 43 0,-3 8-43 16,14-10 39-16,0 0-39 0,-21 18 39 0,-2 1-39 15,23-19 39-15,0 0-39 0,-17 19 39 0,2-2-39 16,15-17 52-16,0 0-52 0,-12 19 53 0,3 4-53 16,9-23 51-16,0 0-51 0,-5 17 51 0,0-3-51 15,5-14 44-15,0 0-44 0,0 10 44 0,0 0-44 16,0-10 36-16,0 0-36 0,5 9 36 0,-2-2-36 0,-3-7 28 16,0 0-28-16,0 0 28 0,11 5-28 0,-11-5 26 15,0 0-26-15,9 0 26 0,0-7-26 0,-9 7 22 16,0 0-22-16,9-5 23 0,-6-4-23 0,-3 9 18 0,0 0-18 15,0-6 18-15,2-3-18 0,-2 9 13 16,0 0-13-16,3-11 13 0,-3 1-13 0,0 10 9 16,0 0-9-16,0-10 10 0,0-1-10 15,0 11 7-15,0 0-7 16,0-10 8-16,0 1-8 0,0 9 5 16,0 0-5-16,4-12 6 0,-4 2-6 15,0 10 3-15,0 0-3 0,5-11 4 0,-1 3-4 0,-4 8 3 0,0 0-3 0,9-7 3 0,-2 0-3 0,-7 7 1 16,0 0-1-16,7-2 2 0,1 2-2 0,-8 0 1 0,0 0-1 15,9 0 2-15,-9 0-2 0,0 0 1 0,0 0-1 16,0 0 1-16,2 9-1 0,-2-9 1 0,0 0-1 16,4 12 1-16,-3 0-1 0,-1-12 1 0,0 0-1 0,0 21 1 15,-1 7-1-15,1-28 1 0,0 0-1 0,0 24 2 16,0 0-2-16,0-24 3 0,0 0-3 0,0 21 4 16,-6-6-4-16,6-15 4 0,0 0-4 0,-3 14 5 15,-3-2-5-15,6-12 5 0,0 0-5 0,-7 12 6 16,2 1-6-16,5-13 5 0,0 0-5 0,-5 12 5 0,-9 0-5 15,14-12 6-15,0 0-6 0,-18 14 7 0,-5 1-7 16,23-15 3-16,0 0-3 0,-21 14 3 0,2-4-3 16,1 1-1335-16</inkml:trace>
  <inkml:trace contextRef="#ctx0" brushRef="#br1" timeOffset="-55571.86">6526 12123 729 0,'0'0'0'15,"0"0"0"-15,0 0 0 0,0 0 28 0,0 0-28 16,0 0 28-16,0 0-28 0,0 0 69 0,0 0-69 16,0 0 69-16,0 0-69 0,0 0 72 0,0 0-72 0,0 0 72 15,0 0-72-15,0 0 72 0,0 0-72 0,0 0 72 16,4 15-72-16,-4-15 38 0,0 0-38 15,3 17 38-15,-3 15-38 0,0-32 35 0,0 0-35 0,5 38 35 16,4 0-35-16,-9-38 30 0,0 0-30 0,14 33 31 16,8 0-31-16,-22-33 24 0,0 0-24 0,22 20 25 15,1-1-25-15,-23-19 19 0,0 0-19 0,18 9 20 16,1-14-20-16,3 0-1070 0</inkml:trace>
  <inkml:trace contextRef="#ctx0" brushRef="#br1" timeOffset="-53456.04">6090 11763 617 0,'0'0'0'0,"0"0"0"0,0 0 0 0,0 0 80 16,0 0-80-16,0 0 80 0,0 0-80 0,0 0 68 0,0 0-68 15,0 0 68-15,20-19-68 0,-20 19 59 16,0 0-59-16,5-9 60 0,2 4-60 0,-7 5 41 0,0 0-41 16,9-5 41-16,-4-2-41 0,-5 7 31 0,0 0-31 15,0 0 31-15,9-7-31 0,-9 7 25 0,0 0-25 16,0 0 26-16,0 0-26 0,0 0 24 0,0 0-24 16,9-9 24-16,0 7-24 0,-9 2 24 0,0 0-24 15,5-1 24-15,4-3-24 0,-9 4 21 0,0 0-21 16,8-2 22-16,1 4-22 0,-9-2 17 0,0 0-17 15,0 0 18-15,14 9-18 0,-14-9 16 0,0 0-16 16,9 8 17-16,-3 3-17 0,-6-11 20 0,0 0-20 0,5 15 21 16,-2 11-21-1,-3-26 17-15,0 0-17 0,0 28 17 0,-3 0-17 16,3-28 13-16,0 0-13 0,-2 24 14 16,-5 0-14-16,7-24 10 0,0 0-10 0,-11 28 10 0,-3-4-10 0,14-24 7 15,0 0-7-15,-16 21 8 0,1-7-8 0,15-14 6 0,0 0-6 0,-18 14 6 0,-5 1-6 16,23-15 4-16,0 0-4 0,-21 17 5 15,10-10-5-15,11-7 4 0,0 0-4 0,-12 6 4 0,3-1-4 16,9-5 5-16,0 0-5 0,-11 7 5 0,11-7-5 16,0 0 7-16,0 0-7 0,-8 5 7 0,8-5-7 15,0 0 9-15,0 0-9 0,-7 7 9 0,7-7-9 16,0 0 9-16,0 0-9 0,-6 7 10 0,6-7-10 0,0 0 7 16,0 0-7-16,-5 7 8 0,5-7-8 0,0 0 7 15,0 0-7-15,0 0 8 0,0 7-8 0,0-7 7 16,0 0-7-16,0 0 8 0,18 3-8 0,-18-3 7 15,0 0-7-15,19 0 8 0,11 0-8 0,-30 0 5 0,0 0-5 16,32 0 6-16,0 0-6 0,-32 0 4 0,0 0-4 16,28 0 4-16,0-3-4 0,-28 3 1 15,0 0-1-15,25 0 1 0,-9 6-1 0,1 3-1247 0</inkml:trace>
  <inkml:trace contextRef="#ctx0" brushRef="#br1" timeOffset="-52605.82">6267 11790 550 0,'0'0'0'0,"0"0"0"0,0 0 0 0,0 0 0 16,0 0 0-16,5-7 1 0,-5 7-1 0,0 0 11 15,0 0-11-15,9-10 11 0,0-2-11 0,-9 12 29 16,0 0-29-16,8-14 30 0,1 4-30 0,-9 10 50 15,0 0-50-15,11-9 51 0,1-1-51 0,-12 10 59 16,0 0-59-16,18-7 60 0,-4 2-60 0,-14 5 60 16,0 0-60-16,18-2 60 0,-8 0-60 0,-10 2 47 15,0 0-47-15,9-3 48 0,-9 3-48 0,0 0 44 16,0 0-44-16,9 0 44 0,-9 0-44 0,0 0 38 0,0 0-38 16,0 0 39-16,0 0-39 0,0 0 32 0,0 0-32 15,9 0 33-15,-9 0-33 0,0 0 32 0,0 0-32 16,0 12 32-16,-4-4-32 0,4-8 29 0,0 0-29 15,-5 16 29-15,-6 5-29 0,11-21 27 0,0 0-27 16,-12 24 27-16,-2-3-27 16,14-21 25-16,0 0-25 0,-9 19 26 0,-3-5-26 15,12-14 22 1,0 0-22-16,-9 12 23 0,3 0-23 16,6-12 18-16,0 0-18 0,-3 10 19 15,1-5-19-15,2-5 10 16,0 0-10-16,0 0 10 0,-5 11-10 15,5-11 6-15,0 0-6 0,0 0 6 0,2 10-6 0,-2-10 3 16,0 0-3-16,0 0 4 16,12 5-4-16,-12-5 1 15,0 0-1-15,14 2 2 0,4-2-2 0,-18 0 1 16,0 0-1-16,17 0 2 16,-2 4-2-16,-15-4 1 0,0 0-1 15,14 3 1-15,-6 6-1 16,-8-9 1-16,0 0-1 0,4 12 1 15,-2-5-1-15,-2-7 1 16,0 0-1-16,-2 8 2 0,-2 6-2 16,4-14 2-16,0 0-2 0,-5 16 2 15,-4-1-2-15,9-15 2 0,0 0-2 16,-12 14 3-16,-6-2-3 0,18-12 3 16,0 0-3-16,-17 12 4 0,1 1-4 15,16-13 4-15,0 0-4 0,-13 10 4 16,-1-5-4-16,14-5 5 15,0 0-5-15,-8 4 5 0,-5-1-5 16,13-3 7-16,0 0-7 0,-10 0 7 0,-8 0-7 0,0 0-1220 16</inkml:trace>
  <inkml:trace contextRef="#ctx0" brushRef="#br1" timeOffset="-32073.87">20249 9324 315 0,'0'0'0'0,"0"0"0"0,0 0 0 15,0 0 16-15,0 0-16 0,14 19 17 0,-14-19-17 16,0 0 67-16,0 0-67 0,0 0 67 0,0 0-67 16,0 0 89-16,0 0-89 0,5 9 90 0,-5-9-90 15,0 0 100-15,0 0-100 0,9 12 101 0,-4-5-101 16,-5-7 55-16,0 0-55 0,0 0 55 0,9 10-55 15,-9-10 52-15,0 0-52 0,0 0 52 0,0 0-52 16,0 0 46-16,0 0-46 0,5 7 46 0,-5-7-46 16,0 0 45-16,0 0-45 0,0 0 46 0,0 0-46 0,0 0 50 15,0 0-50-15,4-7 50 0,-4 7-50 16,0 0 46-16,0 0-46 0,9-20 46 0,0-10-46 0,-9 30 47 0,0 0-47 16,7-36 47-16,-2-13-47 15,-5 49 47-15,0 0-47 0,3-48 47 0,8-4-47 0,-11 52 41 16,0 0-41-16,11-43 41 0,-4 17-41 0,-7 26 31 0,0 0-31 15,5-19 32-15,0 3-32 0,-5 16 25 0,0 0-25 16,6-14 26-16,-3 2-26 0,-3 12 24 0,0 0-24 16,0-10 25-16,4 5-25 0,-4 5 23 0,0 0-23 15,1-9 24-15,3 0-24 0,-4 9 19 0,0 0-19 0,3-7 19 16,-3-1-19-16,0 8 18 0,0 0-18 0,0 0 18 16,0 0-18-16,0 0 17 0,0 0-17 0,0 0 17 15,6-7-17-15,-6 7 16 0,0 0-16 0,0 0 17 16,0 0-17-16,0 0 14 0,0 0-14 0,7 15 15 15,-4 13-15-15,-3-28 13 0,0 0-13 0,4 38 13 16,-2 9-13-16,-2-47 13 0,0 0-13 0,0 48 13 16,-2 1-13-16,2-49 12 0,0 0-12 0,-4 48 12 0,4-6-12 15,0-42 11-15,0 0-11 0,0 40 11 0,-1-9-11 16,1-31 10-16,0 0-10 0,-4 33 10 0,2-4-10 16,2-29 9-16,0 0-9 0,-5 35 10 0,1-1-10 15,4-34 9-15,0 0-9 0,-7 37 9 0,6 6-9 16,1-43 10-16,0 0-10 0,0 36 11 0,0-8-11 15,0-28 11-15,0 0-11 0,0 24 12 0,1-7-12 16,-1-17 11-16,0 0-11 0,4 16 11 0,-1-4-11 16,-3-12 11-16,0 0-11 0,2 9 11 0,-2-2-11 0,0-7 8 15,0 0-8-15,0 0 9 0,0 10-9 0,0-10 9 0,0 0-9 16,0 0 10-16,-2 7-10 0,2-7 9 16,0 0-9-16,0 0 10 0,-7 7-10 0,7-7 9 15,0 0-9-15,0 0 9 0,-7 9-9 0,7-9 8 16,0 0-8-1,-7 1 9-15,-3 5-9 0,10-6 8 16,0 0-8-16,-18 6 9 0,-1 0-9 16,19-6 8-1,0 0-8-15,-13 5 9 0,-3 0-9 16,16-5 8 0,0 0-8-16,-12 7 9 0,0-4-9 0,12-3 5 15,0 0-5-15,-11 4 6 0,4-2-6 16,7-2 4-16,0 0-4 0,0 0 5 15,0 0-5-15,0 0 2 0,0 0-2 0,0 0 2 16,-3 7-2-16,3-7 1 16,0 0-1-16,0 0 2 0,0 0-2 0,0 0 1 15,0 0-1-15,10 1 1 0,6 1-1 16,-16-2 0-16,0 0 0 0,30 2 1 16,9-7-1-16,-39 5 0 0,0 0 0 15,42-9 1-15,4-2-1 0,-46 11 0 16,0 0 0-16,42-8 1 0,-3 3-1 15,-39 5-1-15,0 0 1 16,32-4 0-16,-9 2 0 0,-23 2-7 16,0 0 7-16,18 0-7 0,-10 0 7 15,1 0-1817 1</inkml:trace>
  <inkml:trace contextRef="#ctx0" brushRef="#br1" timeOffset="-31786.74">21043 9449 919 0,'0'0'0'0,"0"0"0"15,0 0 0-15,0 0 18 0,0 0-18 0,0 0 18 16,7-9-18-16,-7 9 2 0,0 0-2 0,0 0 2 15,0 0-2-15,0 0 29 0,0 0-29 0,21 0 29 16,13-8-29-16,-34 8 52 0,0 0-52 0,38-11 53 16,-6 3-53-16,-32 8 63 0,0 0-63 0,32-9 64 0,10-3-64 15,-42 12 65-15,0 0-65 0,41-16 65 16,-13 4-65-16,-28 12 50 0,0 0-50 0,25-12 50 16,-2 3-50-16,-23 9 45 0,0 0-45 0,25-7 46 15,6 2-46-15,1-3-1118 0</inkml:trace>
  <inkml:trace contextRef="#ctx0" brushRef="#br1" timeOffset="-30215.97">22974 9191 807 0,'0'0'0'0,"0"0"0"16,0 0 0-16,0 0 92 0,0 0-92 0,-9 9 93 15,9-9-93-15,0 0 129 0,0 0-129 0,0 0 130 16,0 0-130-16,0 0 38 0,0 0-38 0,0 0 39 16,26-2-39-16,-26 2 21 0,0 0-21 0,35-7 21 15,17-5-21-15,-52 12 12 0,0 0-12 0,60-14 12 0,7 2-12 16,-67 12 14-16,0 0-14 0,74-12 14 0,-4 5-14 15,-70 7 16-15,0 0-16 0,59-9 17 0,-21 6-17 16,-38 3 19-16,0 0-19 0,38-9 20 0,-1-6-20 16,-37 15 19-16,0 0-19 0,40-9 19 0,1 5-19 15,-1-1-1089-15</inkml:trace>
  <inkml:trace contextRef="#ctx0" brushRef="#br1" timeOffset="-29594.99">24382 8570 572 0,'0'0'0'0,"0"0"0"16,7-5 0-16,-7 5 49 0,0 0-49 0,7-4 50 15,-7 4-50-15,0 0 83 0,0 0-83 0,10-3 84 16,12 1-84-16,-22 2 72 0,0 0-72 0,23-4 72 0,1 1-72 15,-24 3 58-15,0 0-58 0,25 3 59 0,-2 6-59 16,-23-9 48-16,0 0-48 0,28 10 48 0,4 4-48 16,-32-14 47-16,0 0-47 0,30 21 47 0,-5 10-47 15,-25-31 44-15,0 0-44 0,19 37 44 0,-7 2-44 16,-12-39 38-16,0 0-38 0,8 40 39 16,-5 5-39-16,-3-45 36 15,0 0-36-15,-2 45 37 0,-3-3-37 16,5-42 34-1,0 0-34-15,-7 39 34 0,2 5-34 16,5-44 30-16,0 0-30 16,-4 45 30-16,1 3-30 15,3-48 28-15,0 0-28 16,-4 45 28-16,-1-2-28 16,5-43 26-16,0 0-26 0,-7 39 26 0,1-1-26 15,6-38 25-15,0 0-25 0,-5 32 26 16,2-14-26-16,3-18 16 15,0 0-16-15,0 12 16 0,1-3-16 0,-1-9 7 16,0 0-7-16,0 0 7 0,2 10-7 16,0-1-1335-16</inkml:trace>
  <inkml:trace contextRef="#ctx0" brushRef="#br1" timeOffset="-29357.71">24417 9001 852 0,'0'0'0'0,"7"-4"0"0,11-1 0 16,-18 5 7-16,0 0-7 0,23-3 7 0,-4 3-7 16,-19 0 16-16,0 0-16 0,30 0 17 0,25-7-17 15,-55 7 37-15,0 0-37 0,60-2 37 0,0 2-37 16,-60 0 19-16,0 0-19 0,55 2 20 0,-13-1-20 0,-42-1 35 16,0 0-35-16,46 0 35 0,9-1-35 0,-55 1 44 15,0 0-44-15,54-2 45 0,-1 2-45 31,-53 0 44-31,0 0-44 0,39 0 44 0,-21 0-44 0,-18 0 21 16,0 0-21-16,7 0 22 0,-4 9-22 0,1-4-917 16</inkml:trace>
  <inkml:trace contextRef="#ctx0" brushRef="#br1" timeOffset="-22462.77">20312 10987 740 0,'0'0'0'0,"0"0"0"16,0 0 0-16,0 0 15 0,0 0-15 0,0 0 15 16,0 0-15-16,0 0 44 0,0 0-44 0,0 0 45 15,0 0-45-15,0 0 66 0,0 0-66 0,0 0 66 16,0 0-66-16,0 0 61 0,0 0-61 0,18-7 62 16,-9-10-62-16,-9 17 41 0,0 0-41 0,14-28 41 15,-4-11-41-15,-10 39 28 0,0 0-28 0,11-38 29 16,-6-1-29-16,-5 39 24 0,0 0-24 0,6-34 24 0,-1 3-24 15,-5 31 25-15,0 0-25 0,3-30 25 0,-3 3-25 32,0 27 29-32,0 0-29 0,2-28 29 0,2 9-29 0,-4 19 31 15,0 0-31-15,5-14 31 0,0 4-31 0,-5 10 29 16,0 0-29-16,6-6 29 0,-6 6-29 0,0 0 27 0,0 0-27 0,0 0 28 0,0 0-28 16,0 0 23-16,0 0-23 0,7 4 24 0,-4 10-24 0,-3-14 23 15,0 0-23-15,2 26 24 0,-4 8-24 16,2-34 21-16,0 0-21 0,-3 37 21 0,-4-3-21 0,7-34 19 15,0 0-19-15,-7 38 20 0,3 13-20 0,4-51 16 0,0 0-16 16,0 57 16-16,4 0-16 0,-4-57 13 16,0 0-13-16,7 48 14 0,0-8-14 0,-7-40 10 15,0 0-10-15,7 36 11 0,-2-8-11 0,-5-28 12 0,0 0-12 16,4 29 13-16,-3-4-13 0,-1-25 15 0,0 0-15 16,4 24 16-16,-4-5-16 0,0-19 16 0,0 0-16 15,0 21 16-15,-7 5-16 0,7-26 14 0,0 0-14 0,-9 24 15 16,4-10-15-16,5-14 13 0,0 0-13 0,-6 7 13 15,-1 0-13-15,7-7 11 0,0 0-11 0,-10 7 12 16,-1 1-12-16,11-8 10 0,0 0-10 0,-10 4 11 16,-1 1-11-16,11-5 9 0,0 0-9 0,-12 3 10 15,-6 1-10-15,18-4 9 0,0 0-9 0,-16 1 10 16,0 1-10-16,16-2 7 0,0 0-7 0,-12 0 8 16,1 5-8-16,11-5 7 0,0 0-7 0,-10 2 8 15,1 0-8-15,9-2 6 0,0 0-6 0,-9 2 6 16,4-1-6-16,5-1 4 0,0 0-4 15,-9 2 4-15,9-2-4 0,0 0 3 0,0 0-3 16,-9 5 3-16,9-5-3 0,0 0 2 0,0 0-2 16,0 0 3-16,18 0-3 0,-18 0 2 0,0 0-2 15,26-1 2-15,17-6-2 16,-43 7 2 0,0 0-2-16,51-9 2 0,9-3-2 15,-60 12 1 1,0 0-1-16,63-14 1 0,4 4-1 15,-67 10 0-15,0 0 0 16,69-7 0-16,-14 1 0 0,3 1-1542 16</inkml:trace>
  <inkml:trace contextRef="#ctx0" brushRef="#br1" timeOffset="-21152">21874 10761 393 0,'0'0'0'0,"0"0"0"0,-9-2 0 15,9 2 22-15,0 0-22 0,-9-2 22 0,2-1-22 16,7 3 34-16,0 0-34 0,0 0 35 0,-12-9-35 0,12 9 35 16,0 0-35-16,-4-9 35 0,1 2-35 0,3 7 56 15,0 0-56-15,-4-8 57 0,8-3-57 16,-4 11 66-16,0 0-66 0,2-10 67 0,3-4-67 0,-5 14 63 16,0 0-63-16,18-17 63 0,12-2-63 0,-30 19 64 15,0 0-64-15,31-14 65 0,-4 5-65 0,-27 9 60 0,0 0-60 16,25-1 61-16,13 1-61 15,-38 0 50-15,0 0-50 16,36 0 51-16,-8 0-51 0,-28 0 42 16,0 0-42-16,26 3 43 0,-3 4-43 15,-23-7 38-15,0 0-38 0,25 12 38 0,-7 0-38 0,-18-12 29 16,0 0-29-16,14 14 29 0,-4 2-29 0,-10-16 22 0,0 0-22 0,6 14 22 0,-5-1-22 0,-1-13 15 0,0 0-15 0,-1 16 16 16,-8 1-16-16,9-17 12 0,0 0-12 0,-11 19 13 15,1-7-13-15,10-12 8 0,0 0-8 0,-11 12 8 16,-1-3-8-16,12-9 7 0,0 0-7 0,-11 5 7 15,2-1-7-15,9-4 7 0,0 0-7 0,0 0 7 16,0 0-7-16,0 0 8 0,0 0-8 0,0 0 9 16,-3 7-9-16,3-7 10 0,0 0-10 0,7 1 10 15,9 6-10-15,-16-7 10 0,0 0-10 16,26 12 10-16,11 8-10 16,-37-20 10-16,0 0-10 15,34 20 10-15,-11-8-10 16,-23-12 11-16,0 0-11 0,17 21 11 15,5 9-11-15,-22-30 12 16,0 0-12-16,19 31 13 0,-8-7-13 16,-11-24 10-1,0 0-10-15,0 28 10 0,-13-1-10 16,13-27 9 0,0 0-9-16,-23 30 10 0,-5-6-10 15,28-24 7 1,0 0-7-16,-32 17 8 0,-10-5-8 15,42-12 7 1,0 0-7-16,-42 9 7 0,-1-4-7 16,43-5 8-16,0 0-8 0,-37 5 9 0,2-5-9 15,35 0 8-15,0 0-8 16,-25 0 9-16,15 0-9 16,10 0 3-16,0 0-3 0,17-5 3 0,31-7-3 0,0 0-1361 15</inkml:trace>
  <inkml:trace contextRef="#ctx0" brushRef="#br1" timeOffset="-20846.05">22903 10802 505 0,'0'0'0'0,"0"0"0"0,7-3 0 0,-7 3 67 15,0 0-67-15,0 0 67 0,0 0-67 0,0 0 66 16,0 0-66-16,0 0 67 0,0-6-67 0,0 6 46 0,0 0-46 16,0 0 47-16,0 0-47 0,0 0 30 15,0 0-30-15,21-3 30 0,16-2-30 0,-37 5 25 0,0 0-25 16,50-4 25-16,6-3-25 0,-56 7 23 0,0 0-23 15,64-3 23-15,8 1-23 0,-72 2 18 0,0 0-18 0,67-3 19 16,-19 3-19 0,-48 0 14-16,0 0-14 0,33 0 14 0,-12 0-14 0,-3 3-755 0</inkml:trace>
  <inkml:trace contextRef="#ctx0" brushRef="#br1" timeOffset="-19735.59">25100 10539 460 0,'0'0'0'0,"0"0"0"0,12 5 0 16,-12-5 99-16,0 0-99 0,9 2 99 0,-9-2-99 15,0 0 65-15,0 0-65 0,7-2 65 0,-7 2-65 16,0 0 43-16,0 0-43 0,6-8 44 0,1 1-44 16,-7 7 44-16,0 0-44 0,17-7 44 0,17 0-44 15,-34 7 62-15,0 0-62 0,42-12 62 0,8 1-62 16,-50 11 59-16,0 0-59 0,54-8 60 0,3 3-60 0,-57 5 52 16,0 0-52-16,62-6 52 46,8 6-52-46,-70 0 44 16,0 0-44-16,64 0 44 0,-17-1-44 0,1-1-989 0</inkml:trace>
  <inkml:trace contextRef="#ctx0" brushRef="#br1" timeOffset="-19365.63">25952 10055 886 0,'0'0'0'0,"0"0"0"15,20-13 0-15,-20 13 9 0,0 0-9 0,16-12 10 16,-6 4-10-16,-10 8 23 0,0 0-23 0,14-7 23 16,15-2-23-16,-29 9 34 0,0 0-34 0,31-7 35 15,6 11-35-15,-37-4 29 0,0 0-29 0,36 7 30 16,-8 1-30-16,-28-8 55 0,0 0-55 0,30 16 56 0,2 8-56 16,-32-24 54-16,0 0-54 0,30 33 54 15,-11 7-54-15,-19-40 45 0,0 0-45 0,9 45 46 16,-11 0-46-1,2-45 44-15,0 0-44 0,-10 48 44 0,-10 1-44 0,20-49 38 16,0 0-38-16,-21 55 38 16,0 14-38-16,21-69 32 15,0 0-32-15,-20 68 33 0,5-6-33 16,15-62 26-16,0 0-26 16,-16 52 27-16,0-12-27 0,16-40 22 15,0 0-22-15,-11 33 23 0,6-13-23 16,5-20 22-16,0 0-22 15,-2 18 23-15,2-4-23 0,0-14 20 16,0 0-20-16,-2 10 20 0,2-10-20 0,0 0 15 0,0 0-15 0,-7 10 15 0,7-10-15 16,0 0-1314-16</inkml:trace>
  <inkml:trace contextRef="#ctx0" brushRef="#br1" timeOffset="-19150.1">25831 10406 1043 0,'0'0'0'0,"12"0"0"16,18-4 0-16,-30 4 30 0,0 0-30 0,44-3 31 16,16-1-31-16,-60 4 63 0,0 0-63 0,60-1 63 15,0 2-63-15,-60-1 51 0,0 0-51 0,60 2 52 16,-2-4-52-16,-58 2 13 0,0 0-13 0,53-1 13 0,-5-6-13 16,-48 7 4-16,0 0-4 0,33-4 4 0,-6 6-4 15,-27-2 1-15,0 0-1 16,18 0 1-16,-10-3-1 0,1-3-967 0</inkml:trace>
  <inkml:trace contextRef="#ctx0" brushRef="#br1" timeOffset="-13115.04">24493 11880 964 0,'0'0'0'0,"0"0"0"0,7-19 0 16,-7 19 24-16,0 0-24 0,2-14 24 0,0 7-24 16,-2 7 50-16,0 0-50 0,0 0 50 0,5-6-50 0,-5 6 41 15,0 0-41-15,0 0 41 0,-16 10-41 16,16-10 27-16,0 0-27 0,-11 12 27 0,-3 7-27 0,14-19 23 16,0 0-23-16,-12 24 24 0,1-1-24 0,11-23 23 0,0 0-23 15,-9 21 23-15,1-2-23 0,8-19 28 16,0 0-28-16,-6 19 29 0,6 3-29 0,0-22 35 0,0 0-35 15,6 24 36-15,-1 1-36 0,-5-25 38 0,0 0-38 16,14 24 38-16,11 0-38 16,-25-24 33-16,0 0-33 0,33 31 34 0,11 9-34 0,-44-40 36 0,0 0-36 15,43 40 36-15,-11-7-36 0,-32-33 37 0,0 0-37 16,26 29 38-16,-3 7-38 0,-23-36 35 0,0 0-35 0,16 35 35 16,-11-6-35-16,-5-29 31 0,0 0-31 0,0 23 32 15,-10-6-32-15,10-17 28 0,0 0-28 0,-20 9 29 16,-12 0-29-16,32-9 17 0,0 0-17 0,-35 7 18 15,2-7-18-15,33 0 1 0,0 0-1 0,-30-11 1 16,5-6-1-16,-2 0-1430 0</inkml:trace>
  <inkml:trace contextRef="#ctx0" brushRef="#br1" timeOffset="-11449.18">26874 12026 987 0,'0'0'0'0,"0"0"0"16,3-23 0-16,-3 23 36 0,0 0-36 0,4-14 36 15,-4 6-36-15,0 8 66 0,0 0-66 0,0 0 67 16,8-9-67-16,-8 9 56 0,0 0-56 0,23-5 56 0,22-4-56 15,-45 9 53-15,0 0-53 0,54-5 54 0,8 2-54 16,-62 3 55-16,0 0-55 0,69 0 56 0,10 3-56 16,-79-3 45-16,0 0-45 0,78 3 46 0,-13-3-46 15,-65 0 28-15,0 0-28 0,48 4 29 0,-15 5-29 16,1-1-1193-16</inkml:trace>
  <inkml:trace contextRef="#ctx0" brushRef="#br1" timeOffset="-7141.05">22192 13775 1356 0,'0'0'0'0,"9"0"0"0,6 0 0 16,-15 0 25-16,0 0-25 0,36-3 26 0,20-2-26 15,-56 5 49-15,0 0-49 0,62-9 49 0,9 5-49 16,-71 4 21-16,0 0-21 0,68-3 21 0,-4 6-21 0,-64-3 3 16,0 0-3-16,60 0 4 0,2-6-4 0,-1 0-1106 15</inkml:trace>
  <inkml:trace contextRef="#ctx0" brushRef="#br1" timeOffset="-6697.85">23162 14064 740 0,'0'0'0'0,"0"0"0"0,14-7 0 15,-14 7 13-15,0 0-13 0,16-7 13 0,11-1-13 16,-27 8 36-16,0 0-36 0,39-7 36 0,7-2-36 0,-46 9 35 16,0 0-35-16,52-5 35 0,7-2-35 0,-59 7 56 15,0 0-56-15,60-10 57 0,3-9-57 16,-63 19 56-16,0 0-56 0,64-21 56 0,-2 12-56 0,-62 9 46 15,0 0-46-15,45-3 47 47,-18 1-47-47,-27 2 38 0,0 0-38 0,16 0 38 0,-7 0-38 16,-1 0-917-16</inkml:trace>
  <inkml:trace contextRef="#ctx0" brushRef="#br1" timeOffset="-5722.98">25416 13829 807 0,'0'0'0'16,"0"0"0"-16,18-7 0 0,-18 7 13 0,0 0-13 15,23-5 14-15,17 3-14 0,-40 2 24 0,0 0-24 0,48-3 25 16,10 3-25-16,-58 0 6 0,0 0-6 0,62-2 6 16,1-3-6-16,-63 5 46 0,0 0-46 0,64-6 47 15,-1 5-47-15,-63 1 71 0,0 0-71 0,66-2 72 16,-3 0-72-1,-63 2 33-15,0 0-33 0,50-1 33 16,-19 2-33-16,-1 1-838 16</inkml:trace>
  <inkml:trace contextRef="#ctx0" brushRef="#br1" timeOffset="-5269.96">26565 13436 550 0,'0'0'0'16,"0"0"0"-16,-7-12 0 0,7 12 62 0,0 0-62 15,-4-9 63-15,8-1-63 0,-4 10 37 0,0 0-37 16,5-7 38-16,2 2-38 0,-7 5 29 0,0 0-29 16,16-5 29-16,12-2-29 0,-28 7 30 0,0 0-30 15,37-6 30-15,9 3-30 0,-46 3 25 0,0 0-25 0,51 2 25 16,8 3-25-16,-59-5 29 0,0 0-29 0,60 12 30 16,-4 2-30-16,-56-14 28 0,0 0-28 0,49 19 29 15,-15 2-29-15,-34-21 24 0,0 0-24 0,23 33 25 0,-5 19-25 16,-18-52 44-16,0 0-44 15,8 57 44-15,-8 8-44 0,0-65 50 0,0 0-50 0,-5 63 50 0,-9-10-50 16,14-53 47-16,0 0-47 0,-19 47 48 16,-3-11-48-16,22-36 45 0,0 0-45 0,-17 33 45 0,3-5-45 15,14-28 36-15,0 0-36 0,-11 26 37 0,2 0-37 16,9-26 28-16,0 0-28 0,-5 21 29 0,3-13-29 16,2-8 21-16,0 0-21 0,0 9 22 0,2-2-22 15,-2-7 14-15,0 0-14 0,0 0 15 0,-5 12-15 16,-1-3-1184-16</inkml:trace>
  <inkml:trace contextRef="#ctx0" brushRef="#br1" timeOffset="-5015.93">26551 13851 1087 0,'0'0'0'16,"0"0"0"-16,0 0 0 0,0 0-2 0,0 0 2 16,7-12-1-16,2 7 1 0,-9 5-13 0,0 0 13 0,21-3-13 15,18 3 13-15,-39 0 2 0,0 0-2 16,51-2 2-16,10 0-2 0,-61 2 14 0,0 0-14 0,64 0 14 16,0 2-14-16,-64-2 20 0,0 0-20 0,54 7 21 15,-22 0-21-15,-32-7 24 0,0 0-24 0,19 5 24 16,-8-2-24-16,0-3-825 0</inkml:trace>
  <inkml:trace contextRef="#ctx0" brushRef="#br1" timeOffset="2948.36">17925 13697 695 0,'0'0'0'0,"0"0"0"0,28 9 0 0,-28-9 19 0,0 0-19 16,28 12 20-16,4 12-20 0,-32-24 56 0,0 0-56 15,35 32 57-15,4 4-57 0,-39-36 69 0,0 0-69 16,42 45 69-16,6 9-69 0,-48-54 45 0,0 0-45 16,53 58 46-16,2 5-46 0,-55-63 39 0,0 0-39 0,51 57 39 15,-11-7-39-15,-40-50 27 0,0 0-27 0,27 38 28 16,-11-15-28-16,0-1-847 0</inkml:trace>
  <inkml:trace contextRef="#ctx0" brushRef="#br1" timeOffset="3139.08">18438 13670 1177 0,'0'0'0'0,"0"0"0"0,-19 15 0 16,19-15 8-16,0 0-8 0,-18 16 9 0,-3 1-9 15,21-17 16-15,0 0-16 0,-27 24 17 0,-6 9-17 16,33-33 20-16,0 0-20 0,-39 40 20 0,-3 9-20 15,42-49 7-15,0 0-7 0,-46 53 8 0,0 6-8 16,2 0-902-16</inkml:trace>
  <inkml:trace contextRef="#ctx0" brushRef="#br1" timeOffset="29199.86">21039 7962 214 0,'0'0'0'0,"0"0"0"16,0 0 0-16,0 0 8 0,0 0-8 0,18 0 8 15,-18 0-8-15,0 0 50 0,0 0-50 0,7 0 51 16,-7 0-51-16,0 0 84 0,0 0-84 0,0 0 84 16,0 0-84-16,0 0 100 0,0 0-100 0,-5 7 100 15,1 5-100-15,4-12 48 0,0 0-48 0,-7 19 49 16,-2 7-49-16,9-26 42 0,0 0-42 0,-8 28 42 15,-1 1-42-15,9-29 49 0,0 0-49 0,-2 26 50 16,4 6-50-16,-2-32 51 0,0 0-51 0,5 36 51 63,2 4-51-63,-7-40 47 0,0 0-47 15,7 36 47-15,-3-7-47 0,-4-29 29 0,0 0-29 0,1 26 30 0,-2-5-30 0,1-21 19 0,0 0-19 0,-2 17 20 0,-2-4-20 0,1-1-895 0</inkml:trace>
  <inkml:trace contextRef="#ctx0" brushRef="#br1" timeOffset="29779.28">21242 8059 662 0,'0'0'0'0,"0"0"0"15,7 0 0-15,-7 0 35 0,0 0-35 0,0 0 36 16,0 0-36-16,0 0 51 0,0 0-51 0,0 0 52 16,2 9-52-16,-2-9 37 0,0 0-37 0,-3 9 37 15,1 1-37-15,2-10 29 0,0 0-29 0,-5 14 29 16,-3 5-29-16,8-19 36 0,0 0-36 0,-8 19 36 15,1 3-36-15,7-22 47 0,0 0-47 0,-2 26 47 16,2 7-47-16,0-33 55 0,0 0-55 0,5 33 56 16,0-9-56-16,-5-24 53 0,0 0-53 0,9 21 54 0,4-5-54 47,-13-16 44-47,0 0-44 0,10 12 45 0,-3-7-45 0,-7-5 39 15,0 0-39-15,0 0 40 0,6 3-40 0,-6-3 33 0,0 0-33 0,8-5 33 16,6-7-33-16,-14 12 32 15,0 0-32-15,15-16 32 0,0-6-32 16,-15 22 24 0,0 0-24-16,15-26 24 0,-7 2-24 15,-8 24 20-15,0 0-20 16,7-24 21-16,-3 3-21 16,-4 21 19-16,0 0-19 0,-4-16 19 15,-6-8-19-15,10 24 17 16,0 0-17-16,-20-19 18 0,-6 3-18 0,26 16 15 15,0 0-15-15,-28-13 15 0,5 2-15 16,23 11 7-16,0 0-7 0,-16-7 7 0,11 4-7 0,5 3 3 0,0 0-3 16,0 0 3-16,0 0-3 0,0 0-1337 0</inkml:trace>
  <inkml:trace contextRef="#ctx0" brushRef="#br1" timeOffset="33874.96">23079 8052 135 0,'0'0'0'15,"0"0"0"-15,0 0 0 0,0 0 7 0,0 0-7 16,0 0 8-16,18-15-8 0,-18 15 37 0,0 0-37 16,0 0 37-16,-2-12-37 0,2 12 68 0,0 0-68 0,-1-11 68 15,-1 1-68-15,2 10 66 0,0 0-66 16,0-11 67-16,2-1-67 0,-2 12 48 0,0 0-48 15,1-12 48-15,1 5-48 0,-2 7 38 0,0 0-38 16,0 0 38-16,-2-12-38 0,2 12 37 0,0 0-37 16,-3-12 38-16,1 7-38 0,2 5 37 0,0 0-37 0,0 0 38 15,0-7-38-15,0 7 38 0,0 0-38 0,0 0 38 16,0 0-38-16,0 0 36 0,0 0-36 0,0 0 37 16,0 0-37-16,0 0 31 0,0 0-31 0,0 12 32 15,-5 12-32-15,5-24 31 0,0 0-31 0,-9 28 32 16,0 0-32-16,9-28 28 0,0 0-28 0,-7 29 29 94,3-1-29-94,4-28 27 0,0 0-27 0,-1 26 27 15,-1-7-27-15,2-19 25 0,0 0-25 0,2 19 26 0,7 3-26 16,-9-22 18-16,0 0-18 0,8 23 19 0,5 3-19 0,-13-26 15 0,0 0-15 0,14 21 15 15,-4-11-15-15,1-3-930 0</inkml:trace>
  <inkml:trace contextRef="#ctx0" brushRef="#br1" timeOffset="35227.71">22868 8080 382 0,'0'0'0'15,"0"0"0"-15,7-7 0 0,-7 7 11 0,0 0-11 16,0 0 12-16,0 0-12 0,0 0 27 0,0 0-27 15,5-7 28-15,-5 7-28 0,0 0 36 0,0 0-36 0,7-7 36 16,0-3-36-16,-7 10 34 0,0 0-34 0,7-9 35 16,4 1-35-16,-11 8 42 0,0 0-42 0,16-9 43 15,0 0-43-15,-16 9 45 0,0 0-45 0,15-3 46 16,-2-1-46-16,-13 4 53 0,0 0-53 0,10 4 54 16,-1-3-54-16,-9-1 48 0,0 0-48 0,11 6 49 15,1 2-49-15,-12-8 42 0,0 0-42 0,12 11 42 0,-1-1-42 16,-11-10 31-16,0 0-31 0,7 12 32 0,0 2-32 15,-7-14 25-15,0 0-25 0,5 19 26 16,-5 2-26-16,0-21 22 0,0 0-22 0,-3 19 22 0,-4-5-22 16,7-14 22-16,0 0-22 0,-11 15 22 0,-5 1-22 15,16-16 18-15,0 0-18 0,-17 15 18 0,1 3-18 16,16-18 13-16,0 0-13 0,-14 14 13 0,5-7-13 16,9-7 8-16,0 0-8 0,-7 3 9 0,7-3-9 15,0 0 4-15,0 0-4 0,-11 3 4 0,11-3-4 16,0 0 3-16,0 0-3 0,-10 4 4 0,10-4-4 15,0 0 5-15,0 0-5 0,0 0 5 0,0 0-5 0,0 0 6 16,0 0-6-16,0 0 7 0,-2-9-7 0,2 9 9 16,0 0-9-16,7-3 9 0,7-1-9 0,-14 4 9 15,0 0-9-15,21-1 10 0,4 2-10 0,-25-1 11 0,0 0-11 16,19 4 11-16,-1-1-11 0,-18-3 12 0,0 0-12 16,19 9 12-16,6 6-12 0,-25-15 11 0,0 0-11 15,23 23 12-15,-11 6-12 0,-12-29 7 0,0 0-7 16,9 30 8-16,-7-6-8 0,-2-24 5 0,0 0-5 15,-5 21 5-15,-8 0-5 0,13-21 3 0,0 0-3 0,-17 20 3 16,-3-4-3-16,20-16 1 0,0 0-1 0,-24 12 1 16,-3-5-1-16,27-7 0 0,0 0 0 0,-30 3 1 15,-10-4-1-15,40 1 0 0,0 0 0 0,-41-5 0 16,4-4 0-16,37 9 0 0,0 0 0 0,-30-11 0 16,14 3 0-16,16 8 0 0,0 0 0 0,-7-5 1 15,7-7-1-15,0 12 0 0,0 0 0 0,5-11 0 16,8-3 0-16,-5 2-1084 0</inkml:trace>
  <inkml:trace contextRef="#ctx0" brushRef="#br1" timeOffset="39095.18">25564 8661 169 0,'0'0'0'0,"0"0"0"0,0 0 0 0,0 0 31 0,0 0-31 16,0 0 32-16,20 7-32 0,-20-7 101 0,0 0-101 16,14-3 102-16,16-4-102 0,-30 7 129 0,0 0-129 15,42-5 130-15,7-6-130 0,-49 11 100 0,0 0-100 16,64-13 100-16,10-3-100 0,-74 16 45 0,0 0-45 16,85-17 46-16,7 5-46 0,-92 12 49 0,0 0-49 15,86-13 50 1,-3 0-50-16,-83 13 47 0,0 0-47 15,78-14 47-15,-10 2-47 0,-68 12 37 16,0 0-37-16,55-9 37 16,-21 6-37-16,-34 3 35 15,0 0-35-15,21 0 35 16,-7 0-35-16,-14 0 20 0,0 0-20 16,9 0 21-16,-9 0-21 0,0 0 11 0,0 0-11 15,9-4 11-15,-9 4-11 0,0 0-979 0</inkml:trace>
  <inkml:trace contextRef="#ctx0" brushRef="#br1" timeOffset="40865.94">27580 8149 662 0,'0'0'0'0,"0"0"0"0,0 0 0 0,0 0 84 15,0 0-84-15,0 0 84 0,0 0-84 0,0 0 124 16,0 0-124-16,0 0 124 0,0 0-124 0,0 0 40 15,0 0-40-15,0 0 40 0,1 38-40 0,-1-38 22 16,0 0-22-16,-1 31 23 0,-1 4-23 0,2-35 15 16,0 0-15-16,-2 38 15 0,0 5-15 0,2-43 13 15,0 0-13-15,-2 42 13 0,-1-2-13 0,3-40 15 16,0 0-15-16,-4 34 15 0,3 3-15 0,1-37 20 0,0 0-20 16,0 33 20-16,3-9-20 15,-3-24 22-15,0 0-22 16,5 24 22-16,4 0-22 0,0 2-970 0</inkml:trace>
  <inkml:trace contextRef="#ctx0" brushRef="#br1" timeOffset="41455.21">27818 8210 785 0,'0'0'0'0,"0"0"0"0,-2-14 0 16,2 14 5-16,0 0-5 0,-2-12 6 0,2 3-6 15,0 9 28-15,0 0-28 0,6-7 29 0,1 0-29 16,-7 7 34-16,0 0-34 0,19-12 34 0,16-5-34 15,-35 17 36-15,0 0-36 0,41-19 37 0,-1 5-37 0,-40 14 44 16,0 0-44-16,46-10 44 0,4 1-44 0,-50 9 39 16,0 0-39-16,42-5 40 0,-17 3-40 0,-25 2 37 0,0 0-37 15,16 4 37-15,-6 2-37 0,-10-6 29 16,0 0-29-16,4 13 30 0,-8 7-30 0,4-20 27 0,0 0-27 16,-12 28 27-16,-16-4-27 15,28-24 23-15,0 0-23 0,-32 21 23 0,5 7-23 0,27-28 25 0,0 0-25 16,-22 24 25-16,0-7-25 0,22-17 22 0,0 0-22 15,-19 19 23-15,7-3-23 0,12-16 20 0,0 0-20 0,-9 12 21 16,5-3-21-16,4-9 17 0,0 0-17 0,0 0 17 16,0 0-17-16,0 0 14 0,0 0-14 15,2 7 14-15,5-2-14 0,-7-5 12 0,0 0-12 0,25 5 13 16,24 5-13-16,-49-10 9 0,0 0-9 0,60 12 10 16,5 2-10-16,-65-14 7 0,0 0-7 0,64 19 8 15,-8 6-8-15,-56-25 4 0,0 0-4 0,45 25 5 16,-22 7-5-16,-23-32 3 0,0 0-3 0,1 29 4 15,-17 2-4-15,16-31 3 0,0 0-3 0,-33 24 3 16,-20-8-3-16,53-16 3 0,0 0-3 0,-60 16 4 0,2-4-4 16,58-12 3-16,0 0-3 0,-55 8 3 0,6-8-3 15,49 0 2-15,0 0-2 0,-45 0 3 0,10-7-3 16,35 7 0-16,0 0 0 0,-25-5 1 0,13-2-1 16,12 7 0-16,0 0 0 0,-9-5 0 0,9 5 0 0,0 0-1209 15</inkml:trace>
  <inkml:trace contextRef="#ctx0" brushRef="#br1" timeOffset="50973.33">21080 10082 393 0,'0'0'0'0,"0"0"0"15,0 0 0-15,0 0 12 0,0 0-12 0,0 0 12 0,0 0-12 16,0 0 31-16,0 0-31 0,0 0 31 0,0 0-31 15,0 0 48-15,0 0-48 0,7 24 49 0,-19 4-49 16,12-28 39-16,0 0-39 0,-18 33 40 0,0 0-40 16,18-33 30-16,0 0-30 0,-28 29 31 0,-2-3-31 15,30-26 36-15,0 0-36 0,-32 26 36 0,2-2-36 16,30-24 34-16,0 0-34 0,-24 23 34 0,-1-6-34 16,25-17 36-16,0 0-36 0,-19 14 37 0,4-3-37 15,15-11 35-15,0 0-35 0,-14 6 35 0,5 0-35 16,9-6 43-16,0 0-43 0,-7 1 43 31,7-1-43-31,0 0 39 0,0 0-39 0,0 0 39 0,-7 7-39 0,7-7 33 16,0 0-33-16,0 0 34 0,0 0-34 0,0 0 27 0,0 0-27 15,14 4 28-15,9-11-28 0,-23 7 23 16,0 0-23-16,32-5 23 0,3-1-23 16,-35 6 22-16,0 0-22 0,38-3 23 15,6 1-23-15,-44 2 18 16,0 0-18-16,40 0 19 0,-10 2-19 15,-30-2 15 1,0 0-15-16,28 2 16 16,2-1-16-16,-30-1 13 15,0 0-13-15,27 2 13 0,-9 3-13 16,-18-5 7-16,0 0-7 0,14 12 7 0,2 14-7 16,-16-26 3-16,0 0-3 0,14 26 3 0,-7-10-3 15,0 0-1058-15</inkml:trace>
  <inkml:trace contextRef="#ctx0" brushRef="#br1" timeOffset="51243.94">21143 10262 751 0,'0'0'0'0,"0"0"0"0,9 11 0 0,-9-11 12 15,0 0-12-15,0 0 12 0,9 5-12 0,-9-5 28 16,0 0-28-16,0 0 29 0,0 0-29 0,0 0 32 15,0 0-32-15,0 0 33 0,0 10-33 0,0-10 35 0,0 0-35 16,0 9 35-16,0 3-35 0,0-12 39 0,0 0-39 16,0 19 40-16,0 10-40 0,0-29 43 0,0 0-43 15,0 38 43-15,-2 16-43 0,2-54 53 0,0 0-53 16,-3 55 53-16,-1-3-53 0,4-52 44 0,0 0-44 16,-3 44 45-16,-1-18-45 0,4-26 39 0,0 0-39 0,-2 22 40 15,2-5-40-15,0-17 33 0,0 0-33 0,0 13 34 16,0-7-34-16,0-6 22 0,0 0-22 0,0 9 22 15,0 7-22-15,0-1-1078 0</inkml:trace>
  <inkml:trace contextRef="#ctx0" brushRef="#br1" timeOffset="54951.36">22783 10034 404 0,'0'0'0'0,"0"0"0"0,0 0 0 15,0 0 22-15,0 0-22 0,28-19 23 0,-14 7-23 16,-14 12 63-16,0 0-63 0,21-16 63 0,13-1-63 0,-34 17 58 16,0 0-58-16,30-19 59 0,-11 8-59 15,-19 11 65-15,0 0-65 0,16-7 66 0,2 0-66 0,-18 7 39 16,0 0-39-16,16-5 39 0,-4-2-39 16,-12 7 32-16,0 0-32 0,9-1 33 0,-9 1-33 0,0 0 21 15,0 0-21-15,11 0 22 0,-11 0-22 0,0 0 23 16,0 0-23-16,0 0 23 0,0 0-23 0,0 0 18 15,0 0-18-15,0 12 19 0,-11 9-19 0,11-21 17 0,0 0-17 16,-16 25 17-16,-3 3-17 16,19-28 17-16,0 0-17 0,-20 26 17 0,4-5-17 15,16-21 16 1,0 0-16-16,-15 21 17 0,-1-4-17 16,16-17 16-1,0 0-16-15,-9 16 16 0,4-6-16 0,5-10 14 16,0 0-14-16,0 0 14 0,-4 10-14 0,4-10 13 0,0 0-13 0,0 0 13 0,11 7-13 0,-11-7 9 0,0 0-9 0,14 0 10 0,10 5-10 0,-24-5 6 0,0 0-6 0,30 2 7 15,-3-4-7-15,-27 2 5 0,0 0-5 0,25-3 5 16,-4 3-5-16,-21 0 3 0,0 0-3 0,16 3 4 16,-4 1-4-16,-12-4 3 0,0 0-3 0,12 10 3 15,-5 8-3-15,-7-18 2 0,0 0-2 0,2 20 2 16,-11 8-2-16,9-28 1 0,0 0-1 16,-17 26 1-16,-6-4-1 0,23-22 0 15,0 0 0-15,-32 16 1 0,-2 0-1 16,34-16 0-1,0 0 0-15,-35 12 1 0,0-2-1 16,35-10 0 0,0 0 0-16,-30 7 1 0,14-5-1 15,16-2 1-15,0 0-1 0,-7 2 2 16,7-2-2-16,0 0 0 0,0 0 0 0,0 0 1 0,0 0-1 16,0 0-951-16</inkml:trace>
  <inkml:trace contextRef="#ctx0" brushRef="#br1" timeOffset="84287.92">27107 11278 707 0,'0'0'0'0,"0"0"0"15,0 0 0-15,0 0 83 0,0 0-83 0,-20-7 84 16,20 7-84-16,0 0 115 0,0 0-115 0,-10-5 115 15,3 8-115-15,7-3 45 0,0 0-45 0,-9 6 45 16,-5 2-45-16,14-8 32 0,0 0-32 0,-16 12 33 16,-2 7-33-16,18-19 21 0,0 0-21 0,-18 25 21 15,2 1-21-15,16-26 17 0,0 0-17 0,-15 31 18 16,0 2-18-16,15-33 21 0,0 0-21 0,-10 29 21 16,5-6-21-16,5-23 22 0,0 0-22 0,-2 19 22 0,4-2-22 31,-2-17 28-31,0 0-28 0,3 14 28 0,1 0-28 15,-4-14 27-15,0 0-27 0,8 13 28 16,7 1-28-16,-15-14 29 16,0 0-29-16,15 12 29 15,0-3-29-15,-15-9 30 16,0 0-30-16,17 9 30 0,12-8-30 16,-29-1 37-16,0 0-37 15,31 4 37-15,5-4-37 16,-36 0 35-1,0 0-35-15,30-5 36 0,3-6-36 16,-33 11 31 0,0 0-31-16,32-14 32 0,-9-5-32 15,-23 19 26 1,0 0-26-16,17-22 26 0,-4-9-26 16,-13 31 30-16,0 0-30 0,3-37 30 0,-10-4-30 15,7 41 31 1,0 0-31-16,-12-40 31 0,-6 7-31 15,18 33 28-15,0 0-28 16,-23-31 29-16,-5 7-29 0,28 24 27 16,0 0-27-16,-25-23 28 0,11 9-28 0,14 14 25 15,0 0-25-15,-10-10 26 0,-1 12-26 0,11-2 18 0,0 0-18 0,-9 10 19 0,-1 13-19 0,10-23 13 0,0 0-13 0,-13 24 13 0,-3-3-13 0,1-1-1635 0</inkml:trace>
  <inkml:trace contextRef="#ctx0" brushRef="#br1" timeOffset="85894.92">29318 11486 718 0,'0'0'0'16,"0"0"0"-16,0 0 0 0,0 0 48 0,0 0-48 16,16-21 49-16,-15 14-49 0,-1 7 124 0,0 0-124 0,0 0 124 15,0-7-124-15,0 7 89 0,0 0-89 16,0 0 90-16,0 0-90 0,0 0 58 0,0 0-58 0,8 7 58 15,-8 5-58-15,0-12 35 0,0 0-35 0,0 19 36 16,0 5-36-16,0-24 27 0,0 0-27 0,0 30 27 16,0 4-27-16,0-34 24 0,0 0-24 0,0 28 25 15,0 2-25-15,0-30 21 0,0 0-21 0,1 27 22 16,1 1-22 0,-2-28 19-16,0 0-19 0,2 33 20 0,0 0-20 15,-2-33 16 1,0 0-16-16,3 31 16 15,1-9-16-15,-4-22 12 16,0 0-12-16,3 14 12 0,1-5-12 16,-1-4-1193-16</inkml:trace>
  <inkml:trace contextRef="#ctx0" brushRef="#br1" timeOffset="86321.89">29598 11396 1155 0,'0'0'0'0,"0"0"0"0,11-11 0 0,-11 11 28 0,0 0-28 16,9-8 29-16,-2 4-29 0,-7 4 60 0,0 0-60 15,0 0 60-15,9-1-60 0,-9 1 47 0,0 0-47 16,7 1 48-16,5 4-48 0,-12-5 28 0,0 0-28 0,20 13 29 16,4 9-29-16,-24-22 20 0,0 0-20 0,21 26 20 15,-8 3-20-15,-13-29 15 0,0 0-15 16,3 30 16-16,-10-2-16 0,7-28 11 0,0 0-11 0,-14 27 12 15,-5-3-12-15,19-24 10 0,0 0-10 0,-20 25 10 16,3-8-10-16,17-17 12 0,0 0-12 0,-16 19 13 16,3-3-13-16,13-16 17 0,0 0-17 0,-7 10 18 15,4-3-18-15,3-7 20 0,0 0-20 0,0 0 20 16,2 9-20-16,-2-9 22 0,0 0-22 0,7 1 22 16,5 1-22-16,-12-2 20 0,0 0-20 0,28 3 21 15,20-3-21-15,-48 0 19 0,0 0-19 16,51-3 20-16,-7 0-20 0,-44 3 16 15,0 0-16-15,51-6 16 0,16-2-16 16,-67 8 14 0,0 0-14-16,66-9 14 0,-17 2-14 15,-49 7 1 1,0 0-1-16,39-3 2 0,-16 3-2 16,0 0-1354-16</inkml:trace>
  <inkml:trace contextRef="#ctx0" brushRef="#br1" timeOffset="96436.8">25769 14438 583 0,'0'0'0'0,"0"0"0"16,0 0 0-16,0 0 73 0,0 0-73 0,-25-7 74 16,13 2-74-16,12 5 52 0,0 0-52 0,-9-4 53 15,9 4-53-15,0 0 51 0,0 0-51 0,0 0 51 16,-7 11-51-16,7-11 40 0,0 0-40 0,-5 12 40 0,-6 9-40 16,11-21 33-16,0 0-33 0,-16 27 34 0,-5 8-34 15,21-35 30-15,0 0-30 0,-25 35 30 16,-10 1-30-16,35-36 33 0,0 0-33 0,-32 31 33 0,9-5-33 15,23-26 36-15,0 0-36 0,-14 21 36 0,9-7-36 16,5-14 47 0,0 0-47-16,2 12 47 0,5 0-47 0,-7-12 52 15,0 0-52-15,19 12 52 0,22 4-52 16,-41-16 47 0,0 0-47-16,47 10 48 0,3-10-48 15,-50 0 48-15,0 0-48 0,49-10 48 0,-1-9-48 16,-48 19 44-16,0 0-44 0,42-28 45 0,-7-3-45 0,-35 31 36 0,0 0-36 0,27-40 36 0,-13-10-36 0,-14 50 34 0,0 0-34 0,-2-50 34 0,-17 1-34 0,19 49 30 0,0 0-30 15,-34-41 30-15,-10 9-30 0,44 32 28 16,0 0-28-16,-44-22 28 0,0 12-28 0,44 10 23 0,0 0-23 16,-41 0 24-16,4 6-24 0,37-6 21 0,0 0-21 15,-26 16 21-15,14 7-21 0,12-23 13 0,0 0-13 16,-4 26 14-16,4 1-14 0,0 1-1539 0</inkml:trace>
  <inkml:trace contextRef="#ctx0" brushRef="#br1" timeOffset="97401.17">29318 13782 673 0,'0'0'0'0,"0"0"0"0,0 0 0 15,0 0 80-15,0 0-80 0,-2-15 81 0,-5 8-81 16,7 7 78-16,0 0-78 0,-9-4 79 0,-3 2-79 15,12 2 56-15,0 0-56 0,-16 0 57 0,-4 6-57 16,20-6 31-16,0 0-31 0,-21 8 31 0,-10 3-31 16,31-11 20-16,0 0-20 0,-36 12 20 0,-3 2-20 15,39-14 24-15,0 0-24 0,-37 15 24 0,9 1-24 0,28-16 32 16,0 0-32-16,-19 15 32 0,13-1-32 0,6-14 42 16,0 0-42-16,2 11 42 0,2-4-42 0,-4-7 42 15,0 0-42-15,10 8 43 0,11 6-43 0,-21-14 49 16,0 0-49-16,30 16 49 172,4-1-49-172,-34-15 42 0,0 0-42 0,34 9 42 15,-3 1-42-15,-31-10 48 0,0 0-48 0,29 9 48 0,-5-4-48 0,-24-5 44 16,0 0-44-16,23 5 45 0,-5 0-45 0,-18-5 36 0,0 0-36 0,17 7 37 0,3 7-37 16,-20-14 31-16,0 0-31 0,19 18 32 0,-5 1-32 0,-14-19 23 0,0 0-23 15,6 22 24-15,-6 13-24 0,0-35 18 0,0 0-18 0,-9 31 18 0,-9-5-18 0,18-26 11 16,0 0-11-16,-26 19 11 0,-10-9-11 0,36-10 9 0,0 0-9 15,-35 5 10-15,-2-5-10 0,37 0 7 0,0 0-7 16,-30-3 8-16,9-1-8 0,21 4 5 0,0 0-5 0,-9-12 5 0,9-3-5 0,0 15 0 0,0 0 0 0,5-21 0 16,2-14 0-16,1 3-1545 0</inkml:trace>
  <inkml:trace contextRef="#ctx0" brushRef="#br1" timeOffset="97906.19">29085 13796 1177 0,'0'0'0'0,"0"0"0"0,16-5 0 0,-16 5 2 16,0 0-2-16,14-7 2 0,0 3-2 15,-14 4 0-15,0 0 0 0,28-1 1 0,20-10-1 0,-48 11 8 16,0 0-8-16,51-10 8 0,0 1-8 0,-51 9 14 0,0 0-14 15,48-10 15-15,-2-6-15 0,-46 16 20 16,0 0-20-16,39-22 20 0,-9-8-20 0,-30 30 22 0,0 0-22 16,21-31 22-16,-11 2-22 0,-10 29 13 15,0 0-13-15,0-26 13 0,-5-2-13 0,5 28 6 0,0 0-6 16,-11-24 7-16,-1-2-7 0,12 26 3 0,0 0-3 16,-16-24 4-1,-3 6-4-15,19 18 2 0,0 0-2 0,-21-13 3 0,-4 2-3 0,25 11 2 0,0 0-2 16,-27-7 2-16,-3 2-2 0,30 5 3 0,0 0-3 15,-38 0 3-15,-10 5-3 0,48-5 5 0,0 0-5 0,-60 18 5 16,-11 18-5-16,71-36 7 0,0 0-7 0,-72 52 7 16,3 21-7-16,69-73 11 0,0 0-11 0,-65 83 11 15,7 0-11-15,58-83 21 0,0 0-21 0,-46 86 21 16,16 15-21-16,30-101 34 0,0 0-34 0,-16 98 34 16,16-8-34-16,0-90 42 0,0 0-42 0,12 85 42 15,11-12-42-15,-23-73 42 0,0 0-42 0,30 71 43 16,5-7-43-16,-35-64 48 0,0 0-48 0,45 53 49 0,11-13-49 15,-56-40 42-15,0 0-42 0,67 26 42 0,14-15-42 16,-81-11 38-16,0 0-38 0,81-11 38 0,-8-20-38 16,-73 31 38-16,0 0-38 0,70-50 39 0,3-23-39 15,-73 73 30-15,0 0-30 0,70-85 30 0,-4-3-30 16,-66 88 33-16,0 0-33 0,51-104 33 0,-23-8-33 0,-28 112 32 16,0 0-32-16,2-109 33 0,-29 17-33 15,27 92 26-15,0 0-26 0,-49-78 27 0,-22 11-27 0,71 67 21 16,0 0-21-16,-84-56 21 0,-10 16-21 0,94 40 17 15,0 0-17-15,-95-20 17 0,-2 20-17 16,97 0 7-16,0 0-7 0,-87 19 8 0,18 22-8 0,69-41 3 0,0 0-3 16,-61 45 4-16,6-5-4 0,0-4-1720 15</inkml:trace>
  <inkml:trace contextRef="#ctx0" brushRef="#br1" timeOffset="102044.92">24782 12903 158 0,'0'0'0'0,"0"0"0"0,0 0 0 15,0 0 0-15,0 0 0 0,0 0 1 0,-19 19-1 16,19-19 3-16,0 0-3 0,0 0 3 0,-9 10-3 16,9-10 14-16,0 0-14 0,0 0 15 0,-3 7-15 0,3-7 59 15,0 0-59-15,0 0 59 0,0 0-59 0,0 0 36 16,0 0-36-16,0 0 36 0,16 7-36 0,-16-7 49 16,0 0-49-16,21-1 50 0,19-3-50 0,-40 4 49 15,0 0-49-15,51-5 49 0,2 0-49 16,-53 5 41-16,0 0-41 0,60-2 41 0,2 4-41 0,-62-2 47 0,0 0-47 15,71 1 48-15,3-1-48 0,-74 0 47 0,0 0-47 16,83-1 48-16,16-1-48 0,-99 2 44 0,0 0-44 16,111-5 45-16,7-4-45 0,-118 9 36 0,0 0-36 15,131-14 37-15,6-5-37 0,-137 19 26 0,0 0-26 16,138-20 26-16,-6-3-26 0,-132 23 22 0,0 0-22 16,133-19 23-16,-8 0-23 0,-125 19 17 0,0 0-17 0,115-16 18 15,-17 1-18-15,-98 15 18 0,0 0-18 0,94-14 19 16,-4 7-19-16,-90 7 22 0,0 0-22 0,78-5 22 15,-17 3-22-15,-61 2 16 0,0 0-16 0,48 0 17 16,-14 2-17-16,-34-2 10 0,0 0-10 0,23 2 11 16,-9 1-11-16,-14-3 9 0,0 0-9 0,10 2 10 15,-10-2-10-15,0 0 10 0,0 0-10 0,9 3 10 16,-11 4-10 0,2-7 11-16,0 0-11 0,-10 9 11 0,-13-1-11 15,23-8 12-15,0 0-12 16,-34 7 13-16,-8-1-13 15,42-6 12-15,0 0-12 16,-48 6 12-16,-6 1-12 16,54-7 9-16,0 0-9 0,-62 9 10 0,-4 1-10 15,66-10 7-15,0 0-7 16,-72 13 8-16,-7-5-8 0,79-8 7 16,0 0-7-16,-92 7 7 15,-14 0-7-15,106-7 6 16,0 0-6-16,-109 7 6 0,-4 0-6 15,113-7 5 1,0 0-5-16,-111 9 5 0,-2 3-5 16,113-12 3-1,0 0-3-15,-115 12 3 0,5-4-3 16,110-8 3-16,0 0-3 16,-107 9 3-16,1 5-3 15,106-14 1-15,0 0-1 16,-101 16 2-16,15-3-2 15,86-13 1-15,0 0-1 16,-81 14 2-16,-4 0-2 0,85-14 1 16,0 0-1-1,-79 14 1-15,6 0-1 0,73-14 2 16,0 0-2-16,-65 15 2 0,12 6-2 16,53-21 1-1,0 0-1-15,-42 17 1 0,8-1-1 16,34-16 1-1,0 0-1-15,-25 12 1 16,10-2-1 0,15-10 0-16,0 0 0 15,-9 6 1-15,2 1-1 0,7-7 1 16,0 0-1-16,0 0 1 0,0 0-1 0,0 0 1 0,0 0-1 16,0 0 1-16,0 0-1 0,0 0 1 0,0 0-1 0,28-11 1 15,12-11-1-15,-40 22 1 16,0 0-1-16,60-28 1 0,15 2-1 15,-75 26 2-15,0 0-2 16,90-26 2-16,15 2-2 0,-105 24 3 16,0 0-3-16,124-24 4 15,22-2-4-15,-146 26 4 0,0 0-4 16,163-28 5-16,19-1-5 0,-182 29 4 16,0 0-4-16,183-30 4 0,-6 1-4 15,-177 29 5-15,0 0-5 0,171-26 5 16,-11 0-5-16,-160 26 2 15,0 0-2-15,159-24 3 0,-5-1-3 16,-154 25 1 0,0 0-1-16,137-26 1 0,-22 2-1 15,-115 24 0-15,0 0 0 16,104-22 1-16,-8 1-1 16,-96 21 1-16,0 0-1 0,86-17 1 0,-10 4-1 15,-76 13 2 1,0 0-2-16,56-8 3 0,-20 3-3 15,-36 5 2-15,0 0-2 16,23-2 3-16,-9 2-3 16,-14 0 0-16,0 0 0 0,7 0 1 0,-7 0-1 15,0 0-1109-15</inkml:trace>
  <inkml:trace contextRef="#ctx0" brushRef="#br1" timeOffset="143500.15">3501 10636 471 0,'0'0'0'0,"0"0"0"0,0 0 0 0,0 0 16 16,0 0-16-16,0 0 17 0,0 0-17 0,0 0 60 15,0 0-60-15,-17-17 61 0,17 17-61 0,0 0 78 16,0 0-78-16,-7-2 79 0,7 2-79 0,0 0 66 0,0 0-66 16,-15-3 67-16,5 3-67 0,10 0 37 0,0 0-37 15,-18 3 37-15,-8 4-37 0,26-7 28 0,0 0-28 16,-29 9 29-16,3 1-29 0,26-10 23 0,0 0-23 15,-32 14 24-15,-3 5-24 0,35-19 20 0,0 0-20 16,-37 21 20 47,10-6-20-63,27-15 20 0,0 0-20 0,-31 23 21 0,-10 8-21 0,41-31 19 0,0 0-19 0,-41 40 20 0,1 5-20 0,40-45 16 0,0 0-16 0,-41 52 16 0,1 1-16 0,40-53 25 0,0 0-25 0,-46 57 25 15,5-1-25-15,41-56 30 0,0 0-30 0,-40 52 30 0,-1-2-30 0,41-50 29 0,0 0-29 0,-35 55 29 16,-1 9-29-16,36-64 21 0,0 0-21 0,-37 64 21 15,0 2-21-15,37-66 16 0,0 0-16 0,-40 55 17 0,-1-1-17 16,41-54 12-16,0 0-12 0,-40 48 12 16,-1-4-12-16,41-44 9 0,0 0-9 0,-35 48 9 15,6 6-9-15,29-54 8 0,0 0-8 0,-21 53 8 0,7 3-8 16,14-56 14-16,0 0-14 0,-9 50 14 0,-1-2-14 16,10-48 19-16,0 0-19 0,-4 47 20 0,1 2-20 15,3-49 20-15,0 0-20 0,0 48 20 0,3 2-20 16,-3-50 19-16,0 0-19 0,4 56 20 0,1 1-20 0,-5-57 21 15,0 0-21-15,5 57 21 0,4-7-21 0,-9-50 19 16,0 0-19-16,5 47 20 0,4-7-20 0,-9-40 18 16,0 0-18-16,13 34 19 0,1-4-19 0,-14-30 17 0,0 0-17 15,12 27 18-15,2-2-18 0,-14-25 13 0,0 0-13 16,18 19 13-16,5-2-13 0,-23-17 13 16,0 0-13-16,23 19 14 0,-4 2-14 0,-19-21 13 0,0 0-13 15,18 22 14-15,-1 1-14 0,-17-23 12 0,0 0-12 16,15 15 13-16,6 3-13 0,-21-18 9 15,0 0-9-15,19 15 10 0,2-1-10 0,-21-14 9 0,0 0-9 16,23 9 9-16,0-6-9 0,-23-3 8 0,0 0-8 16,27 0 9-16,-1-2-9 0,-26 2 7 0,0 0-7 15,25-5 7-15,5-5-7 0,-30 10 7 0,0 0-7 16,28-11 7-16,4-1-7 0,-32 12 7 0,0 0-7 0,35-14 7 16,-3 1-7-16,-32 13 7 0,0 0-7 0,32-16 7 15,-4 0-7-15,-28 16 9 0,0 0-9 0,30-17 9 16,2 0-9-16,-32 17 9 0,0 0-9 0,35-19 9 15,2 0-9-15,-37 19 9 0,0 0-9 0,35-24 9 16,6-1-9-16,-41 25 8 0,0 0-8 0,46-24 9 16,0-5-9-16,-46 29 7 0,0 0-7 0,49-31 7 0,6-2-7 15,-55 33 7-15,0 0-7 0,58-33 7 16,-8 2-7-16,-50 31 6 0,0 0-6 0,45-33 6 0,-6 0-6 16,-39 33 5-16,0 0-5 0,34-31 5 0,1-4-5 15,-35 35 5-15,0 0-5 0,32-33 5 0,3 4-5 16,-35 29 4-16,0 0-4 0,37-33 5 0,4 5-5 15,-41 28 4-15,0 0-4 0,40-29 5 0,4-2-5 16,-44 31 4-16,0 0-4 0,43-35 4 0,-3 0-4 16,-40 35 3-16,0 0-3 0,36-36 4 0,-1-2-4 0,-35 38 4 15,0 0-4-15,32-38 4 0,-4 2-4 0,-28 36 3 16,0 0-3-16,35-37 4 16,-1-3-4-16,-34 40 3 15,0 0-3-15,39-36 3 0,-6 3-3 16,-33 33 2-16,0 0-2 0,39-29 3 15,2 3-3-15,-41 26 3 16,0 0-3-16,37-26 3 0,-2-5-3 16,-35 31 3-1,0 0-3-15,37-33 3 0,4-2-3 0,-41 35 3 16,0 0-3-16,35-38 4 0,-7 2-4 16,-28 36 2-16,0 0-2 0,30-40 3 0,2 2-3 15,-32 38 2-15,0 0-2 0,33-38 2 0,8 8-2 16,-41 30 1-1,0 0-1-15,44-31 2 16,6 4-2-16,-50 27 1 16,0 0-1-16,49-26 2 0,-3-4-2 0,-46 30 1 15,0 0-1-15,40-27 2 0,1 2-2 0,-41 25 1 0,0 0-1 0,35-31 1 0,-3 2-1 0,-32 29 1 0,0 0-1 0,32-37 1 0,8-8-1 0,-40 45 1 0,0 0-1 0,43-43 1 0,6 0-1 0,-49 43 1 16,0 0-1-16,58-38 2 0,1 1-2 0,-59 37 1 0,0 0-1 0,58-31 1 0,-3 2-1 0,-55 29 0 0,0 0 0 0,49-29 1 0,-3-3-1 0,-46 32 0 0,0 0 0 0,46-36 1 0,7 0-1 16,-53 36 0-16,0 0 0 0,51-42 1 0,2-1-1 15,-53 43 0-15,0 0 0 0,49-47 1 0,1-1-1 16,-50 48 0-16,0 0 0 0,46-45 0 0,3 3 0 15,-49 42 0-15,0 0 0 0,46-36 1 0,7-1-1 0,-53 37 0 16,0 0 0-16,55-36 1 0,10 0-1 0,-65 36 0 16,0 0 0-16,65-42 1 0,-5 1-1 0,-60 41 0 15,0 0 0-15,53-47 1 0,-5-1-1 0,-48 48 0 16,0 0 0-16,53-47 1 0,0 5-1 0,-53 42 0 16,0 0 0-16,63-36 1 0,11-6-1 0,-74 42 0 0,0 0 0 15,76-39 1-15,-7-1-1 0,-69 40 0 16,0 0 0-16,67-42 1 0,0-4-1 0,-67 46 0 15,0 0 0-15,72-45 1 0,6-7-1 0,-78 52 0 0,0 0 0 16,79-45 1-16,-4 12-1 0,-75 33 0 0,0 0 0 16,70-35 1-16,-5 1-1 0,-65 34 0 0,0 0 0 0,76-32 0 15,9 5 0-15,-85 27 0 0,0 0 0 0,81-30 0 16,-1-1 0-16,-80 31 0 0,0 0 0 0,76-36 0 16,-1-4 0-16,-75 40 0 0,0 0 0 0,82-38 0 15,4 2 0-15,-86 36 0 0,0 0 0 0,81-32 0 16,-8 3 0-16,-73 29 0 0,0 0 0 0,67-28 0 15,-2 4 0-15,-65 24 0 0,0 0 0 0,67-19 0 16,5 5 0-16,-72 14-1 0,0 0 1 0,76-12 0 16,-9 2 0-16,-67 10-1 0,0 0 1 0,69-9 0 0,-2 0 0 15,-67 9-1-15,0 0 1 0,74-12 0 0,11 4 0 16,-85 8 0-16,0 0 0 0,81-7 0 0,-5 2 0 16,-76 5 0-16,0 0 0 0,72-4 0 0,-3 4 0 15,-69 0 0-15,0 0 0 0,64 4 0 0,3-3 0 16,-67-1 0-16,0 0 0 0,67 7 0 0,-2 5 0 15,-65-12 0-15,0 0 0 0,62 12 0 0,-4 6 0 0,-58-18-1 16,0 0 1-16,58 19 0 0,2 2 0 16,-60-21-2-16,0 0 2 0,64 24-1 0,8 7 1 0,-72-31-2 15,0 0 2-15,73 33-2 0,-4-2 2 16,-69-31-2-16,0 0 2 0,67 33-2 0,5 0 2 0,-72-33-3 16,0 0 3-16,76 36-2 0,0 0 2 0,-76-36-2 15,0 0 2-15,72 32-2 0,-3 0 2 0,-69-32-2 0,0 0 2 16,69 33-2-16,1-2 2 0,-70-31-2 0,0 0 2 15,73 39-2-15,1 6 2 0,-74-45-2 0,0 0 2 16,74 46-1-16,-9 3 1 0,-65-49-3 0,0 0 3 0,67 48-3 16,0-3 3-16,-67-45-3 0,0 0 3 0,69 42-3 15,4 1 3-15,-73-43-3 16,0 0 3-16,75 38-2 0,-6-2 2 0,-69-36-3 0,0 0 3 0,71 38-2 16,3 4 2-16,-74-42-2 0,0 0 2 0,79 45-2 15,3 2 2-15,-82-47-2 0,0 0 2 0,77 46-2 16,-3 1 2-16,-74-47-2 0,0 0 2 0,74 38-1 15,4-1 1-15,-78-37-2 0,0 0 2 0,83 34-1 16,5-4 1-16,-88-30-1 0,0 0 1 0,87 31-1 16,-6-4 1-16,-81-27-1 0,0 0 1 0,85 33-1 15,12-2 1-15,-97-31-1 0,0 0 1 0,95 32-1 0,-10 2 1 16,-85-34-1-16,0 0 1 0,81 31-1 16,-5 2 1-16,-76-33-1 0,0 0 1 0,77 33-1 0,6-3 1 15,-83-30 0-15,0 0 0 0,76 31 0 0,-9-7 0 16,-67-24 0-16,0 0 0 0,67 24 0 0,-3 4 0 15,-64-28 0-15,0 0 0 0,67 26 0 0,16-4 0 16,-83-22 0-16,0 0 0 0,86 23 1 0,-6 1-1 16,-80-24 0-16,0 0 0 0,77 26 1 0,-8 3-1 0,-69-29 0 15,0 0 0-15,76 28 1 0,9-7-1 16,-85-21 0-16,0 0 0 0,86 28 1 0,-12-1-1 16,-74-27 0-1,0 0 0-15,71 30 0 0,-4-3 0 0,-67-27 0 16,0 0 0-16,72 28 0 0,8-2 0 0,-80-26 0 0,0 0 0 0,79 24 0 0,-5-1 0 0,-74-23 0 15,0 0 0-15,73 20 0 0,-6-2 0 0,-67-18 0 0,0 0 0 16,76 17 0-16,5 0 0 0,-81-17 0 0,0 0 0 16,77 18 0-16,-4-6 0 0,-73-12 0 0,0 0 0 15,67 12 0-15,-5-3 0 0,-62-9 0 0,0 0 0 16,65 8 0-16,7-1 0 0,-72-7 0 0,0 0 0 16,76 5 0-16,-3-1 0 0,-73-4 0 0,0 0 0 15,67 3 0-15,-7-3 0 0,-60 0 0 0,0 0 0 16,61-3 0-16,6-2 0 0,-67 5 0 0,0 0 0 0,69-4 0 15,4-1 0-15,-73 5 0 0,0 0 0 0,67-4 1 16,-9 1-1-16,-58 3 1 0,0 0-1 0,51-10 1 16,-9 1-1-16,-42 9 1 0,0 0-1 0,43-10 1 15,-1-3-1-15,-42 13 1 0,0 0-1 0,46-13 1 16,3-1-1-16,-49 14 1 0,0 0-1 0,50-16 1 16,3-1-1-16,-53 17 1 0,0 0-1 0,47-19 1 0,1-11-1 15,-48 30 1-15,0 0-1 0,41-31 1 0,-6-2-1 16,-35 33 1-16,0 0-1 0,30-32 1 0,-5-3-1 15,-25 35 2-15,0 0-2 0,19-36 3 0,-3-2-3 16,-16 38 3-16,0 0-3 0,14-37 4 0,-3 9-4 16,-11 28 4-16,0 0-4 0,9-27 5 0,-2-3-5 15,-7 30 5-15,0 0-5 0,7-31 5 0,0-2-5 16,-7 33 6-16,0 0-6 0,7-39 6 0,0 0-6 0,-7 39 5 16,0 0-5-16,0-43 5 0,0-4-5 0,0 47 4 15,0 0-4-15,0-48 5 0,0 1-5 0,0 47 4 16,0 0-4-16,-4-39 5 0,-1 4-5 0,5 35 4 15,0 0-4-15,-14-31 4 0,-7 1-4 0,21 30 3 16,0 0-3-16,-20-29 4 0,-4-4-4 0,24 33 3 0,0 0-3 16,-23-36 3-16,0-4-3 0,23 40 2 0,0 0-2 15,-29-40 3-15,-6-1-3 0,35 41 2 0,0 0-2 16,-37-47 2-16,-3 2-2 0,40 45 2 0,0 0-2 16,-48-42 3-16,0 8-3 0,48 34 2 0,0 0-2 0,-49-31 2 15,-1 6-2-15,50 25 1 0,0 0-1 16,-54-22 2-16,-5-2-2 0,59 24 1 0,0 0-1 0,-63-25 1 15,-8 1-1-15,71 24 0 0,0 0 0 0,-72-24 1 16,-2 0-1-16,74 24 0 0,0 0 0 0,-67-26 1 16,3 0-1-16,64 26 0 0,0 0 0 0,-69-33 1 15,-3-3-1-15,72 36 0 0,0 0 0 0,-76-33 1 16,-5 3-1-16,81 30 0 0,0 0 0 0,-78-27 1 16,6-1-1-16,72 28 0 0,0 0 0 0,-74-28 1 0,-9 2-1 15,83 26 0-15,0 0 0 0,-90-27 1 0,5-5-1 16,85 32 0-16,0 0 0 0,-83-33 0 0,7-3 0 15,76 36 0-15,0 0 0 0,-77-43 0 0,-13-2 0 16,90 45 0-16,0 0 0 0,-90-42 0 0,3-3 0 16,87 45 0-16,0 0 0 0,-86-39 0 0,-2-1 0 15,88 40 0-15,0 0 0 0,-92-37 0 0,-12 5 0 0,104 32 0 16,0 0 0-16,-104-32 0 0,5-4 0 0,99 36 0 16,0 0 0-16,-108-38 0 0,-5 0 0 0,113 38 0 15,0 0 0-15,-115-38 0 0,3 1 0 0,112 37 0 16,0 0 0-16,-117-36 0 0,-10 5 0 0,127 31 0 0,0 0 0 15,-131-29 0-15,-5-3 0 0,136 32-1 16,0 0 1-16,-130-27 0 0,-6 1 0 0,136 26-1 0,0 0 1 16,-139-24-1-16,-6-8 1 0,145 32-2 15,0 0 2-15,-150-32-1 0,5-10 1 0,145 42-4 0,0 0 4 16,-148-47-3-16,3-3 3 0,145 50-6 0,0 0 6 16,-144-52-5-16,-5-3 5 0,149 55-7 0,0 0 7 15,-144-49-6-15,9 3 6 0,135 46-7 0,0 0 7 16,-135-42-7-16,-1 4 7 0,136 38-4 0,0 0 4 15,-133-42-4-15,8-1 4 0,125 43-2 0,0 0 2 0,-122-48-1 16,4-6 1-16,118 54-1 0,0 0 1 0,-116-55-1 16,6-1 1-16,110 56-1 0,0 0 1 0,-109-50 0 15,-4 5 0-15,113 45-1 0,0 0 1 0,-111-47 0 16,-2-4 0-16,113 51 0 0,0 0 0 0,-110-51 0 0,-6 3 0 16,116 48 0-16,0 0 0 0,-115-49 0 0,-7 10 0 15,122 39 0-15,0 0 0 0,-116-37 0 0,3 16 0 16,113 21 0-16,0 0 0 0,-113-19 0 0,-5 6 0 15,118 13 0-15,0 0 0 0,-120-11 0 0,9 6 0 16,111 5 0-16,0 0 0 0,-115-7 0 0,-3 7 0 16,118 0 0-16,0 0 0 0,-115 4 0 0,9-1 0 15,106-3 0-15,0 0 0 0,-104 5 0 0,-2 2 0 16,106-7 0-16,0 0 0 0,-104 9 0 0,14 3 0 16,90-12-1-16,0 0 1 0,-87 19 0 0,6 7 0 0,81-26-1 15,0 0 1-15,-85 31 0 0,1 2 0 0,84-33-1 16,0 0 1-16,-78 31 0 0,2-1 0 0,76-30-2 15,0 0 2-15,-69 29-1 0,1-1 1 0,68-28-2 16,0 0 2-16,-73 31-1 0,-3-2 1 0,76-29-2 0,0 0 2 16,-77 31-2-16,-3-1 2 0,80-30-2 0,0 0 2 0,-74 31-2 15,2-2 2-15,72-29-2 0,0 0 2 16,-73 40-2-16,1 12 2 0,72-52-3 0,0 0 3 0,-76 57-2 16,4-1 2-16,72-56-3 0,0 0 3 0,-69 53-2 15,2-1 2-15,67-52-3 0,0 0 3 0,-72 54-3 16,-1 3 3-16,73-57-3 0,0 0 3 0,-76 64-3 15,-1 12 3-15,77-76-3 0,0 0 3 0,-73 74-2 16,1-6 2-16,72-68-2 0,0 0 2 0,-72 61-2 16,-13-1 2-16,85-60-2 0,0 0 2 0,-85 64-2 15,11 9 2-15,74-73-2 0,0 0 2 0,-78 69-1 16,-3 0 1-16,81-69-2 0,0 0 2 0,-81 68-2 16,-4-4 2-16,85-64-2 0,0 0 2 0,-81 74-1 15,4 8 1-15,77-82-2 0,0 0 2 0,-80 83-1 0,-3-2 1 16,83-81-1-16,0 0 1 0,-90 76-1 0,-5 2 1 15,95-78-2-15,0 0 2 0,-95 81-1 0,10 13 1 16,85-94-2-16,0 0 2 0,-87 88-1 0,-8-8 1 16,95-80-2-16,0 0 2 0,-90 77-1 0,13 3 1 15,77-80-2-15,0 0 2 0,-71 81-2 0,7 4 2 16,64-85-4-16,0 0 4 0,-60 76-3 0,2-6 3 16,58-70-4-16,0 0 4 0,-58 67-3 0,-4 4 3 0,62-71-3 15,0 0 3-15,-56 74-2 0,3 8 2 0,53-82-3 16,0 0 3-16,-55 79-2 0,-14-6 2 0,69-73-3 15,0 0 3-15,-81 74-3 0,-9-1 3 0,0 0-1585 0</inkml:trace>
  <inkml:trace contextRef="#ctx0" brushRef="#br1" timeOffset="150252.37">29071 760 464 0,'0'0'0'0,"0"0"39"0,0 0-39 0,0 0 39 16,0 0-39-16,0 0 72 0,0 0-72 0,-2 33 72 16,-3-1-72-16,5-32 77 0,0 0-77 0,-9 44 78 15,-4 4-78-15,13-48 75 0,0 0-75 0,-12 50 76 16,0 9-76-16,12-59 41 0,0 0-41 0,-11 61 41 16,4 1-41-16,7-62 43 0,0 0-43 0,0 64 43 15,7-7-43-15,-7-57 37 0,0 0-37 0,13 49 38 16,4-10-38-16,-17-39 29 0,0 0-29 0,25 33 29 15,7-8-29-15,-1 2-910 16</inkml:trace>
  <inkml:trace contextRef="#ctx0" brushRef="#br1" timeOffset="151065.23">29471 978 582 0,'-10'0'0'0,"10"0"92"0,0 0-92 0,-36-7 93 16,8 3-93-16,28 4 98 0,0 0-98 0,-19-1 99 15,10 1-99-15,9 0 43 0,0 0-43 0,0 0 44 16,0 0-44-16,0 0 33 0,0 0-33 0,7 1 33 16,-7-1-33-16,0 0 23 0,0 0-23 0,16-5 23 15,3-3-23-15,-19 8 24 0,0 0-24 0,41-19 24 16,26-6-24-16,-67 25 28 0,0 0-28 0,78-24 29 15,-6 0-29 1,-72 24 30-16,0 0-30 0,60-21 30 16,-19 9-30-16,-41 12 28 15,0 0-28-15,31-4 29 16,-1 1-29 0,-30 3 30-16,0 0-30 15,27 3 30-15,-8 4-30 0,-19-7 28 16,0 0-28-16,11 13 28 0,-11 4-28 15,0-17 24-15,0 0-24 0,-4 19 24 16,-5 2-24-16,9-21 19 16,0 0-19-16,-10 20 19 0,-4-1-19 15,14-19 16 1,0 0-16-16,-18 25 16 0,-1-5-16 16,19-20 13-1,0 0-13-15,-18 16 13 0,4 1-13 16,14-17 10-16,0 0-10 0,-7 16 10 15,2-1-10-15,5-15 7 16,0 0-7-16,0 13 8 0,7 0-8 16,-7-13 7-16,0 0-7 0,10 19 8 15,8 2-8 1,-18-21 6-16,0 0-6 16,21 24 6-16,4-5-6 0,-25-19 6 15,0 0-6-15,26 18 6 0,-1 3-6 16,-25-21 5-16,0 0-5 0,23 24 5 0,-4 3-5 15,-19-27 4-15,0 0-4 0,13 32 5 16,-8-3-5-16,-5-29 3 16,0 0-3-16,-4 28 4 0,-6-4-4 0,10-24 3 15,0 0-3-15,-21 29 3 0,-13-1-3 16,34-28 3-16,0 0-3 0,-40 28 4 0,-5-4-4 0,45-24 6 0,0 0-6 0,-44 21 6 16,-2-9-6-16,46-12 8 0,0 0-8 0,-38 7 9 0,8-5-9 0,30-2 9 0,0 0-9 0,-18 0 9 0,18 0-9 0,0 0 4 0,0 0-4 0,0-18 4 0,16-13-4 0,0-2-1300 0</inkml:trace>
  <inkml:trace contextRef="#ctx0" brushRef="#br1" timeOffset="151590.1">30248 204 322 0,'0'0'35'16,"0"0"0"-16,0 0-20 15,33 7 1-15,-17 26 44 16,-5 7 0-16,3 13 9 15,-2 3 1-15,-3 1-13 16,-2-2 1-16,-5-1-7 16,-6-2 1-16,-3 0-52 0,7-52 39 15,0 0-39-15,-7 53 40 0,2-1-40 16,5-52 30-16,0 0-30 0,-5 49 30 0,-1-13-30 16,1-3-720-16</inkml:trace>
  <inkml:trace contextRef="#ctx0" brushRef="#br1" timeOffset="152145.87">29930 684 940 0,'0'0'0'0,"0"0"3"0,0 0-3 0,27-16 3 15,20 4-3-15,-47 12 0 0,0 0 0 0,50-9 0 16,-4 6 0-16,-46 3-7 0,0 0 7 0,54-9-7 0,20-3 7 16,-74 12-1-16,0 0 1 0,76-16 0 15,-3-4 0-15,-73 20 5 0,0 0-5 0,72-28 5 16,0-5-5-16,-72 33 18 0,0 0-18 0,62-45 19 0,-18-3-19 16,-44 48 31-16,0 0-31 15,30-47 32-15,-14 17-32 0,-16 30 40 0,0 0-40 0,7-24 41 0,-5 5-41 16,-2 19 44-16,0 0-44 0,-4-12 45 0,-3 7-45 0,7 5 46 15,0 0-46-15,-8 3 46 0,-3 6-46 0,11-9 41 16,0 0-41-16,-11 21 41 0,3 15-41 0,8-36 43 16,0 0-43-16,-9 40 44 0,3 5-44 0,6-45 45 15,0 0-45-15,-3 48 46 0,1-3-46 0,2-45 43 0,0 0-43 16,2 47 43-16,3-2-43 0,-5-45 36 0,0 0-36 16,11 52 36-16,1-7-36 0,-12-45 31 0,0 0-31 15,12 36 31-15,1-8-31 0,-13-28 28 0,0 0-28 16,10 21 28-16,-3-13-28 0,-7-8 24 0,0 0-24 15,8 0 24-15,-8 0-24 0,0 0 21 0,0 0-21 16,14-24 21-16,0-5-21 0,-14 29 19 0,0 0-19 0,16-37 19 16,-4 6-19-16,-12 31 18 0,0 0-18 0,12-24 18 15,-1 7-18-15,-11 17 17 0,0 0-17 0,7-12 17 16,-3 5-17-16,-4 7 13 0,0 0-13 0,0 0 13 16,17-12-13-16,-17 12 11 0,0 0-11 0,25-9 12 15,10-3-12-15,-35 12 7 0,0 0-7 16,41-7 8-16,-4 5-8 0,-37 2 4 0,0 0-4 0,35 5 5 15,0 8-5-15,-35-13 3 0,0 0-3 0,30 24 4 16,-10 12-4-16,-20-36 0 0,0 0 0 0,10 36 0 16,-8-3 0-16,0 2-1528 0</inkml:trace>
  <inkml:trace contextRef="#ctx0" brushRef="#br1" timeOffset="162740.81">30971 1249 699 0,'0'0'0'16,"0"0"66"-16,0 0-66 0,-7-48 66 0,6 19-66 15,1 29 73-15,0 0-73 0,0-19 74 0,1 6-74 0,-1 13 51 16,0 0-51-16,0 0 51 0,-1 9-51 0,1-9 45 15,0 0-45-15,-4 19 45 0,0 14-45 0,4-33 27 16,0 0-27-16,-5 33 28 0,-4 3-28 0,9-36 23 16,0 0-23-16,-8 31 23 0,2-1-23 0,6-30 27 15,0 0-27-15,-3 24 27 0,1-5-27 0,2-19 31 16,0 0-31-16,3 16 31 0,6-8-31 0,-9-8 35 16,0 0-35-16,11 5 35 0,1-1-35 0,-12-4 32 15,0 0-32-15,20 0 32 0,6-4-32 0,-26 4 29 0,0 0-29 16,32-8 29-1,7-9-29-15,-39 17 24 0,0 0-24 16,40-32 25-16,3-7-25 16,-43 39 21-1,0 0-21-15,35-42 22 0,-12 6-22 16,-23 36 19-16,0 0-19 0,14-31 20 16,-5 1-20-16,-9 30 14 15,0 0-14-15,0-21 14 0,-7 6-14 16,7 15 14-16,0 0-14 0,-14-9 14 0,-4 18-14 15,18-9 12 1,0 0-12-16,-16 15 13 0,2 10-13 16,14-25 7-1,0 0-7-15,-9 26 7 0,6 1-7 16,3-27 5 0,0 0-5-16,1 31 5 0,6-5-5 15,-7-26 4 1,0 0-4-16,11 19 4 15,5-1-4-15,-16-18 4 16,0 0-4 0,21 12 4-16,2-2-4 15,-23-10 3-15,0 0-3 0,32 2 4 16,10-11-4-16,-42 9 4 16,0 0-4-16,43-8 4 0,-13-5-4 0,-30 13 4 15,0 0-4-15,26-24 5 0,6-24-5 0,-32 48 4 0,0 0-4 0,23-57 4 0,-18 5-4 0,-5 52 5 16,0 0-5-16,-12-45 5 0,-15 5-5 0,27 40 5 0,0 0-5 0,-35-24 5 0,-2 8-5 0,37 16 3 15,0 0-3-15,-37 0 4 0,7 7-4 0,30-7 2 0,0 0-2 0,-18 17 2 0,15 11-2 0,3-28 0 0,0 0 0 0,7 28 0 0,7 5 0 0,0 0-1361 0</inkml:trace>
  <inkml:trace contextRef="#ctx0" brushRef="#br1" timeOffset="163154.84">31732 1059 916 0,'-9'4'0'0,"9"-4"66"0,0 0-66 0,-39 26 66 16,9 1-66-16,30-27 27 0,0 0-27 0,-14 28 27 15,14-11-27-15,0-17 37 0,0 0-37 0,11 16 38 0,8-4-38 16,-19-12 32-16,0 0-32 0,30 7 33 0,11-5-33 16,-41-2 29-16,0 0-29 0,51-6 30 0,11-9-30 15,-62 15 31-15,0 0-31 0,54-16 31 0,-16 2-31 16,-38 14 28-16,0 0-28 0,30-15 29 0,3-13-29 16,-33 28 24-16,0 0-24 0,30-28 24 15,-11 4-24-15,-19 24 21 0,0 0-21 0,9-24 22 0,-9-5-22 16,0 29 19-16,0 0-19 0,-7-25 20 0,-7 13-20 0,14 12 16 15,0 0-16-15,-19-8 16 0,-6 8-16 0,25 0 14 16,0 0-14-16,-28 1 14 0,-4 6-14 0,32-7 10 16,0 0-10-16,-32 12 11 0,6 9-11 0,26-21 9 15,0 0-9-15,-23 24 10 0,9 4-10 0,14-28 6 16,0 0-6-16,-11 33 6 0,1 3-6 0,10-36 5 0,0 0-5 16,-6 40 5-16,10 2-5 0,-4-42 5 15,0 0-5-15,7 36 5 0,2 0-5 0,-9-36 5 0,0 0-5 16,14 28 5-16,5-4-5 0,-19-24 4 15,0 0-4-15,27 21 5 0,11-11-5 0,-38-10 2 0,0 0-2 16,48 9 2-16,7-4-2 0,-55-5 1 0,0 0-1 16,60-2 1-16,2-13-1 0,1-1-1221 0</inkml:trace>
  <inkml:trace contextRef="#ctx0" brushRef="#br1" timeOffset="163809.93">32268 1002 996 0,'0'0'0'16,"0"0"56"-16,0 0-56 0,22 24 57 0,-6-6-57 15,-16-18 51-15,0 0-51 0,14 15 52 0,0-3-52 16,-14-12 29-16,0 0-29 0,14 9 30 0,2 0-30 0,-16-9 25 15,0 0-25-15,17 6 26 0,3-2-26 0,-20-4 32 16,0 0-32-16,19 0 32 0,-6-4-32 16,-13 4 24-16,0 0-24 0,17-3 25 0,11-9-25 0,-28 12 19 15,0 0-19-15,29-9 20 0,-8 1-20 0,-21 8 16 16,0 0-16-16,16-11 16 0,-2 3-16 16,-14 8 15-16,0 0-15 0,10-9 16 0,-1-3-16 15,-9 12 17-15,0 0-17 0,6-19 17 16,-5-2-17-16,-1 21 17 15,0 0-17-15,-1-24 17 16,-6 6-17-16,7 18 17 16,0 0-17-16,-13-10 17 15,-3 8-17-15,16 2 13 16,0 0-13-16,-23 6 13 16,-7 13-13-16,30-19 9 15,0 0-9-15,-37 24 10 0,-7 12-10 16,44-36 7-1,0 0-7-15,-51 45 8 0,-2 9-8 16,53-54 3 0,0 0-3-16,-46 59 4 0,16 1-4 15,30-60 3-15,0 0-3 16,-12 54 4-16,15-9-4 16,-3-45 4-16,0 0-4 0,22 36 4 15,20-5-4-15,-42-31 5 16,0 0-5-16,53 25 6 0,3-8-6 15,-56-17 5 1,0 0-5-16,53 7 5 0,-3-4-5 16,-50-3 5-16,0 0-5 15,56-3 6-15,18-9-6 0,-1 3-1255 16</inkml:trace>
  <inkml:trace contextRef="#ctx0" brushRef="#br1" timeOffset="164408.1">32902 640 687 0,'0'0'0'0,"0"0"132"0,0 0-132 15,25 4 132-15,-11 20-132 0,-14-24 77 0,0 0-77 16,5 36 77-16,-7 13-77 0,2-49 63 0,0 0-63 16,-7 55 64-16,-2 6-64 0,9-61 45 0,0 0-45 15,-8 60 45-15,2-3-45 0,6-57 29 0,0 0-29 16,0 52 29-16,6 2-29 0,-6-54 24 0,0 0-24 16,10 55 24-16,6 6-24 15,-16-61 22-15,0 0-22 0,16 54 23 0,3-9-23 0,-19-45 20 16,0 0-20-16,16 34 20 0,-3-13-20 15,-13-21 15 1,0 0-15-16,10 9 15 0,-10-9-15 16,0 0-1098-16</inkml:trace>
  <inkml:trace contextRef="#ctx0" brushRef="#br1" timeOffset="164704.68">33327 704 680 0,'0'0'0'0,"0"0"27"0,0 0-27 0,9 12 28 0,-12 7-28 0,3-19 37 16,0 0-37-16,-20 33 38 0,-17 7-38 0,37-40 36 15,0 0-36-15,-51 45 37 0,-9-3-37 0,60-42 34 16,0 0-34-16,-65 40 35 0,-1-8-35 0,66-32 42 16,0 0-42-16,-60 32 43 0,11-12-43 0,49-20 42 0,0 0-42 15,-39 19 42-15,14-1-42 0,25-18 45 16,0 0-45-16,-7 12 45 0,14 3-45 0,-7-15 37 15,0 0-37-15,20 12 37 0,12-3-37 0,-32-9 34 0,0 0-34 16,40 12 35-16,4 0-35 0,-44-12 33 0,0 0-33 16,53 16 34-16,5 5-34 0,-58-21 35 0,0 0-35 15,60 24 36-15,-1 7-36 0,-59-31 23 0,0 0-23 16,56 36 24-16,-5 6-24 0,-51-42 23 0,0 0-23 16,46 45 23-16,-7-9-23 0,0 1-1129 0</inkml:trace>
  <inkml:trace contextRef="#ctx0" brushRef="#br1" timeOffset="165723.87">28585 2258 236 0,'0'0'0'16,"0"0"0"-16,-45 2 0 0,45-2 32 0,0 0-32 0,-34 7 33 15,15-4-33-15,19-3 81 0,0 0-81 16,-11 6 82-16,2 1-82 0,9-7 86 0,0 0-86 0,0 0 87 16,-5 5-87-16,5-5 80 0,0 0-80 0,0 0 81 15,0 0-81-15,0 0 51 0,0 0-51 0,9 0 52 16,-2 0-52-16,-7 0 36 0,0 0-36 0,26-4 37 16,25-4-37-16,-51 8 43 0,0 0-43 0,62-9 43 0,-2-3-43 15,-60 12 40-15,0 0-40 0,76-12 41 16,35 0-41-16,-111 12 37 0,0 0-37 0,140-16 38 0,36-1-38 15,-176 17 52-15,0 0-52 0,223-24 52 0,38-1-52 16,-261 25 57-16,0 0-57 0,289-27 58 0,13-6-58 16,-302 33 50-16,0 0-50 0,318-37 51 0,12-6-51 15,-330 43 53-15,0 0-53 0,333-40 54 0,2 14-54 16,-335 26 47-16,0 0-47 0,322-19 48 0,-21 2-48 0,-301 17 44 16,0 0-44-16,297-15 44 0,-4 2-44 0,-293 13 38 15,0 0-38-15,266-8 39 0,-38 4-39 0,-228 4 39 16,0 0-39-16,603-3 0 0</inkml:trace>
  <inkml:trace contextRef="#ctx0" brushRef="#br1" timeOffset="168268.93">14850 7196 438 0,'0'0'0'0,"0"0"0"0,0 0 0 16,0 0 26-16,0 0-26 0,34-6 27 0,14-6-27 16,-48 12 61-16,0 0-61 0,60-19 62 0,10-1-62 15,-70 20 86-15,0 0-86 0,83-28 87 0,12-5-87 16,-95 33 78-16,0 0-78 0,112-43 78 0,20-11-78 15,-132 54 44 1,0 0-44-16,139-52 44 0,4 2-44 0,-143 50 39 16,0 0-39-16,150-43 40 0,-1 6-40 15,-149 37 29 1,0 0-29-16,134-31 29 16,-27 2-29-16,-107 29 31 15,0 0-31-15,94-24 32 0,-17 3-32 16,-77 21 29-16,0 0-29 0,60-16 29 15,-30 4-29-15,-30 12 25 16,0 0-25-16,18-9 25 16,-9 1-25-16,-9 8 22 15,0 0-22-15,3-7 22 0,-4-2-22 0,1 9 24 16,0 0-24 0,0 0 24-16,-9-10-24 0,9 10 24 0,0 0-24 0,-7-2 24 15,0 2-24-15,7 0 24 0,0 0-24 0,0 0 25 16,0 0-25-16,0 0 24 0,0 0-24 0,-6 0 24 0,1 9-24 0,5-9 19 0,0 0-19 15,-16 19 20-15,-15 14-20 0,31-33 12 16,0 0-12-16,-41 17 13 0,-1-22-13 0,1 1-1170 16</inkml:trace>
  <inkml:trace contextRef="#ctx0" brushRef="#br1" timeOffset="209353.87">25599 6076 751 0,'0'0'0'0,"0"0"0"0,20-24 0 15,-20 24 70-15,0 0-70 0,14-24 71 0,-5-1-71 16,-9 25 125-16,0 0-125 0,5-20 126 0,-1-8-126 16,-4 28 116-16,0 0-116 0,1-21 116 0,-1 2-116 15,0 19 85-15,0 0-85 0,-1-14 85 0,-5 0-85 16,6 14 46-16,0 0-46 0,-7-12 46 0,-10 7-46 0,17 5 36 15,0 0-36-15,-27 0 37 0,-13 12-37 0,40-12 39 0,0 0-39 16,-43 30 40-16,-4 28-40 0,47-58 38 16,0 0-38-16,-43 70 39 0,11 11-39 0,32-81 36 0,0 0-36 15,-17 80 37-15,17-11-37 0,0-69 35 0,0 0-35 16,9 64 35-16,17-2-35 0,-26-62 30 16,0 0-30-16,46 52 31 0,21-12-31 0,-67-40 25 0,0 0-25 15,72 24 26-15,1-12-26 0,-73-12 22 0,0 0-22 16,65-3 23-16,-5-18-23 0,-60 21 17 0,0 0-17 15,55-28 18-15,-2-8-18 0,-53 36 13 0,0 0-13 16,44-36 13-16,-14 3-13 0,-30 33 9 0,0 0-9 16,19-28 10-16,-10 7-10 0,-9 21 6 0,0 0-6 15,0-20 6-15,-11-8-6 0,11 28 2 0,0 0-2 16,-17-24 3-16,-4 8-3 0,21 16 2 16,0 0-2-16,-14-9 2 0,5 2-2 0,9 7 1 0,0 0-1 0,0 0 2 15,0 0-2-15,0 0 1 0,0 0-1 0,17-5 1 16,20-3-1-16,-37 8 1 0,0 0-1 0,45-7 1 0,-3 3-1 15,-42 4 1-15,0 0-1 0,40 4 1 16,3 8-1-16,-43-12 1 0,0 0-1 0,40 19 1 0,-6 2-1 16,-34-21 1-16,0 0-1 0,26 24 1 0,-6 4-1 15,-20-28 1-15,0 0-1 0,14 24 1 0,-5-7-1 16,-9-17 0-16,0 0 0 0,0 16 1 0,-7 1-1 16,7-17 0-16,0 0 0 0,-11 15 1 0,1-9-1 15,10-6 1-15,0 0-1 0,-9 0 1 0,0-6-1 16,9 6 2-16,0 0-2 0,-5-8 3 0,3-8-3 15,2 16 4-15,0 0-4 0,10-24 4 0,13-16-4 0,-23 40 8 16,0 0-8-16,34-38 8 0,6 7-8 0,-40 31 7 16,0 0-7-16,39-21 8 0,-18 9-8 0,-21 12 7 15,0 0-7-15,22-7 8 0,8 5-8 0,-30 2 8 16,0 0-8-16,30 0 8 0,-9 2-8 0,-21-2 4 16,0 0-4-16,17 7 4 0,-2 5-4 0,-15-12 2 0,0 0-2 15,14 16 2-15,-2-8-2 0,-12-8 0 0,0 0 0 16,9 13 1-16,-2 2-1 0,-7-15 0 0,0 0 0 15,5 17 1-15,1-4-1 0,-6-13 0 16,0 0 0-16,5 12 0 0,-2 0 0 16,-3-12 0-16,0 0 0 15,4 12 0-15,-2 7 0 0,-2-19 0 16,0 0 0-16,3 22 0 16,-1 10 0-16,-2-32 0 15,0 0 0-15,0 36 0 16,-2 0 0-16,2-36 0 15,0 0 0-15,-3 33 0 0,1 2 0 16,2-35 0 0,0 0 0-16,2 29 0 0,1-8 0 0,-3-21 0 15,0 0 0-15,4 12 0 16,-4-12 0-16,0 0-1 0,0 0 1 0,17 0 0 16,19-17 0-16,-36 17-1 15,0 0 1-15,37-28 0 0,-6-8 0 16,1-1-1720-16</inkml:trace>
  <inkml:trace contextRef="#ctx0" brushRef="#br1" timeOffset="209556.79">26833 5804 1435 0,'0'0'0'0,"0"0"0"0,-9-1 0 0,9 1 24 0,0 0-24 0,-7-2 24 0,7 2-24 0,0 0 28 16,0 0-28-16,11 5 29 0,13 14-29 0,-24-19 0 16,0 0 0-16,23 21 1 0,-10-4-1 0,-1 2-1096 15</inkml:trace>
  <inkml:trace contextRef="#ctx0" brushRef="#br1" timeOffset="210098.31">27029 5681 1166 0,'0'0'0'0,"0"0"0"0,3 13 0 0,-3-13 15 0,0 0-15 0,4 19 16 16,1 8-16-16,-5-27 15 0,0 0-15 0,9 33 16 16,3 7-16-16,-12-40 75 0,0 0-75 0,11 48 75 15,1 13-75-15,-12-61 58 0,0 0-58 0,15 69 58 16,4 7-58-16,-19-76 50 0,0 0-50 0,18 73 51 15,-3-11-51-15,-15-62 45 0,0 0-45 0,13 59 45 16,-3-5-45-16,-10-54 18 0,0 0-18 0,7 45 18 16,-5-5-18-16,0-1-1231 0</inkml:trace>
  <inkml:trace contextRef="#ctx0" brushRef="#br1" timeOffset="210261.59">26755 6303 1289 0,'0'0'0'0,"0"0"0"0,-1-12 0 0,1 12 27 15,0 0-27-15,7-16 28 0,19 2-28 0,-26 14 56 16,0 0-56-16,42-15 56 0,13-1-56 0,-55 16 60 16,0 0-60-16,60-17 61 0,-3 1-61 0,-57 16 33 15,0 0-33-15,67-21 33 0,19-3-33 0,-86 24 20 0,0 0-20 16,88-28 20-16,-10-4-20 0,-78 32 18 0,0 0-18 16,58-28 18-16,-28 16-18 0,-30 12 15 0,0 0-15 15,22-12 15-15,-7 0-15 0,-15 12 20 0,0 0-20 16,9-13 21-16,-2 10-21 0,-7 3 30 0,0 0-30 15,0 0 30-15,0 12-30 0,0-12 29 0,0 0-29 16,-3 19 29-16,-1 7-29 0,4-26 31 0,0 0-31 0,-2 35 31 16,2-2-31-16,0-33 26 15,0 0-26-15,6 27 26 0,-1-3-26 0,-5-24 20 0,0 0-20 0,7 18 21 16,2-3-21-16,-9-15 14 0,0 0-14 0,11 9 15 16,-4-6-15-16,-7-3 12 0,0 0-12 0,7 0 12 15,3-6-12-15,1 0-1527 0</inkml:trace>
  <inkml:trace contextRef="#ctx0" brushRef="#br1" timeOffset="210473.6">27500 5709 1278 0,'0'0'0'0,"0"0"0"0,2 7 0 16,-2-7 41-16,0 0-41 0,5 9 41 0,0 3-41 15,-5-12 40-15,0 0-40 0,9 15 40 0,5 11-40 16,-14-26 2-16,0 0-2 0,18 23 3 0,1-15-3 0,1-1-1024 15</inkml:trace>
  <inkml:trace contextRef="#ctx0" brushRef="#br1" timeOffset="211420.11">29994 5439 1233 0,'0'0'0'0,"0"0"0"0,0 0 0 0,0 0 32 16,0 0-32-16,0 0 33 0,0 0-33 0,0 0 67 16,0 0-67-16,19 19 68 0,-19 33-68 0,0-52 66 15,0 0-66-15,-2 78 66 0,-1 17-66 0,3-95 38 0,0 0-38 16,-4 102 39-16,3 7-39 0,1-109 28 0,0 0-28 15,-2 106 29-15,4-2-29 0,-2-104 23 0,0 0-23 16,7 90 24-16,3-21-24 0,-10-69 20 0,0 0-20 16,14 60 21-16,-1-13-21 0,-13-47 14 0,0 0-14 15,14 33 15-15,-4-19-15 0,1 1-1302 0</inkml:trace>
  <inkml:trace contextRef="#ctx0" brushRef="#br1" timeOffset="212305.84">29860 5498 1334 0,'-18'-16'0'0,"18"16"118"0,0 0-118 0,-14-24 119 15,12 9-119-15,2 15 103 0,0 0-103 0,19-18 103 0,27-4-103 16,-46 22 38-16,0 0-38 0,62-17 39 0,16 8-39 16,-78 9 40-16,0 0-40 0,72-4 41 0,-12 8-41 15,-60-4 15-15,0 0-15 0,60 14 16 0,5 13-16 16,-65-27 10-16,0 0-10 0,57 40 11 0,-18 12-11 15,-39-52 6-15,0 0-6 0,21 62 7 0,-14 11-7 16,-7-73 3-16,0 0-3 0,-7 71 4 0,-13-14-4 16,20-57 3-16,0 0-3 0,-28 49 3 0,-9-6-3 0,37-43 1 15,0 0-1-15,-32 41 2 0,8 3-2 0,24-44 1 16,0 0-1-16,-20 41 1 0,8-1-1 0,12-40 1 16,0 0-1-16,-7 33 2 0,3-4-2 0,4-29 1 0,0 0-1 15,0 28 2-15,6-9-2 0,-6-19 1 0,0 0-1 16,7 17 1-16,3-10-1 0,-10-7 0 0,0 0 0 15,27-3 1-15,22-13-1 0,-49 16 0 0,0 0 0 16,58-24 0-16,-1-9 0 0,-57 33-10 0,0 0 10 16,53-45-10-16,-4-3 10 0,-49 48-32 15,0 0 32-15,39-47-32 0,-14 14 32 0,-25 33-44 0,0 0 44 16,14-26-44-16,-7 7 44 0,-7 19-39 0,0 0 39 0,-2-17-39 16,-5 6 39-16,7 11-17 0,0 0 17 0,-9-1-16 15,0 6 16-15,9-5-5 0,0 0 5 0,-12 12-4 16,-7 0 4-16,19-12 0 0,0 0 0 0,-20 19 0 15,6 7 0-15,14-26 4 0,0 0-4 0,-10 31 4 16,1 6-4-16,9-37 13 0,0 0-13 0,-6 32 14 16,6 1-14-16,0-33 24 0,0 0-24 0,4 31 24 15,1-1-24-15,-5-30 28 0,0 0-28 0,7 21 29 0,2-6-29 16,-9-15 31-16,0 0-31 0,9 7 31 16,-2-5-31-16,-7-2 31 0,0 0-31 0,16-9 32 0,14-18-32 15,-30 27 24-15,0 0-24 0,32-37 24 0,-9-4-24 16,-23 41 15-16,0 0-15 0,16-44 15 0,-9 15-15 15,-7 29 10-15,0 0-10 0,3-29 11 0,-3 6-11 16,0 23 9-16,0 0-9 0,-2-16 9 0,-3 8-9 16,5 8 7-16,0 0-7 0,0 0 7 0,-9 3-7 15,9-3 7-15,0 0-7 0,-2 9 7 0,1 3-7 16,1-12 7-16,0 0-7 0,1 16 7 0,3-1-7 0,-4-15 6 16,0 0-6-16,12 24 6 0,13 1-6 15,-25-25 5-15,0 0-5 0,32 26 5 0,3-7-5 0,-35-19 5 16,0 0-5-16,50 8 5 0,18-11-5 0,-68 3 6 15,0 0-6-15,74-14 7 0,-1-14-7 0,-73 28 7 0,0 0-7 16,63-39 7-16,-10-13-7 0,-53 52 6 0,0 0-6 16,46-71 6-16,-7-21-6 0,-39 92 2 0,0 0-2 15,30-104 3-15,-11-3-3 0,-19 107 0 0,0 0 0 16,7-101 1-16,-17 17-1 0,10 84 0 0,0 0 0 0,-21-73 0 16,-9 24 0-16,30 49 0 0,0 0 0 0,-32-32 0 15,0 25 0-15,32 7 0 0,0 0 0 0,-32 15 0 16,2 18 0-16,30-33 0 0,0 0 0 0,-24 45 0 15,6 14 0-15,18-59 0 0,0 0 0 0,-9 73 0 16,7 13 0-16,2-86 0 0,0 0 0 0,6 95 0 16,4 7 0-16,-10-102 0 0,0 0 0 0,13 97 0 15,1-3 0-15,-14-94-1 0,0 0 1 0,14 92 0 16,-2-2 0-16,1-2-1617 0</inkml:trace>
  <inkml:trace contextRef="#ctx0" brushRef="#br1" timeOffset="213008.36">30837 5910 964 0,'0'0'0'0,"9"-7"0"0,16-7 0 0,-25 14 6 16,0 0-6-16,32-15 6 0,5-1-6 0,-37 16 4 15,0 0-4-15,45-21 5 0,12-3-5 0,-57 24 0 0,0 0 0 16,56-24 0-16,-6-1 0 0,-50 25 7 15,0 0-7-15,55-32 7 0,12-15-7 0,-67 47 20 0,0 0-20 16,67-50 20-16,-9 0-20 0,-58 50 30 0,0 0-30 16,44-39 31-16,-21 17-31 0,-23 22 38 0,0 0-38 15,14-14 39-15,-3 4-39 0,-11 10 40 0,0 0-40 16,7-5 40-16,-7 5-40 0,0 0 40 0,0 0-40 16,1-9 40-16,-1 9-40 0,0 0 34 0,0 0-34 15,-8 5 34-15,1-1-34 0,7-4 30 0,0 0-30 0,-6 12 30 16,3 0-30-16,3-12 25 0,0 0-25 0,-6 21 25 15,-2 10-25-15,8-31 19 0,0 0-19 0,-13 36 20 16,-3 0-20-16,16-36 16 0,0 0-16 0,-19 37 16 16,-6-4-16-16,25-33 17 0,0 0-17 0,-17 27 17 15,8-3-17-15,9-24 26 0,0 0-26 0,-4 18 26 16,3 1-26-16,1-19 26 0,0 0-26 0,0 12 26 16,1-7-26-16,-1-5 29 0,0 0-29 0,0 0 29 0,11 7-29 15,-11-7 33-15,0 0-33 0,5 9 33 0,0-1-33 16,-5-8 33-16,0 0-33 0,0 16 33 0,-7 0-33 15,7-16 30-15,0 0-30 0,-5 20 30 0,2 5-30 16,3-25 28-16,0 0-28 0,-2 19 29 0,2 1-29 16,0-20 24-16,0 0-24 0,3 18 24 0,4 2-24 15,-7-20 21-15,0 0-21 0,11 19 21 0,-2-10-21 16,-9-9 17-16,0 0-17 0,7 4 17 0,-7-4-17 0,0 0 16 16,0 0-16-16,10 0 17 0,-10 0-17 15,0 0 20-15,0 0-20 0,13-13 20 0,-4 5-20 0,-9 8 21 16,0 0-21-16,12-16 22 0,6-5-22 0,-18 21 22 15,0 0-22-15,23-27 23 0,5-6-23 0,-28 33 23 16,0 0-23-16,32-36 24 0,3-4-24 0,-35 40 21 0,0 0-21 16,30-37 22-16,-14 17-22 0,-16 20 22 0,0 0-22 15,9-13 22-15,-9 13-22 0,0 0 20 0,0 0-20 16,8-3 20-16,-8 3-20 0,0 0 14 0,0 0-14 16,16 5 15-16,0 14-15 0,-16-19 8 0,0 0-8 15,16 21 8-15,-4 7-8 0,-12-28 4 0,0 0-4 0,11 24 5 16,1 0-5-16,-12-24 4 0,0 0-4 0,18 24 5 15,3-5-5-15,-21-19 3 0,0 0-3 0,23 23 4 16,5 5-4-16,1-4-1860 0</inkml:trace>
  <inkml:trace contextRef="#ctx0" brushRef="#br1" timeOffset="-213888.81">29438 7078 1390 0,'0'0'0'0,"7"0"0"0,12 0 0 0,-19 0 16 0,0 0-16 0,32-3 16 0,10-3-16 0,-42 6 32 0,0 0-32 0,50-3 32 0,6-2-32 0,-56 5-1 0,0 0 1 0,57-4-1 0,-4 1 1 15,-2-4-1053-15</inkml:trace>
  <inkml:trace contextRef="#ctx0" brushRef="#br1" timeOffset="-213543.62">30070 6806 1166 0,'0'0'0'0,"0"0"0"0,12-7 0 0,-12 7 6 0,0 0-6 16,11-5 6-16,-4 2-6 0,-7 3 52 0,0 0-52 15,7-4 52-15,5-1-52 0,-12 5 52 0,0 0-52 16,19-7 52-16,6-5-52 0,-25 12 44 0,0 0-44 16,25-9 44-16,-2 6-44 0,-23 3 45 0,0 0-45 0,24-7 46 15,8 2-46-15,-32 5 39 0,0 0-39 0,27-5 40 16,-13 1-40-16,-14 4 33 0,0 0-33 0,12-3 34 16,1 6-34-16,-13-3 30 0,0 0-30 0,8 12 30 15,-6 4-30-15,-2-16 24 0,0 0-24 0,-9 21 25 16,-12 3-25-16,21-24 21 0,0 0-21 0,-21 21 22 15,0-2-22-15,21-19 22 0,0 0-22 0,-16 22 22 16,5 2-22-16,11-24 24 0,0 0-24 0,-7 23 25 16,2-11-25-16,5-12 22 0,0 0-22 0,-2 9 23 0,7-4-23 15,-5-5 20-15,0 0-20 0,11 7 21 0,5-4-21 16,-16-3 17-16,0 0-17 0,30 5 17 0,14 2-17 16,-44-7 16-16,0 0-16 0,48 4 16 0,-4 4-16 15,-44-8 14-15,0 0-14 0,39 9 14 0,-1 10-14 16,-38-19 12-16,0 0-12 0,30 23 13 0,-14 1-13 15,-16-24 11-15,0 0-11 0,0 24 11 0,-14-1-11 0,14-23 10 16,0 0-10-16,-26 20 10 0,-15-4-10 0,41-16 8 16,0 0-8-16,-44 17 8 0,2 2-8 0,42-19 8 15,0 0-8-15,-34 14 8 0,13-2-8 0,21-12 10 16,0 0-10-16,-12 11 11 0,12-11-11 0,0 0 9 0,0 0-9 16,0 0 9-16,26 0-9 0,1 0-1646 15</inkml:trace>
  <inkml:trace contextRef="#ctx0" brushRef="#br1" timeOffset="-213281.76">30844 7049 1334 0,'0'0'0'0,"0"0"0"15,0 0 0-15,0 0 35 0,0 0-35 0,0 0 35 16,0 0-35-16,0 0 50 0,0 0-50 0,6 8 51 16,6-11-51-16,-12 3 40 0,0 0-40 0,32-7 40 15,24-5-40-15,-56 12 28 0,0 0-28 0,67-18 29 0,0-2-29 16,-67 20 17-16,0 0-17 0,64-21 18 0,-1 2-18 16,-63 19 12-16,0 0-12 0,62-28 13 0,0-1-13 15,-2-4-1217-15</inkml:trace>
  <inkml:trace contextRef="#ctx0" brushRef="#br1" timeOffset="-212886.73">31480 6561 1043 0,'0'0'0'16,"7"-4"0"-16,10-3 0 0,-17 7 5 0,0 0-5 15,18-5 6-15,-4-2-6 0,-14 7 6 0,0 0-6 16,23-9 6-16,21-6-6 0,-44 15 40 0,0 0-40 16,44-14 40-16,-7 7-40 0,-37 7 46 0,0 0-46 0,43 0 47 15,11 7-47-15,-54-7 45 0,0 0-45 0,52 12 46 16,-17 12-46-16,-35-24 60 0,0 0-60 0,26 30 61 16,-8 4-61-16,-18-34 54 0,0 0-54 0,12 38 55 15,-8 2-55-15,-4-40 44 0,0 0-44 0,-4 40 45 16,-4 5-45-16,8-45 39 15,0 0-39-15,-11 43 40 16,2 2-40-16,9-45 36 16,0 0-36-16,-10 45 36 0,-3-3-36 15,13-42 31 1,0 0-31-16,-17 34 31 0,-6-6-31 16,23-28 18-16,0 0-18 0,-23 23 19 15,3-4-19-15,1 0-1365 0</inkml:trace>
  <inkml:trace contextRef="#ctx0" brushRef="#br1" timeOffset="-212603.87">31654 6877 1233 0,'0'0'0'0,"21"-1"0"0,29-8 0 0,-50 9 32 0,0 0-32 15,69-7 33-15,15 0-33 0,-84 7 0 0,0 0 0 16,87-5 0-16,-1 5 0 0,1-4-914 0</inkml:trace>
  <inkml:trace contextRef="#ctx0" brushRef="#br1" timeOffset="-202404.49">32078 1776 460 0,'0'0'0'16,"0"0"0"-16,0 0 0 0,0 0 11 0,0 0-11 15,0 0 11-15,10-26-11 0,-10 26 68 0,0 0-68 0,2-19 69 16,0-2-69-16,-2 21 83 0,0 0-83 0,2-21 84 16,0-1-84-16,-2 22 61 0,0 0-61 0,1-18 62 15,1 6-62-15,-2 12 45 0,0 0-45 0,4-9 46 16,-4 9-46-16,0 0 32 0,0 0-32 0,0 0 33 16,0 0-33-16,0 0 25 0,0 0-25 0,7 6 26 15,-2 6-26-15,-5-12 21 0,0 0-21 0,5 21 22 16,-1 10-22-16,-4-31 22 0,0 0-22 0,0 33 22 15,0-1-22-15,0-32 27 0,0 0-27 16,2 35 27-16,-1-2-27 0,-1-33 32 16,0 0-32-16,4 36 32 0,-1 1-32 0,-3-37 35 15,0 0-35-15,4 39 36 0,-1 6-36 16,-3-45 38-16,0 0-38 0,7 40 38 16,4-2-38-16,-11-38 33 15,0 0-33-15,11 31 33 0,1-10-33 16,-12-21 30-16,0 0-30 0,11 16 30 0,-3-13-30 15,-8-3 25-15,0 0-25 0,20-12 25 0,19-24-25 16,-39 36 21-16,0 0-21 0,46-43 22 0,-1-15-22 0,-45 58 17 0,0 0-17 0,46-60 18 0,-5-4-18 0,-41 64 18 16,0 0-18-16,42-69 19 0,6-13-19 0,-48 82 18 0,0 0-18 0,51-76 18 0,0 19-18 0,-51 57 15 15,0 0-15-15,41-43 15 0,-22 22-15 0,-19 21 11 16,0 0-11-16,13-12 12 0,-3 3-12 0,-10 9 7 16,0 0-7-16,11 0 8 0,-1 5-8 0,-10-5 2 0,0 0-2 15,4 19 3-15,-13 18-3 0,0-4-1341 16</inkml:trace>
  <inkml:trace contextRef="#ctx0" brushRef="#br1" timeOffset="-201980.7">32360 1739 595 0,'0'0'0'0,"0"0"0"0,4 12 0 16,-4-12 44-16,0 0-44 0,3 16 44 0,1 3-44 15,-4-19 67-15,0 0-67 0,3 24 68 0,1 6-68 16,-4-30 57-16,0 0-57 0,2 39 58 0,-2 6-58 15,0-45 51-15,0 0-51 0,0 52 51 0,0 12-51 16,0-64 47-16,0 0-47 0,3 57 47 0,2-8-47 16,-5-49 40-16,0 0-40 0,8 40 41 0,2-14-41 0,-10-26 34 15,0 0-34-15,12 15 34 0,-1-8-34 0,-11-7 30 0,0 0-30 16,23-10 30-16,14-16-30 0,-37 26 25 16,0 0-25-16,48-40 25 15,5-21-25-15,-53 61 17 0,0 0-17 0,53-57 17 0,-6 5-17 16,-47 52 16-16,0 0-16 0,36-39 16 0,-14 18-16 0,-22 21 15 0,0 0-15 15,16-12 16-15,-5 0-16 0,-11 12 12 0,0 0-12 16,9-7 12-16,-2 2-12 0,0 1-1072 0</inkml:trace>
  <inkml:trace contextRef="#ctx0" brushRef="#br1" timeOffset="-201180.8">32028 4429 483 0,'0'0'0'0,"0"0"0"16,20 15 0-16,-20-15 31 0,0 0-31 0,16 16 32 15,-4 8-32-15,-12-24 39 0,0 0-39 0,7 29 40 16,-3 8-40-16,-4-37 32 0,0 0-32 0,1 43 33 16,-1 7-33-16,0-50 28 0,0 0-28 0,4 52 28 0,3-7-28 15,-7-45 35-15,0 0-35 0,11 40 35 16,5-16-35-16,-16-24 37 0,0 0-37 0,14 16 37 16,-2-8-37-16,-12-8 39 0,0 0-39 0,28-8 40 0,38-17-40 15,-66 25 40-15,0 0-40 0,75-36 40 16,-2-16-40-16,-73 52 37 0,0 0-37 15,63-60 37-15,-8-6-37 16,-55 66 35-16,0 0-35 16,48-73 35-16,-2-22-35 0,-46 95 33 15,0 0-33-15,47-94 34 0,1 10-34 16,-48 84 25-16,0 0-25 0,37-61 25 0,-16 28-25 16,-21 33 8-16,0 0-8 0,4-8 9 15,-15 28-9-15,0-2-936 0</inkml:trace>
  <inkml:trace contextRef="#ctx0" brushRef="#br1" timeOffset="-200775.75">32283 4408 572 0,'0'0'0'0,"0"0"0"0,3 8 0 16,-3-8 14-16,0 0-14 0,9 16 15 0,9 12-15 16,-18-28 36-16,0 0-36 0,19 33 37 0,-3 3-37 15,-16-36 37-15,0 0-37 0,14 36 38 0,2 9-38 0,-16-45 46 16,0 0-46-16,21 45 46 0,6 2-46 0,-27-47 57 16,0 0-57-16,26 38 57 0,0-7-57 0,-26-31 61 0,0 0-61 15,22 21 61-15,-8-9-61 0,-14-12 68 0,0 0-68 16,21-7 68-16,16-22-68 0,-37 29 54 0,0 0-54 15,42-40 55-15,8-14-55 0,-50 54 41 0,0 0-41 16,47-57 42-16,-1 5-42 0,-46 52 40 0,0 0-40 0,43-52 40 16,-6 4-40-16,-37 48 36 0,0 0-36 0,28-40 37 15,-9 11-37-15,-19 29 28 0,0 0-28 0,30-28 29 16,20-8-29-16,-50 36 22 0,0 0-22 0,46-30 22 16,-20 20-22-16,-26 10 15 0,0 0-15 0,14 0 15 15,-14 0-15-15,0 0-1207 0</inkml:trace>
  <inkml:trace contextRef="#ctx0" brushRef="#br1" timeOffset="-181338.86">28331 7590 247 0,'0'0'0'0,"0"0"0"16,-19-15 0-16,19 15 4 0,0 0-4 0,-16-12 4 16,4-4-4-16,12 16 31 0,0 0-31 0,-6-12 32 15,6 7-32-15,0 5 56 0,0 0-56 0,9-12 57 16,11-9-57-16,-20 21 49 0,0 0-49 0,28-23 49 16,11 6-49-16,-39 17 40 0,0 0-40 0,49-19 40 15,13-5-40-15,-62 24 30 0,0 0-30 0,77-21 31 16,17 0-31-16,-94 21 22 0,0 0-22 0,104-19 22 172,14-2-22-172,-118 21 17 0,0 0-17 0,127-20 18 15,15 7-18-15,-142 13 20 0,0 0-20 0,153-10 20 0,25-2-20 0,-178 12 34 16,0 0-34-16,191-10 35 0,14 3-35 0,-205 7 47 0,0 0-47 0,208-5 48 16,7 3-48-16,-215 2 50 0,0 0-50 0,212 2 50 0,-6 3-50 15,-206-5 43-15,0 0-43 0,202 5 44 0,-5 2-44 0,-197-7 38 0,0 0-38 16,187 5 39-16,-14 7-39 0,-173-12 32 0,0 0-32 0,157 12 33 0,-8 0-33 15,-149-12 24-15,0 0-24 0,127 11 24 0,-25-3-24 16,-102-8 18-16,0 0-18 0,87 4 19 0,-8-2-19 0,-79-2 19 0,0 0-19 16,60 0 20-16,-27-2-20 0,-33 2 18 0,0 0-18 0,20 0 18 0,-10-4-18 0,-10 4 17 0,0 0-17 0,8-3 18 15,-3-2-18-15,-5 5 17 0,0 0-17 0,0 0 17 0,-5-9-17 0,5 9 14 0,0 0-14 0,-16 0 15 0,-11 0-15 0,27 0 11 16,0 0-11-16,-28 0 11 16,3 5-11-1,25-5 8-15,0 0-8 0,-19 9 9 0,5 0-9 16,14-9 6-1,0 0-6-15,-11 6 7 0,6-2-7 16,5-4 6-16,0 0-6 0,0 0 7 0,0 0-7 16,0 0 5-16,0 0-5 0,0 0 6 0,2 9-6 15,-2-9 4-15,0 0-4 0,0 0 5 16,7 5-5-16,-7-5 2 0,0 0-2 0,0 0 3 16,0 0-3-16,0 0 1 0,0 0-1 0,0 0 2 15,7-2-2-15,-7 2 1 0,0 0-1 16,0 0 1-16,16-3-1 0,-16 3 1 15,0 0-1-15,10-4 1 0,-3 2-1 16,-7 2 1 0,0 0-1-16,0 0 1 0,9-1-1 15,-9 1 1-15,0 0-1 0,0 0 1 0,0 0-1 16,0 0 0-16,0 0 0 0,7-2 1 0,-7 2-1 16,0 0 1-16,0 0-1 0,7-4 1 0,-7 4-1 0,0 0 2 15,0 0-2-15,7-6 2 0,-7 6-2 0,0 0 3 16,0 0-3-16,7-6 4 0,-7 6-4 0,0 0 5 15,0 0-5-15,2-12 6 0,-2 12-6 16,0 0 6-16,0 0-6 0,-5-8 7 16,5 8-7-16,0 0 8 0,0 0-8 15,-6-9 9-15,6 9-9 0,0 0 10 16,0 0-10-16,0 0 10 0,-7-2-10 0,7 2 10 16,0 0-10-16,0 0 10 0,0 0-10 0,0 0 8 15,0 0-8-15,0 0 9 0,0 0-9 0,0 0 7 0,0 0-7 16,0 0 7-16,0 0-7 0,0 0 4 0,0 0-4 15,0 0 4-15,0 0-4 0,0 0 3 0,0 0-3 0,0 0 4 16,9 0-4-16,-9 0 2 16,0 0-2-16,0 0 2 0,7 0-2 0,-7 0 1 0,0 0-1 15,0 0 2-15,0 0-2 0,0 0 1 0,0 0-1 0,0 0 2 0,0 0-2 16,0 0 0-16,0 0 0 0,-12 2 1 16,7 7-1-16,5-9 0 0,0 0 0 0,-4 8 0 15,2-1 0-15,2-7 0 0,0 0 0 0,-1 9 0 0,1-9 0 16,0 0 0-16,0 0 0 0,1 8 0 15,-1-8 0-15,0 0-1 0,0 0 1 16,0 0 0-16,9 6 0 0,-9-6-1 0,0 0 1 0,9 1-1 16,2-4 1-16,-1-1-1283 0</inkml:trace>
  <inkml:trace contextRef="#ctx0" brushRef="#br1" timeOffset="-173952.77">24775 6806 371 0,'0'0'0'0,"0"0"0"0,0 0 0 16,0 0 21-16,0 0-21 0,0 0 21 0,0 0-21 15,0 0 76-15,0 0-76 0,-26-7 76 0,8 19-76 16,18-12 90-16,0 0-90 0,-21 25 90 0,-5 15-90 16,26-40 77-16,0 0-77 0,-29 51 77 0,-1 8-77 15,30-59 40-15,0 0-40 0,-24 61 41 0,6-9-41 16,18-52 42-16,0 0-42 0,-7 46 43 0,12-4-43 0,-5-42 40 15,0 0-40-15,11 28 41 0,10-2-41 0,-21-26 36 16,0 0-36-16,34 19 37 0,8-7-37 16,-42-12 32-16,0 0-32 0,49 3 32 0,2-6-32 0,-51 3 40 0,0 0-40 15,64-17 41-15,19-11-41 16,-83 28 47-16,0 0-47 0,97-35 47 0,16-12-47 0,-113 47 44 0,0 0-44 16,129-64 45-16,26-24-45 0,-155 88 40 15,0 0-40-15,173-97 41 0,3-3-41 0,-176 100 33 0,0 0-33 16,158-90 34-16,-31 5-34 0,-127 85 27 0,0 0-27 15,86-60 27-15,-40 25-27 0,-46 35 16 0,0 0-16 0,25-17 17 16,-17 11-17-16,-8 6 8 0,0 0-8 0,-10 18 9 16,-22 23-9-16,32-41 5 0,0 0-5 0,-44 50 5 15,-9 4-5-15,-2-2-1297 0</inkml:trace>
  <inkml:trace contextRef="#ctx0" brushRef="#br1" timeOffset="-173455.6">25381 6787 460 0,'0'0'0'0,"0"0"0"0,17-19 0 16,-17 19 3-16,0 0-3 0,14-14 4 0,-8 6-4 0,-6 8 11 16,0 0-11-16,0 0 11 0,5-7-11 0,-5 7 14 15,0 0-14-15,0 0 15 0,-5 7-15 0,5-7 14 0,0 0-14 16,-9 14 15-16,-5 10-15 0,14-24 23 0,0 0-23 16,-20 40 23-16,-1 15-23 0,21-55 51 0,0 0-51 15,-19 69 52-15,1 4-52 0,18-73 99 0,0 0-99 16,-10 76 100-16,6-10-100 0,4-66 90 0,0 0-90 15,9 57 90-15,12-2-90 0,-21-55 73 0,0 0-73 0,41 49 74 16,20-11-74-16,-61-38 58 0,0 0-58 16,76 22 58-16,12-20-58 0,-88-2 59 0,0 0-59 0,105-17 60 15,15-20-60-15,-120 37 53 0,0 0-53 0,123-45 53 16,2-7-53-16,-125 52 47 0,0 0-47 0,126-65 48 16,8-20-48-16,-134 85 40 0,0 0-40 0,118-88 41 15,-23 8-41-15,-95 80 34 0,0 0-34 0,69-64 34 16,-28 26-34-16,-41 38 35 0,0 0-35 0,21-24 36 15,-9 3-36-15,-12 21 34 0,0 0-34 0,4-12 34 16,-4 12-34-16,0 0 30 0,0 0-30 0,-13 2 30 16,1 20-30-16,12-22 23 0,0 0-23 0,-10 33 23 0,4 3-23 15,1 1-1479-15</inkml:trace>
  <inkml:trace contextRef="#ctx0" brushRef="#br1" timeOffset="-153594.52">28472 10325 259 0,'0'0'0'0,"0"0"0"16,0 0 0-16,0 0 9 0,0 0-9 0,22 8 10 15,-22-8-10-15,0 0 24 0,0 0-24 0,19 0 24 16,25-5-24-16,-44 5 35 0,0 0-35 0,57-5 36 16,6-2-36-16,-63 7 71 0,0 0-71 0,64-7 72 15,3 0-72-15,-67 7 40 0,0 0-40 0,62-9 40 16,-15 1-40-16,-47 8 26 0,0 0-26 0,39-9 26 15,-5 2-26-15,-34 7 27 0,0 0-27 0,26-3 27 16,-10-1-27-16,-16 4 22 0,0 0-22 0,10-2 23 16,-10 2-23-16,0 0 22 0,0 0-22 0,0 0 23 15,-31 0-23-15,31 0 18 0,0 0-18 0,-36 4 19 16,-8 5-19-16,44-9 10 0,0 0-10 0,-47 8 10 0,-5-3-10 31,52-5 5-31,0 0-5 0,-56 6 5 0,-2 4-5 0,58-10 5 16,0 0-5-16,-55 12 6 15,9 2-6-15,46-14 5 16,0 0-5-16,-39 17 6 0,9-5-6 0,30-12 10 16,0 0-10-16,-21 13 10 15,12-5-10-15,9-8 12 16,0 0-12-16,-1 7 12 0,1-7-12 16,0 0 14-16,0 0-14 0,8 5 14 0,14-1-14 15,-22-4 14-15,0 0-14 0,40-5 15 0,24-2-15 16,-64 7 13-16,0 0-13 0,70-16 14 0,-1-3-14 0,-69 19 16 0,0 0-16 0,62-19 16 0,-11 5-16 0,-51 14 14 0,0 0-14 0,42-10 14 0,-8 3-14 0,-34 7 12 0,0 0-12 0,23-9 13 15,-7 6-13-15,-16 3 11 0,0 0-11 0,10-5 12 0,-10 5-12 0,0 0 16 0,0 0-16 16,0 0 16-16,0 0-16 0,0 0 20 0,0 0-20 16,-14 5 21-16,-12 2-21 0,26-7 20 0,0 0-20 0,-36 10 20 15,-9 2-20-15,45-12 17 0,0 0-17 0,-55 14 18 16,-9 0-18-16,64-14 13 0,0 0-13 0,-68 15 13 16,-1-2-13-16,69-13 11 0,0 0-11 0,-64 13 11 15,15 6-11-15,49-19 7 0,0 0-7 0,-36 18 7 16,15-8-7-16,21-10 4 0,0 0-4 0,-12 4 5 15,12-4-5-15,0 0 3 0,0 0-3 0,0 0 4 16,11-11-4-16,-11 11 2 0,0 0-2 0,30-10 3 0,30-8-3 16,-60 18 1-16,0 0-1 0,74-17 2 0,7 5-2 15,-81 12 3-15,0 0-3 0,85-12 4 16,-3-4-4-16,-82 16 3 0,0 0-3 0,80-15 4 0,-2 1-4 16,-78 14 3-16,0 0-3 0,65-9 3 0,-28 2-3 15,-37 7 3-15,0 0-3 0,21-5 3 0,-9 3-3 16,-12 2 3-16,0 0-3 0,0 0 4 0,0 0-4 15,0 0 2-15,0 0-2 0,-24 7 2 0,-22 2-2 16,46-9 2-16,0 0-2 0,-58 10 3 0,-6 4-3 16,64-14 2-16,0 0-2 0,-63 14 3 0,-5-2-3 15,68-12 2-15,0 0-2 0,-68 12 2 0,-1 2-2 0,69-14 3 16,0 0-3-16,-60 16 4 0,10 1-4 0,50-17 3 16,0 0-3-16,-38 19 4 0,13-5-4 0,25-14 2 0,0 0-2 15,-14 12 2-15,14-12-2 0,0 0 3 0,0 0-3 16,2 7 4-16,12-4-4 0,-14-3 4 0,0 0-4 15,35 0 4-15,28-6-4 0,-63 6 2 16,0 0-2-16,73-13 2 0,-1-4-2 0,-72 17 3 16,0 0-3-16,71-19 4 0,-4 2-4 0,-67 17 4 0,0 0-4 0,62-18 4 15,-8 6-4-15,-54 12 5 0,0 0-5 0,43-7 6 16,-15 0-6-16,-28 7 5 0,0 0-5 0,19-3 6 16,-6 1-6-16,-13 2 3 0,0 0-3 15,10 0 4-15,-3-3-4 0,-7 3 4 0,0 0-4 0,0 0 4 16,0 0-4-16,0 0 3 0,0 0-3 0,-14 0 4 15,-9 0-4-15,23 0 3 0,0 0-3 0,-24 0 3 16,-3 5-3-16,27-5 3 0,0 0-3 0,-26 10 4 16,1-3-4-16,25-7 3 0,0 0-3 0,-23 7 3 15,2 0-3-15,21-7 2 0,0 0-2 0,-16 5 2 0,4 2-2 16,12-7 1-16,0 0-1 0,-11 7 1 0,2 2-1 16,9-9 0-16,0 0 0 0,-5 9 0 0,5-9 0 15,0 0 0-15,0 0 0 0,0 8 0 0,0-8 0 16,0 0 0-16,0 0 0 0,9 2 0 0,3-7 0 15,-12 5-1-15,0 0 1 0,19-7 0 0,6 0 0 0,-25 7-1 16,0 0 1-16,30-9 0 0,2-1 0 0,-32 10 0 16,0 0 0-16,28-9 0 0,-10 6 0 0,-18 3 0 15,0 0 0-15,10-4 0 0,-10 4 0 16,0 0 0-16,0 0 0 0,9-1 1 0,-9 1-1 16,0 0 1-16,0 0-1 0,0 0 1 0,0 0-1 0,0 0 2 15,0 0-2-15,0 0 2 0,-21 1-2 16,21-1 3-16,0 0-3 0,-23 7 4 15,-2-2-4-15,25-5 4 16,0 0-4-16,-26 7 5 0,1 0-5 16,25-7 5-16,0 0-5 0,-17 9 5 0,8-4-5 15,9-5 3-15,0 0-3 0,0 0 3 0,-9 9-3 16,9-9 1-16,0 0-1 0,0 0 2 0,0 0-2 0,0 0 0 0,0 0 0 16,-4 7 1-16,4-7-1 0,0 0 0 0,0 0 0 15,0 0 0-15,7-9 0 0,-7 9 0 16,0 0 0-16,9-3 0 0,5-1 0 15,-14 4 0-15,0 0 0 0,25-5 0 16,7-6 0-16,-32 11 0 16,0 0 0-16,28-8 0 15,-10 4 0-15,-18 4 0 16,0 0 0-16,10 0 0 0,-10 0 0 16,0 0 0-16,0 0 0 0,9-1 0 0,-9 1 0 0,0 0 0 15,0 0 0-15,0 0 0 0,-10 8 0 0,10-8 0 16,0 0 0-16,-15 9 0 0,0 1 0 15,15-10 0-15,0 0 0 16,-20 11 0-16,-5-4 0 0,25-7 0 16,0 0 0-16,-26 5 0 0,3-2 0 15,23-3 0 1,0 0 0-16,-18 2 0 0,1 0 0 16,17-2 0-16,0 0 0 15,-13 3 0-15,6-3 0 0,7 0 0 16,0 0 0-16,0 0 0 0,-9 2 0 15,9-2 0-15,0 0 0 0,0 0 0 0,0 0 0 16,0 0-1-16,0 0 1 0,0 0 0 0,0 0 0 16,0 0-2-16,0 0 2 0,0 0-1 15,0 0 1-15,0 0-4 0,0 0 4 0,0 0-3 16,0 0 3-16,0 0-4 0,0 0 4 0,15-7-3 16,8 0 3-16,-23 7-3 0,0 0 3 15,24-7-2-15,-6 2 2 0,-18 5-1 16,0 0 1-16,14-7-1 0,-3 5 1 0,-11 2 0 0,0 0 0 0,7 0 0 0,-7 0 0 0,0 0 0 0,0 0 0 15,7 0 0-15,-7 0 0 0,0 0 0 0,0 0 0 0,7 0 0 0,-7 0 0 0,0 0 0 0,0 0 0 0,0 0 0 0,0 0 0 0,0 0 0 0,0 0 0 0,0 0 0 0,-13 4 0 0,13-4 0 0,0 0 0 0,-14 5 0 0,-3 0 0 0,17-5 0 0,0 0 0 0,-20 4 0 16,4-4 0-16,16 0 0 0,0 0 0 0,-14-2 0 0,4 2 0 0,10 0-1 0,0 0 1 0,-7 0-1 0,7 0 1 0,0 0-3 0,0 0 3 0,-9 0-2 0,9 0 2 0,0 0-5 0,0 0 5 0,0 0-5 16,0 0 5-16,0 0-7 0,0 0 7 0,2 9-7 15,-2-9 7-15,0 0-8 0,0 0 8 0,0 0-8 0,10-2 8 16,-10 2-6-16,0 0 6 0,9 0-6 0,3-2 6 16,-12 2-2-16,0 0 2 0,16-3-2 0,-2-3 2 15,-14 6-1-15,0 0 1 0,14-6 0 0,-5 2 0 16,-9 4 0-16,0 0 0 0,0 0 0 0,9-3 0 15,-9 3 0-15,0 0 0 0,0 0 0 0,7-6 0 16,-7 6 0-16,0 0 0 0,0 0 0 0,0 0 0 16,0 0 0-16,0 0 0 0,0 0 0 0,-9 0 0 0,9 0-1 15,0 0 1-15,0 0 0 0,-9 0 0 0,9 0-1 16,0 0 1-16,0 0-1 0,-3 7 1 0,3-7-3 16,0 0 3-16,0 9-2 0,2-4 2 0,-2-5-4 15,0 0 4-15,0 0-4 0,0 0 4 0,0 0-5 16,0 0 5-16,5 7-5 0,-5-7 5 0,0 0-4 15,0 0 4-15,0 0-3 0,7 0 3 0,-7 0-2 0,0 0 2 16,0 0-2-16,9-3 2 0,-9 3-1 0,0 0 1 16,7-2 0-16,-7 2 0 0,0 0 0 0,0 0 0 0,9-7 0 15,-9 7 0-15,0 0 0 0,0 0 0 16,0 0 0-16,0 0 0 0,0 0 0 0,0 0 0 0,7 3 1 16,-7-3-1-16,0 0 1 0,0 0-1 0,0 0 1 15,0 0-1-15,0 0 1 0,0 0-1 0,0 9 2 16,0-9-2-16,0 0 2 0,0 0-2 0,0 0 2 15,0 0-2-15,0 0 2 0,0 0-2 0,0 0 3 16,0 0-3-16,0 0 2 0,0 0-2 16,0 0 2-16,0 0-2 0,0 0 1 0,0 0-1 15,0 0 2-15,0 0-2 0,0 0 1 0,0 0-1 16,0 0 1-16,0 0-1 0,0 0 0 0,0 0 0 16,0 0 1-16,0 0-1 0,0 0 0 0,0 0 0 15,0 0 0-15,0 0 0 0,0 0 0 0,0 0 0 0,0 0 0 16,0 0 0-16,0 0-1 0,0 0 1 0,0 0 0 15,7 4 0-15,-7-4-1 0,0 0 1 0,0 0-1 16,0 0 1-16,0 0-1 0,0 0 1 0,0 0-1 0,2-7 1 16,-2 7-1-16,0 0 1 0,0 0 0 0,0 0 0 15,0 0 0-15,0 0 0 0,0 0 0 0,0 0 0 16,0 0 0-16,0 0 0 0,0 0 0 0,0 0 0 0,0 0 0 16,0 0 0-16,0 0 0 0,0 0 0 0,0 0 0 15,0 0 0-15,0 0 0 0,0 0 0 0,0 0 0 16,0 0 0-16,0 0 1 0,-6 7-1 0,6-7 0 15,0 0 0-15,0 0 1 0,0 0-1 0,0 0 0 16,0 0 0-16,0 0 1 0,4 8-1 0,-4-8 0 16,0 0 0-16,0 0 1 0,0 0-1 0,0 0 0 0,0 0 0 0,0 0 0 15,7-5 0-15,-7 5 0 0,0 0 0 0,0 0 0 16,0 0 0-16,0 0 0 0,0 0 0 0,0 0 0 16,7 5 0-16,-7-5 0 0,0 0 0 0,0 0 0 15,0 0 0-15,0 0 0 0,0 0 0 0,0 0 0 16,4-8 0-16,-4 8 0 0,0 0 0 0,0 0 0 15,0 0 0-15,0 0 0 0,0 0 0 0,0 0 0 16,7 0 0-16,-7 0 0 0,0 0 0 0,0 0 1 16,0 0-1-16,0 0 0 0,0 0 0 0,0 0 1 15,7 0-1-15,-7 0 0 0,0 0 0 0,0 0 1 16,7-2-1-16,-7 2 1 0,0 0-1 0,0 0 1 16,7-2-1-16,-7 2 1 0,0 0-1 0,0 0 2 0,0 0-2 15,0 0 2-15,0 0-2 0,0 0 2 0,7-5-2 16,-7 5 2-16,0 0-2 0,0 0 2 0,0 0-2 15,0 0 2-15,0 0-2 0,0 0 2 0,7-4-2 16,-7 4 2-16,0 0-2 0,0 0 2 0,0 0-2 16,0 0 1-16,0 0-1 0,0 0 1 0,7-3-1 0,-7 3 0 15,0 0 0-15,0 0 1 0,0 0-1 16,0 0 0-16,0 0 0 0,0 0 0 0,0 0 0 0,0 0 0 16,0 0 0-16,0 0 1 0,0 0-1 0,0 0 0 15,0 0 0-15,5-7 0 0,-5 7 0 0,0 0 0 16,0 0 0-16,0 0 1 0,0 0-1 0,0 0 0 15,0 0 0-15,0 0 0 0,0 0 0 0,0 0 0 0,0 0 0 16,0 0 0-16,0 0 0 0,0 0 0 16,0 0 0-16,0 0 0 0,0 0 0 0,0 0 0 0,0 0 0 15,0 0 0-15,0 0 0 0,0 0 0 0,0 0 0 16,0 0 0-16,0 0 0 0,0 0 0 0,0 0 0 0,0 0 0 16,0 0 0-16,0 0 0 0,0 0 0 0,0 0 0 15,4 7 0-15,-4-7 0 0,0 0 0 0,0 0 0 16,0 0 0-16,0 0 0 0,0 0 0 0,0 0 0 15,0 7 0-15,0-7 0 0,0 0 0 0,0 0 0 16,0 0 0-16,0 0 0 0,0 0 0 0,0 0 0 16,-2 9 0-16,0-1-1075 0</inkml:trace>
  <inkml:trace contextRef="#ctx0" brushRef="#br1" timeOffset="-132838.84">6300 11086 158 0,'0'0'0'0,"0"0"0"16,0 0 0-16,0 0 0 0,0 0 0 16,0 0 0-16,0 0 0 0,0 0 1 0,0 0-1 0,0 0 1 15,25 16-1-15,-25-16 3 0,0 0-3 0,10 6 3 16,-1-4-3-16,-9-2 2 0,0 0-2 0,9 0 3 15,0 0-3-15,-9 0 2 0,0 0-2 0,9-2 3 16,-9 2-3-16,0 0 2 0,0 0-2 0,0 0 2 16,0 0-2-16,0 0-75 0</inkml:trace>
  <inkml:trace contextRef="#ctx0" brushRef="#br1" timeOffset="-131058.82">5751 11389 259 0,'0'0'0'0,"14"-5"0"0,9-6 0 16,-23 11-1-16,0 0 1 0,27-17 0 0,5-9 0 0,-32 26 0 0,0 0 0 15,33-29 1-15,-1 4-1 0,-32 25 10 0,0 0-10 16,30-20 10-16,-4 4-10 0,-26 16 27 15,0 0-27-15,23-10 27 0,-12 6-27 0,-11 4 36 0,0 0-36 16,0 0 37-16,0 0-37 0,0 0 34 0,0 0-34 16,0 0 34-16,0 0-34 0,0 0 28 15,0 0-28-15,0 0 29 0,-34 17-29 0,34-17 26 0,0 0-26 16,-35 21 26-16,0 3-26 0,35-24 18 0,0 0-18 16,-34 23 18-1,-1-6-18-15,35-17 13 0,0 0-13 0,-32 14 13 16,11-2-13-16,21-12 8 15,0 0-8-15,-16 9 8 0,4 0-8 16,12-9 10-16,0 0-10 16,-9 1 10-16,0 3-10 15,9-4 13-15,0 0-13 0,0 0 13 0,-5 7-13 16,5-7 16-16,0 0-16 0,0 0 16 16,9 1-16-16,-9-1 16 0,0 0-16 0,14-5 17 0,9-3-17 15,-23 8 13-15,0 0-13 16,28-18 13-16,5-8-13 0,-33 26 10 15,0 0-10-15,32-26 10 16,2 2-10-16,-34 24 12 16,0 0-12-16,35-21 13 0,-12 4-13 15,-23 17 13 1,0 0-13-16,21-12 13 0,-10 10-13 16,-11 2 12-16,0 0-12 0,0 0 12 15,0 0-12-15,0 0 13 0,0 0-13 0,0 7 14 16,-5 0-14-16,5-7 12 0,0 0-12 0,-18 17 12 0,-10 14-12 15,28-31 16-15,0 0-16 0,-30 28 17 16,16-12-17-16,14-16 19 16,0 0-19-16,-9 8 19 0,9-8-19 15,0 0 18-15,0 0-18 0,-9 9 19 0,9-9-19 16,0 0 14-16,0 0-14 0,3-10 15 0,20-25-15 16,-3 0-751-16</inkml:trace>
  <inkml:trace contextRef="#ctx0" brushRef="#br1" timeOffset="-129602.72">8105 10013 281 0,'0'0'0'0,"0"0"0"0,0 0 0 16,0 0 4-16,0 0-4 0,-3 21 4 0,-1 13-4 16,4-34 17-16,0 0-17 0,-1 38 17 0,-5-5-17 15,6-33 28-15,0 0-28 0,-3 28 29 0,-2 1-29 16,5-29 29-16,0 0-29 0,-8 28 29 0,7-12-29 16,1-16 25-16,0 0-25 0,-4 14 26 0,4-4-26 0,0-10 22 15,0 0-22-15,0 9 23 0,0-1-23 0,0-8 29 16,0 0-29-16,0 0 30 0,0 7-30 0,0-7 28 15,0 0-28-15,0 0 28 0,0 0-28 0,0 0 32 0,0 0-32 16,-5-8 33-16,1-3-33 0,4 11 42 0,0 0-42 16,-1-19 42-16,2-12-42 0,-1 31 45 0,0 0-45 15,6-35 45-15,1 2-45 16,-7 33 47-16,0 0-47 0,9-24 47 0,-1 0-47 0,-8 24 41 0,0 0-41 16,9-21 41-16,-4 7-41 0,-5 14 31 0,0 0-31 15,2-7 32-15,-2 7-32 0,0 0 21 0,0 0-21 16,0 0 21-16,7 0-21 0,-7 0 13 0,0 0-13 15,0 0 13-15,0 14-13 0,0-14 5 0,0 0-5 16,-3 18 5-16,-3 9-5 0,6-27 2 16,0 0-2-16,-7 28 2 15,6-6-2 1,1-22 0-16,0 0 0 16,-6 18 1-16,3-3-1 15,3-15 0-15,0 0 0 0,-4 14 0 0,3-3 0 16,1-11 0-16,0 0 0 15,-4 8 1-15,4-8-1 0,0 0 1 16,0 0-1-16,0 0 1 0,0 0-1 0,0 0 2 16,0 0-2-16,0 0 3 0,0 0-3 0,0 0 3 15,0 0-3-15,9-17 4 0,-4-2-4 16,-5 19 5 0,0 0-5-16,12-24 6 0,-3-1-6 0,-9 25 6 15,0 0-6-15,9-19 6 16,-4 7-6-16,-5 12 5 15,0 0-5-15,6-8 6 0,-6 8-6 0,0 0 6 0,0 0-6 16,0 0 6-16,0 0-6 0,0 0-894 0</inkml:trace>
  <inkml:trace contextRef="#ctx0" brushRef="#br1" timeOffset="-126574.72">10850 8980 247 0,'0'0'0'0,"9"0"0"0,12 3 0 0,-21-3 9 16,0 0-9-16,26 2 9 0,2-2-9 0,-28 0 19 16,0 0-19-16,30 4 19 0,-1-1-19 0,-29-3 16 15,0 0-16-15,26 3 17 0,-6 6-17 16,-20-9 22-16,0 0-22 0,17 12 23 0,3 4-23 0,-20-16 36 16,0 0-36-16,17 14 37 0,-8-7-37 0,-9-7 30 15,0 0-30-15,0 0 30 0,9 8-30 0,-9-8 26 16,0 0-26-16,0 0 27 0,3 7-27 0,-3-7 28 0,0 0-28 15,0 0 28-15,0 0-28 0,0 0 26 0,0 0-26 16,0 0 26-16,-14-3-26 0,14 3 20 0,0 0-20 16,-12-4 21-16,-6 1-21 0,18 3 19 0,0 0-19 15,-23-5 19-15,-14-2-19 0,37 7 15 0,0 0-15 16,-31-6 16 31,13 3-16-47,18 3 10 0,0 0-10 0,-23-3 10 0,-7-3-10 0,30 6 10 0,0 0-10 0,-28-8 11 0,5 4-11 0,23 4 8 0,0 0-8 0,-23-7 8 0,5 2-8 0,18 5 8 0,0 0-8 0,-14-7 8 15,7 5-8-15,7 2 4 0,0 0-4 0,0 0 4 16,0 0-4-16,0 0 2 0,0 0-2 0,-5 0 3 16,5 0-3-16,0 0 2 0,0 0-2 0,0 0 2 0,0 0-2 15,0 0 2-15,0 0-2 0,0 0 2 0,12 0-2 16,-12 0 2-16,0 0-2 0,14 2 3 0,9 5-3 16,-23-7 2-16,0 0-2 0,27 9 3 0,-4-4-3 15,-23-5 1-15,0 0-1 0,19 7 2 0,6 2-2 16,-25-9 1-16,0 0-1 0,24 10 1 0,3-1-1 15,-27-9 0-15,0 0 0 0,21 8 1 0,-5-3-1 0,-16-5 1 16,0 0-1-16,12 7 1 0,-3 0-1 0,-9-7 2 16,0 0-2-16,9 5 2 0,-9-5-2 0,0 0 3 15,0 0-3-15,5 9 3 0,-5-9-3 0,0 0 3 16,0 0-3-16,0 0 3 0,0 0-3 0,0 0 4 0,0 0-4 16,0 0 4-16,-12 0-4 0,12 0 3 0,0 0-3 15,-11-3 4-15,-3 1-4 0,14 2 0 16,0 0 0-16,-18-4 1 0,1-2-1 0,17 6 0 0,0 0 0 15,-20-6 0-15,5 1 0 0,15 5 0 0,0 0 0 16,-18-3 0-16,-2 3 0 0,20 0 0 0,0 0 0 16,-19-4 1-16,7-1-1 0,12 5 1 0,0 0-1 15,-9-3 2-15,0 3-2 0,9 0 4 0,0 0-4 16,0 0 4-16,0 0-4 0,0 0 4 0,0 0-4 16,0 0 4-16,0 0-4 0,0 0 5 0,0 0-5 15,0 0 5-15,21 8-5 0,-21-8 4 0,0 0-4 0,23 12 5 16,0-3-5-16,-23-9 3 0,0 0-3 0,20 9 4 15,6 1-4-15,-26-10 5 0,0 0-5 0,21 5 5 16,-5 2-5-16,-16-7 3 0,0 0-3 0,12 2 4 0,-3 0-4 16,-9-2 1-16,0 0-1 0,9 0 2 0,-9 0-2 15,0 0 1-15,0 0-1 0,0 0 1 0,0 0-1 16,0 0 1-16,0 0-1 0,0 0 2 0,0 0-2 16,0 0 1-16,0 0-1 0,-5-7 2 0,5 7-2 15,0 0 1-15,0 0-1 0,-13-9 1 0,1 2-1 16,12 7 0-16,0 0 0 0,-9-3 0 0,2 3 0 15,7 0 1-15,0 0-1 0,0 0 1 0,-7-2-1 16,7 2 1-16,0 0-1 0,0 0 2 0,-5-4-2 16,5 4 1-16,0 0-1 0,0 0 2 0,0 9-2 0,0-9 2 15,0 0-2-15,0 0 3 0,12 7-3 0,2-4-704 16</inkml:trace>
  <inkml:trace contextRef="#ctx0" brushRef="#br1" timeOffset="-92225.73">3544 11141 471 0,'0'0'0'0,"0"0"0"0,0 0 0 0,0 0 8 0,0 0-8 16,0 0 8-16,21-12-8 0,-21 12 35 0,0 0-35 0,14-8 35 15,4-3-35-15,-18 11 49 0,0 0-49 16,23-12 50-16,-1-5-50 0,-22 17 49 0,0 0-49 15,23-21 49-15,0-3-49 0,-23 24 36 0,0 0-36 16,27-28 37-16,-4-3-37 0,-23 31 31 0,0 0-31 16,26-29 31-16,-6-3-31 0,-20 32 25 0,0 0-25 15,21-29 26-15,-4-2-26 0,-17 31 29 0,0 0-29 0,25-35 29 16,10 4-29 0,-35 31 38-16,0 0-38 0,36-29 39 0,4 3-39 15,-40 26 40-15,0 0-40 0,41-25 41 16,-4 3-41-16,-37 22 38 15,0 0-38-15,37-24 38 0,-5-2-38 16,-32 26 36-16,0 0-36 0,30-26 36 0,-2 2-36 16,-28 24 31-16,0 0-31 0,30-28 31 0,2-3-31 0,-32 31 25 0,0 0-25 0,32-33 26 0,5 3-26 0,-37 30 22 0,0 0-22 0,35-32 23 0,2 0-23 15,-37 32 19-15,0 0-19 0,35-29 20 0,6 1-20 16,-41 28 16-16,0 0-16 0,40-27 17 0,3 6-17 16,-43 21 16-16,0 0-16 0,39-24 16 0,-6 1-16 15,-33 23 15-15,0 0-15 0,34-22 16 0,-3-4-16 0,-31 26 13 16,0 0-13-16,32-26 14 0,0-5-14 0,-32 31 16 15,0 0-16-15,32-30 16 0,1-6-16 0,-33 36 16 16,0 0-16-16,39-40 16 0,-2-2-16 0,-37 42 16 16,0 0-16-16,35-39 17 0,8-1-17 0,-43 40 14 15,0 0-14-15,44-33 14 0,-3 0-14 0,-41 33 11 0,0 0-11 16,40-33 11-16,1-1-11 0,-41 34 10 0,0 0-10 16,46-37 10-16,-2-3-10 0,-44 40 7 15,0 0-7-15,46-39 8 0,-2 1-8 0,-44 38 6 0,0 0-6 16,40-42 6-16,-3 2-6 0,-37 40 5 15,0 0-5-15,36-34 5 0,-8 4-5 0,-28 30 3 0,0 0-3 0,32-24 3 16,-1 0-3-16,-31 24 2 0,0 0-2 0,32-24 2 16,-2-1-2-16,-30 25 1 0,0 0-1 0,32-24 2 15,0-5-2-15,-32 29 1 0,0 0-1 0,31-28 1 16,7-7-1-16,-38 35 1 0,0 0-1 0,31-29 2 16,1-2-2-16,-32 31 2 0,0 0-2 0,30-30 2 15,2 3-2-15,-32 27 3 0,0 0-3 0,28-28 3 16,-1 2-3-16,-27 26 3 0,0 0-3 0,23-24 3 0,-1 3-3 15,-22 21 3-15,0 0-3 0,22-19 4 0,1-2-4 16,-23 21 3-16,0 0-3 0,23-24 3 0,5 0-3 16,-28 24 3-16,0 0-3 0,30-28 3 0,-2 0-3 15,-28 28 2-15,0 0-2 0,32-29 3 0,3 1-3 16,-35 28 3-16,0 0-3 0,32-33 3 0,3 1-3 16,-35 32 3-16,0 0-3 0,34-32 4 0,4-1-4 15,-38 33 3-15,0 0-3 0,34-32 3 0,-2 0-3 16,-32 32 1-16,0 0-1 0,35-32 2 0,-3 0-2 0,-32 32 0 15,0 0 0-15,37-27 1 0,2 1-1 16,-39 26 0-16,0 0 0 0,46-24 0 0,3-4 0 0,-49 28 0 0,0 0 0 16,49-30 0-16,-3 3 0 0,-46 27 0 15,0 0 0-15,44-28 0 0,-3-8 0 0,-41 36 0 16,0 0 0-16,42-37 0 0,2-1 0 0,-44 38 0 0,0 0 0 16,45-36 0-16,0 1 0 0,-45 35 0 0,0 0 0 15,46-31 1-15,0 7-1 0,-46 24 0 0,0 0 0 0,50-21 1 16,-1 4-1-16,-49 17 1 0,0 0-1 15,41-16 2-15,-4 2-2 0,-37 14 1 0,0 0-1 0,35-13 2 16,-5-3-2-16,-30 16 0 0,0 0 0 0,32-14 1 16,5-5-1-16,-37 19 0 0,0 0 0 15,35-17 1-15,-3 1-1 0,-32 16 0 0,0 0 0 0,33-12 0 16,3 0 0-16,-36 12 0 0,0 0 0 0,31-12 0 16,-4-2 0-16,-27 14 0 0,0 0 0 0,26-12 0 15,3 5 0-15,-29 7 0 16,0 0 0-16,26-7 0 0,1 5 0 15,-27 2 0-15,0 0 0 16,24-6 0-16,3-3 0 16,-27 9 0-16,0 0 0 0,26-9 0 15,6-3 0-15,-32 12 0 16,0 0 0-16,28-12 0 16,2 0 0-16,-30 12 0 0,0 0 0 15,32-12 0-15,-6 3 0 16,-26 9 0-16,0 0 0 0,32-3 1 0,0-1-1 15,-32 4 0 1,0 0 0-16,28 0 1 0,2-5-1 16,-30 5 0-1,0 0 0-15,28-3 1 0,-1 3-1 16,-27 0 0 0,0 0 0-16,25 0 1 0,-4 3-1 15,-21-3 0 1,0 0 0-16,19 2 0 0,-3-2 0 15,-16 0 0-15,0 0 0 0,14 0 0 16,6 3 0-16,-20-3 0 16,0 0 0-16,23 4 0 15,-2-4 0-15,-21 0 0 0,0 0 0 0,23-4 0 0,0 1 0 0,-23 3 0 0,0 0 0 0,26-4 1 0,1 3-1 0,-27 1 0 16,0 0 0-16,31 1 1 0,3 6-1 0,-34-7 0 0,0 0 0 0,39 5 1 0,1 6-1 0,-40-11 1 0,0 0-1 0,41 12 1 0,0 0-1 0,-41-12 1 0,0 0-1 0,40 14 2 0,-3-2-2 0,-37-12 0 0,0 0 0 0,41 10 1 0,8-4-1 0,-49-6 0 0,0 0 0 0,50 6 0 0,4-2 0 16,-54-4-1-16,0 0 1 0,59 5 0 0,-5 2 0 0,-54-7-1 0,0 0 1 0,58 5 0 0,-8 0 0 0,-50-5-1 15,0 0 1-15,49 7-1 0,1 0 1 0,-50-7-1 0,0 0 1 0,54 7 0 0,6-3 0 0,-60-4 0 0,0 0 0 0,64 3 0 0,-1 4 0 0,-63-7 0 16,0 0 0-16,59 9 0 0,-6-1 0 0,-53-8 1 0,0 0-1 0,49 7 1 15,-3 2-1-15,-46-9 2 0,0 0-2 0,49 5 2 16,3 2-2-16,-52-7 2 0,0 0-2 0,54 3 3 0,-1 3-3 16,-53-6 2-16,0 0-2 0,50 8 3 0,-1 4-3 15,-49-12 2-15,0 0-2 0,49 13 3 0,-8-3-3 16,-41-10 2-16,0 0-2 0,42 10 2 0,8 2-2 16,-50-12 1-16,0 0-1 0,53 14 2 0,1 2-2 15,-54-16 1-15,0 0-1 0,55 14 1 0,3 1-1 16,-58-15 0-16,0 0 0 0,52 14 1 0,-5 9-1 15,-47-23 0-15,0 0 0 0,50 24 1 0,-3-7-1 16,-47-17 0-16,0 0 0 0,57 19 0 0,6 2 0 0,-63-21 0 16,0 0 0-16,66 22 0 0,-1 1 0 15,-65-23 0-15,0 0 0 0,63 22 1 0,-8 3-1 0,-55-25 0 16,0 0 0-16,53 24 1 0,7-2-1 0,-60-22 0 16,0 0 0-16,64 19 1 0,8 2-1 0,-72-21 1 0,0 0-1 15,71 21 1-15,-10 1-1 0,-61-22 1 16,0 0-1-16,62 18 1 0,0 1-1 0,-62-19 1 0,0 0-1 0,65 21 1 15,2-2-1-15,-67-19 1 0,0 0-1 16,64 24 1-16,5 9-1 0,-69-33 1 0,0 0-1 0,70 29 1 16,-6 4-1-16,-64-33 1 0,0 0-1 0,68 35 1 15,12-3-1-15,-80-32 0 0,0 0 0 0,81 32 1 16,-3-3-1-16,-78-29 0 0,0 0 0 0,77 28 1 16,-1-2-1-16,-76-26 0 0,0 0 0 0,81 24 1 15,2-5-1-15,-83-19 0 0,0 0 0 0,89 21 1 16,-8-1-1-16,-81-20 0 0,0 0 0 0,79 20 1 15,2-3-1-15,-81-17 1 0,0 0-1 0,89 19 1 16,1 2-1-16,-90-21 1 0,0 0-1 16,88 24 2-16,-3 7-2 0,-85-31 2 0,0 0-2 0,86 33 2 0,9-4-2 15,-95-29 2-15,0 0-2 0,97 31 3 0,-8-3-3 16,-89-28 2-16,0 0-2 0,88 28 2 0,-7-6-2 16,-81-22 2-16,0 0-2 0,83 23 2 0,7-2-2 15,-90-21 2-15,0 0-2 0,90 17 2 0,-14-2-2 16,-76-15 1-16,0 0-1 0,78 16 2 0,-6-4-2 15,-72-12 1-15,0 0-1 0,76 12 1 0,1 0-1 16,-77-12 0-16,0 0 0 0,76 9 1 0,-7 3-1 0,-69-12 0 16,0 0 0-16,62 12 1 0,-2-3-1 0,-60-9 0 15,0 0 0-15,53 7 0 0,-2 0 0 0,-51-7 0 16,0 0 0-16,53 8 0 0,-2-2 0 0,-51-6 0 0,0 0 0 16,50 8 1-16,-6 3-1 0,-44-11 1 0,0 0-1 15,37 12 1-15,-11-4-1 0,-26-8 1 16,0 0-1-16,23 7 1 0,-5 4-1 0,-18-11 2 0,0 0-2 15,16 10 2-15,0-1-2 0,-16-9 3 0,0 0-3 0,8 3 3 16,-8-3-3-16,0 0 3 0,0 0-3 16,9 5 3-16,-9-5-3 0,0 0 5 0,0 0-5 15,5 4 5-15,-5-4-5 0,0 0 5 16,0 0-5-16,0 0 6 0,0 0-6 0,0 0 5 16,0 0-5-16,0 0 5 0,0 0-5 0,0 0 5 15,0 0-5-15,0 0 6 0,0 0-6 0,0 0 3 16,0 0-3-16,0 0 4 0,0 0-4 0,0 0 3 15,0 0-3-15,-8 2 3 0,-10-1-3 0,4 1-1506 16</inkml:trace>
  <inkml:trace contextRef="#ctx0" brushRef="#br1" timeOffset="-91623.74">14561 9082 191 0,'0'0'0'15,"0"0"0"-15,-5 12 0 0,5-12 27 0,0 0-27 0,-2 9 28 16,2-9-28-16,0 0 61 0,0 0-61 0,2 14 62 15,3 3-62-15,-5-17 76 0,0 0-76 0,11 19 77 16,10 7-77-16,-21-26 68 0,0 0-68 0,24 33 68 16,10 3-68-16,-34-36 58 0,0 0-58 0,37 35 58 15,0-2-58-15,-37-33 56 0,0 0-56 0,41 27 57 16,-1-1-57-16,-40-26 51 0,0 0-51 0,39 26 52 16,-2-3-52-16,-37-23 46 0,0 0-46 0,27 22 47 15,-10-6-47 1,-17-16 37-16,0 0-37 0,14 17 38 0,0-1-38 0,-14-16 34 0,0 0-34 0,9 14 35 0,0 1-35 15,-9-15 30-15,0 0-30 0,2 17 31 0,-7 6-31 0,5-23 30 16,0 0-30-16,-13 24 31 0,-6 4-31 16,19-28 30-16,0 0-30 0,-28 27 31 0,-8-7-31 0,36-20 28 15,0 0-28-15,-44 17 29 0,-3 0-29 0,47-17 24 16,0 0-24-16,-53 12 25 0,-9 0-25 16,62-12 26-16,0 0-26 0,-64 12 27 0,4 1-27 0,60-13 28 0,0 0-28 15,-63 13 28-15,-4 10-28 0,67-23 20 0,0 0-20 16,-73 26 20-16,-11 12-20 0,84-38 18 15,0 0-18-15,-87 33 19 0,1-14-19 0,-6 2-1217 0</inkml:trace>
  <inkml:trace contextRef="#ctx0" brushRef="#br1" timeOffset="-82751.94">30091 6972 415 0,'0'0'0'0,"0"0"0"0,0 0 0 0,0 0 9 0,0 0-9 16,0 0 10-16,0 0-10 0,0 0 49 0,0 0-49 0,0 0 49 15,0 0-49-15,0 0 94 0,0 0-94 0,0 0 94 16,-4-15-94-16,4 15 90 0,0 0-90 0,0 0 91 16,-9-12-91-16,9 12 57 0,0 0-57 0,-5-12 57 15,2 3-57-15,3 9 53 0,0 0-53 0,0-12 54 16,3-4-54-16,-3 16 43 0,0 0-43 0,9-20 43 15,7-3-43-15,-16 23 37 0,0 0-37 0,21-21 38 16,5 6-38-16,-26 15 38 0,0 0-38 0,29-14 38 16,4-2-38-16,-33 16 41 0,0 0-41 0,34-12 42 15,1 0-42-15,-35 12 35 0,0 0-35 0,32-9 35 16,-4 6-35-16,-28 3 31 0,0 0-31 0,30 0 31 0,5 0-31 16,-35 0 25-16,0 0-25 0,34 5 26 0,-6 5-26 15,-28-10 20-15,0 0-20 0,28 16 20 0,2 7-20 16,-30-23 16-16,0 0-16 0,30 31 16 0,-7 5-16 15,-23-36 17-15,0 0-17 0,18 40 18 0,-6 5-18 16,-12-45 13-16,0 0-13 0,4 45 13 0,-9 7-13 16,5-52 10-16,0 0-10 0,-15 43 10 0,-6-5-10 15,21-38 9-15,0 0-9 0,-30 35 9 0,-9-2-9 0,39-33 10 16,0 0-10-16,-42 36 10 0,-2 5-10 16,44-41 11-16,0 0-11 0,-42 44 11 0,5-6-11 0,37-38 12 15,0 0-12-15,-34 38 13 0,2 0-13 0,32-38 13 16,0 0-13-16,-28 33 14 0,2-5-14 0,26-28 14 0,0 0-14 15,-27 27 15-15,1-3-15 0,26-24 13 0,0 0-13 16,-23 25 14-16,3-10-14 0,20-15 12 0,0 0-12 16,-16 14 12-16,0-4-12 0,16-10 9 0,0 0-9 15,-10 9 10-15,5-2-10 0,5-7 8 0,0 0-8 0,0 0 9 16,0 0-9-16,0 0 9 0,0 0-9 16,0 0 10-16,0 0-10 0,0 0 8 0,0 0-8 15,0 0 8-15,12 0-8 0,-12 0 8 0,0 0-8 0,21-7 8 16,25-8-8-16,-46 15 8 0,0 0-8 15,53-18 8-15,-2-3-8 0,-51 21 6 16,0 0-6-16,57-19 7 0,17-1-7 16,-74 20 6-16,0 0-6 15,79-25 7-15,8 5-7 16,-87 20 6-16,0 0-6 0,83-23 7 16,-6 2-7-16,-77 21 8 0,0 0-8 0,78-24 9 15,-2 7-9-15,-76 17 8 0,0 0-8 0,70-12 9 16,-11 8-9-16,-59 4 11 15,0 0-11-15,44-3 12 0,-13-1-12 16,-31 4 11-16,0 0-11 16,25 0 12-16,-5 4-12 15,-20-4 16-15,0 0-16 0,17 0 17 16,-6 0-17-16,-11 0 15 0,0 0-15 0,9 3 15 0,-2-1-15 0,-7-2 13 0,0 0-13 0,0 0 14 0,0 0-14 0,0 0 14 0,0 0-14 0,-16 10 14 0,-12-6-14 16,28-4 14-16,0 0-14 0,-43 9 14 0,-15-4-14 0,58-5 13 0,0 0-13 0,-69 10 13 0,-10 7-13 0,79-17 13 0,0 0-13 0,-83 18 14 0,-7 1-14 0,90-19 10 15,0 0-10-15,-92 15 11 0,-2-3-11 0,94-12 8 16,0 0-8-16,-88 16 8 0,16 5-8 0,72-21 8 15,0 0-8-15,-64 15 8 0,6-3-8 0,58-12 6 0,0 0-6 16,-51 11 6-16,5-1-6 0,46-10 6 0,0 0-6 16,-37 9 7-16,12-6-7 0,25-3 6 0,0 0-6 15,-16 0 7-15,11 4-7 0,5-4 5 0,0 0-5 16,0 0 6-16,0 0-6 0,0 0 6 0,0 0-6 16,21 0 6-16,29-11-6 0,-50 11 5 0,0 0-5 15,63-13 5-15,15-3-5 0,-78 16 4 0,0 0-4 0,90-19 4 16,18-5-4-16,-108 24 2 0,0 0-2 0,114-28 2 15,-4-1-2-15,-110 29 1 0,0 0-1 16,106-25 1-16,-13 6-1 0,-93 19 0 0,0 0 0 0,76-12 1 16,-28 7-1-16,-48 5 0 0,0 0 0 0,33-5 0 15,-12 7 0-15,-21-2 0 0,0 0 0 0,14 3 0 16,-3 2 0-16,-11-5 0 0,0 0 0 0,-4 11 0 16,-15 6 0-16,19-17 0 0,0 0 0 0,-35 19 0 15,-18 5 0-15,53-24 0 0,0 0 0 0,-62 24 0 0,-5 2 0 16,67-26 0-16,0 0 0 0,-69 25 0 0,-1-3 0 15,70-22 0-15,0 0 0 0,-73 16 1 0,-3 1-1 16,76-17 0-16,0 0 0 0,-74 16 1 0,9-3-1 16,65-13 0-16,0 0 0 0,-57 16 1 0,12 0-1 15,45-16 0-15,0 0 0 0,-34 8 1 0,8-1-1 16,26-7 0-16,0 0 0 0,-20 5 1 0,10-1-1 0,10-4 1 16,0 0-1-16,0 0 1 0,0 0-1 0,0 0 0 15,0 0 0-15,15-7 1 0,28-10-1 0,-43 17 0 16,0 0 0-16,58-21 1 0,16-7-1 0,-74 28 0 15,0 0 0-15,83-29 1 0,7-6-1 0,-90 35 0 16,0 0 0-16,92-33 1 0,-4-3-1 0,-88 36 0 16,0 0 0-16,83-36 0 0,-5 8 0 0,-78 28 0 15,0 0 0-15,58-21 0 0,-25 9 0 0,-33 12 0 16,0 0 0-16,20-7 0 0,-11 5 0 0,-9 2 0 0,0 0 0 16,0 0 0-16,10 2 0 0,-10-2 0 0,0 0 0 0,-5 7 0 15,-20 5 0-15,25-12 0 0,0 0 0 0,-44 12 0 16,-23 5 0-16,67-17 0 0,0 0 0 0,-78 20 0 15,-6-1 0-15,84-19 0 0,0 0 0 0,-94 20 0 16,-10 1 0-16,104-21 0 0,0 0 0 0,-106 17 0 16,7 2 0-16,99-19 0 0,0 0 0 0,-93 19 0 15,-1 2 0-15,94-21 0 0,0 0 0 0,-84 16 0 16,13 1 0-16,71-17 0 0,0 0 0 0,-58 17 0 16,19-3 0-16,39-14 0 0,0 0 0 0,-21 12 0 15,14-3 0-15,7-9-1 0,0 0 1 0,0 0 0 0,12 3 0 16,-12-3-1-16,0 0 1 0,34-1 0 0,38-8 0 15,-72 9-1-15,0 0 1 0,85-14 0 0,3-1 0 16,-88 15-1-16,0 0 1 0,92-25 0 0,5-2 0 16,-97 27-1-16,0 0 1 0,100-30 0 0,1 3 0 15,-101 27-1-15,0 0 1 0,93-28-1 0,-10 4 1 16,-83 24-1-16,0 0 1 0,62-21 0 0,-30 11 0 16,-32 10-1-16,0 0 1 0,18-2-1 0,-6-2 1 15,-12 4-1-15,0 0 1 0,11 4-1 0,-6 8 1 0,-5-12-2 16,0 0 2-16,-7 16-2 0,-21 4 2 0,28-20-2 0,0 0 2 15,-39 25-1-15,-12-5 1 0,51-20-3 0,0 0 3 16,-59 21-2-16,-8 0 2 0,67-21-2 16,0 0 2-16,-70 22-2 0,-8-1 2 0,78-21-2 0,0 0 2 15,-76 17-1-15,6 2 1 0,70-19-1 0,0 0 1 16,-62 16 0-16,7-4 0 0,55-12 0 0,0 0 0 16,-49 9 0-16,5-1 0 0,44-8 0 0,0 0 0 15,-32 9 0-15,12-2 0 0,20-7 0 0,0 0 0 16,-8 3 0-16,8-3 0 0,0 0 0 0,0 0 0 15,8 0 1-15,21-6-1 0,-29 6 1 0,0 0-1 16,44-9 1-16,17-7-1 0,-61 16 0 0,0 0 0 0,75-20 1 16,4-5-1-16,-79 25 0 0,0 0 0 0,85-27 0 15,-6 6 0-15,-79 21 0 0,0 0 0 16,65-17 0-16,-17 4 0 0,-48 13 0 0,0 0 0 0,39-6 0 16,-6-3 0-16,-33 9-1 0,0 0 1 0,25-9 0 15,-11 8 0-15,-14 1-1 0,0 0 1 16,7 1-1-16,-7 8 1 0,0-9-2 0,0 0 2 0,-12 9-1 15,-18-1 1-15,30-8-2 0,0 0 2 0,-44 11-1 0,-16 1 1 16,60-12-2-16,0 0 2 0,-67 14-1 0,-11 1 1 16,78-15-2-16,0 0 2 0,-78 16-2 0,10-2 2 15,68-14-2-15,0 0 2 0,-62 12-1 0,5-2 1 16,57-10-1-16,0 0 1 0,-49 9-1 0,8-2 1 16,41-7-1-16,0 0 1 0,-28 5-1 0,14 0 1 0,14-5-1 15,0 0 1-15,0 0-1 0,0 0 1 0,0 0-1 16,0 0 1-16,9 3-1 0,14-6 1 15,-23 3-1-15,0 0 1 0,37-5 0 0,19-4 0 0,-56 9-2 0,0 0 2 16,67-15-2-16,2-1 2 0,-69 16-3 16,0 0 3-16,74-16-2 0,4 3 2 0,-78 13-4 0,0 0 4 15,65-13-3-15,-31 7 3 0,-34 6-4 0,0 0 4 16,21-2-4-16,-7 2 4 0,-14 0-6 0,0 0 6 16,9 0-6-16,-9 0 6 0,0 0-6 0,0 0 6 15,-5 8-5-15,-31 1 5 0,36-9-6 0,0 0 6 16,-51 16-6-16,-19-1 6 0,70-15-6 0,0 0 6 15,-78 18-5-15,-1-3 5 0,79-15-5 0,0 0 5 0,-85 9-4 16,-5 3 4-16,90-12-4 0,0 0 4 0,-85 12-3 16,16-3 3-16,69-9-3 0,0 0 3 15,-54 7-3-15,13-4 3 0,41-3-5 0,0 0 5 0,-28 0-4 16,12-2 4-16,16 2-4 0,0 0 4 0,0 0-4 16,-4-5 4-16,4 5-4 0,0 0 4 0,9-7-3 15,5-1 3-15,-14 8-4 0,0 0 4 0,23-16-4 16,13-7 4-16,-36 23-4 0,0 0 4 0,35-24-3 0,-10 9 3 15,-25 15-4-15,0 0 4 0,22-12-4 0,5-9 4 16,-27 21-4-16,0 0 4 0,26-24-4 0,1-2 4 16,-27 26-4-16,0 0 4 0,28-33-4 0,4-9 4 15,-32 42-4-15,0 0 4 0,32-47-4 0,-2-6 4 16,-30 53-4-16,0 0 4 0,30-52-3 0,1 10 3 16,-31 42-3-16,0 0 3 0,30-34-2 0,-5 1 2 15,-25 33-3-15,0 0 3 0,27-30-2 0,-1-2 2 16,-26 32-1-16,0 0 1 0,25-37-1 0,-6-3 1 15,-19 40 0-15,0 0 0 0,18-43 0 0,-1 2 0 0,-17 41 0 16,0 0 0-16,16-40 0 0,-7-9 0 0,-9 49 0 0,0 0 0 16,5-45 1-16,-3 9-1 0,-2 36 1 15,0 0-1-15,-5-36 2 0,-9-1-2 0,14 37 2 0,0 0-2 16,-25-34 2-16,-10-1-2 0,35 35 3 0,0 0-3 16,-46-31 3-16,-9 0-3 0,55 31 4 0,0 0-4 15,-62-21 4-15,1 16-4 0,61 5 1 0,0 0-1 0,-55 9 1 16,11 15-1-16,44-24 0 15,0 0 0-15,-30 36 0 0,19-3 0 0,-1 0-1686 0</inkml:trace>
  <inkml:trace contextRef="#ctx0" brushRef="#br1" timeOffset="-78666.26">30048 7133 572 0,'0'0'0'0,"0"0"0"0,0 0 0 0,0 0 28 15,0 0-28-15,7-19 28 0,-3 4-28 0,-4 15 56 16,0 0-56-16,7-21 56 0,5-15-56 0,-12 36 63 16,0 0-63-16,16-40 64 0,4 2-64 0,-20 38 57 15,0 0-57-15,19-31 58 0,1-1-58 0,-20 32 33 0,0 0-33 16,19-24 33-16,4 3-33 0,-23 21 34 0,0 0-34 15,23-17 35-15,-2 5-35 0,-21 12 32 0,0 0-32 16,21-12 33-16,0 2-33 0,-21 10 26 0,0 0-26 16,27-6 27-16,6-2-27 15,-33 8 25-15,0 0-25 16,36-4 26-16,-6-1-26 0,-30 5 25 16,0 0-25-16,24 0 25 0,-2 2-25 15,-22-2 19-15,0 0-19 0,19 8 20 16,-1 11-20-16,-18-19 16 0,0 0-16 0,8 25 17 0,-11 11-17 0,3-36 12 15,0 0-12-15,-12 42 12 0,-10 8-12 0,22-50 12 0,0 0-12 0,-23 53 12 0,6-1-12 0,17-52 9 0,0 0-9 0,-14 45 10 16,1-1-10-16,13-44 10 0,0 0-10 0,-10 41 10 16,-3-1-10-16,13-40 10 0,0 0-10 0,-14 40 10 15,-3 8-10-15,17-48 11 0,0 0-11 0,-20 49 11 0,-1-3-11 16,21-46 14-16,0 0-14 0,-26 40 14 0,-3-5-14 16,29-35 15-16,0 0-15 0,-30 29 15 0,-1-8-15 15,31-21 16-15,0 0-16 0,-30 19 16 0,3-2-16 16,27-17 16-16,0 0-16 0,-23 16 16 0,4-4-16 15,19-12 14-15,0 0-14 0,-16 12 14 0,0 0-14 16,16-12 14-16,0 0-14 0,-12 16 14 0,1 1-14 0,11-17 13 16,0 0-13-16,-5 16 13 0,1-1-13 0,4-15 11 15,0 0-11-15,0 14 12 0,0 2-12 0,0-16 10 16,0 0-10-16,0 15 11 0,-2 1-11 16,2-16 8-16,0 0-8 0,-3 8 9 0,3-8-9 0,0 0 8 15,0 0-8-15,0 0 8 0,7 0-8 0,-7 0 7 0,0 0-7 16,7-12 8-16,7-8-8 0,-14 20 9 15,0 0-9-15,25-25 10 0,3 1-10 0,-28 24 7 0,0 0-7 16,30-28 8-16,-2 1-8 0,-28 27 5 0,0 0-5 16,27-30 6-16,5-16-6 0,-32 46 5 0,0 0-5 15,33-51 5-15,-1-6-5 0,-32 57 5 0,0 0-5 16,30-52 6-16,-2 0-6 0,-28 52 5 0,0 0-5 16,27-45 6-16,-8 11-6 0,-19 34 6 0,0 0-6 15,19-30 6-15,4-2-6 0,-23 32 5 0,0 0-5 0,23-28 6 16,-3 0-6-16,-20 28 3 0,0 0-3 0,19-29 4 15,4-8-4-15,-23 37 3 0,0 0-3 0,19-36 3 16,-8 5-3-16,-11 31 2 0,0 0-2 0,5-26 3 16,-1 2-3-16,-4 24 3 0,0 0-3 0,0-19 3 15,-4 1-3-15,4 18 3 0,0 0-3 0,-7-15 4 0,-3-6-4 16,10 21 4-16,0 0-4 0,-14-15 4 16,-4 2-4-16,18 13 4 0,0 0-4 0,-20-10 4 0,-2-4-4 15,22 14 3-15,0 0-3 0,-23-12 4 0,1 3-4 16,22 9 2-16,0 0-2 0,-21-7 2 0,0 1-2 15,21 6 1-15,0 0-1 0,-21-6 2 0,0-2-2 16,21 8 1-16,0 0-1 0,-20-7 2 0,-1 2-2 16,21 5 2-16,0 0-2 0,-21-4 2 0,0 1-2 15,21 3 2-15,0 0-2 0,-21-2 2 0,-2 4-2 16,23-2 1-16,0 0-1 0,-25 3 2 0,0-3-2 0,25 0 1 16,0 0-1-16,-21 0 2 0,2 0-2 0,19 0 1 15,0 0-1-15,-16 4 2 0,2-3-2 0,14-1 1 0,0 0-1 16,-11 2 1-16,2 3-1 0,9-5 1 15,0 0-1-15,-7 4 1 0,0 1-1 0,7-5 0 0,0 0 0 16,0 0 1-16,-9 12-1 0,9-12 0 0,0 0 0 16,-5 9 1-16,0 1-1 0,5-10 0 0,0 0 0 15,-6 12 0-15,3-7 0 0,3-5 0 0,0 0 0 16,0 0 0-16,-5 11 0 0,5-11 0 0,0 0 0 0,0 0 0 16,0 0 0-16,0 0-1 0,0 0 1 0,-2 8 0 15,2-8 0-15,0 0-1 0,0 0 1 16,0 0 0-16,7-7 0 0,-7 7-1 0,0 0 1 15,0 0 0-15,12-12 0 0,-12 12-1 0,0 0 1 0,11-8 0 16,3-4 0-16,-14 12 0 0,0 0 0 0,18-13 0 16,-3 5 0-16,-15 8 0 0,0 0 0 0,22-11 0 15,6 1 0-15,-28 10 0 16,0 0 0-16,33-10 1 0,4 1-1 16,-37 9 0-16,0 0 0 0,36-7 1 0,-8 2-1 15,-28 5 0-15,0 0 0 0,26-4 1 0,-1 4-1 0,-25 0 0 0,0 0 0 0,27 4 0 0,-3-1 0 16,-24-3 0-16,0 0 0 0,22 9 0 0,-1 7 0 15,-21-16 0-15,0 0 0 0,19 20 0 0,-3 10 0 16,-16-30 0-16,0 0 0 0,11 36 0 0,-6 7 0 16,-5-43-1-16,0 0 1 0,0 45 0 0,-7-1 0 0,7-44-1 15,0 0 1-15,-13 41-1 0,1-1 1 16,12-40-2-16,0 0 2 0,-16 36-1 0,-7-3 1 0,23-33-3 16,0 0 3-16,-31 37-2 0,-12 2 2 0,3 1-1446 15</inkml:trace>
  <inkml:trace contextRef="#ctx0" brushRef="#br1" timeOffset="-74689.59">30156 7000 270 0,'0'0'0'16,"0"0"0"-16,0 0 0 0,0 0 8 0,0 0-8 0,0 0 8 16,0 0-8-16,0 0 20 0,0 0-20 0,0 0 21 15,-30 10-21-15,30-10 26 0,0 0-26 16,-16 2 27-16,2 0-27 0,14-2 17 0,0 0-17 0,-11 0 18 15,1-4-18-15,10 4 14 0,0 0-14 0,-9-5 15 16,0-3-15-16,9 8 15 0,0 0-15 0,-5-12 16 16,1-4-16-16,4 16 22 0,0 0-22 0,0-19 22 15,2-2-22-15,-2 21 28 0,0 0-28 0,5-21 29 16,6-3-29-16,-11 24 40 0,0 0-40 0,11-21 40 0,-1 6-40 16,-10 15 51-16,0 0-51 0,16-16 51 328,9-5-51-328,-25 21 51 15,0 0-51-15,26-19 51 0,-3 7-51 0,-23 12 47 0,0 0-47 0,25-12 47 0,5-2-47 0,-30 14 40 0,0 0-40 16,28-15 41-16,-5 8-41 0,-23 7 34 0,0 0-34 0,25-5 34 16,3-2-34-16,-28 7 27 0,0 0-27 0,30-5 27 0,-2 5-27 15,-28 0 23-15,0 0-23 0,25 3 23 0,-6 2-23 0,-19-5 18 0,0 0-18 0,20 11 18 16,1 6-18-16,-21-17 13 0,0 0-13 0,18 24 13 0,-10 0-13 0,-8-24 11 15,0 0-11-15,4 25 12 0,-8 4-12 0,4-29 10 0,0 0-10 16,-5 31 10-16,-4-3-10 0,9-28 11 0,0 0-11 0,-12 26 11 0,-6 2-11 0,18-28 12 16,0 0-12-16,-19 31 12 0,-2 2-12 0,21-33 11 0,0 0-11 15,-21 29 12-15,3 2-12 0,18-31 12 0,0 0-12 16,-18 31 13-16,1-1-13 0,17-30 17 0,0 0-17 0,-16 27 18 0,2-2-18 16,14-25 15-16,0 0-15 0,-11 24 16 0,0 0-16 0,11-24 18 0,0 0-18 15,-10 29 18-15,-2 8-18 0,12-37 19 0,0 0-19 0,-15 40 20 16,1-8-20-16,14-32 21 0,0 0-21 0,-14 32 21 0,0-6-21 15,14-26 18-15,0 0-18 0,-14 26 18 0,0-2-18 0,14-24 15 0,0 0-15 0,-14 21 16 16,0-6-16-16,14-15 11 0,0 0-11 0,-13 12 11 0,4-3-11 16,9-9 7-16,0 0-7 0,-8 5 7 0,-1-1-7 0,9-4 8 0,0 0-8 0,0 0 8 15,-9 6-8-15,9-6 8 0,0 0-8 0,0 0 8 0,0 0-8 0,0 0 9 0,0 0-9 0,-7 6 10 0,7-6-10 0,0 0 11 0,0 0-11 0,0 0 11 0,0 0-11 0,0 0 12 0,0 0-12 0,0 0 12 0,0 0-12 0,0 0 11 0,0 0-11 0,0 0 12 0,0 0-12 0,0 0 11 0,0 0-11 0,0 0 11 0,0 0-11 0,0 0 10 0,0 0-10 0,0 0 10 0,0 0-10 16,0 0 11-16,0 0-11 0,0 0 12 0,0 0-12 0,0 0 9 0,0 0-9 0,0 0 9 0,0 0-9 0,0 0 8 0,0 0-8 0,0 0 9 0,0 0-9 0,0 0 7 0,0 0-7 0,0 0 7 0,0 0-7 0,0 0 6 0,0 0-6 0,0 0 6 0,0 0-6 0,0 0 4 0,0 0-4 0,0 0 5 0,-4 7-5 0,4-7 3 0,0 0-3 0,0 0 3 0,0 0-3 0,0 0 2 0,0 0-2 0,0 0 3 0,7 8-3 0,-7-8 2 0,0 0-2 0,0 0 2 0,9 0-2 0,0 2-1409 0</inkml:trace>
  <inkml:trace contextRef="#ctx0" brushRef="#br1" timeOffset="-40500.71">27846 2239 852 0,'0'0'0'0,"0"0"0"15,-28-12 0-15,28 12 15 0,0 0-15 0,-34-12 16 16,-19-5-16-16,53 17 35 0,0 0-35 0,-60-19 36 15,-10 3-36-15,70 16 32 0,0 0-32 0,-85-12 33 0,-16 3-33 16,101 9 25-16,0 0-25 0,-111-5 26 0,-9-2-26 16,120 7 21-16,0 0-21 0,-129 0 22 0,-14 0-22 15,143 0 17-15,0 0-17 0,-148 4 17 0,-12 4-17 16,160-8 18-16,0 0-18 0,-166 16 19 16,-4 5-19-16,170-21 15 0,0 0-15 0,-167 27 16 15,10 3-16-15,157-30 13 16,0 0-13-16,-152 36 14 0,2 7-14 0,150-43 12 15,0 0-12-15,-143 58 12 0,3 14-12 16,140-72 9-16,0 0-9 0,-137 85 10 0,-6 7-10 16,143-92 8-16,0 0-8 0,-132 93 9 0,17 1-9 15,115-94 9-15,0 0-9 16,-97 97 10-16,7 6-10 0,90-103 7 16,0 0-7-16,-69 90 7 0,21-13-7 15,48-77 5-15,0 0-5 0,-33 81 6 0,19 4-6 0,14-85 3 16,0 0-3-16,3 79 4 0,22-9-4 0,-25-70 2 15,0 0-2-15,46 57 3 0,21-12-3 0,-67-45 2 16,0 0-2-16,81 36 2 0,9-8-2 0,-90-28 1 0,0 0-1 16,109 20 1-16,24-7-1 0,-133-13 6 15,0 0-6-15,153 3 6 0,22-6-6 16,-175 3 14-16,0 0-14 0,194-9 14 0,9-7-14 16,-203 16 21-16,0 0-21 0,199-17 21 0,4-7-21 15,-203 24 21-15,0 0-21 0,195-23 22 0,-10-1-22 16,-185 24 25-16,0 0-25 15,173-22 25-15,-7 6-25 0,-166 16 25 16,0 0-25-16,164-21 25 0,-7 2-25 16,-157 19 22-16,0 0-22 0,143-21 23 0,-18-6-23 0,-125 27 20 0,0 0-20 15,115-24 21-15,-9-6-21 0,-106 30 18 16,0 0-18-16,93-31 19 0,-17-2-19 0,-76 33 20 16,0 0-20-16,57-28 20 0,-26 9-20 15,-31 19 21-15,0 0-21 0,22-26 21 0,-7-22-21 16,-15 48 24-16,0 0-24 0,4-64 25 0,-20-5-25 15,16 69 27-15,0 0-27 0,-35-76 28 0,-16-6-28 16,51 82 29-16,0 0-29 0,-71-79 29 0,-14 9-29 0,85 70 30 16,0 0-30-16,-90-69 31 0,-7-4-31 0,97 73 34 0,0 0-34 15,-109-67 35-15,-18 19-35 0,127 48 18 0,0 0-18 0,-152-30 19 0,-25 27-19 16,1-3-1533-16</inkml:trace>
  <inkml:trace contextRef="#ctx0" brushRef="#br1" timeOffset="-38590.9">24728 4024 214 0,'0'0'0'0,"0"0"0"0,0 0 0 16,0 0 9-16,0 0-9 0,-37-7 10 0,-4 7-10 15,41 0 47-15,0 0-47 0,-46-6 47 0,2 3-47 16,44 3 90-16,0 0-90 0,-39-3 90 0,6-1-90 0,33 4 97 16,0 0-97-16,-27-2 98 0,4 4-98 0,23-2 62 15,0 0-62-15,-14 7 63 0,7-2-63 16,7-5 52-16,0 0-52 0,-3 7 53 0,4 2-53 0,-1-9 40 16,0 0-40-16,9 3 40 0,7 1-40 0,-16-4 29 15,0 0-29-15,34 1 30 0,17-2-30 31,-51 1 27-31,0 0-27 0,61-7 27 0,8-2-27 0,-69 9 22 16,0 0-22 0,71-19 23-16,1-2-23 0,-72 21 16 15,0 0-16-15,74-24 16 16,2-4-16 0,-76 28 12-16,0 0-12 15,67-17 12-15,-15 8-12 0,-52 9 8 16,0 0-8-16,38-3 9 0,-18-1-9 15,-20 4 8 1,0 0-8-16,0 0 8 0,-16 13-8 16,16-13 5-16,0 0-5 15,-35 12 5-15,-18 0-5 16,53-12 6 0,0 0-6-16,-60 12 7 15,-9-3-7-15,69-9 9 16,0 0-9-16,-73 10 10 15,-2 2-10-15,75-12 9 16,0 0-9-16,-78 9 10 16,6 3-10-16,72-12 11 15,0 0-11-15,-64 12 12 0,16 0-12 16,48-12 16-16,0 0-16 16,-35 12 17-16,16-7-17 15,19-5 21-15,0 0-21 16,-11 7 22-16,11-7-22 15,0 0 20-15,0 0-20 0,0 0 21 0,16 4-21 16,-16-4 20-16,0 0-20 16,30-4 20-16,23-3-20 0,-53 7 14 15,0 0-14-15,67-12 15 0,5-5-15 16,-72 17 11-16,0 0-11 16,76-24 11-16,0 3-11 0,-76 21 4 15,0 0-4-15,72-24 5 0,-10 5-5 16,-62 19 3-16,0 0-3 0,51-16 3 0,-19 11-3 0,-32 5 2 15,0 0-2-15,21-4 2 0,-10 8-2 16,-11-4 3-16,0 0-3 0,-11 12 4 0,-20 4-4 0,31-16 4 0,0 0-4 0,-45 17 4 0,-9 2-4 0,54-19 5 0,0 0-5 0,-60 17 5 16,-4-5-5-16,64-12 4 0,0 0-4 0,-56 9 5 0,3 1-5 0,53-10 4 0,0 0-4 0,-41 6 4 0,15-10-4 0,26 4 2 0,0 0-2 0,0-5 2 0,33-7-2 0,-33 12 0 15,0 0 0-15,53-28 1 0,14-25-1 0,4 1-1153 0</inkml:trace>
  <inkml:trace contextRef="#ctx0" brushRef="#br1" timeOffset="-33067.61">18129 6766 751 0,'0'0'0'0,"0"0"0"0,0 0 0 0,0 0 15 0,0 0-15 0,0 0 16 15,0 0-16-15,0 0 60 0,0 0-60 16,6 21 60-16,-1-5-60 0,-5-16 68 0,0 0-68 0,7 26 68 15,4 21-68-15,-11-47 62 0,0 0-62 0,5 57 62 16,-2 10-62-16,-3-67 38 0,0 0-38 0,0 78 39 16,-8 0-39-16,8-78 24 0,0 0-24 0,-18 86 25 15,-3 20-25 48,21-106 25-63,0 0-25 0,-21 97 25 15,3-28-25-15,18-69 29 0,0 0-29 0,-14 52 29 0,3-12-29 0,11-40 27 16,0 0-27-16,-7 29 28 0,4-13-28 0,3-16 24 0,0 0-24 16,-6 12 25-16,5-7-25 0,1-5 19 0,0 0-19 0,0 0 20 15,0 0-20-15,0 0-1095 0</inkml:trace>
  <inkml:trace contextRef="#ctx0" brushRef="#br1" timeOffset="-32719.05">17642 7499 707 0,'0'0'0'0,"0"0"0"0,-9 3 0 0,9-3 41 0,0 0-41 15,-7 3 41-15,7-3-41 0,0 0 50 0,0 0-50 16,0 0 50-16,-1 6-50 0,1-6 43 0,0 0-43 16,5 10 43-16,7 13-43 0,-12-23 41 0,0 0-41 15,14 24 41-15,9-2-41 0,-23-22 35 0,0 0-35 16,29 24 35-16,4 1-35 0,-33-25 36 0,0 0-36 0,37 26 37 15,4 1-37-15,-41-27 41 0,0 0-41 0,37 28 41 16,-2 12-41-16,-35-40 41 0,0 0-41 0,28 29 41 16,-3-10-41-16,-25-19 38 0,0 0-38 0,25 9 38 15,6-16-38-15,-31 7 42 0,0 0-42 0,32-21 42 16,2-19-42-16,-34 40 38 0,0 0-38 0,37-48 38 16,-2 1-38-16,-35 47 32 0,0 0-32 0,39-48 33 0,0 5-33 15,-39 43 26-15,0 0-26 0,26-37 27 0,-6 16-27 16,-20 21 23-16,0 0-23 0,17-3 23 0,-3 19-23 15,-14-16 10-15,0 0-10 0,18 15 11 0,-9-3-11 16,1 0-1279-16</inkml:trace>
  <inkml:trace contextRef="#ctx0" brushRef="#br1" timeOffset="-31905.04">17856 8272 483 0,'0'0'0'0,"0"0"0"0,12-52 0 0,-12 52 78 0,0 0-78 16,4-43 78-16,-4 3-78 0,0 40 87 0,0 0-87 15,-9-33 88-15,-12 12-88 0,21 21 70 0,0 0-70 16,-20-17 71-16,6 10-71 0,14 7 29 0,0 0-29 16,-19 2 29-16,-10 8-29 0,29-10 35 0,0 0-35 15,-28 19 35-15,7 7-35 0,21-26 45 0,0 0-45 16,-16 52 45-16,6 28-45 0,10-80 69 0,0 0-69 15,-9 93 69 32,2 1-69-47,7-94 60 0,0 0-60 0,-4 109 61 0,-1 14-61 0,5-123 52 0,0 0-52 0,0 119 52 16,5-20-52-16,-5-99 47 0,0 0-47 0,5 91 47 0,4-2-47 0,-9-89 37 16,0 0-37-16,9 81 37 0,-2-15-37 15,-7-66 34-15,0 0-34 0,4 59 34 16,-4-11-34-16,0-48 25 15,0 0-25-15,-6 38 25 0,-4-10-25 16,10-28 7-16,0 0-7 0,-16 19 7 0,-3-2-7 16,-1 2-1317-16</inkml:trace>
  <inkml:trace contextRef="#ctx0" brushRef="#br1" timeOffset="-31457.61">17213 9082 1222 0,'0'0'0'0,"0"0"0"0,6-14 0 0,-6 14 2 15,0 0-2-15,12-19 2 0,11-9-2 0,-23 28 2 16,0 0-2-16,35-29 2 0,15-6-2 0,-50 35 8 0,0 0-8 15,60-38 9-15,7-1-9 0,-67 39 16 0,0 0-16 16,67-52 17-16,-4-9-17 0,-63 61 10 0,0 0-10 16,62-64 11-16,5 2-11 0,-67 62 10 0,0 0-10 15,71-61 11-15,-4 6-11 0,2 1-932 0</inkml:trace>
  <inkml:trace contextRef="#ctx0" brushRef="#br1" timeOffset="-30489.79">18122 7858 987 0,'0'0'0'0,"0"0"0"16,0 20 0-16,0-20-1 0,0 0 1 0,-2 17 0 15,-1-2 0-15,3-15-4 0,0 0 4 0,-5 25-3 16,-2 16 3-16,7-41 21 0,0 0-21 0,-7 52 22 16,-1 9-22-16,8-61 59 0,0 0-59 0,-8 79 59 15,-3 22-59-15,11-101 76 0,0 0-76 0,-9 107 76 16,-3-15-76-16,12-92 64 0,0 0-64 0,-5 91 64 0,-1 11-64 15,6-102 52-15,0 0-52 0,2 89 53 0,5-17-53 16,-7-72 49-16,0 0-49 0,14 58 49 0,6-19-49 16,-20-39 41-16,0 0-41 0,30 30 41 0,8-15-41 15,-38-15 34-15,0 0-34 0,57 0 35 0,15-8-35 16,-72 8 33 0,0 0-33-16,78-19 33 0,-7-9-33 0,-71 28 29 15,0 0-29-15,61-45 29 0,-11-17-29 16,-50 62 30-16,0 0-30 0,42-71 30 15,-5-4-30-15,-37 75 30 16,0 0-30-16,32-67 31 0,-9 15-31 16,-23 52 28-16,0 0-28 0,17-42 29 0,-8 6-29 15,-9 36 24-15,0 0-24 0,0-28 24 0,-3 8-24 16,3 20 21-16,0 0-21 0,-11-16 22 16,-10 7-22-16,21 9 19 0,0 0-19 0,-25 0 20 15,-5 18-20-15,30-18 18 16,0 0-18-16,-31 27 18 0,1 15-18 15,30-42 13-15,0 0-13 16,-25 47 14-16,7 1-14 0,18-48 10 16,0 0-10-16,-14 48 10 0,11 13-10 15,3-61 6-15,0 0-6 0,3 61 7 0,6-16-7 16,-9-45 4 0,0 0-4-16,14 36 4 0,2-17-4 0,-16-19 3 15,0 0-3-15,19 9 3 0,10-9-3 16,-29 0 3-16,0 0-3 0,31-12 3 0,3-13-3 0,-34 25 3 0,0 0-3 0,33-36 4 0,3-21-4 0,-36 57 5 0,0 0-5 0,30-56 6 0,-13-1-6 15,-17 57 7-15,0 0-7 0,13-48 8 0,-12 8-8 0,-1 40 8 0,0 0-8 0,-8-33 8 0,-17-1-8 0,25 34 8 0,0 0-8 0,-28-25 9 0,6 8-9 0,22 17 8 0,0 0-8 0,-21-12 9 0,7 7-9 0,14 5 7 0,0 0-7 0,-14-2 7 0,3 2-7 16,11 0 5-16,0 0-5 0,0 0 6 0,-8 0-6 16,8 0 3-16,0 0-3 0,0 0 4 0,8-2-4 15,-8 2 2-15,0 0-2 0,23-10 2 0,18-7-2 16,-41 17 1-16,0 0-1 0,49-21 1 0,3-7-1 16,-52 28 1-16,0 0-1 0,53-33 1 0,-1-8-1 15,-52 41 0-15,0 0 0 0,53-44 1 0,6-2-1 0,-59 46 0 16,0 0 0-16,61-47 0 0,5-1 0 0,-66 48 0 15,0 0 0-15,61-49 0 0,-13 6 0 0,-48 43 0 0,0 0 0 16,35-30 0-16,-13 15 0 0,-22 15 0 16,0 0 0-16,8-12 0 0,-2 5 0 0,-6 7 0 0,0 0 0 15,0 0 0-15,0 0 0 0,0 0 0 0,0 0 0 16,-14 3 0-16,-15 22 0 0,29-25 0 0,0 0 0 16,-33 31 0-16,-6 8 0 0,39-39 0 0,0 0 0 0,-35 45 0 15,-1 9 0-15,36-54-1 0,0 0 1 0,-26 64 0 16,8 11 0-16,18-75-1 0,0 0 1 0,-10 72 0 15,6-11 0-15,4-61 0 0,0 0 0 0,4 47 0 16,1-22 0-16,-5-25 0 0,0 0 0 0,11 23 0 16,4-11 0-16,-15-12 0 0,0 0 0 0,25 5 1 15,10-5-1-15,-35 0 1 0,0 0-1 0,38-8 2 16,0-13-2-16,-38 21 2 0,0 0-2 0,36-35 3 16,-5-18-3-16,-31 53 3 0,0 0-3 0,29-68 4 15,-6-5-4-15,-23 73 6 0,0 0-6 0,17-62 7 16,-8 14-7-16,-9 48 8 0,0 0-8 0,5-35 9 15,-1 18-9-15,-4 17 7 0,0 0-7 0,0-9 8 0,0 9-8 16,0 0 5-16,0 0-5 0,-9 0 6 0,-3 12-6 16,12-12 4-16,0 0-4 0,-11 18 5 0,2 13-5 15,9-31 2-15,0 0-2 0,-1 36 3 0,2 9-3 16,-1-45 1-16,0 0-1 0,9 48 1 0,2 1-1 16,-11-49 0-16,0 0 0 0,17 40 0 0,5-11 0 15,-22-29 0-15,0 0 0 0,28 21 0 0,7-9 0 0,-35-12 0 16,0 0 0-16,44-2 0 0,11-13 0 15,-55 15 0 1,0 0 0-16,56-33 0 0,3-24 0 0,-59 57 0 0,0 0 0 0,56-69 0 0,-1-6 0 0,-55 75 0 16,0 0 0-16,54-90 1 0,5-28-1 0,-59 118 1 0,0 0-1 15,63-140 1-15,1-9-1 0,-64 149 0 0,0 0 0 16,58-150 1-16,-16 8-1 0,-42 142-1 0,0 0 1 16,30-125 0-16,-21 34 0 0,-9 91-5 0,0 0 5 15,-3-75-4-15,-11 23 4 0,14 52-14 0,0 0 14 0,-30-33-13 16,-9 21 13-16,39 12-19 0,0 0 19 0,-43 9-19 15,1 19 19-15,42-28-20 0,0 0 20 0,-37 45-19 16,2 10 19-16,35-55-17 0,0 0 17 0,-29 73-17 16,10 12 17-16,19-85-15 0,0 0 15 15,-14 102-14-15,5 7 14 0,9-109-13 0,0 0 13 0,-2 112-12 16,11-3 12-16,-9-109-10 16,0 0 10-16,16 99-9 0,9-7 9 15,-25-92-9-15,0 0 9 0,33 77-8 0,8-13 8 0,-41-64-9 0,0 0 9 16,46 54-8-16,1-12 8 0,-47-42-10 0,0 0 10 0,36 29-9 0,-15-12 9 15,-21-17-21-15,0 0 21 0,12 11-21 0,-12-11 21 16,0 0-1605-16</inkml:trace>
  <inkml:trace contextRef="#ctx0" brushRef="#br1" timeOffset="-30195.17">19622 7741 919 0,'0'0'0'0,"0"0"0"0,13-12 0 0,-13 12 38 0,0 0-38 16,8-9 39-16,1 4-39 0,-9 5 41 0,0 0-41 15,14-4 41-15,9-8-41 0,-23 12 30 0,0 0-30 0,30-10 30 16,9-1-30-16,-39 11 42 0,0 0-42 15,46-6 42-15,10-3-42 0,-56 9 39 0,0 0-39 0,69-12 39 16,18-7-39-16,-87 19 31 0,0 0-31 0,88-26 32 16,-19-11-32-16,1 1-963 0</inkml:trace>
  <inkml:trace contextRef="#ctx0" brushRef="#br1" timeOffset="13544.33">18835 15980 886 0,'0'0'0'15,"0"0"0"-15,0 0 0 0,0 0 11 0,0 0-11 0,4 19 11 16,-4-19-11-16,0 0 36 0,0 0-36 0,0 17 36 16,-7 9-36-16,7-26 52 0,0 0-52 0,-7 38 53 15,0 13-53-15,7-51 50 0,0 0-50 0,-6 57 50 16,-3-2-50-16,9-55 25 0,0 0-25 0,-5 50 25 0,2-12-25 16,3-38 24-16,0 0-24 0,-4 31 24 15,1-5-24-15,3-26 33 0,0 0-33 0,-4 25 33 0,0-1-33 16,4-24 38-16,0 0-38 0,-3 19 39 0,-1-5-39 15,4-14 44-15,0 0-44 0,-1 7 44 16,1-7-44-16,0 0 46 0,0 0-46 0,-9 3 47 0,-2-10-47 16,11 7 44-16,0 0-44 0,-7-19 44 0,5-17-44 15,2 36 42-15,0 0-42 0,6-54 43 0,4-22-43 0,-10 76 41 16,0 0-41-16,16-81 41 0,9 1-41 0,-25 80 47 16,0 0-47-16,26-71 48 0,1 11-48 0,-27 60 44 15,0 0-44-15,25-52 45 0,-3 10-45 0,-22 42 33 16,0 0-33-16,20-31 34 0,-6 14-34 0,-14 17 24 0,0 0-24 15,9-7 25-15,-2 3-25 0,-7 4 14 16,0 0-14-16,10 9 15 0,8 12-15 0,-18-21 10 0,0 0-10 16,20 27 11-16,-5 5-11 0,-15-32 7 0,0 0-7 15,16 36 8-15,5 5-8 0,-21-41 3 16,0 0-3-16,23 52 4 0,-1 5-4 0,-22-57 2 0,0 0-2 16,17 61 2-16,-3 0-2 0,-14-61 1 0,0 0-1 15,13 53 2-15,-8-16-2 0,-5-37 1 0,0 0-1 16,2 27 1-16,-4-1-1 0,2-26 1 0,0 0-1 15,-2 26 2-15,-5-2-2 0,7-24 1 0,0 0-1 16,-5 19 2-16,3-6-2 0,2-13 1 0,0 0-1 0,0 6 1 16,0-6-1-16,0 0 0 0,0 0 0 0,4 7 0 15,-4-7 0-15,0 0-1629 0</inkml:trace>
  <inkml:trace contextRef="#ctx0" brushRef="#br1" timeOffset="13941.43">18722 16401 942 0,'0'0'0'16,"0"0"0"-16,14-4 0 0,-14 4 18 0,0 0-18 16,18-5 19-16,5-2-19 0,-23 7 36 0,0 0-36 15,28-10 37-15,6-3-37 0,-34 13 28 0,0 0-28 0,39-12 28 16,1 2-28-16,-40 10 51 0,0 0-51 15,35-10 51-15,-5-1-51 0,-30 11 71 0,0 0-71 0,25-8 71 16,-4 4-71-16,-21 4 61 0,0 0-61 0,21-2 62 16,4-3-62-16,2 0-1047 0</inkml:trace>
  <inkml:trace contextRef="#ctx0" brushRef="#br1" timeOffset="14909.11">19192 15668 964 0,'0'0'0'0,"0"0"0"15,-14-10 0-15,14 10 8 0,0 0-8 0,-18-10 9 16,0 3-9-16,18 7 21 0,0 0-21 0,-21-9 22 16,3 6-22-16,18 3 20 0,0 0-20 0,-19-7 21 15,-4 2-21-15,23 5 19 0,0 0-19 0,-23-7 20 0,5 5-20 16,18 2 19-16,0 0-19 0,-14 0 20 15,-7 3-20-15,21-3 23 0,0 0-23 0,-25 6 24 0,-1 6-24 16,26-12 24-16,0 0-24 0,-34 12 24 0,-4 5-24 16,38-17 24-16,0 0-24 0,-44 24 25 15,-2 13-25 1,46-37 22-16,0 0-22 0,-48 43 22 0,6 11-22 16,42-54 20-16,0 0-20 0,-36 57 20 15,5-2-20-15,31-55 16 16,0 0-16-16,-29 55 17 0,3-3-17 0,26-52 25 15,0 0-25-15,-23 59 25 0,5 12-25 0,18-71 36 0,0 0-36 0,-14 75 37 0,5-3-37 0,9-72 39 0,0 0-39 0,-10 68 39 0,6-9-39 16,4-59 34-16,0 0-34 0,-5 58 35 0,3 10-35 0,2-68 31 16,0 0-31-16,0 67 31 0,7-1-31 0,-7-66 28 15,0 0-28-15,4 56 28 0,3-15-28 0,-7-41 26 0,0 0-26 16,12 38 26-16,6 4-26 0,-18-42 25 0,0 0-25 16,19 39 25-16,2-4-25 0,-21-35 24 0,0 0-24 15,29 31 25-15,8 4-25 0,-37-35 18 0,0 0-18 16,42 33 18-16,6-9-18 0,-48-24 18 0,0 0-18 15,46 17 19-15,-4-5-19 0,-42-12 15 0,0 0-15 16,41 7 16-16,-3-1-16 0,-38-6 15 0,0 0-15 0,39 3 16 16,-7-3-16-16,-32 0 15 0,0 0-15 0,32-5 16 15,-1-2-16-15,-31 7 15 0,0 0-15 0,32-12 16 16,4-7-16-16,-36 19 13 0,0 0-13 0,37-23 14 16,3-3-14-16,-40 26 14 0,0 0-14 0,37-29 14 0,0 1-14 15,-37 28 18-15,0 0-18 0,36-34 19 16,-1-6-19-16,-35 40 20 0,0 0-20 0,35-52 21 0,-7-19-21 15,-28 71 20-15,0 0-20 0,27-80 20 0,-4-5-20 16,-23 85 19-16,0 0-19 0,19-88 19 0,-3-2-19 16,-16 90 18-16,0 0-18 0,11-93 18 0,-4-2-18 15,-7 95 15-15,0 0-15 0,2-87 16 0,-8 14-16 16,6 73 13-16,0 0-13 0,-14-64 14 0,-12 7-14 0,26 57 10 16,0 0-10-16,-39-57 10 0,-12-5-10 0,51 62 10 15,0 0-10-15,-62-59 11 0,-9 11-11 0,71 48 10 16,0 0-10-16,-70-39 10 0,1 15-10 0,69 24 7 15,0 0-7-15,-72-8 7 0,-1 14-7 0,73-6 3 0,0 0-3 16,-69 33 4-16,2 28-4 0,67-61 0 16,0 0 0-16,-54 81 0 0,18 14 0 0,-3-1-1836 0</inkml:trace>
  <inkml:trace contextRef="#ctx0" brushRef="#br1" timeOffset="75115.14">21361 15405 673 0,'0'0'0'0,"0"0"0"0,0 0 0 0,0 0 49 16,0 0-49-16,8-22 49 0,-6 12-49 0,-2 10 106 15,0 0-106-15,2-13 107 0,-2 0-107 0,0 13 99 0,0 0-99 16,0-13 100-16,-2 5-100 0,2 8 68 0,0 0-68 16,-2-7 68-16,2 7-68 0,0 0 43 0,0 0-43 15,-8-5 43-15,8 5-43 0,0 0 34 0,0 0-34 16,-13-5 35-16,6 6-35 0,7-1 29 0,0 0-29 15,-7 4 30-15,-4 4-30 0,11-8 29 0,0 0-29 0,-15 18 30 16,-5 11-30-16,20-29 30 0,0 0-30 0,-23 35 30 16,0 3-30-16,23-38 30 15,0 0-30-15,-17 36 31 0,3-6-31 0,14-30 28 0,0 0-28 0,-15 31 29 16,3 5-29-16,12-36 32 0,0 0-32 0,-14 35 33 16,5-9-33-16,9-26 30 0,0 0-30 0,-3 24 30 15,4 5-30-15,-1-29 28 0,0 0-28 0,4 30 28 16,1-6-28-16,-5-24 26 0,0 0-26 0,11 22 26 15,5 3-26-15,-16-25 28 0,0 0-28 0,21 20 28 0,-4-4-28 16,-17-16 26-16,0 0-26 0,20 10 27 0,6-3-27 16,-26-7 23-16,0 0-23 0,29 4 24 15,1-4-24-15,-30 0 21 0,0 0-21 0,24-7 21 0,-3 2-21 16,-21 5 21-16,0 0-21 0,22-12 22 0,2-8-22 16,-24 20 19-16,0 0-19 0,25-17 20 0,-4-5-20 15,-21 22 16-15,0 0-16 0,18-23 17 0,-2-5-17 16,-16 28 16-16,0 0-16 0,14-27 16 0,-2 1-16 0,-12 26 16 15,0 0-16-15,9-26 16 0,-5-4-16 0,-4 30 15 16,0 0-15-16,-4-29 16 0,-5-2-16 0,9 31 14 16,0 0-14-16,-16-31 14 0,-8 1-14 0,24 30 10 0,0 0-10 15,-30-31 11-15,-4 0-11 0,34 31 8 16,0 0-8-16,-33-26 9 0,-1 9-9 0,34 17 6 16,0 0-6-16,-32-7 7 0,8 12-7 0,24-5 5 15,0 0-5-15,-23 21 5 0,3 17-5 0,20-38 5 16,0 0-5-16,-19 34 5 0,8-14-5 0,1-1-1823 15</inkml:trace>
  <inkml:trace contextRef="#ctx0" brushRef="#br1" timeOffset="76413.08">22559 15184 718 0,'0'0'0'0,"0"0"0"16,0 0 0-16,0 0 12 0,0 0-12 0,0 0 13 16,0 0-13-16,0 0 57 0,0 0-57 0,-9 17 57 15,7-5-57-15,2-12 74 0,0 0-74 0,-7 19 74 16,-3 9-74-16,10-28 66 0,0 0-66 0,-16 35 67 15,-5 8-67-15,21-43 34 0,0 0-34 0,-22 47 34 16,3 1-34-16,19-48 27 0,0 0-27 0,-16 43 27 16,5-8-27-16,11-35 32 0,0 0-32 0,-12 35 33 15,2-1-33-15,10-34 34 0,0 0-34 0,-9 31 35 16,3-6-35-16,6-25 37 0,0 0-37 16,2 24 38-16,7 5-38 15,-9-29 36-15,0 0-36 0,16 26 36 0,7 0-36 16,-23-26 43-1,0 0-43-15,25 17 44 16,-3-4-44-16,-22-13 39 16,0 0-39-16,23 8 40 0,0-1-40 15,-23-7 39 1,0 0-39-16,23 2 40 0,2-2-40 16,-25 0 31-16,0 0-31 0,19-5 31 15,3-4-31-15,-22 9 25 16,0 0-25-16,19-17 26 0,2-2-26 15,-21 19 22-15,0 0-22 0,20-25 22 16,-6 3-22-16,-14 22 22 16,0 0-22-16,9-21 22 0,-6 4-22 15,-3 17 20 1,0 0-20-16,-2-19 20 0,-1 5-20 16,3 14 18-16,0 0-18 0,-14-10 19 0,-8 4-19 0,22 6 18 15,0 0-18-15,-28-5 18 0,-2 7-18 0,30-2 19 16,0 0-19-16,-33 3 20 0,-3 1-20 15,36-4 16-15,0 0-16 0,-30 3 17 0,9 6-17 0,21-9 12 16,0 0-12-16,-17 14 13 0,1 7-13 16,0 1-1588-16</inkml:trace>
  <inkml:trace contextRef="#ctx0" brushRef="#br1" timeOffset="78652.14">21216 14646 572 0,'0'0'0'0,"0"0"0"16,17-11 0-16,-17 11 25 0,0 0-25 0,16-10 26 15,-3-4-26-15,-13 14 77 0,0 0-77 0,12-19 77 16,2-5-77-16,-14 24 70 0,0 0-70 0,14-24 70 16,-1 3-70-16,-13 21 58 0,0 0-58 0,10-17 58 15,-4 8-58-15,-6 9 38 0,0 0-38 0,0 0 39 16,0-9-39-16,0 9 29 0,0 0-29 0,0 0 30 16,-16 5-30-16,16-5 26 0,0 0-26 0,-18 14 27 15,-14 12-27-15,32-26 30 0,0 0-30 0,-32 33 30 16,-5 2-30-1,37-35 31-15,0 0-31 0,-31 33 31 0,9-4-31 16,22-29 31-16,0 0-31 0,-17 24 32 0,8-6-32 16,9-18 35-16,0 0-35 15,-2 13 35-15,4 1-35 0,-2-14 37 0,0 0-37 0,5 14 37 16,4 0-37-16,-9-14 32 0,0 0-32 16,14 12 33-16,4-5-33 15,-18-7 29-15,0 0-29 0,21 7 30 0,-2-4-30 16,-19-3 24-1,0 0-24-15,22 0 25 0,-8-1-25 16,-14 1 21-16,0 0-21 16,14-4 22-16,-2-3-22 0,-12 7 17 15,0 0-17-15,7-7 18 0,-5-1-18 16,-2 8 14-16,0 0-14 0,0 0 15 0,-9-7-15 16,9 7 12-16,0 0-12 0,-17 3 13 15,-12 9-13-15,29-12 11 0,0 0-11 16,-31 21 11-16,-1 14-11 15,32-35 8-15,0 0-8 16,-27 40 9-16,6 4-9 0,21-44 8 0,0 0-8 16,-14 39 9-16,9-15-9 0,5-24 6 0,0 0-6 0,2 19 7 0,10 0-7 0,-12-19 6 0,0 0-6 0,18 14 7 0,6-4-7 0,-24-10 5 0,0 0-5 0,30 4 6 0,6-10-6 0,-36 6 6 0,0 0-6 0,35-15 6 0,-3-6-6 0,-32 21 6 0,0 0-6 0,28-28 6 0,-2-1-6 0,3-1-1420 0</inkml:trace>
  <inkml:trace contextRef="#ctx0" brushRef="#br1" timeOffset="79294.73">21592 14533 1054 0,'0'0'0'0,"0"0"0"16,7-7 0-16,-7 7 69 0,0 0-69 0,5-7 69 15,-5 7-69-15,0 0 102 0,0 0-102 0,-9-7 103 16,2 9-103-16,7-2 58 0,0 0-58 0,-12 5 59 16,-8 6-59-16,20-11 29 0,0 0-29 0,-24 12 29 15,-3 5-29-15,27-17 17 0,0 0-17 0,-23 21 17 16,-3 5-17-16,26-26 15 0,0 0-15 0,-20 22 15 0,12-8-15 15,8-14 16-15,0 0-16 0,0 12 17 0,8 0-17 16,-8-12 18-16,0 0-18 0,20 16 19 0,12 7-19 16,-32-23 20-16,0 0-20 0,35 20 21 15,-3-8-21-15,-32-12 22 0,0 0-22 0,24 9 22 0,-2-4-22 16,-22-5 22-16,0 0-22 0,15 5 23 0,-2 2-23 16,-13-7 23-16,0 0-23 0,7 6 24 0,-7-6-24 0,0 0 19 15,0 0-19-15,2 13 19 0,-13 15-19 16,11-28 16-16,0 0-16 0,-23 28 16 0,-9-11-16 15,32-17 13-15,0 0-13 0,-28 14 14 0,7-4-14 0,21-10 11 16,0 0-11-16,-18 9 12 0,18-9-12 0,0 0 3 0,0 0-3 16,2 9 3-16,17-8-3 0,1 1-1447 15</inkml:trace>
  <inkml:trace contextRef="#ctx0" brushRef="#br1" timeOffset="79906.89">22340 14521 684 0,'0'0'0'0,"0"0"0"0,7 0 0 16,-7 0 50-16,0 0-50 0,0 0 50 0,9-10-50 15,-9 10 75-15,0 0-75 0,3-7 75 0,-3 7-75 16,0 0 50-16,0 0-50 0,9-9 51 0,-9 9-51 16,0 0 50-16,0 0-50 0,-2-7 50 0,-6 6-50 15,8 1 52-15,0 0-52 0,-16 1 53 0,-7 6-53 16,23-7 43-16,0 0-43 0,-28 14 44 0,-4 7-44 0,32-21 39 15,0 0-39-15,-27 24 40 0,8-1-40 0,19-23 46 16,0 0-46-16,-12 19 46 0,4-4-46 0,8-15 46 16,0 0-46-16,-1 12 47 0,2-3-47 15,-1-9 44-15,0 0-44 0,8 7 44 0,0 1-44 0,-8-8 36 16,0 0-36-16,20 11 37 0,10-1-37 0,-30-10 26 16,0 0-26-16,26 7 26 0,-10-3-26 0,-16-4 20 0,0 0-20 15,13 0 20-15,-13 0-20 0,0 0 18 0,0 0-18 16,0 0 18-16,0 0-18 0,0 0 14 15,0 0-14-15,-16-6 15 0,-9 10-15 16,25-4 14-16,0 0-14 16,-35 7 15-16,-2 3-15 15,37-10 13-15,0 0-13 16,-38 14 13-16,7 3-13 16,31-17 10-16,0 0-10 0,-25 18 10 15,14-5-10-15,11-13 5 16,0 0-5-16,-7 13 6 0,7-3-6 15,0-10 4-15,0 0-4 0,11 17 4 16,8 9-4-16,-19-26 3 16,0 0-3-16,32 23 3 0,10-11-3 0,-42-12 1 0,0 0-1 0,50 3 2 0,5-4-2 0,-55 1 1 15,0 0-1-15,56-7 1 0,-8-5-1 0,3-1-1451 0</inkml:trace>
  <inkml:trace contextRef="#ctx0" brushRef="#br1" timeOffset="80182.09">22629 14521 1255 0,'0'0'0'0,"-1"7"0"0,-6 9 0 0,7-16 1 16,0 0-1-16,-6 22 2 0,3 2-2 0,3-24 5 0,0 0-5 16,-7 26 6-16,-2 4-6 0,9-30 63 0,0 0-63 15,-7 27 63-15,7-1-63 0,0-26 75 0,0 0-75 16,0 25 75-16,0-1-75 0,0-24 73 0,0 0-73 16,0 26 73-16,0 7-73 0,0-33 76 0,0 0-76 15,0 27 77-15,0-11-77 0,0-16 53 0,0 0-53 16,0 10 54-16,0-1-54 0,0-9 40 0,0 0-40 15,0 7 41-15,0-7-41 0,0 0-1464 0</inkml:trace>
  <inkml:trace contextRef="#ctx0" brushRef="#br1" timeOffset="80394.78">22545 14540 1278 0,'0'0'0'0,"0"0"0"15,19-17 0-15,-19 17 10 0,0 0-10 0,21-21 10 16,6-3-10-16,-27 24 14 0,0 0-14 0,23-21 14 15,7 7-14-15,-30 14 27 0,0 0-27 0,28-10 27 16,-10 6-27-16,-18 4 20 0,0 0-20 0,14 0 20 0,-5 2-20 16,-9-2 18-16,0 0-18 0,5 12 18 0,4 16-18 15,-1 0-1032-15</inkml:trace>
  <inkml:trace contextRef="#ctx0" brushRef="#br1" timeOffset="80683.8">22601 14722 1177 0,'0'0'0'0,"0"0"0"0,0 0 0 0,0 0 24 16,0 0-24-16,27-4 25 0,26-4-25 0,-53 8 46 16,0 0-46-16,61-11 46 0,-6 4-46 0,-55 7 3 0,0 0-3 15,37-1 4-15,-19 2-4 0,-1 1-934 0</inkml:trace>
  <inkml:trace contextRef="#ctx0" brushRef="#br1" timeOffset="81655.08">21064 16850 998 0,'0'0'0'0,"0"0"0"16,0 0 0-16,0 0 50 0,0 0-50 0,0 0 50 0,0 0-50 16,0 0 106-16,0 0-106 0,0 0 106 0,0 0-106 15,0 0 83-15,0 0-83 0,0 0 83 0,-2 30-83 16,2-30 48-16,0 0-48 0,-5 24 49 16,0 12-49-16,5-36 30 0,0 0-30 0,-7 37 31 0,1-3-31 15,6-34 26-15,0 0-26 0,-7 33 27 16,-2 2-27-16,9-35 20 0,0 0-20 0,-10 31 20 0,1-7-20 15,9-24 20-15,0 0-20 0,-9 19 21 0,4-3-21 16,5-16 26-16,0 0-26 0,-7 10 26 0,3-1-26 16,4-9 31-16,0 0-31 0,-3 7 31 0,3-7-31 0,0 0 32 15,0 0-32-15,0 0 33 0,-7 5-33 0,7-5 27 16,0 0-27-16,0 0 28 0,14-5-28 0,-14 5 26 16,0 0-26-16,19-9 26 0,10-5-26 0,-29 14 22 15,0 0-22-15,28-15 23 0,9-1-23 0,-37 16 20 0,0 0-20 16,37-12 20-16,-2 3-20 0,-35 9 16 0,0 0-16 15,27-5 17-15,-10 4-17 0,-17 1 14 16,0 0-14-16,16 3 14 0,-2 2-14 0,-14-5 10 0,0 0-10 0,18 7 11 16,7 0-11-16,-2 0-1606 0</inkml:trace>
  <inkml:trace contextRef="#ctx0" brushRef="#br1" timeOffset="82263.86">21664 16747 964 0,'0'0'0'0,"0"0"0"0,0 0 0 16,0 0 83-16,0 0-83 0,0 0 84 0,-9-6-84 16,9 6 101-16,0 0-101 0,-7 0 101 0,0 2-101 0,7-2 65 15,0 0-65-15,-5 7 65 0,0 3-65 16,5-10 42-16,0 0-42 0,-8 16 42 0,-4 8-42 16,12-24 26-16,0 0-26 0,-14 24 26 0,5-10-26 15,9-14 24-15,0 0-24 0,-3 11 24 0,1 1-24 0,2-12 28 16,0 0-28-16,0 12 28 0,0-3-28 0,0-9 29 15,0 0-29-15,2 8 30 0,-1-1-30 0,-1-7 28 0,0 0-28 16,4 7 29-16,1 3-29 0,-5-10 27 0,0 0-27 16,6 13 27-16,4 0-27 0,-10-13 23 0,0 0-23 15,12 11 24 17,1-3-24-32,-13-8 21 0,0 0-21 0,5 7 21 15,-1-1-21-15,-4-6 19 0,0 0-19 0,0 0 19 0,7 10-19 0,-7-10 16 0,0 0-16 0,0 12 16 16,-7 19-16-16,7-31 11 0,0 0-11 15,-22 31 12-15,-6-12-12 0,28-19 10 16,0 0-10-16,-35 13 11 16,0-5-11-16,35-8 11 15,0 0-11-15,-32 7 11 0,4-2-11 16,28-5 10 0,0 0-10-16,-22 2 11 0,10-2-11 0,12 0 7 15,0 0-7-15,0 0 7 0,20-14-7 0,-20 14 2 16,0 0-2-16,28-14 3 15,9-5-3-15,2 0-1544 0</inkml:trace>
  <inkml:trace contextRef="#ctx0" brushRef="#br1" timeOffset="82695.2">22649 16567 1244 0,'0'0'0'0,"0"0"0"16,-7 0 0-16,7 0 20 0,0 0-20 0,0 0 21 0,-7 5-21 16,7-5 34-16,0 0-34 0,1 17 34 0,5 23-34 15,-6-40 72-15,0 0-72 0,3 47 72 16,-3-1-72-16,0-46 47 0,0 0-47 0,0 42 48 0,0-4-48 15,0-38 37-15,0 0-37 0,-1 35 37 0,-3-3-37 16,4-32 30-16,0 0-30 0,-5 28 30 0,-1-5-30 16,6-23 20-16,0 0-20 0,-7 17 20 0,2-1-20 15,0-1-1265-15</inkml:trace>
  <inkml:trace contextRef="#ctx0" brushRef="#br1" timeOffset="83252.89">22559 17024 987 0,'0'0'0'0,"0"0"0"0,7-7 0 0,-7 7 28 15,0 0-28-15,7-6 28 0,0 3-28 0,-7 3 57 0,0 0-57 16,14-4 58-16,13-2-58 0,-27 6 42 0,0 0-42 16,33-11 42-16,6-1-42 0,-39 12 48 0,0 0-48 15,42-10 49-15,-1-1-49 0,-41 11 49 0,0 0-49 16,33-7 49-16,-10 2-49 0,-23 5 28 16,0 0-28-16,14-3 28 0,-6 4-28 0,-8-1 15 0,0 0-15 15,0 0 16-15,-4 9-16 0,0 0-1083 0</inkml:trace>
  <inkml:trace contextRef="#ctx0" brushRef="#br1" timeOffset="83563.34">23002 16567 1110 0,'0'0'0'0,"0"0"0"0,9 0 0 15,-9 0 10-15,0 0-10 0,7 1 10 0,-7-1-10 0,0 0 2 16,0 0-2-16,5 14 2 0,-2 5-2 0,-3-19 48 16,0 0-48-16,6 31 49 0,-6 16-49 0,0-47 66 15,0 0-66-15,-4 49 67 0,1-13-67 0,3-36 64 16,0 0-64-16,-4 35 65 0,-1-1-65 0,5-34 69 0,0 0-69 15,-5 30 70-15,3-8-70 0,2-22 47 0,0 0-47 16,-2 17 48-16,-1-1-48 0,3-16 37 0,0 0-37 16,-4 14 37-16,4 1-37 0,-4 1-1291 0</inkml:trace>
  <inkml:trace contextRef="#ctx0" brushRef="#br1" timeOffset="83879.13">22988 16560 807 0,'0'0'0'0,"0"0"0"16,17-19 0-16,-17 19 32 0,0 0-32 0,20-19 32 16,4-4-32-16,-24 23 49 0,0 0-49 0,29-17 50 15,1 3-50-15,-30 14 23 0,0 0-23 0,28-9 24 0,-7 6-24 16,-21 3 26-16,0 0-26 0,16 0 26 15,-2 2-26-15,-14-2 25 0,0 0-25 0,11 7 26 0,-3 5-26 16,-8-12 20-16,0 0-20 0,6 26 20 0,-6 22-20 16,0 1-810-16</inkml:trace>
  <inkml:trace contextRef="#ctx0" brushRef="#br1" timeOffset="84290.9">23023 16795 1166 0,'0'0'0'15,"0"0"0"-15,12-3 0 0,-12 3 2 0,0 0-2 16,23-7 2-16,18-5-2 0,-41 12 1 0,0 0-1 0,46-13 2 16,-6 5-2-16,-40 8 45 0,0 0-45 0,36-5 46 15,-6 1-46-15,-30 4 54 0,0 0-54 0,21 0 54 16,-9 2-54-16,-12-2 55 0,0 0-55 15,7 2 56-15,-7-2-56 0,0 0-1053 0</inkml:trace>
  <inkml:trace contextRef="#ctx0" brushRef="#br1" timeOffset="86716.3">21043 17811 577 0,'0'0'0'0,"0"0"95"0,0 0-95 0,7-28 95 0,2 13-95 16,-9 15 99-16,0 0-99 0,9-12 100 0,-2 3-100 15,-7 9 73-15,0 0-73 0,7-7 74 0,2 2-74 16,-9 5 46-16,0 0-46 0,12-7 46 0,6-4-46 16,-18 11 36-16,0 0-36 0,19-10 37 0,6 1-37 15,-25 9 25-15,0 0-25 0,24-10 26 0,-1 1-26 16,-23 9 23-16,0 0-23 0,16-5 24 0,-7 3-24 15,-9 2 23-15,0 0-23 0,0 0 23 0,9 2-23 16,-9-2 25-16,0 0-25 0,0 0 26 0,3 9-26 16,-3-9 28-16,0 0-28 0,0 15 28 0,-3 15-28 15,3-30 27-15,0 0-27 0,-5 36 27 16,-3-5-27-16,8-31 23 0,0 0-23 0,-14 33 24 16,-2 5-24-16,16-38 23 15,0 0-23-15,-15 37 24 0,2-6-24 0,13-31 21 0,0 0-21 0,-16 26 21 0,0 0-21 16,16-26 17-16,0 0-17 0,-15 20 17 0,8-6-17 0,7-14 16 0,0 0-16 15,-6 9 17-15,6-9-17 0,0 0 20 0,0 0-20 0,0 9 21 16,0-9-21-16,0 0 21 0,0 0-21 0,21 5 22 16,13-3-22-16,-34-2 23 0,0 0-23 0,41-2 23 15,1-5-23-15,-42 7 23 0,0 0-23 0,40-12 24 16,-4-4-24-16,-36 16 21 0,0 0-21 0,35-14 22 16,-3 6-22-16,-32 8 17 0,0 0-17 15,26-7 18-15,-6 2-18 0,-1-1-1471 0</inkml:trace>
  <inkml:trace contextRef="#ctx0" brushRef="#br1" timeOffset="87322.3">21488 17667 1132 0,'0'0'0'0,"0"0"0"0,0-14 0 0,0 14 3 16,0 0-3-16,3-12 3 0,-3 5-3 0,0 7 9 15,0 0-9-15,5-7 9 0,6-5-9 0,-11 12 36 0,0 0-36 16,18-13 37-16,8-1-37 0,-26 14 39 16,0 0-39-16,30-12 40 0,2 3-40 0,-32 9 38 0,0 0-38 15,32-7 38-15,-8 2-38 0,-24 5 50 0,0 0-50 16,20-2 51-16,-8 4-51 0,-12-2 46 0,0 0-46 15,7 5 46-15,-3 7-46 0,-4-12 37 0,0 0-37 16,0 23 38-16,-4 11-38 0,4-34 32 0,0 0-32 16,-14 35 33 46,-4-6-33-62,18-29 26 0,0 0-26 0,-19 23 26 0,3-4-26 0,16-19 24 16,0 0-24-16,-14 14 25 0,-2-4-25 0,16-10 21 0,0 0-21 0,-7 7 22 15,7-7-22-15,0 0 20 0,0 0-20 0,-5 9 20 0,5-9-20 0,0 0 18 0,0 0-18 16,12 5 19-16,6-4-19 0,-18-1 15 0,0 0-15 16,21 2 16-16,0 2-16 15,-21-4 13-15,0 0-13 0,23 3 14 16,0 1-14-16,-23-4 11 16,0 0-11-16,18 3 12 0,-4 2-12 15,-14-5 9-15,0 0-9 0,5 7 9 16,-5-7-9-16,0 0 7 0,0 0-7 0,0 17 7 15,-5 9-7 1,5-26 7 0,0 0-7-16,-16 33 7 0,-5 2-7 15,21-35 7-15,0 0-7 16,-23 29 7-16,2-10-7 0,21-19 7 16,0 0-7-16,-18 18 7 0,6-4-7 0,12-14 5 0,0 0-5 0,-7 8 5 0,3 1-5 0,4-9 2 0,0 0-2 0,0 0 2 0,19-5-2 0,3-1-1521 0</inkml:trace>
  <inkml:trace contextRef="#ctx0" brushRef="#br1" timeOffset="89418.58">22601 17756 1009 0,'0'0'0'15,"0"0"98"-15,0 0-98 0,-12-21 99 16,5 9-99-16,7 12 67 0,0 0-67 0,-2-11 68 0,6 4-68 15,-4 7 43-15,0 0-43 0,7-12 43 0,5-5-43 16,-12 17 39-16,0 0-39 0,18-19 40 0,-1-4-40 16,-17 23 32-16,0 0-32 0,20-19 32 0,-3 4-32 15,-17 15 29-15,0 0-29 0,14-9 29 0,-5 6-29 16,-9 3 29-16,0 0-29 0,7 0 30 0,-7 0-30 16,0 0 27-16,0 0-27 0,0 0 28 0,0 0-28 15,0 0 24-15,0 0-24 0,7 12 24 0,-7 22-24 16,0-34 21-16,0 0-21 0,-1 44 22 15,-5-8-22-15,6-36 17 16,0 0-17-16,-10 35 17 0,-8 4-17 16,18-39 16-1,0 0-16-15,-16 37 17 16,2-13-17-16,14-24 18 0,0 0-18 0,-11 24 18 16,1 6-18-16,10-30 17 0,0 0-17 0,-12 26 18 0,6-11-18 0,6-15 19 0,0 0-19 0,-2 9 20 0,2-9-20 0,0 0 18 0,0 0-18 0,2 8 19 0,-2-8-19 0,0 0 18 0,0 0-18 0,13 6 18 15,8-6-18-15,-21 0 19 0,0 0-19 0,33-6 20 16,4-6-20-16,-37 12 18 0,0 0-18 0,41-12 19 15,3-2-19-15,-44 14 18 0,0 0-18 0,41-13 18 16,-4-3-18-16,-37 16 13 0,0 0-13 0,31-14 14 16,-4 2-14-16,-27 12 6 0,0 0-6 0,19-10 6 15,-8 3-6-15,0 0-1616 0</inkml:trace>
  <inkml:trace contextRef="#ctx0" brushRef="#br1" timeOffset="89989.06">23212 17439 1211 0,'0'0'0'0,"0"0"0"0,-2-12 0 0,2 12 23 16,0 0-23-16,-4-9 24 0,3 2-24 0,1 7 49 16,0 0-49-16,0 0 49 0,-13-7-49 0,13 7 39 15,0 0-39-15,-10-3 40 0,-3 1-40 0,13 2 29 16,0 0-29-16,-14 2 29 0,-3 3-29 0,17-5 42 15,0 0-42-15,-20 10 42 0,-3 6-42 0,23-16 42 0,0 0-42 16,-21 24 42-16,3 7-42 0,18-31 45 0,0 0-45 16,-12 37 46-16,5-1-46 0,7-36 41 0,0 0-41 15,-3 33 41-15,3-4-41 0,0-29 34 0,0 0-34 0,3 25 34 16,1-10-34-16,-4-15 27 0,0 0-27 16,3 12 28-16,1-1-28 0,-4-11 20 0,0 0-20 0,7 8 21 15,3-1-21-15,-10-7 18 0,0 0-18 0,16 5 19 16,7-1-19-16,-23-4 17 0,0 0-17 0,21-2 18 15,4-8-18-15,-25 10 16 0,0 0-16 0,19-19 17 16,-3-4-17-16,-16 23 16 0,0 0-16 0,9-26 17 16,0-3-17-16,-9 29 14 0,0 0-14 0,7-28 15 15,-5 7-15-15,-2 21 13 0,0 0-13 0,-2-15 13 16,-2 3-13-16,4 12 11 0,0 0-11 0,-3-9 11 16,3 9-11-16,0 0 14 0,0 0-14 0,0 0 14 15,0 0-14-15,0 0 16 0,0 0-16 0,0 0 17 16,0 0-17-16,0 0 15 0,0 0-15 0,0 0 15 0,14 10-15 15,-14-10 13-15,0 0-13 0,21 28 14 0,9 14-14 16,-30-42 10-16,0 0-10 0,27 41 10 0,-15-10-10 16,-12-31 8-16,0 0-8 0,2 33 8 0,-13 10-8 15,11-43 7-15,0 0-7 0,-23 47 8 0,-7-2-8 16,30-45 6-16,0 0-6 0,-35 42 6 0,-4-3-6 16,39-39 4-16,0 0-4 0,-35 35 4 0,3-5-4 0,32-30 2 15,0 0-2-15,-28 24 3 0,1-9-3 0,27-15 0 16,0 0 0-16,-24 7 0 0,3-7 0 0,-1 0-1746 0</inkml:trace>
  <inkml:trace contextRef="#ctx0" brushRef="#br1" timeOffset="109123.06">21106 16248 494 0,'0'0'0'16,"0"0"0"-16,0 0 0 0,0 0 12 0,0 0-12 15,0 0 12-15,-17-3-12 0,17 3 45 0,0 0-45 0,-9-4 46 16,-3 3-46-16,12 1 61 0,0 0-61 0,-11-2 61 16,4 2-61-16,7 0 55 0,0 0-55 0,0 0 55 15,-11-2-55-15,11 2 38 0,0 0-38 0,-7-3 39 16,7 3-39-16,0 0 38 0,0 0-38 0,-7-6 38 15,7 6-38-15,0 0 38 0,0 0-38 0,-12-5 38 16,7 4-38-16,5 1 42 0,0 0-42 0,-9 0 42 0,2 0-42 16,7 0 44-16,0 0-44 0,0 0 45 0,-11-2-45 15,11 2 40-15,0 0-40 0,0 0 40 0,0 0-40 16,0 0 37-16,0 0-37 0,0 0 37 0,0 0-37 16,0 0 31-16,0 0-31 0,12 8 32 0,11-6-32 0,-23-2 23 15,0 0-23-15,34-2 24 0,8-3-24 0,-42 5 20 16,0 0-20-16,44-8 21 15,4 1-21-15,-48 7 28 0,0 0-28 0,49-9 29 0,11-7-29 0,-60 16 27 16,0 0-27-16,68-15 27 0,9 3-27 0,-77 12 29 16,0 0-29-16,81-11 29 0,1-1-29 0,-82 12 25 15,0 0-25-15,86-15 26 0,8-6-26 16,-94 21 24 0,0 0-24-16,90-21 25 0,1 4-25 15,-91 17 22-15,0 0-22 16,89-17 22-16,-12-2-22 15,-77 19 17 1,0 0-17-16,74-18 18 0,-7 4-18 16,-67 14 15-16,0 0-15 0,59-13 15 0,-17 4-15 15,-42 9 11 1,0 0-11-16,34-7 11 16,-12 3-11-1,-22 4 10-15,0 0-10 16,15-1 10-16,-1 1-10 15,-14 0 7-15,0 0-7 0,12 0 8 16,-3-2-8-16,-9 2 6 16,0 0-6-16,7-2 6 0,-7 2-6 0,0 0 8 0,0 0-8 15,11 2 9-15,-11-2-9 0,0 0 9 0,0 0-9 16,5 7 9-16,-5-7-9 0,0 0 9 0,0 0-9 16,0 0 9-16,0 0-9 0,0 0 7 0,0 0-7 15,9 5 8-15,-9-5-8 0,0 0 4 16,0 0-4-16,0 0 4 0,3 7-4 0,2 0-1494 15</inkml:trace>
  <inkml:trace contextRef="#ctx0" brushRef="#br1" timeOffset="109910.14">20727 18621 621 0,'0'0'0'0,"0"0"85"0,0 0-85 16,9-21 86-16,0 7-86 0,-9 14 61 0,0 0-61 0,8-7 62 15,3 4-62-15,-11 3 38 0,0 0-38 16,12-4 38-16,1 1-38 0,-13 3 37 0,0 0-37 16,17-5 37-16,6-2-37 0,-23 7 30 0,0 0-30 15,30-9 31-15,6 0-31 0,-36 9 30 0,0 0-30 16,40-10 31-16,10 0-31 0,-50 10 31 0,0 0-31 16,58-11 31-16,5 3-31 15,-63 8 31-15,0 0-31 0,69-9 32 0,4-7-32 16,-73 16 26-16,0 0-26 0,81-20 27 0,11-3-27 15,-92 23 25-15,0 0-25 0,98-24 26 0,1 0-26 0,-99 24 20 0,0 0-20 0,108-26 20 16,7-2-20-16,-115 28 25 0,0 0-25 0,116-28 25 0,-1 1-25 16,-115 27 18-16,0 0-18 0,104-26 18 0,-4 3-18 15,-100 23 19-15,0 0-19 0,90-19 20 0,-19 5-20 16,-71 14 20-16,0 0-20 0,57-15 21 0,-20-3-21 16,-37 18 19-16,0 0-19 0,23-13 19 0,-11 2-19 15,-12 11 18-15,0 0-18 0,7-8 19 0,-4-3-19 16,-3 11 17-16,0 0-17 0,0-8 18 0,0 8-18 15,0 0 17-15,0 0-17 0,0 0 17 0,-5-7-17 0,5 7 16 16,0 0-16-16,4-7 17 0,12-4-17 0,-16 11 14 16,0 0-14-16,24-19 15 0,5-5-15 0,1 0-1311 15</inkml:trace>
  <inkml:trace contextRef="#ctx0" brushRef="#br1" timeOffset="111823.98">20805 16215 628 0,'0'0'0'15,"0"0"0"-15,0 0 0 0,0 0 14 0,0 0-14 16,0 0 15-16,0 0-15 0,0 0 38 0,0 0-38 0,0 0 38 15,0 0-38-15,0 0 64 0,0 0-64 0,0 0 64 16,0 18-64-16,0-18 57 0,0 0-57 16,0 8 58-16,-9 20-58 0,9-28 40 0,0 0-40 15,-9 29 40-15,4-8-40 0,5-21 36 0,0 0-36 0,-4 12 37 16,2-5-37-16,2-7 40 0,0 0-40 0,0 0 40 16,6 12-40-16,-6-12 39 0,0 0-39 0,16 6 40 15,24-3-40-15,-40-3 37 0,0 0-37 0,53-7 37 94,11-10-37-78,-64 17 35-16,0 0-35 0,70-26 35 0,4-2-35 0,-74 28 37 0,0 0-37 0,82-33 37 0,2-3-37 0,-84 36 34 0,0 0-34 0,81-38 35 0,6 3-35 0,-87 35 21 0,0 0-21 0,85-33 21 15,-13-3-21-15,2 0-1153 0</inkml:trace>
  <inkml:trace contextRef="#ctx0" brushRef="#br1" timeOffset="112907.77">20889 18403 721 0,'0'12'0'0,"0"-12"106"0,0 0-106 15,-1 52 106-15,2 7-106 0,-1-59 94 0,0 0-94 0,6 45 95 16,-3-19-95-16,-3-26 70 0,0 0-70 0,9 20 71 16,14 1-71-16,-23-21 55 0,0 0-55 15,33 16 56-15,12-8-56 0,-45-8 37 0,0 0-37 0,49-1 38 16,9-15-38-16,-58 16 31 0,0 0-31 0,62-38 32 16,3-30-32-16,-65 68 28 0,0 0-28 0,73-81 28 15,13-4-28 1,-86 85 31-16,0 0-31 0,85-93 32 15,-6-9-32-15,-79 102 15 0,0 0-15 16,76-101 15-16,-7 15-15 0,2 1-1186 16</inkml:trace>
  <inkml:trace contextRef="#ctx0" brushRef="#br1" timeOffset="115195.81">16133 5764 1446 0,'0'0'0'0,"0"0"0"15,0 0 0-15,0 0 24 0,0 0-24 16,-30-22 25-16,22 17-25 0,8 5 26 0,0 0-26 16,-9-12 27-16,-2 0-27 0,11 12 1 0,0 0-1 0,-19-21 2 15,-8-3-2-15,27 24-11 0,0 0 11 0,-26-28-10 16,-13 0 10-16,39 28-11 0,0 0 11 0,-44-26-10 15,-9-1 10-15,53 27-19 0,0 0 19 0,-69-28-18 16,-16 7 18-16,85 21-7 0,0 0 7 0,-90-19-6 0,-1 3 6 16,91 16-1-16,0 0 1 0,-80-13 0 0,11-3 0 15,69 16 1-15,0 0-1 0,-63-9 2 0,5 6-2 16,58 3 7-16,0 0-7 0,-55-4 7 0,5 8-7 16,50-4 18-16,0 0-18 0,-49 12 19 0,0 7-19 15,49-19 27-15,0 0-27 0,-50 33 28 0,-1 15-28 16,51-48 31-16,0 0-31 0,-49 63 31 0,-8 9-31 15,57-72 32-15,0 0-32 0,-51 75 33 0,2 3-33 0,49-78 27 16,0 0-27-16,-41 81 27 0,14 16-27 0,27-97 14 16,0 0-14-16,-15 100 15 0,11-11-15 0,4-89 7 15,0 0-7-15,11 84 8 0,10 13-8 0,-21-97 4 16,0 0-4-16,32 97 4 0,13 2-4 0,-45-99 2 0,0 0-2 16,55 88 2-16,7-12-2 0,-62-76 1 15,0 0-1-15,72 75 2 0,9 4-2 0,-81-79 3 0,0 0-3 16,87 66 4-16,3-14-4 0,-90-52 5 15,0 0-5-15,83 35 6 0,-4-18-6 0,-79-17 7 0,0 0-7 16,76-4 8-16,-3-13-8 0,-73 17 10 0,0 0-10 16,70-31 10-16,-5-14-10 0,-65 45 11 0,0 0-11 0,60-57 12 15,-7-12-12-15,-53 69 15 0,0 0-15 0,52-77 15 16,-7-11-15-16,-45 88 16 0,0 0-16 0,41-97 16 16,-7-12-16-16,-34 109 16 0,0 0-16 0,23-117 16 15,-16-5-16-15,-7 122 20 0,0 0-20 0,-6-117 21 16,-13 1-21-16,19 116 19 0,0 0-19 0,-32-102 20 15,-17 5-20-15,49 97 21 0,0 0-21 0,-64-82 21 0,-21 12-21 16,85 70 22-16,0 0-22 0,-95-45 22 0,-12 24-22 16,107 21 20-16,0 0-20 0,-108 0 21 0,-2 14-21 15,110-14 17-15,0 0-17 0,-98 31 17 0,9 17-17 16,89-48 11-16,0 0-11 0,-67 42 11 0,32-20-11 16,-2-4-1620-16</inkml:trace>
  <inkml:trace contextRef="#ctx0" brushRef="#br1" timeOffset="127087.16">24398 17740 621 0,'0'0'0'0,"0"0"64"0,0 0-64 0,-11-3 64 15,11 3-64-15,0 0 43 0,0 0-43 0,0-7 43 16,18-4-43-16,-18 11 40 0,0 0-40 0,26-14 40 16,11-6-40-16,-37 20 32 0,0 0-32 0,37-21 33 0,7 2-33 15,-44 19 26-15,0 0-26 0,46-18 26 0,0 1-26 16,-46 17 30-16,0 0-30 0,43-15 30 0,-8 6-30 16,-35 9 20-16,0 0-20 0,26-7 21 0,-8 0-21 15,1 0-790-15</inkml:trace>
  <inkml:trace contextRef="#ctx0" brushRef="#br1" timeOffset="130738.06">28663 16345 113 0,'0'0'0'0,"0"0"0"16,7 9 0-16,0-1-25 0</inkml:trace>
  <inkml:trace contextRef="#ctx0" brushRef="#br1" timeOffset="162935.53">26944 16153 863 0,'0'0'0'0,"0"0"0"15,0 0 0-15,0 0 20 0,0 0-20 0,7-22 20 16,-1 15-20-16,-6 7 35 0,0 0-35 0,8-4 36 15,6 2-36-15,-14 2 44 0,0 0-44 0,22-8 45 16,9-11-45-16,-31 19 27 0,0 0-27 0,34-24 27 16,-4-1-27-16,-30 25 17 0,0 0-17 0,23-27 18 15,-7-6-18-15,-16 33 14 0,0 0-14 0,10-42 14 16,-6-13-14-16,-4 55 13 0,0 0-13 0,-2-61 14 16,-3 1-14-16,5 60 16 0,0 0-16 0,-11-51 16 0,-1 15-16 15,12 36 33-15,0 0-33 0,-16-24 33 0,0 5-33 16,16 19 47-16,0 0-47 0,-12-11 48 0,-1 6-48 15,13 5 61-15,0 0-61 0,-12-1 61 0,2 2-61 16,10-1 60-16,0 0-60 0,-9 7 61 0,-2 9-61 16,11-16 51-16,0 0-51 0,-10 33 51 0,-1 31-51 0,11-64 43 15,0 0-43-15,-9 74 44 0,2 18-44 0,7-92 38 16,0 0-38-16,-7 100 38 0,-2 14-38 0,9-114 41 16,0 0-41-16,-9 115 41 0,4-13-41 0,5-102 43 15,0 0-43-15,-2 98 44 0,6-8-44 0,-4-90 36 0,0 0-36 16,5 89 37-16,0-6-37 0,-5-83 37 0,0 0-37 15,6 72 38-15,-3-13-38 0,-3-59 29 0,0 0-29 16,-2 50 30-16,-6-3-30 0,8-47 22 16,0 0-22-16,-16 43 23 0,-7-8-23 0,23-35 17 0,0 0-17 0,-27 28 18 15,-3-8-18-15,30-20 6 0,0 0-6 16,-28 9 7-16,-5-14-7 0,1 0-1723 0</inkml:trace>
  <inkml:trace contextRef="#ctx0" brushRef="#br1" timeOffset="163149.28">26558 16677 1435 0,'0'0'0'0,"1"-10"0"16,5-19 0-16,-6 29 10 0,0 0-10 0,12-38 10 16,8 1-10-16,-20 37 3 0,0 0-3 0,22-36 4 15,14 0-4-15,-36 36 17 0,0 0-17 0,40-33 18 0,12 3-18 16,-52 30 31-16,0 0-31 0,56-22 32 0,0 8-32 16,-56 14 39-16,0 0-39 0,46-7 39 0,-16 9-39 15,-30-2 40-15,0 0-40 0,30 15 40 0,9 22-40 16,-39-37 24-16,0 0-24 0,34 34 25 0,-17-16-25 15,1 1-1266-15</inkml:trace>
  <inkml:trace contextRef="#ctx0" brushRef="#br1" timeOffset="165871.74">27486 15677 684 0,'0'0'0'0,"0"0"0"0,2-22 0 16,-2 22 105-16,0 0-105 0,9-19 106 0,5 0-106 15,-14 19 78-15,0 0-78 0,14-18 79 0,-5 11-79 0,-9 7 70 16,0 0-70-16,0 0 70 0,8 2-70 0,-8-2 59 16,0 0-59-16,4 28 60 0,5 32-60 15,-9-60 43-15,0 0-43 0,5 80 43 0,-5 19-43 0,0-99 55 16,0 0-55-16,-7 105 55 0,-5 2-55 0,12-107 59 15,0 0-59-15,-14 108 60 235,1-10-60-235,13-98 58 15,0 0-58-15,-7 90 58 0,5-15-58 0,2-75 54 0,0 0-54 0,4 62 54 0,3-5-54 0,-7-57 47 0,0 0-47 0,9 42 48 0,-2-18-48 0,-7-24 44 0,0 0-44 0,16 17 45 0,14 1-45 0,-30-18 38 0,0 0-38 0,40 5 39 0,6-19-39 0,-46 14 39 0,0 0-39 0,46-30 39 0,-2-9-39 0,-44 39 36 0,0 0-36 0,43-45 36 0,-5 0-36 0,-38 45 31 0,0 0-31 16,32-42 32-16,-7 1-32 0,-25 41 28 0,0 0-28 0,16-40 29 0,-9 5-29 0,-7 35 29 0,0 0-29 0,2-31 30 0,-6 5-30 0,4 26 27 0,0 0-27 0,-9-17 28 0,-5 12-28 0,14 5 23 0,0 0-23 0,-16 7 24 0,-3 12-24 0,19-19 19 0,0 0-19 0,-20 27 19 0,1 8-19 0,19-35 13 0,0 0-13 0,-14 33 14 0,7-4-14 0,7-29 8 0,0 0-8 0,-2 28 9 0,6 0-9 0,-4-28 6 0,0 0-6 0,8 24 7 0,8-2-7 0,-16-22 4 0,0 0-4 0,21 19 4 0,2 0-4 0,-23-19 5 0,0 0-5 0,23 14 5 0,0-5-5 16,-23-9 5-16,0 0-5 0,23 2 6 0,5-11-6 15,-28 9 6-15,0 0-6 0,23-16 6 0,-8-3-6 16,-15 19 6-16,0 0-6 0,7-20 6 0,-9-1-6 16,2 21 8-16,0 0-8 0,-9-19 8 0,-7-2-8 15,16 21 7-15,0 0-7 0,-21-21 7 0,-2 0-7 0,23 21 7 16,0 0-7-16,-25-19 7 0,-5 2-7 0,30 17 8 15,0 0-8-15,-30-17 9 0,6-2-9 0,24 19 8 0,0 0-8 16,-18-18 9-16,13 5-9 0,5 13 9 16,0 0-9-16,8-16 9 0,15-3-9 15,-23 19 7-15,0 0-7 16,32-19 7-16,9 3-7 16,-41 16 7-16,0 0-7 0,44-19 7 15,9-7-7 1,-53 26 6-16,0 0-6 15,58-26 6-15,7 6-6 0,-65 20 6 16,0 0-6-16,62-19 6 0,-4-2-6 16,-58 21 4-16,0 0-4 0,55-24 4 15,-4-1-4-15,-51 25 3 16,0 0-3-16,41-20 4 16,-15 6-4-1,-26 14 2-15,0 0-2 0,16-14 2 16,-11-2-2-16,-5 16 1 15,0 0-1 1,-3-12 2-16,-8 12-2 0,11 0 1 16,0 0-1-16,-16 11 1 0,-8 9-1 15,24-20 0 1,0 0 0-16,-28 33 1 16,-4 11-1-16,32-44 0 15,0 0 0-15,-28 53 0 0,5 13 0 16,23-66 0-1,0 0 0-15,-16 62 0 16,9-12 0 0,7-50-1-16,0 0 1 0,-2 39 0 0,2-15 0 15,0-24-1 1,0 0 1-16,3 17-1 0,3-3 1 16,-6-14-2-1,0 0 2-15,12 10-1 0,11-1 1 16,-23-9-2-1,0 0 2-15,28 0-1 0,8-10 1 16,-36 10-1 0,0 0 1-16,30-19 0 0,-9-9 0 15,-21 28 0-15,0 0 0 0,16-35 0 16,-6-6 0-16,-10 41 0 16,0 0 0-16,5-40 0 0,-5 12 0 15,0 28 0-15,0 0 0 16,-7-19 0-16,-7 14 0 15,14 5 0-15,0 0 0 16,-17 5 0-16,-1 9 0 16,18-14 0-16,0 0 0 15,-14 19 0-15,2 12 0 16,12-31 0-16,0 0 0 16,-9 30 0-16,7-11 0 0,2-19-1 15,0 0 1-15,9 19 0 0,12 7 0 16,-21-26-1-16,0 0 1 15,28 27-1-15,6-2 1 16,-34-25-1 0,0 0 1-16,40 15 0 0,19-6 0 15,-59-9-1 1,0 0 1 0,67 2 0-16,7-11 0 15,-74 9 0 1,0 0 0-16,70-17 0 0,-6-11 0 0,-64 28 0 15,0 0 0-15,55-45 0 0,-8-26 0 16,-47 71 0 0,0 0 0-16,41-83 1 0,-9-12-1 15,-32 95 0 1,0 0 0-16,24-109 1 16,-8-18-1-16,-16 127 0 15,0 0 0-15,7-116 1 0,-12 28-1 16,5 88 1-1,0 0-1-15,-16-66 1 0,-9 23-1 16,25 43 1-16,0 0-1 0,-24-26 1 16,-1 17-1-16,25 9 0 0,0 0 0 15,-23 6 1-15,0 14-1 0,23-20 1 16,0 0-1-16,-18 33 1 16,11 11-1-16,7-44 1 15,0 0-1-15,-1 60 1 16,4 25-1-16,-3-85 0 0,0 0 0 0,7 88 1 0,4-1-1 15,-11-87 0-15,0 0 0 0,14 83 0 0,0 2 0 0,-14-85 0 0,0 0 0 0,16 84 0 0,0-4 0 0,-16-80-1 0,0 0 1 0,12 73-1 0,-7-14 1 0,-5-59-3 0,0 0 3 0,-1 46-2 0,-6-9 2 0,7-37-11 16,0 0 11-16,-16 26-10 0,-13-13 10 0,1 1-2065 0</inkml:trace>
  <inkml:trace contextRef="#ctx0" brushRef="#br1" timeOffset="166120.34">28656 16283 1614 0,'0'0'0'0,"9"-5"0"0,12-11 0 0,-21 16 4 0,0 0-4 0,35-21 4 0,16-1-4 0,-51 22 1 0,0 0-1 0,57-28 1 0,1-1-1 0,-58 29 7 0,0 0-7 0,65-30 8 0,6 3-8 0,-71 27 3 0,0 0-3 0,74-23 3 0,-3 6-3 0,-1-1-1174 0</inkml:trace>
  <inkml:trace contextRef="#ctx0" brushRef="#br1" timeOffset="166421.87">29542 15385 1031 0,'0'0'0'0,"0"0"0"0,-21 12 0 0,21-12 48 0,0 0-48 16,-21 19 49-16,-6 10-49 0,27-29 83 0,0 0-83 15,-26 42 83-15,3 10-83 0,23-52 48 0,0 0-48 16,-20 65 49-16,4 20-49 0,16-85 39 0,0 0-39 16,-10 90 39-16,6 9-39 0,4-99 52 0,0 0-52 15,4 95 53-15,6-3-53 0,-10-92 50 0,0 0-50 0,20 86 50 16,6-4-50-16,-26-82 40 0,0 0-40 15,30 67 41-15,0-18-41 0,-30-49 40 0,0 0-40 0,37 38 41 16,15-7-41-16,-52-31 21 0,0 0-21 0,52 19 21 16,-2-17-21-16,-50-2 5 0,0 0-5 0,40-18 5 15,-6-18-5-15,-2 0-1356 0</inkml:trace>
  <inkml:trace contextRef="#ctx0" brushRef="#br1" timeOffset="166898.73">29817 15932 1446 0,'0'0'0'0,"0"0"0"0,-9 20 0 15,9-20 9-15,0 0-9 0,-7 21 9 0,-1 5-9 16,8-26 44-16,0 0-44 0,-11 29 45 0,2 6-45 0,9-35 84 15,0 0-84-15,-9 38 84 0,-1 5-84 0,10-43 69 16,0 0-69-16,-9 38 70 0,4-6-70 0,5-32 67 0,0 0-67 16,-4 24 68-16,2-9-68 0,2-15 55 0,0 0-55 15,0 11 56-15,0-11-56 0,0 0 48 0,0 0-48 16,6-7 49-16,1-28-49 0,-7 35 40 0,0 0-40 16,7-48 41-16,-2-4-41 15,-5 52 37-15,0 0-37 0,9-61 37 0,5-8-37 0,-14 69 31 0,0 0-31 16,19-80 32-16,6-9-32 0,-25 89 31 0,0 0-31 0,27-84 31 15,-1 26-31-15,-26 58 23 0,0 0-23 0,19-38 24 16,-8 24-24-16,-11 14 20 0,0 0-20 0,7-7 21 16,-7 7-21-16,0 0 15 0,0 0-15 0,4 15 15 15,-6 15-15-15,2-30 11 0,0 0-11 0,-2 41 11 16,4 13-11-16,-2-54 9 0,0 0-9 0,5 61 10 16,7 1-10-16,-12-62 7 0,0 0-7 0,18 59 8 15,5-7-8-15,-23-52 6 0,0 0-6 0,27 48 6 16,-3 7-6-16,-24-55 5 0,0 0-5 0,20 49 5 15,-4-16-5-15,-16-33 3 0,0 0-3 0,12 33 3 0,-2 8-3 16,-10-41 0-16,0 0 0 0,6 40 0 16,-12-19 0-16,1-1-1954 0</inkml:trace>
  <inkml:trace contextRef="#ctx0" brushRef="#br1" timeOffset="167119.37">29782 16222 1502 0,'0'0'0'0,"0"0"0"0,16-15 0 0,-16 15 55 16,0 0-55-16,17-18 56 0,10-8-56 0,-27 26 84 15,0 0-84-15,30-27 84 0,3 1-84 0,-33 26 20 0,0 0-20 16,36-26 20-16,3-2-20 0,-39 28 4 0,0 0-4 16,40-31 5-16,1-4-5 0,-41 35 0 0,0 0 0 15,42-45 0-15,4-15 0 0,-46 60-2 0,0 0 2 16,42-68-2-16,-10 3 2 0,0-3-1310 0</inkml:trace>
  <inkml:trace contextRef="#ctx0" brushRef="#br1" timeOffset="167331.34">30234 15426 1323 0,'0'0'0'0,"0"0"0"16,0 0 0-16,0 0 15 0,0 0-15 0,0 0 15 16,7-7-15-16,-7 7 27 0,0 0-27 0,12 5 28 15,11 8-28-15,-23-13 47 0,0 0-47 0,35 22 48 16,18 16-48-16,-53-38 67 0,0 0-67 0,53 49 68 15,-7 13-68-15,-46-62 86 0,0 0-86 0,30 78 87 16,-19 22-87-16,-11-100 68 0,0 0-68 0,-16 111 68 16,-32-2-68-16,48-109 52 0,0 0-52 0,-60 111 53 0,-2-1-53 15,62-110 28-15,0 0-28 0,-67 103 29 0,-5-13-29 16,72-90 12-16,0 0-12 0,-72 65 13 0,8-27-13 16,-1 0-1541-16</inkml:trace>
  <inkml:trace contextRef="#ctx0" brushRef="#br1" timeOffset="169260.7">29824 17236 1289 0,'0'0'0'0,"0"0"0"16,0 0 0-16,0 0 51 0,0 0-51 0,-26-19 52 16,12 11-52-16,14 8 116 0,0 0-116 0,-13-2 117 15,-1 12-117-15,14-10 88 0,0 0-88 0,-12 23 88 16,-2 10-88-16,14-33 50 0,0 0-50 0,-13 40 51 15,5 5-51-15,8-45 29 0,0 0-29 0,-6 46 29 16,5 6-29-16,1-52 25 0,0 0-25 0,3 45 26 16,2-10-26-16,-5-35 26 0,0 0-26 0,6 31 27 15,-5 0-27-15,-1-31 25 0,0 0-25 0,0 26 26 16,0-10-26-16,0-16 25 0,0 0-25 0,2 7 26 0,-2-7-26 16,0 0 27-16,0 0-27 0,4-20 28 0,-4-14-28 15,0 34 24-15,0 0-24 0,0-43 24 0,0-11-24 16,0 54 23-16,0 0-23 0,0-57 24 0,0-7-24 15,0 64 21-15,0 0-21 0,3-73 22 0,4-8-22 16,-7 81 19-16,0 0-19 0,11-78 20 0,3 7-20 0,-14 71 18 16,0 0-18-16,18-59 18 0,-1 19-18 0,-17 40 15 15,0 0-15-15,21-26 16 0,-1 7-16 16,-20 19 13-16,0 0-13 0,16-12 14 0,-4 7-14 0,-12 5 13 16,0 0-13-16,11-2 14 0,-2 4-14 0,-9-2 9 0,0 0-9 15,7 3 9-15,-7-3-9 0,0 0 7 16,0 0-7-16,12 20 7 0,-1 4-7 0,-11-24 4 15,0 0-4-15,3 33 5 0,-14 12-5 0,11-45 3 0,0 0-3 16,-14 48 4-16,-3-3-4 0,17-45 2 0,0 0-2 16,-13 36 3-16,8-8-3 0,5-28 1 0,0 0-1 0,-2 23 2 15,4-10-2-15,-2-13 1 0,0 0-1 0,5 13 1 16,2-3-1-16,-7-10 0 0,0 0 0 0,16 14 1 16,13 7-1-16,-29-21 0 0,0 0 0 0,30 19 0 15,-4-6 0-15,-26-13 0 0,0 0 0 0,19 13 0 16,-3-1 0-16,-16-12 0 0,0 0 0 0,13 14 0 15,-3 8 0-15,-10-22 0 0,0 0 0 16,6 31 0-16,-6 9 0 0,0-40 0 0,0 0 0 0,-9 41 0 16,-11 1 0-16,20-42 0 0,0 0 0 0,-24 40 1 15,-3-6-1-15,27-34 1 0,0 0-1 0,-26 30 1 16,3-8-1-16,23-22 1 0,0 0-1 0,-21 18 2 0,3-6-2 16,18-12 4-16,0 0-4 0,-12 5 5 0,3-7-5 15,9 2 6-15,0 0-6 0,0-10 6 0,7-11-6 16,-7 21 6-16,0 0-6 0,16-28 6 0,10-4-6 15,-26 32 4-15,0 0-4 0,28-39 4 0,-1-4-4 16,-1 0-1909-16</inkml:trace>
  <inkml:trace contextRef="#ctx0" brushRef="#br1" timeOffset="169694.07">30290 16830 1300 0,'0'0'0'0,"0"0"0"16,14-7 0-16,-14 7 56 0,0 0-56 0,11-2 57 16,-4 5-57-16,-7-3 90 0,0 0-90 0,7 13 90 0,2 9-90 15,-9-22 94-15,0 0-94 0,9 38 95 0,-2 23-95 16,-7-61 54-16,0 0-54 0,1 69 54 0,-4 12-54 15,3-81 39-15,0 0-39 0,-11 82 40 0,-6-10-40 16,17-72 39-16,0 0-39 0,-25 71 39 0,-10-1-39 16,35-70 33-16,0 0-33 0,-44 67 33 0,-9 4-33 15,53-71 29-15,0 0-29 0,-60 67 29 0,-4-8-29 0,64-59 22 16,0 0-22-16,-58 54 23 0,7 1-23 0,0 1-1602 16</inkml:trace>
  <inkml:trace contextRef="#ctx0" brushRef="#br1" timeOffset="170085.14">29311 17079 1211 0,'0'0'0'0,"0"0"0"16,7 7 0-16,-7-7 1 0,0 0-1 0,3 12 2 0,-3 9-2 15,0-21 1-15,0 0-1 0,2 41 2 0,2 28-2 16,-4-69 43-16,0 0-43 0,3 87 43 0,2 12-43 15,-5-99 59-15,0 0-59 0,11 98 60 0,7-1-60 16,-18-97 58-16,0 0-58 0,24 88 59 16,8-15-59-16,-32-73 47 0,0 0-47 0,41 68 47 0,5-3-47 15,-46-65 40-15,0 0-40 0,46 57 40 0,-4-12-40 16,-42-45 18-16,0 0-18 0,42 33 18 0,1-12-18 0,-43-21 22 16,0 0-22-16,42 7 23 0,0-12-23 0,-1 0-1286 15</inkml:trace>
  <inkml:trace contextRef="#ctx0" brushRef="#br1" timeOffset="180078.96">30908 15668 628 0,'0'0'0'0,"0"0"0"15,0 0 0-15,0 0 31 0,0 0-31 0,0 0 31 16,0 0-31-16,0 0 77 0,0 0-77 0,0 0 77 16,0 0-77-16,0 0 83 0,0 0-83 0,0 0 84 15,0 0-84-15,0 0 66 0,0 0-66 0,0 0 66 0,19-1-66 16,-19 1 30-16,0 0-30 0,30-9 31 0,11-5-31 16,-41 14 32-16,0 0-32 0,42-14 33 0,-5 2-33 15,-37 12 40-15,0 0-40 0,32-14 40 0,-4 2-40 16,-28 12 53-16,0 0-53 0,25-12 53 15,-4 4-53-15,-21 8 52 16,0 0-52-16,18-4 53 0,-4 1-53 16,-14 3 44-16,0 0-44 15,9 0 45-15,-9 0-45 16,0 0 33-16,0 0-33 0,10 8 34 0,-1 1-34 16,0 1-1227-16</inkml:trace>
  <inkml:trace contextRef="#ctx0" brushRef="#br1" timeOffset="180609.98">31113 15828 1099 0,'0'0'0'15,"0"0"0"-15,10 0 0 0,-10 0 46 0,0 0-46 0,9-2 46 16,2-1-46-16,-11 3 58 0,0 0-58 0,12-7 59 16,2 1-59-16,-14 6 57 0,0 0-57 0,16-8 57 15,0 1-57-15,-16 7 30 0,0 0-30 0,19-7 30 16,6 2-30-16,-25 5 20 0,0 0-20 0,28-4 20 15,4-1-20-15,-32 5 16 0,0 0-16 0,32-10 16 16,-6 3-16-16,-26 7 8 0,0 0-8 0,18-4 9 16,-4 4-9-16,0 0-1119 0</inkml:trace>
  <inkml:trace contextRef="#ctx0" brushRef="#br1" timeOffset="185335.18">31690 15129 684 0,'0'0'0'0,"0"0"0"0,0 0 0 15,0 0 34-15,0 0-34 0,0 0 34 0,3-23-34 16,-3 23 78-16,0 0-78 0,4-9 79 0,1 1-79 15,-5 8 75-15,0 0-75 0,5-7 75 0,2 0-75 0,-7 7 58 16,0 0-58-16,6-7 59 0,-6 7-59 0,0 0 39 16,0 0-39-16,0 0 39 0,7-3-39 15,-7 3 32-15,0 0-32 0,0 0 32 0,0 0-32 16,0 0 26-16,0 0-26 0,7 0 26 0,-7 0-26 0,0 0 24 16,0 0-24-16,0 0 25 0,0 0-25 0,0 0 24 15,0 0-24-15,7 6 24 0,-7-6-24 0,0 0 26 0,0 0-26 16,3 11 26-16,-1-4-26 0,-2-7 31 0,0 0-31 15,2 12 31-15,-2 7-31 0,0-19 34 0,0 0-34 16,-5 24 35-16,-6 2-35 16,11-26 31-16,0 0-31 15,-12 28 32-15,-2 1-32 0,14-29 29 16,0 0-29-16,-13 31 29 0,3 2-29 16,10-33 30-1,0 0-30-15,-9 35 30 16,0-1-30-16,9-34 25 15,0 0-25-15,-7 35 25 0,2 0-25 16,5-35 24-16,0 0-24 0,-6 33 25 16,-3-1-25-16,9-32 21 15,0 0-21-15,-7 25 22 0,4-1-22 0,3-24 20 0,0 0-20 0,-4 24 20 0,-3-5-20 0,7-19 18 0,0 0-18 0,-9 19 19 0,4-2-19 16,5-17 15-16,0 0-15 0,-3 14 16 0,-3-3-16 0,6-11 15 0,0 0-15 0,-5 8 16 0,3 1-16 0,2-9 13 0,0 0-13 0,0 0 14 0,2 5-14 0,-2-5 13 0,0 0-13 0,0 0 14 0,0 7-14 16,0-7 12-16,0 0-12 0,0 0 13 0,4 7-13 15,-4-7 9-15,0 0-9 0,0 0 10 0,0 0-10 16,0 0 9-16,0 0-9 0,0 0 9 0,8 7-9 15,-8-7 8-15,0 0-8 0,0 0 9 0,0 0-9 16,0 0 7-16,0 0-7 0,0 0 7 0,7 0-7 16,-7 0 7-16,0 0-7 0,0 0 7 0,7-2-7 15,-7 2 5-15,0 0-5 16,0 0 6-16,8-5-6 0,-8 5 5 16,0 0-5-16,0 0 5 0,8-3-5 0,-8 3 4 15,0 0-4-15,6-2 4 0,2 0-4 16,-8 2 5-16,0 0-5 15,13-3 6-15,1-1-6 0,-14 4 3 16,0 0-3-16,18-5 4 0,3-2-4 16,-21 7 4-1,0 0-4-15,28-5 4 0,7-5-4 16,-35 10 3-16,0 0-3 16,32-9 4-16,-12 4-4 0,-20 5 4 15,0 0-4 1,14 0 4-16,-4-4-4 0,-10 4 3 15,0 0-3-15,9-2 4 0,-9 2-4 0,0 0 4 16,0 0-4-16,9 2 4 0,-9-2-4 16,0 0 4-16,0 0-4 0,3 9 5 0,-1-2-5 15,-2-7 4-15,0 0-4 0,0 0 4 16,9 8-4-16,-9-8 1 0,0 0-1 0,0 0 2 16,11 7-2-16,-3 2-1724 0</inkml:trace>
  <inkml:trace contextRef="#ctx0" brushRef="#br1" timeOffset="186590.96">32175 15213 718 0,'0'0'0'0,"0"0"0"0,7-10 0 0,-7 10 45 0,0 0-45 15,5-9 46-15,2-1-46 0,-7 10 77 0,0 0-77 0,6-10 77 16,-3 1-77-16,-3 9 62 0,0 0-62 16,0 0 63-16,9-9-63 0,-9 9 48 0,0 0-48 0,0 0 49 15,9-8-49-15,-9 8 39 0,0 0-39 16,0 0 40-16,5-13-40 0,-5 13 30 0,0 0-30 16,0 0 30-16,5-8-30 0,-5 8 25 0,0 0-25 15,0 0 25-15,0-7-25 0,0 7 21 0,0 0-21 16,0 0 22-16,2-7-22 0,-2 7 19 0,0 0-19 0,0 0 19 15,-9-2-19-15,9 2 18 0,0 0-18 0,-7 0 18 16,-2 0-18-16,9 0 19 0,0 0-19 0,-10 0 20 16,-1 4-20-16,11-4 20 0,0 0-20 0,-12 7 21 15,-2 1-21-15,14-8 22 0,0 0-22 0,-18 11 22 16,4 1-22-16,14-12 16 0,0 0-16 0,-11 14 17 78,3-1-17-78,8-13 18 0,0 0-18 16,-9 13 18-16,2 0-18 0,7-13 17 0,0 0-17 15,-6 14 17-15,3-2-17 0,3-12 13 0,0 0-13 0,-2 12 13 16,2 1-13-16,0-13 11 0,0 0-11 0,0 13 12 0,0 6-12 0,0-19 15 0,0 0-15 0,2 20 16 16,0-5-16-16,-2-15 16 0,0 0-16 0,1 14 16 0,3-2-16 0,-4-12 16 15,0 0-16-15,4 9 17 0,1-2-17 16,-5-7 16-16,0 0-16 0,0 0 17 15,12 7-17-15,-12-7 14 0,0 0-14 0,7 3 15 0,0 0-15 16,-7-3 13-16,0 0-13 0,7 2 13 16,0 0-13-16,-7-2 11 15,0 0-11-15,7 2 11 0,1 1-11 0,-8-3 9 16,0 0-9-16,0 0 9 0,7 7-9 16,-7-7 8-1,0 0-8-15,0 0 9 0,8 7-9 16,-8-7 6-16,0 0-6 0,7 3 7 15,-7-3-7-15,0 0 6 0,0 0-6 0,9 7 7 16,-9-7-7-16,0 0 7 0,0 0-7 0,11 9 7 0,-4-2-7 16,-7-7 5-16,0 0-5 0,7 10 6 0,-2 4-6 0,-5-14 6 0,0 0-6 0,6 17 6 0,-1 4-6 0,-5-21 5 15,0 0-5-15,5 19 5 0,-3 0-5 0,-2-19 4 0,0 0-4 0,0 18 5 0,0-3-5 0,0-15 3 0,0 0-3 0,0 16 4 16,0 1-4-16,0-17 3 0,0 0-3 0,-4 17 3 0,-4-3-3 0,8-14 2 0,0 0-2 0,-11 12 3 0,0-1-3 0,11-11 2 0,0 0-2 0,-10 8 2 0,-1 1-2 0,11-9 2 0,0 0-2 0,-12 2 2 0,0 1-2 16,12-3 2-16,0 0-2 0,-15 2 3 0,1 0-3 15,14-2 1-15,0 0-1 0,-14 3 2 0,0-3-2 16,14 0 2-16,0 0-2 0,-12 0 2 0,1-5-2 15,11 5 2-15,0 0-2 0,-7-5 3 0,4-4-3 16,3 9 2-16,0 0-2 0,0-9 3 16,3 3-3-16,-3 6 2 0,0 0-2 0,0 0 3 15,14-7-3-15,-14 7 1 0,0 0-1 0,11-6 2 16,-2 5-2 0,-1-5-1550-16</inkml:trace>
  <inkml:trace contextRef="#ctx0" brushRef="#br1" timeOffset="187197.36">32471 15468 931 0,'0'0'0'0,"0"0"0"0,-7 5 0 0,7-5 76 16,0 0-76-16,0 0 76 0,-7 2-76 0,7-2 86 15,0 0-86-15,0 0 87 0,0 0-87 0,0 0 57 0,0 0-57 16,7-6 57-16,-7 6-57 0,0 0 37 15,0 0-37-15,0 0 38 0,0 0-38 0,0 0 34 16,0 0-34-16,6-6 35 0,-6 6-35 0,0 0 38 0,0 0-38 16,7-6 39-16,-7 6-39 0,0 0 37 15,0 0-37-15,14-8 37 0,0 1-37 0,-14 7 35 0,0 0-35 16,18-9 35-16,5-3-35 0,-23 12 31 0,0 0-31 0,26-16 31 31,4-1-31-31,-30 17 28 0,0 0-28 0,30-15 29 16,-4 4-29-1,-26 11 29 1,0 0-29-16,22-5 29 0,-8 2-29 0,-14 3 25 16,0 0-25-16,10 0 25 15,-3 1-25-15,-7-1 19 16,0 0-19-16,6 9 20 0,-5 6-20 0,-1-15 18 16,0 0-18-16,2 16 18 0,2-7-18 0,-1-1-1468 0</inkml:trace>
  <inkml:trace contextRef="#ctx0" brushRef="#br1" timeOffset="188200.07">33006 15039 990 0,'0'0'0'0,"0"0"63"0,0 0-63 0,-7-14 64 16,5 7-64-16,2 7 37 0,0 0-37 0,0 0 38 15,0 0-38-15,0 0 52 0,0 0-52 0,0 0 53 16,-1 17-53-16,1-17 48 0,0 0-48 0,-6 17 48 16,-4 8-48-16,10-25 41 0,0 0-41 0,-14 27 42 15,-4 4-42-15,18-31 38 0,0 0-38 0,-18 33 39 16,4 0-39-16,14-33 35 0,0 0-35 0,-10 35 36 16,1 1-36-16,9-36 33 0,0 0-33 0,-6 40 34 15,5 0-34-15,1-40 36 16,0 0-36-16,1 36 36 0,1-6-36 15,-2-30 31 1,0 0-31-16,4 24 32 0,1-5-32 16,-5-19 29-16,0 0-29 0,5 15 29 15,-1-4-29-15,-4-11 24 16,0 0-24-16,3 8 25 0,-3-8-25 16,0 0 21-16,0 0-21 0,14 6 22 15,2-3-22-15,-16-3 17 0,0 0-17 16,22 4 17-16,9-4-17 0,-31 0 14 15,0 0-14-15,30-4 15 0,-10 2-15 16,-20 2 11-16,0 0-11 16,17-1 11-16,3-1-11 15,-20 2 2-15,0 0-2 0,19-4 3 16,-1 1-3 0,-1 0-1490-16</inkml:trace>
  <inkml:trace contextRef="#ctx0" brushRef="#br1" timeOffset="188542.84">32923 15267 896 0,'0'0'0'0,"0"0"35"0,0 0-35 0,-7-2 35 16,7 2-35-16,0 0 19 0,0 0-19 0,0 0 19 16,0 0-19-16,0 0 42 0,0 0-42 0,7-5 42 15,2 2-42-15,-9 3 52 0,0 0-52 0,14-7 53 16,7-2-53-16,-21 9 49 0,0 0-49 0,29-10 49 15,4-1-49-15,-33 11 47 0,0 0-47 0,30-10 48 16,-9 1-48-16,-21 9 41 0,0 0-41 0,18-5 41 0,-6 3-41 16,-12 2 28-16,0 0-28 0,9 2 29 0,-9-2-29 15,0 0-1084-15</inkml:trace>
  <inkml:trace contextRef="#ctx0" brushRef="#br1" timeOffset="188779.95">32951 15101 851 0,'0'0'0'0,"0"0"52"0,0 0-52 0,6-21 53 15,6 2-53-15,-12 19 45 0,0 0-45 0,14-16 46 16,4 4-46-16,-18 12 33 0,0 0-33 0,25-15 33 15,8-6-33-15,-33 21 25 0,0 0-25 0,39-26 26 16,0 4-26-16,-39 22 10 0,0 0-10 0,37-19 10 16,-2 6-10-16,-35 13 3 0,0 0-3 0,23-8 4 15,-9 4-4-15,0 1-834 0</inkml:trace>
  <inkml:trace contextRef="#ctx0" brushRef="#br1" timeOffset="189316.65">33444 15045 664 0,'0'0'0'0,"0"0"28"0,0 0-28 16,16-19 28-16,-8 9-28 0,-8 10 33 0,0 0-33 16,0 0 33-16,8-9-33 0,-8 9 55 0,0 0-55 0,0 0 56 15,0 0-56-15,0 0 65 0,0 0-65 0,-8-1 66 16,1 1-66-16,7 0 71 0,0 0-71 0,-8 1 72 15,-3 6-72-15,11-7 61 0,0 0-61 0,-11 7 61 16,1 4-61-16,10-11 58 0,0 0-58 0,-13 10 59 16,-4 2-59-16,17-12 53 0,0 0-53 0,-18 16 54 15,2 1-54-15,16-17 47 0,0 0-47 0,-12 16 47 16,5-1-47-16,7-15 40 0,0 0-40 0,-4 14 41 16,3 0-41-16,1-14 31 0,0 0-31 0,0 12 31 15,3-3-31-15,-3-9 25 0,0 0-25 0,4 8 26 16,-1 1-26-16,-3-9 19 0,0 0-19 0,4 9 20 15,-1-2-20-15,-3-7 17 0,0 0-17 0,9 12 18 0,10 12-18 16,-19-24 16-16,0 0-16 0,22 26 17 0,-5-7-17 16,-17-19 14-16,0 0-14 0,18 22 15 0,5 9-15 15,-23-31 13-15,0 0-13 0,21 32 13 0,-9-6-13 16,-12-26 11-16,0 0-11 0,7 27 11 0,-7 4-11 16,0-31 10-16,0 0-10 0,-5 28 11 0,-5-5-11 15,10-23 9-15,0 0-9 0,-16 19 10 0,-4-4-10 16,20-15 9-16,0 0-9 0,-19 14 10 0,-1-4-10 15,20-10 9-15,0 0-9 0,-19 9 9 0,0-5-9 0,19-4 7 16,0 0-7-16,-16 3 7 0,3-1-7 0,13-2 7 16,0 0-7-16,-7 0 7 0,7 0-7 0,0 0 6 15,0 0-6-15,-7-4 6 0,7 4-6 0,0 0 3 16,0 0-3-16,0 0 3 0,11-1-3 0,-1-1-1524 0</inkml:trace>
  <inkml:trace contextRef="#ctx0" brushRef="#br1" timeOffset="197812.08">30535 11977 460 0,'0'0'0'0,"0"0"0"16,0 0 0-16,0 0 49 0,0 0-49 0,0 0 49 15,0 0-49-15,0 0 134 0,0 0-134 0,8-17 134 16,-8 17-134-16,0 0 120 0,0 0-120 0,5-7 120 15,-5 7-120-15,0 0 77 0,0 0-77 0,0 0 77 16,0 0-77-16,0 0 48 0,0 0-48 0,3 5 48 16,-3-5-48-16,0 0 37 0,0 0-37 0,4 12 37 15,-4 7-37-15,0-19 30 0,0 0-30 0,0 26 31 16,0 2-31-16,0-28 27 0,0 0-27 0,-4 31 27 0,-4 5-27 31,8-36 25-31,0 0-25 0,-11 39 26 0,0 7-26 0,11-46 22 16,0 0-22-16,-8 45 23 0,-1 0-23 0,9-45 20 15,0 0-20-15,-6 40 21 0,6-11-21 0,0-29 21 0,0 0-21 0,4 28 22 0,3 0-22 16,-7-28 19-16,0 0-19 0,9 28 20 0,1-4-20 0,-10-24 18 16,0 0-18-16,13 24 19 0,1 4-19 15,-14-28 17-15,0 0-17 0,12 33 18 0,-3-4-18 0,-9-29 15 16,0 0-15-16,9 31 15 0,-4-10-15 0,-5-21 17 16,0 0-17-16,5 19 17 0,3-3-17 0,-8-16 15 15,0 0-15-15,5 10 15 0,-5-10-15 0,0 0 15 0,0 0-15 16,9 9 15-16,3-11-15 0,-12 2 13 0,0 0-13 15,26-7 14-15,13-7-14 0,-39 14 13 0,0 0-13 16,43-16 14-16,-8-3-14 0,-35 19 10 0,0 0-10 16,28-15 11-16,-7 4-11 0,-21 11 11 0,0 0-11 0,16-6 12 15,2 2-12-15,-18 4 9 0,0 0-9 0,14 0 9 16,-7 0-9-16,0 0-1467 0</inkml:trace>
  <inkml:trace contextRef="#ctx0" brushRef="#br1" timeOffset="198639.27">31176 12309 852 0,'0'0'0'15,"0"0"0"-15,0 0 0 0,0 0 61 0,0 0-61 16,0-5 62-16,0 5-62 0,0 0 109 0,0 0-109 0,0-12 110 16,0 2-110-16,0 10 51 0,0 0-51 0,-2-11 51 15,-1 1-51-15,3 10 33 0,0 0-33 0,-4-5 34 16,4 5-34-16,0 0 29 0,0 0-29 0,0 0 30 15,-9-7-30-15,9 7 34 0,0 0-34 0,-10 7 34 16,-6 14-34-16,16-21 37 0,0 0-37 0,-23 32 37 16,0 8-37-16,23-40 39 0,0 0-39 0,-26 45 39 15,-3 0-39-15,29-45 36 0,0 0-36 0,-24 42 37 16,8-1-37-16,16-41 35 0,0 0-35 0,-11 40 35 0,6-5-35 16,5-35 30-16,0 0-30 0,0 31 31 0,5-10-31 15,-5-21 25-15,0 0-25 0,5 14 26 0,-1-6-26 16,-4-8 24-16,0 0-24 0,0 0 25 0,9 9-25 15,-9-9 21-15,0 0-21 0,16 0 22 0,14-12-22 16,-30 12 22-16,0 0-22 0,30-19 22 0,-6-11-22 16,-24 30 25-16,0 0-25 0,18-33 25 0,-2 6-25 15,-16 27 25-15,0 0-25 0,12-31 25 0,-3 3-25 0,-9 28 25 16,0 0-25-16,5-26 25 0,-1 5-25 0,-4 21 20 16,0 0-20-16,3-19 20 0,1 3-20 0,-4 16 16 15,0 0-16-15,4-12 17 0,-1 7-17 0,-3 5 13 16,0 0-13-16,0 0 14 0,2-12-14 0,-2 12 12 15,0 0-12-15,0 0 12 0,0 0-12 0,0 0 9 0,0 0-9 16,0 0 9-16,0 0-9 0,0 0 6 0,0 0-6 16,7 14 6-16,-5 1-6 0,-2-15 4 0,0 0-4 0,0 20 5 15,0-3-5-15,0-17 3 0,0 0-3 16,1 19 4-16,1-12-4 0,-2-7 3 0,0 0-3 0,4 7 3 16,-4-7-3-16,0 0 2 0,0 0-2 0,10 10 2 15,-10-10-2-15,0 0 1 0,0 0-1 0,9 4 1 16,2-6-1-16,-11 2 0 0,0 0 0 0,12-2 1 15,4-7-1-15,-16 9 0 0,0 0 0 0,16-6 0 16,0 0 0-16,0 3-1715 0</inkml:trace>
  <inkml:trace contextRef="#ctx0" brushRef="#br1" timeOffset="199259.09">31423 11858 651 0,'0'0'0'0,"0"0"0"16,7-2 0-16,-7 2 58 0,0 0-58 0,0 0 59 0,9-9-59 15,-9 9 84-15,0 0-84 0,0 0 84 0,0 0-84 16,0 0 53-16,0 0-53 0,9-3 54 0,-9 3-54 15,0 0 48-15,0 0-48 0,0 0 49 0,0 7-49 16,0-7 42-16,0 0-42 0,0 9 42 0,0 1-42 16,0-10 37-16,0 0-37 0,-2 10 37 0,-1 2-37 15,3-12 38-15,0 0-38 0,-4 7 38 0,2 2-38 16,2-9 36-16,0 0-36 0,0 9 36 0,0-9-36 16,0 0 31-16,0 0-31 0,4 8 31 0,-4-8-31 15,0 0 26-15,0 0-26 0,3 7 26 0,-3-7-26 0,0 0-1110 16</inkml:trace>
  <inkml:trace contextRef="#ctx0" brushRef="#br1" timeOffset="199748.3">31353 11723 763 0,'0'0'0'0,"0"0"0"0,7-9 0 0,-7 9 55 15,0 0-55-15,0 0 55 0,7-8-55 0,-7 8 95 0,0 0-95 16,0 0 96-16,0 0-96 0,0 0 74 15,0 0-74-15,8 12 74 0,-6 12-74 0,-2-24 57 0,0 0-57 16,-2 38 58-16,-3 14-58 0,5-52 44 0,0 0-44 16,-3 57 44-16,1 4-44 0,2-61 47 15,0 0-47-15,0 58 48 0,2-4-48 0,-2-54 47 0,0 0-47 16,5 55 48-16,0 8-48 16,-5-63 44-16,0 0-44 0,6 60 45 0,-1-4-45 0,-5-56 46 0,0 0-46 0,5 45 46 15,2-16-46-15,-7-29 40 0,0 0-40 16,5 26 41-16,-1-4-41 0,-4-22 28 0,0 0-28 0,4 20 29 15,-3-15-29-15,1 2-1383 0</inkml:trace>
  <inkml:trace contextRef="#ctx0" brushRef="#br1" timeOffset="200649.84">31190 12268 863 0,'0'0'0'0,"0"0"0"0,0 0 0 16,0 0 41-16,0 0-41 0,7-9 42 0,-3 2-42 16,-4 7 70-16,0 0-70 0,5-8 71 0,2-1-71 15,-7 9 77-15,0 0-77 0,18-12 78 0,15-9-78 16,-33 21 46-16,0 0-46 0,39-22 46 0,5 3-46 16,-44 19 38-16,0 0-38 0,43-14 39 0,2 2-39 0,-45 12 32 15,0 0-32-15,45-12 33 0,-5 1-33 0,-40 11 26 16,0 0-26-16,39-12 26 0,-4 0-26 0,-35 12 25 15,0 0-25-15,32-10 25 16,-5-1-25-16,-27 11 21 0,0 0-21 0,24-10 22 0,1-2-22 16,-25 12 24-16,0 0-24 0,25-14 25 0,-6 2-25 0,-19 12 17 15,0 0-17-15,12-11 18 0,-4 4-18 0,-8 7 14 0,0 0-14 16,1-8 15-16,-1 8-15 0,0 0 13 0,0 0-13 0,-7 0 13 16,-5 8-13-16,12-8 11 0,0 0-11 0,-21 18 11 15,-8 4-11-15,29-22 12 0,0 0-12 0,-28 26 12 16,2 2-12-16,26-28 16 15,0 0-16-15,-21 34 17 0,1 8-17 0,20-42 24 0,0 0-24 0,-16 38 24 16,4-3-24-16,12-35 25 0,0 0-25 0,-11 29 25 16,10-5-25-16,1-24 23 0,0 0-23 0,1 19 23 15,5-6-23-15,-6-13 23 0,0 0-23 0,5 3 24 16,-5-3-24-16,0 0 21 0,0 0-21 0,10 2 21 16,6-6-21-16,-16 4 21 0,0 0-21 0,23-14 22 15,0-8-22-15,-23 22 20 0,0 0-20 0,21-26 20 16,-6 2-20-16,-15 24 18 0,0 0-18 15,10-28 19-15,-3 2-19 0,-7 26 18 16,0 0-18-16,6-22 18 0,-5 6-18 0,-1 16 17 16,0 0-17-16,0-12 17 15,0 1-17-15,0 11 13 16,0 0-13-16,0-6 13 0,0 6-13 0,0 0 10 16,0 0-10-16,0 0 10 0,0 0-10 0,0 0 9 15,0 0-9-15,0 13 9 0,0 6-9 16,0-19 5-16,0 0-5 15,0 25 6-15,0 2-6 16,0-27 3-16,0 0-3 0,2 26 4 16,2 2-4-16,-4-28 2 15,0 0-2-15,5 23 2 16,0-8-2-16,-5-15 1 16,0 0-1-16,5 12 1 0,-1-5-1 0,-4-7 0 0,0 0 0 0,9 4 1 0,14-4-1 0,-23 0 1 0,0 0-1 0,35-11 2 0,11-11-2 0,-46 22 2 15,0 0-2-15,46-33 2 0,-6-16-2 0,-40 49 3 0,0 0-3 0,39-52 3 0,-3 1-3 0,-36 51 5 0,0 0-5 16,31-61 5-16,-1-17-5 0,-30 78 7 0,0 0-7 0,25-83 7 0,-6 0-7 0,-19 83 8 0,0 0-8 0,15-76 8 0,-7 19-8 0,-8 57 8 0,0 0-8 0,6-45 9 15,-5 14-9-15,-1 31 5 0,0 0-5 0,-3-25 6 16,-6 8-6-16,9 17 4 0,0 0-4 0,-9-7 5 16,9 7-5-16,0 0 3 0,0 0-3 0,-12 5 4 15,1 7-4-15,11-12 2 0,0 0-2 0,-12 19 2 16,-4 6-2-16,16-25 1 0,0 0-1 0,-16 31 2 16,2 10-2-16,14-41 0 0,0 0 0 0,-12 45 1 15,3 12-1-15,9-57 0 0,0 0 0 0,-5 58 1 16,3-5-1-16,2-53 0 0,0 0 0 0,2 50 1 0,1-6-1 15,-3-44 0-15,0 0 0 0,5 39 0 0,1-4 0 16,-6-35-2-16,0 0 2 0,3 33-1 0,-6 8 1 16,-1 1-1782-16</inkml:trace>
  <inkml:trace contextRef="#ctx0" brushRef="#br1" timeOffset="201580.81">31833 12040 1244 0,'0'0'0'0,"7"-2"0"0,10-7 0 0,-17 9 25 0,0 0-25 15,23-7 25-15,-3 0-25 0,-20 7 39 0,0 0-39 16,31-12 39-16,15-5-39 0,-46 17 23 0,0 0-23 16,48-19 23-16,-4 2-23 0,-44 17 16 0,0 0-16 15,44-20 17-15,7-4-17 0,-51 24 12 0,0 0-12 0,55-26 12 16,-6 2-12-16,-49 24 16 0,0 0-16 0,39-19 16 15,-9 2-16-15,-30 17 23 0,0 0-23 0,23-18 23 16,-7 5-23-16,-16 13 24 0,0 0-24 0,12-11 25 16,-3 4-25-16,-9 7 20 0,0 0-20 0,7-5 21 15,-7 5-21-15,0 0 21 0,0 0-21 0,0 0 22 16,7 0-22-16,-7 0 19 0,0 0-19 0,0 7 20 16,-5 5-20-16,5-12 18 0,0 0-18 0,-9 17 19 15,0 4-19-15,9-21 19 0,0 0-19 0,-5 21 20 16,2 5-20-16,3-26 21 0,0 0-21 0,-2 24 21 15,2-7-21 1,0-17 22-16,0 0-22 0,3 13 22 16,1-5-22-16,-4-8 20 0,0 0-20 15,5 9 21-15,-5-9-21 0,0 0 19 0,0 0-19 16,11 3 20-16,-11-3-20 0,0 0 20 0,0 0-20 0,14-3 20 0,0-6-20 0,-14 9 19 0,0 0-19 0,21-21 19 16,2-10-19-16,-23 31 20 0,0 0-20 0,20-36 21 0,-6 0-21 15,-14 36 19-15,0 0-19 0,10-37 20 0,-4 6-20 16,-6 31 18-16,0 0-18 0,1-24 19 0,-2 7-19 0,1 17 17 15,0 0-17-15,-6-9 18 0,-3 7-18 0,9 2 13 16,0 0-13-16,-12 5 13 0,-6 9-13 0,18-14 11 0,0 0-11 16,-21 28 12-16,-3 8-12 0,24-36 9 15,0 0-9-15,-23 49 9 0,0-1-9 16,23-48 5-16,0 0-5 0,-20 50 6 0,6-3-6 0,14-47 4 16,0 0-4-16,-9 36 5 0,8-4-5 0,1-32 3 15,0 0-3-15,3 24 4 0,2-7-4 0,-5-17 3 0,0 0-3 16,7 12 3-16,1-5-3 0,-8-7 3 0,0 0-3 15,14 5 4-15,12-3-4 0,-26-2 5 0,0 0-5 0,34-5 5 16,6-9-5-16,-40 14 7 0,0 0-7 0,43-26 7 16,-5-12-7-16,-38 38 9 0,0 0-9 0,34-47 9 15,3-13-9-15,-37 60 11 0,0 0-11 0,37-66 11 16,-7-2-11-16,-30 68 10 0,0 0-10 0,27-60 11 16,-10 15-11-16,-17 45 10 0,0 0-10 0,13-31 11 15,-8 12-11-15,-5 19 9 0,0 0-9 0,2-11 10 16,-4 4-10-16,2 7 9 0,0 0-9 0,0 0 10 15,0 0-10-15,0 0 7 0,0 0-7 0,-7 4 8 0,1 6-8 16,6-10 6-16,0 0-6 0,-5 12 6 0,2 0-6 16,3-12 5-16,0 0-5 0,0 13 5 0,1 0-5 15,-1-13 3-15,0 0-3 0,2 21 3 0,2 9-3 16,-4-30 2-16,0 0-2 0,3 36 2 0,1 5-2 16,-4-41 0-16,0 0 0 0,0 42 1 0,-4 1-1 15,4-43 0-15,0 0 0 0,-5 42 0 0,-4-11 0 16,9-31 0-16,0 0 0 0,-14 21 0 15,-4-6 0-15,18-15-1 0,0 0 1 0,-17 12-1 0,-3-5 1 0,20-7-1 16,0 0 1-16,-19 2-1 0,-1-4 1 0,20 2-1 16,0 0 1-16,-17-7-1 0,1-5 1 0,16 12 0 15,0 0 0-15,-12-19 0 0,5-1 0 0,7 20-1 0,0 0 1 16,0-25 0-16,7-4 0 0,-7 29-2 0,0 0 2 16,15-33-1-16,8 2 1 0,0-2-1805 0</inkml:trace>
  <inkml:trace contextRef="#ctx0" brushRef="#br1" timeOffset="202018.17">32909 11060 721 0,'0'0'0'0,"0"0"102"0,0 0-102 0,5-10 102 0,-5 10-102 16,0 0 66-16,0 0-66 0,6 10 67 0,-6 11-67 15,0-21 90-15,0 0-90 0,0 29 91 0,0 11-91 16,0-40 75-16,0 0-75 0,-2 48 76 0,-5 13-76 0,7-61 58 16,0 0-58-16,-11 71 58 0,-3 3-58 0,14-74 54 15,0 0-54-15,-14 73 54 0,5-12-54 0,9-61 50 16,0 0-50-16,-3 52 51 0,3-7-51 0,0-45 45 0,0 0-45 16,5 46 46-16,6-1-46 0,-11-45 36 0,0 0-36 15,14 40 37-15,0-9-37 0,-14-31 34 16,0 0-34-16,14 23 35 0,-2-11-35 0,-12-12 30 0,0 0-30 15,13 3 30-15,-1-1-30 0,-12-2 22 0,0 0-22 16,16-2 23-16,7-6-23 0,0 1-1480 0</inkml:trace>
  <inkml:trace contextRef="#ctx0" brushRef="#br1" timeOffset="202285.07">32823 11506 1329 0,'10'-1'0'16,"-10"1"68"-16,0 0-68 0,51-19 68 0,11-2-68 15,-62 21 13-15,0 0-13 0,50-17 14 0,-20 8-14 16,-30 9-2-16,0 0 2 0,19-5-1 0,-5-2 1 15,0 0-1057-15</inkml:trace>
  <inkml:trace contextRef="#ctx0" brushRef="#br1" timeOffset="204048.03">31593 12875 572 0,'0'0'0'0,"0"0"0"0,0 0 0 15,0 0 33-15,0 0-33 0,26-12 34 0,-14-5-34 16,-12 17 65-16,0 0-65 0,14-21 66 0,9-5-66 15,-23 26 95-15,0 0-95 0,22-29 95 0,-5 1-95 16,-17 28 70-16,0 0-70 0,14-26 71 0,-5 5-71 16,-9 21 51-16,0 0-51 0,4-15 52 0,-8 8-52 15,4 7 46-15,0 0-46 0,-10 3 46 0,-10 9-46 0,20-12 39 16,0 0-39-16,-25 23 40 0,-5 8-40 0,30-31 45 16,0 0-45-16,-30 36 46 0,-1 4-46 0,31-40 40 15,0 0-40-15,-29 37 40 0,5-5-40 0,24-32 37 0,0 0-37 16,-20 32 37-16,10-5-37 0,10-27 38 15,0 0-38-15,-4 25 38 0,8-5-38 0,-4-20 32 0,0 0-32 16,9 19 33-16,6 2-33 0,-15-21 29 0,0 0-29 16,20 21 29-16,-1-6-29 0,-19-15 27 15,0 0-27-15,23 18 27 0,7 1-27 0,-30-19 23 0,0 0-23 16,28 21 24-16,-5-9-24 0,-23-12 18 0,0 0-18 16,20 15 19-16,-4 8-19 0,-16-23 15 0,0 0-15 15,7 27 16-15,-11 8-16 0,4-35 13 0,0 0-13 16,-14 33 13-16,-11-2-13 0,25-31 10 0,0 0-10 0,-31 26 10 15,-5 2-10-15,36-28 6 0,0 0-6 0,-37 20 7 16,4 1-7-16,33-21 4 0,0 0-4 0,-30 16 4 16,3-13-4-16,27-3 2 0,0 0-2 0,-19 0 2 15,7-3-2-15,-1-1-1485 0</inkml:trace>
  <inkml:trace contextRef="#ctx0" brushRef="#br1" timeOffset="204492.91">31923 12578 1188 0,'0'0'0'0,"0"0"0"0,0 7 0 0,0-7 18 16,0 0-18-16,0 12 18 0,0 10-18 0,0-22 39 15,0 0-39-15,1 28 39 0,5 12-39 0,-6-40 68 16,0 0-68-16,7 46 68 0,2 6-68 0,-9-52 53 0,0 0-53 15,8 51 54-15,1-1-54 0,-9-50 37 0,0 0-37 16,7 46 38-16,-1 1-38 0,-6-47 32 0,0 0-32 16,7 49 33-16,1 4-33 0,-8-53 28 15,0 0-28-15,9 56 29 0,-2-8-29 32,-7-48 24-32,0 0-24 0,2 42 24 0,-4-3-24 0,2-39 17 15,0 0-17-15,-9 35 17 0,-10-9-17 0,0 2-1308 16</inkml:trace>
  <inkml:trace contextRef="#ctx0" brushRef="#br1" timeOffset="205227.89">31753 13152 1020 0,'0'0'0'0,"14"-7"0"0,20-10 0 16,-34 17 12-16,0 0-12 0,47-24 12 0,8-4-12 15,-55 28 27-15,0 0-27 0,60-28 27 0,-2 2-27 16,-58 26 20-16,0 0-20 0,60-25 20 0,2-5-20 15,-62 30 16-15,0 0-16 0,62-31 17 0,3 0-17 16,-65 31 11-16,0 0-11 0,57-31 11 0,-15-1-11 16,-42 32 17-16,0 0-17 0,30-24 17 0,-12 7-17 15,-18 17 20-15,0 0-20 0,7-14 20 0,-13 2-20 16,6 12 26-16,0 0-26 16,-14-7 27-16,-10 11-27 0,24-4 29 15,0 0-29-15,-30 8 30 0,-6 6-30 16,36-14 36-16,0 0-36 0,-37 19 37 0,-3 4-37 0,40-23 52 15,0 0-52-15,-37 26 52 0,7-2-52 0,30-24 51 0,0 0-51 0,-23 24 51 0,3 2-51 0,20-26 47 0,0 0-47 16,-12 26 48-16,3 0-48 0,9-26 47 0,0 0-47 16,-3 22 48-16,6-3-48 0,-3-19 44 0,0 0-44 15,5 16 44-15,1-6-44 0,-6-10 39 0,0 0-39 16,7 6 39-16,2-3-39 0,-9-3 33 0,0 0-33 16,21-3 33-16,16-8-33 0,-37 11 27 0,0 0-27 15,40-14 27-15,-10-3-27 0,-30 17 25 0,0 0-25 0,23-21 26 16,-5-3-26-16,-18 24 24 0,0 0-24 15,14-26 24-15,-3 4-24 0,-11 22 21 0,0 0-21 0,7-19 22 16,-2 5-22-16,-5 14 18 0,0 0-18 0,4-11 18 16,-4 11-18-16,0 0 15 0,0 0-15 0,0-7 15 15,0 7-15-15,0 0 11 0,0 0-11 0,0 9 11 16,-2 1-11-16,2-10 8 0,0 0-8 0,-5 14 9 0,-1 4-9 16,6-18 6-16,0 0-6 0,-3 19 7 0,3 0-7 15,0-19 5-15,0 0-5 0,1 15 5 0,3-4-5 16,-4-11 4-16,0 0-4 0,4 7 4 0,-4-7-4 15,0 0 4-15,0 0-4 0,12 6 5 0,11-7-5 16,-23 1 6-16,0 0-6 0,35-11 6 0,7-8-6 16,-42 19 9-16,0 0-9 0,46-29 10 0,-2-11-10 15,-44 40 13-15,0 0-13 0,41-50 13 0,-2-7-13 0,-39 57 13 16,0 0-13-16,32-63 13 0,-9-1-13 0,-23 64 16 16,0 0-16-16,14-57 16 0,-11 18-16 0,-3 39 10 15,0 0-10-15,-3-30 11 0,-3 11-11 16,6 19 8-16,0 0-8 0,-8-12 9 0,-5 7-9 0,13 5 6 15,0 0-6-15,-12 0 7 0,5 3-7 0,7-3 5 16,0 0-5-16,-4 7 5 0,3 5-5 0,1-12 5 16,0 0-5-16,0 14 5 0,1-2-5 0,-1-12 4 0,0 0-4 15,6 12 5-15,2 4-5 0,-8-16 3 0,0 0-3 16,13 21 3-16,1-1-3 0,-14-20 1 16,0 0-1-16,16 23 1 0,5 6-1 0,-21-29 0 0,0 0 0 15,19 31 0-15,-5-1 0 0,-14-30-1 0,0 0 1 16,11 29 0-16,-7 2 0 0,-4-31-1 0,0 0 1 15,-2 32 0-15,-7-1 0 0,9-31-2 0,0 0 2 0,-12 27-1 16,-2 1 1-16,14-28-1 0,0 0 1 0,-13 28-1 16,4 0 1-16,9-28-1 0,0 0 1 0,-3 26-1 15,6-7 1-15,-3-19-1 0,0 0 1 0,9 19-1 16,5 3 1-16,-14-22-1 0,0 0 1 0,14 19 0 0,-1-7 0 16,-13-12-1-16,0 0 1 0,21 7 0 0,18-5 0 15,-39-2-5-15,0 0 5 0,42-7-5 16,-5-12 5-16,0 2-1891 0</inkml:trace>
  <inkml:trace contextRef="#ctx0" brushRef="#br1" timeOffset="205636.91">32985 12223 1247 0,'0'0'0'0,"0"0"81"0,0 0-81 0,-16 36 82 0,2 4-82 0,14-40 72 0,0 0-72 16,-7 42 72-16,2 6-72 0,5-48 44 0,0 0-44 16,-4 49 45-16,2-4-45 0,2-45 34 0,0 0-34 15,-1 48 34-15,-1 4-34 0,2-52 27 0,0 0-27 16,-2 52 27-16,4 0-27 0,-2-52 25 0,0 0-25 15,3 45 26-15,1-12-26 0,-4-33 22 0,0 0-22 0,3 26 22 16,3-6-22-16,-6-20 20 0,0 0-20 0,5 16 20 16,4-2-20-16,-9-14 21 0,0 0-21 0,9 10 21 15,-9-10-21-15,0 0 17 0,0 0-17 0,10 11 17 16,1-3-17-16,-11-8 13 0,0 0-13 0,12 7 13 16,0-3-13-16,1-1-1442 0</inkml:trace>
  <inkml:trace contextRef="#ctx0" brushRef="#br1" timeOffset="205921.05">32690 12645 1354 0,'9'-2'0'0,"-9"2"19"0,0 0-19 0,51-20 20 0,23-3-20 0,-74 23 0 0,0 0 0 16,76-22 1-16,-9 3-1 0,-67 19 4 15,0 0-4-15,60-16 4 0,-7 2-4 0,-53 14 0 0,0 0 0 16,39-7 1-16,-18 2-1 0,-21 5 0 0,0 0 0 16,14-2 1-16,-3-1-1 0,0 1-993 0</inkml:trace>
  <inkml:trace contextRef="#ctx0" brushRef="#br1" timeOffset="210020.16">31058 13900 897 0,'0'0'0'0,"0"0"0"0,0 0 0 0,0 0 43 0,0 0-43 16,16-19 44-16,-18 14-44 0,2 5 91 0,0 0-91 15,-5-11 92-15,-4 1-92 0,9 10 82 0,0 0-82 16,-13-9 82-16,-1 2-82 0,14 7 55 0,0 0-55 0,-17-5 55 16,-3 0-55-16,20 5 37 0,0 0-37 0,-21-2 37 15,0 7-37-15,21-5 31 0,0 0-31 0,-23 14 31 16,-9 10-31-16,32-24 23 0,0 0-23 0,-33 37 23 16,1 11-23-16,32-48 20 0,0 0-20 0,-28 54 20 15,8-6-20-15,20-48 20 0,0 0-20 0,-14 49 20 16,5-11-20-16,9-38 26 0,0 0-26 0,-3 34 26 15,3-9-26-15,0-25 28 0,0 0-28 0,3 15 29 16,3-4-29-16,-6-11 25 0,0 0-25 0,5 7 26 16,-5-7-26-16,0 0 22 0,0 0-22 0,21 7 23 15,21-4-23-15,-42-3 18 0,0 0-18 0,45 0 18 0,-10-7-18 16,-35 7 15-16,0 0-15 0,26-10 15 0,-3-4-15 16,-23 14 12-16,0 0-12 0,18-16 13 0,-6-3-13 15,-12 19 11-15,0 0-11 0,7-21 11 0,-7-1-11 16,0 22 12-16,0 0-12 0,-5-19 12 0,-6-2-12 15,11 21 11-15,0 0-11 0,-12-15 11 0,-2 4-11 16,14 11 12-16,0 0-12 0,-18-2 13 0,-6 15-13 16,24-13 10-16,0 0-10 0,-29 19 10 0,3 12-10 0,26-31 6 15,0 0-6-15,-23 34 7 0,4 4-7 0,19-38 5 16,0 0-5-16,-18 42 5 0,6 1-5 0,12-43 3 16,0 0-3-16,-7 45 3 0,5-2-3 0,2-43 1 0,0 0-1 15,3 40 2-15,6-7-2 0,-9-33 1 0,0 0-1 16,14 30 2-16,2-6-2 0,-16-24 1 0,0 0-1 15,18 19 1-15,6-5-1 0,-24-14 1 0,0 0-1 16,32 10 2-16,9-5-2 0,-41-5 2 16,0 0-2-16,44-3 2 0,4-13-2 0,-48 16 2 0,0 0-2 0,44-26 3 15,-11-10-3-15,-33 36 4 0,0 0-4 0,32-45 5 16,-4-7-5-16,-28 52 7 0,0 0-7 16,27-52 7-16,-6 9-7 0,-21 43 7 0,0 0-7 0,18-40 8 15,-6 7-8-15,-12 33 8 0,0 0-8 0,5-26 8 16,-7 12-8-16,2 14 9 0,0 0-9 0,-7-10 10 15,-3 8-10-15,10 2 9 0,0 0-9 0,-13 4 10 16,-2 4-10-16,15-8 7 0,0 0-7 0,-18 9 8 16,0 7-8-16,18-16 6 0,0 0-6 0,-14 15 7 15,2 6-7-15,12-21 5 0,0 0-5 0,-9 17 5 16,4-1-5-16,5-16 4 0,0 0-4 0,-2 15 4 0,4-8-4 16,-2-7 3-16,0 0-3 0,3 5 4 0,-3-5-4 15,0 0 3-15,0 0-3 0,11 9 3 0,5-7-3 16,-16-2 2-16,0 0-2 0,24-2 3 0,10-3-3 15,-34 5 3-15,0 0-3 0,33-9 3 0,-6-5-3 16,-27 14 3-16,0 0-3 0,21-17 4 0,-5-4-4 16,-16 21 3-16,0 0-3 0,9-19 4 0,-7 6-4 0,-2 13 4 15,0 0-4-15,0-11 4 0,0 2-4 0,0 9 4 16,0 0-4-16,0-6 5 0,0 6-5 0,0 0 4 16,0 0-4-16,0 0 4 0,-8-2-4 0,8 2 3 15,0 0-3-15,0 0 4 0,-3 8-4 0,3-8 3 16,0 0-3-16,-2 9 3 0,2 2-3 0,0-11 2 0,0 0-2 15,2 8 3-15,1 1-3 0,-3-9 2 0,0 0-2 16,0 0 2-16,8 7-2 0,-8-7 1 0,0 0-1 16,10 1 2-16,18 3-2 0,-28-4 1 0,0 0-1 15,41-5 1-15,8-2-1 0,-49 7 0 0,0 0 0 16,48-19 1-16,-11-7-1 0,-37 26 1 0,0 0-1 16,30-37 1-16,-7-8-1 0,-23 45 2 0,0 0-2 0,19-50 2 15,-1-9-2-15,-18 59 2 0,0 0-2 0,14-53 2 16,-5 15-2-16,-9 38 2 0,0 0-2 15,4-31 3-15,-8 8-3 0,4 23 2 0,0 0-2 0,-5-14 3 16,-2 9-3-16,7 5 2 0,0 0-2 0,-6-3 3 16,6 3-3-16,0 0 2 0,0 0-2 0,-8 7 2 15,6 3-2-15,2-10 1 0,0 0-1 0,0 12 1 16,2 2-1-16,-2-14 0 0,0 0 0 0,3 12 1 16,2-2-1-16,-5-10 0 0,0 0 0 0,7 12 0 0,4 6 0 15,-11-18-1-15,0 0 1 0,12 17 0 0,2-5 0 16,-14-12-1-16,0 0 1 0,15 12-1 0,-1 0 1 15,-14-12-1-15,0 0 1 0,14 14-1 0,-2-3 1 16,-12-11-2-16,0 0 2 0,11 15-2 0,-1 15 2 16,-10-30-1-16,0 0 1 0,6 31-1 0,-6 2 1 15,0-33-1-15,0 0 1 0,-6 27-1 0,-2-4 1 0,8-23-1 16,0 0 1-16,-9 19-1 0,5 0 1 0,4-19-1 16,0 0 1-16,0 14 0 0,2-7 0 0,-2-7-1 15,0 0 1-15,7 5 0 0,7 2 0 0,-14-7-1 0,0 0 1 16,30 5 0-16,20-3 0 0,-50-2-3 0,0 0 3 15,54-7-3-15,-3-5 3 0,-51 12-7 16,0 0 7-16,48-28-7 0,-9-10 7 0,0 0-1728 16</inkml:trace>
  <inkml:trace contextRef="#ctx0" brushRef="#br1" timeOffset="210505.26">32014 13400 1121 0,'0'0'0'0,"0"0"0"0,-7 10 0 0,7-10 15 0,0 0-15 0,-9 14 16 16,-3 7-16-16,12-21 4 0,0 0-4 0,-16 31 5 15,-3 10-5-15,19-41 52 0,0 0-52 0,-21 51 52 16,-1 9-52-16,22-60 64 0,0 0-64 0,-14 61 64 0,6-8-64 16,8-53 61-16,0 0-61 0,-2 45 62 0,7-5-62 15,-5-40 52-15,0 0-52 0,16 38 52 0,12 9-52 16,-28-47 43-16,0 0-43 0,27 36 43 0,-10-11-43 15,-17-25 37-15,0 0-37 0,18 17 38 0,5-2-38 16,-23-15 40-16,0 0-40 0,28 9 41 16,9-9-41-16,-37 0 37 15,0 0-37-15,39-14 38 0,-4-13-38 0,-35 27 32 16,0 0-32-16,29-33 33 0,-7-2-33 16,-22 35 26-16,0 0-26 15,16-33 27-15,-7 5-27 0,-9 28 18 16,0 0-18-16,5-22 18 0,-5 6-18 15,0 16 13-15,0 0-13 0,-3-8 13 16,3 8-13-16,0 0 9 16,0 0-9-16,-12-4 10 0,3 6-10 0,9-2 5 15,0 0-5-15,-11 3 6 0,1 8-6 16,10-11 3-16,0 0-3 0,-7 14 4 16,1 1-4-16,6-15 3 0,0 0-3 0,-3 12 4 0,3 1-4 0,0-13 5 0,0 0-5 0,3 8 5 0,1 1-5 0,-4-9 5 0,0 0-5 0,9 8 6 0,6 3-6 0,-15-11 7 0,0 0-7 0,20 9 8 0,-1-1-8 0,-19-8 5 0,0 0-5 15,18 7 6-15,-7-5-6 0,-11-2 2 0,0 0-2 0,7 0 3 16,-7 0-3-16,0 0-1600 0</inkml:trace>
  <inkml:trace contextRef="#ctx0" brushRef="#br1" timeOffset="210781.03">32078 13491 1255 0,'0'0'0'0,"0"0"0"0,14-3 0 15,-14 3 60-15,0 0-60 0,12 0 61 0,-5 2-61 16,-7-2 1-16,0 0-1 0,20 12 2 0,19 10-2 15,1 3-975-15</inkml:trace>
  <inkml:trace contextRef="#ctx0" brushRef="#br1" timeOffset="211377.34">32403 13782 1334 0,'0'0'0'16,"0"0"0"-16,8 9 0 0,-8-9-35 0,0 0 35 15,9 3-35-15,-2-1 35 0,-7-2 5 0,0 0-5 16,7 2 5-16,-7-2-5 0,0 0 69 0,0 0-69 16,9 5 69-16,2-9-69 0,-11 4 84 0,0 0-84 15,16-1 85-15,7-4-85 0,-23 5 79 0,0 0-79 16,26-11 80-16,6-4-80 0,-32 15 60 0,0 0-60 0,32-23 61 15,-4-1-61-15,-28 24 47 0,0 0-47 0,23-26 47 16,-4-7-47-16,-19 33 36 0,0 0-36 0,13-33 36 16,-6 2-36-16,-7 31 31 0,0 0-31 0,-4-31 31 15,-8 10-31-15,12 21 25 0,0 0-25 0,-18-14 25 16,-1 7-25-16,19 7 22 0,0 0-22 0,-22 2 22 16,0 8-22-16,22-10 17 0,0 0-17 0,-22 16 18 15,1 10-18-15,21-26 12 0,0 0-12 0,-19 36 13 0,1 8-13 16,18-44 9-16,0 0-9 0,-14 39 10 0,5-1-10 15,9-38 6-15,0 0-6 0,-5 33 6 0,3-3-6 16,2-30 4-16,0 0-4 0,0 24 5 0,5-7-5 16,-5-17 3-16,0 0-3 0,4 12 4 0,-4-5-4 15,0-7 4-15,0 0-4 0,16 6 4 0,24-6-4 16,-40 0 5-16,0 0-5 0,52-6 6 0,4-9-6 16,-56 15 8-16,0 0-8 0,53-26 9 0,-5-7-9 0,-48 33 9 15,0 0-9-15,44-47 10 0,-5-17-10 16,-39 64 9-16,0 0-9 0,33-69 10 0,-8 1-10 0,-25 68 8 15,0 0-8-15,17-64 8 0,-8 14-8 0,-9 50 5 16,0 0-5-16,-1-38 6 0,-8 10-6 0,9 28 3 16,0 0-3-16,-13-17 3 0,1 8-3 0,12 9 1 0,0 0-1 15,-14-5 1-15,-2 10-1 0,16-5 0 0,0 0 0 16,-14 4 1-16,5 5-1 0,9-9 0 0,0 0 0 16,-7 12 0-16,3 0 0 0,4-12 0 0,0 0 0 15,-1 15 0-15,2 1 0 0,-1-16 0 0,0 0 0 16,8 17 0-16,2 1 0 0,-10-18-1 0,0 0 1 0,16 24 0 15,5 7 0-15,-21-31-2 0,0 0 2 16,21 36-1-16,-3-6 1 0,-18-30-2 0,0 0 2 0,12 34-1 16,-5 8 1-16,-7-42-2 0,0 0 2 0,2 40-1 15,-7-9 1-15,5-31-2 0,0 0 2 0,-16 24-1 16,-12-7 1-16,28-17-1 0,0 0 1 0,-34 12-1 16,-3-8 1-16,37-4-1 0,0 0 1 0,-33 0 0 15,6-7 0-15,27 7 0 0,0 0 0 0,-19-9 0 16,8-3 0-16,11 12-4 0,0 0 4 0,2-21-3 15,16-11 3-15,-1 0-1723 0</inkml:trace>
  <inkml:trace contextRef="#ctx0" brushRef="#br1" timeOffset="211810.91">33077 13007 1167 0,'0'0'0'0,"0"0"56"0,0 0-56 0,-4 7 57 0,4 5-57 0,0-12 33 0,0 0-33 15,2 21 33-15,0 10-33 0,-2-31 53 0,0 0-53 16,1 43 54-16,-1 11-54 0,0-54 55 0,0 0-55 15,-1 55 55-15,-1-3-55 0,2-52 46 0,0 0-46 16,2 48 46-16,1-6-46 0,-3-42 45 0,0 0-45 0,6 38 45 16,2-8-45-16,-8-30 39 0,0 0-39 0,16 29 40 15,7 7-40-15,-23-36 32 0,0 0-32 0,21 33 33 16,-7-17-33-16,-14-16 26 0,0 0-26 0,16 12 27 16,9-2-27-16,-25-10 23 0,0 0-23 0,23 9 23 15,-4-9-23-15,-19 0 10 0,0 0-10 0,16-9 11 16,-3-3-11-16,-1 2-1447 0</inkml:trace>
  <inkml:trace contextRef="#ctx0" brushRef="#br1" timeOffset="212238.1">33020 13403 1279 0,'0'0'0'0,"0"0"46"16,0 0-46-16,43-19 46 0,10 4-46 0,-53 15 31 15,0 0-31-15,54-14 31 0,-4 5-31 0,-50 9 2 16,0 0-2-16,42-3 2 0,-8-1-2 0,-1 2-1018 0</inkml:trace>
  <inkml:trace contextRef="#ctx0" brushRef="#br1" timeOffset="212872.81">32570 14191 1216 0,'0'0'0'0,"0"0"33"0,0 0-33 0,21-32 34 0,-6 15-34 0,-15 17 58 16,0 0-58-16,7-7 59 0,-7 7-59 0,0 0 45 15,0 0-45-15,-2 7 45 0,-11 7-45 0,13-14 40 16,0 0-40-16,-19 22 41 0,-4 4-41 0,23-26 44 0,0 0-44 16,-25 30 45-16,-1 1-45 0,26-31 43 15,0 0-43-15,-23 26 43 0,7-4-43 0,16-22 42 16,0 0-42-16,-10 19 42 0,8-3-42 0,2-16 37 16,0 0-37-16,2 9 38 0,-2-9-38 0,0 0 32 0,0 0-32 15,10 8 33-15,6-4-33 0,-16-4 29 0,0 0-29 16,32 3 29-16,14-1-29 15,-46-2 22-15,0 0-22 0,46 2 22 0,-18 1-22 16,-28-3 22-16,0 0-22 16,19 7 22-16,-3 4-22 0,-16-11 15 15,0 0-15-15,14 19 16 0,-3 12-16 16,-11-31 15 0,0 0-15-16,2 34 15 0,-15 1-15 15,13-35 11-15,0 0-11 0,-23 29 12 0,-3-1-12 16,26-28 10-16,0 0-10 0,-30 24 10 15,-4-1-10-15,34-23 13 0,0 0-13 0,-32 15 13 16,8-8-13-16,24-7 13 0,0 0-13 16,-20-1 14-16,6-8-14 0,14 9 11 15,0 0-11-15,-3-17 11 0,8-9-11 16,-5 26 6-16,0 0-6 0,14-37 6 0,9-8-6 0,0-1-1671 0</inkml:trace>
  <inkml:trace contextRef="#ctx0" brushRef="#br1" timeOffset="213193.26">32782 13808 1464 0,'0'9'0'0,"0"-9"67"0,0 0-67 15,5 41 68-15,2 13-68 0,-7-54 55 0,0 0-55 16,11 52 56-16,5 5-56 0,-16-57 42 0,0 0-42 16,17 50 42-16,1 0-42 0,-18-50 44 0,0 0-44 15,16 45 44-15,-4-12-44 0,-12-33 42 0,0 0-42 16,11 31 43-16,-2 2-43 0,-9-33 39 0,0 0-39 15,5 26 40-15,-1 2-40 0,-4-28 30 0,0 0-30 16,0 28 31-16,-2 3-31 0,2-31 25 0,0 0-25 16,-5 27 25-16,-3-9-25 31,1-1-1558-31</inkml:trace>
  <inkml:trace contextRef="#ctx0" brushRef="#br1" timeOffset="213673.11">32590 14313 1479 0,'0'0'0'16,"0"0"55"-16,0 0-55 0,40-22 56 0,17-1-56 15,-57 23 37-15,0 0-37 0,61-24 37 0,5 2-37 16,-66 22 13-16,0 0-13 0,65-26 13 0,2-7-13 16,-67 33 18-16,0 0-18 0,64-40 18 0,1-10-18 15,-65 50 26-15,0 0-26 0,56-47 26 0,-11 7-26 0,-45 40 27 16,0 0-27-16,31-29 27 0,-11 10-27 0,-20 19 30 15,0 0-30-15,16-14 30 0,-6 4-30 0,-10 10 28 16,0 0-28-16,5-9 29 0,-6 0-29 0,1 9 24 16,0 0-24-16,-7-5 24 0,-2 7-24 0,9-2 19 0,0 0-19 15,-13 7 19-15,-2 5-19 0,15-12 18 0,0 0-18 16,-20 16 18-16,-3 8-18 0,23-24 16 0,0 0-16 16,-23 29 17-16,2 4-17 0,21-33 18 0,0 0-18 15,-19 35 19-15,3 3-19 0,16-38 16 16,0 0-16-16,-13 34 16 0,5-4-16 0,8-30 18 0,0 0-18 15,-6 24 18-15,5-7-18 0,1-17 15 0,0 0-15 16,1 12 16-16,3-5-16 0,-4-7 15 0,0 0-15 16,0 0 16-16,12 6-16 0,-12-6 10 0,0 0-10 15,13-2 10-15,10-9-10 0,-23 11 10 0,0 0-10 0,26-17 11 16,0-9-11-16,-26 26 10 0,0 0-10 0,23-29 10 16,-5-2-10-16,-18 31 9 0,0 0-9 0,11-28 10 15,-4 12-10-15,-7 16 12 0,0 0-12 0,1-12 13 16,-1 12-13-16,0 0 11 0,0 0-11 0,-5-5 12 15,5 5-12-15,0 0 11 0,0 0-11 0,-3 7 11 16,-1 3-11-16,4-10 9 0,0 0-9 0,-3 9 9 0,1 0-9 16,2-9 7-16,0 0-7 0,2 7 7 0,1-1-7 15,-3-6 3-15,0 0-3 0,0 0 4 0,4 9-4 16,-4-9 2-16,0 0-2 0,10 0 2 0,18-3-2 16,-28 3 2-16,0 0-2 0,43-12 2 0,1-13-2 15,-44 25 1-15,0 0-1 0,42-36 1 0,-3-6-1 16,-39 42 1-16,0 0-1 0,34-46 1 0,-3-6-1 15,-31 52 1-15,0 0-1 0,30-54 1 0,-7-1-1 0,-23 55 3 16,0 0-3-16,18-52 4 0,-7 14-4 0,-11 38 2 16,0 0-2-16,5-28 3 0,-5 13-3 0,0 15 2 15,0 0-2-15,-5-6 3 0,-6 8-3 0,11-2 1 0,0 0-1 16,-12 10 2-16,1 3-2 0,11-13 1 0,0 0-1 16,-7 13 2-16,3 5-2 0,4-18 0 0,0 0 0 15,0 17 0-15,2-1 0 0,-2-16 0 0,0 0 0 16,4 13 0-16,1-4 0 0,-5-9-1 0,0 0 1 15,7 10 0-15,2-1 0 0,-9-9-2 0,0 0 2 16,11 12-1-16,1 4 0 0,2-1 0 16,-2 3 0-16,-3 2 0 15,-2 12 0-15,-5 4 0 16,-6-3 0-16,-4-2 1 16,-6-2 0-16,-1-1 0 15,5-11 0-15,6-1 0 16,6-6 0-16,5-4 0 15,4-5 0-15,8-8 0 16,13-6-1-16,3-5 0 16,0-1-1802-16</inkml:trace>
  <inkml:trace contextRef="#ctx0" brushRef="#br1" timeOffset="214172.87">33641 13209 1429 0,'-5'6'94'0,"-4"20"1"16,-1 3-30-16,1 0 0 15,2 2-33-15,2 2 1 16,3 4-4-16,4 6 0 16,3 5 2-16,5 4 1 15,5 2-6-15,0-2 1 16,0-12-4-16,-3-11 0 16,-2-13 2-16,-1-2 1 15,4-1-1-15,-1 0 0 16,-1-5-7-16,-6 6 0 15,0-2-1586-15</inkml:trace>
  <inkml:trace contextRef="#ctx0" brushRef="#br1" timeOffset="214449.59">33465 13573 1329 0,'0'0'85'0,"18"-12"0"16,10 0-51-16,9-1 1 15,7-6-30-15,18 2 0 16,24 5-1-16,-20 0 1 15,-26 3-2-15,-22 6 1 16,-1-4-1140-16</inkml:trace>
  <inkml:trace contextRef="#ctx0" brushRef="#br1" timeOffset="-210862.98">31317 14639 673 0,'0'0'0'0,"0"0"0"0,50-12 0 15,-50 12 33-15,0 0-33 0,47-14 34 0,10-7-34 16,-57 21 90-16,0 0-90 0,65-26 91 0,11-3-91 0,-76 29 71 15,0 0-71-15,86-35 72 0,22-13-72 0,-108 48 47 16,0 0-47-16,113-52 47 16,2 0-47-16,-115 52 20 15,0 0-20-15,118-52 21 0,4 5-21 16,-122 47 24 0,0 0-24-16,122-52 24 0,-2-5-24 15,-120 57 25-15,0 0-25 16,114-60 26-16,-11 6-26 15,-103 54 24-15,0 0-24 0,95-49 25 16,-12 8-25-16,-83 41 22 16,0 0-22-16,74-38 23 0,-5 5-23 15,-69 33 18-15,0 0-18 0,56-28 19 0,-12 4-19 16,-44 24 13 0,0 0-13-16,36-17 14 0,-10 6-14 0,-26 11 8 15,0 0-8-15,16-8 9 0,-5 1-9 16,-11 7 3-1,0 0-3-15,0 0 3 0,0 0-3 0,0 0-1050 16</inkml:trace>
  <inkml:trace contextRef="#ctx0" brushRef="#br1" timeOffset="-210251.72">32876 14694 892 0,'22'-8'0'0,"-22"8"38"0,0 0-38 0,66-26 38 16,20-13-38-16,-86 39 23 0,0 0-23 0,94-44 24 16,5-8-24-16,-99 52 9 0,0 0-9 0,105-61 10 15,5-8 21-15,1 3 1 16,11 9 17-16,-39 7 0 16,-34 12-13-16,-19 8 0 15,-2 6-36-15,-28 24 0 16</inkml:trace>
  <inkml:trace contextRef="#ctx0" brushRef="#br1" timeOffset="-207678.87">30479 13067 539 0,'0'0'0'16,"0"0"0"-16,0 0 0 0,0 0 21 0,0 0-21 16,-28 30 22-16,21-18-22 0,7-12 66 0,0 0-66 15,-4 9 67-15,4-2-67 0,0-7 64 0,0 0-64 16,0 0 65-16,13 12-65 0,-13-12 71 0,0 0-71 0,26 1 72 16,29 1-72-16,-55-2 32 0,0 0-32 0,61-10 33 15,5-16-33-15,-66 26 50 0,0 0-50 0,74-37 50 16,18-4-50-16,-92 41 36 0,0 0-36 0,100-50 36 15,15-7-36-15,-115 57 28 0,0 0-28 0,125-73 29 16,32-29-29-16,-157 102 32 0,0 0-32 0,175-116 32 16,9 3-32-16,-184 113 31 0,0 0-31 0,187-114 32 15,-11 0-32-15,-176 114 40 0,0 0-40 0,164-97 41 0,-14 24-41 16,-150 73 38-16,0 0-38 0,138-53 38 0,-8 8-38 16,-130 45 36-16,0 0-36 0,113-38 36 0,-16 5-36 15,-97 33 29-15,0 0-29 0,85-31 29 0,-16-1-29 16,-69 32 22-16,0 0-22 0,58-27 22 0,-15 8-22 15,-43 19 21-15,0 0-21 0,31-18 22 0,-11 1-22 16,-20 17 19-16,0 0-19 0,12-21 20 0,-7-1-20 16,-5 22 16-16,0 0-16 0,-1-19 16 0,-10 7-16 15,11 12 16-15,0 0-16 0,-12-7 16 0,1 9-16 16,11-2 8-16,0 0-8 0,-7 13 9 0,2 15-9 16,-1 1-1367-16</inkml:trace>
  <inkml:trace contextRef="#ctx0" brushRef="#br1" timeOffset="-207033.99">31536 13720 841 0,'0'0'0'16,"0"0"0"-16,7 0 0 0,-7 0 57 0,0 0-57 15,23-12 57-15,30-18-57 0,-53 30 64 0,0 0-64 16,71-41 65-16,20-11-65 0,-91 52 13 0,0 0-13 0,99-57 14 16,4 0-14-16,-103 57 21 0,0 0-21 0,109-54 22 15,6 7-22-15,-115 47 19 0,0 0-19 16,116-50 19-16,-12 0-19 0,-104 50 20 0,0 0-20 0,103-52 20 15,1 2-20-15,-104 50 27 0,0 0-27 0,99-47 28 16,-11 6-28-16,-88 41 27 0,0 0-27 16,77-35 27-16,-17 6-27 0,-60 29 24 0,0 0-24 0,48-23 24 15,-21 11-24-15,-27 12 24 0,0 0-24 0,15-7 24 16,-2 4-24-16,-13 3 14 0,0 0-14 0,9 1 15 16,-4 6-15-16,-5-7 5 0,0 0-5 0,2 12 6 15,-8 9-6-15,1 0-1048 0</inkml:trace>
  <inkml:trace contextRef="#ctx0" brushRef="#br1" timeOffset="-122775.18">31796 15890 651 0,'0'0'0'0,"0"0"0"0,-32 12 0 16,32-12 10-16,0 0-10 0,-30 12 10 0,0 0-10 16,30-12 34-16,0 0-34 0,-27 9 35 0,6 0-35 15,21-9 50-15,0 0-50 0,-16 10 50 0,6 2-50 16,10-12 44-16,0 0-44 0,-6 12 44 0,6-3-44 16,0-9 33-16,0 0-33 0,2 7 33 0,-2-7-33 15,0 0 29-15,0 0-29 0,5 8 30 0,-5-8-30 16,0 0 22-16,0 0-22 0,11 11 22 0,8-6-22 15,-19-5 24-15,0 0-24 0,37 5 24 0,23 0-24 32,-60-5 29-32,0 0-29 0,73 2 29 0,6-4-29 0,-79 2 33 15,0 0-33 1,92-6 33-16,14-7-33 16,-106 13 33-16,0 0-33 15,111-15 34-15,4-6-34 16,-115 21 33-1,0 0-33-15,113-24 34 0,1-4-34 16,-114 28 30-16,0 0-30 16,112-28 30-16,-15 6-30 0,-97 22 23 15,0 0-23-15,84-23 23 0,-18 4-23 16,-66 19 20-16,0 0-20 16,49-19 20-16,-12 0-20 15,-37 19 16 1,0 0-16-16,32-17 17 0,-6 0-17 15,-26 17 14-15,0 0-14 0,22-12 14 0,-5-2-14 0,-17 14 10 16,0 0-10-16,14-12 11 0,-3 1-11 0,-11 11 11 0,0 0-11 0,0 0 11 0,0-7-11 0,0 7 10 0,0 0-10 0,-16 0 10 0,-18 4-10 0,34-4 11 0,0 0-11 0,-45 10 12 0,-15 13-12 0,60-23 9 0,0 0-9 0,-71 24 10 0,-19 2-10 0,90-26 10 16,0 0-10-16,-95 29 10 0,-1 4-10 0,96-33 11 0,0 0-11 0,-102 28 12 0,-6-11-12 0,108-17 8 0,0 0-8 0,-105 14 8 0,15 0-8 0,90-14 6 0,0 0-6 15,-78 14 7-15,7-2-7 0,71-12 5 0,0 0-5 0,-67 10 5 0,2-1-5 0,65-9 4 0,0 0-4 0,-60 10 4 16,7 4-4-16,53-14 3 0,0 0-3 0,-41 10 4 0,15-3-4 16,26-7 2-16,0 0-2 0,-12 6 2 0,12-6-2 15,0 0 0-15,0 0 0 0,19 3 1 0,30-5-1 16,-49 2 0-1,0 0 0-15,67-3 0 0,11-1 0 16,-78 4 0 0,0 0 0-16,97-10 0 0,16-7 0 15,-113 17-1 1,0 0 1-16,122-25 0 0,1-2 0 16,-123 27 0-16,0 0 0 15,122-30 0-15,3 1 0 0,-125 29 0 16,0 0 0-1,115-28 0-15,-16 8 0 0,-99 20 0 16,0 0 0 0,83-21 1-16,-18 5-1 15,-65 16 1-15,0 0-1 0,50-12 2 16,-22 3-2-16,-28 9 2 16,0 0-2-16,18-3 3 0,-6-2-3 15,-12 5 2 1,0 0-2-16,0 0 3 0,-4-5-3 15,4 5 2-15,0 0-2 16,-16-2 2-16,-10 4-2 0,26-2 1 16,0 0-1-16,-34 3 2 0,-10 7-2 15,44-10 2 1,0 0-2-16,-51 14 2 0,-12 5-2 16,63-19 2-16,0 0-2 15,-76 19 3-15,-11 6-3 0,87-25 0 16,0 0 0-16,-84 29 1 0,2-1-1 15,82-28 0-15,0 0 0 16,-79 26 0-16,5-6 0 16,74-20 0-16,0 0 0 15,-71 18 0-15,6-3 0 16,65-15-1 0,0 0 1-16,-55 14 0 0,13-4 0 15,42-10-1-15,0 0 1 0,-28 7-1 0,7-5 1 16,21-2-1-16,0 0 1 15,-9 2-1-15,9-2 1 0,0 0-2 0,0 0 2 16,17 0-2-16,13 0 2 0,-30 0-2 0,0 0 2 16,50 0-2-16,26-2 2 15,-76 2-1-15,0 0 1 0,88-5-1 16,5-5 1-16,-93 10-1 16,0 0 1-16,106-13-1 0,13-2 1 0,-119 15-1 0,0 0 1 0,120-17-1 0,-6-2 1 0,-114 19-1 0,0 0 1 0,108-21 0 15,-9 2 0-15,-99 19 0 0,0 0 0 0,83-18 0 0,-16 3 0 0,-67 15 1 0,0 0-1 0,51-19 1 0,-18 5-1 0,-33 14 0 0,0 0 0 0,20-10 0 0,-13 4 0 0,-7 6 0 0,0 0 0 0,0 0 0 16,-16-8 0-16,16 8-1 0,0 0 1 0,-16 0 0 0,-2 1 0 0,18-1-7 0,0 0 7 0,-14 11-7 0,6 10 7 0,-1-1-1301 0</inkml:trace>
  <inkml:trace contextRef="#ctx0" brushRef="#br1" timeOffset="-120124.8">31564 16068 247 0,'0'0'0'0,"0"0"0"16,0 0 0-16,0 0 1 0,0 0-1 0,0 0 1 16,-21-21-1-16,21 21 5 0,0 0-5 0,-7-3 6 15,-2 0-6-15,9 3 14 0,0 0-14 0,-7-4 14 0,7 4-14 16,0 0 25-16,0 0-25 0,0 0 26 0,-7 4-26 15,7-4 22-15,0 0-22 0,0 0 22 0,0 0-22 16,0 0 23-16,0 0-23 0,0 0 24 0,9 1-24 16,-9-1 28-16,0 0-28 0,0 0 29 0,12 2-29 15,-12-2 32-15,0 0-32 0,21 0 33 0,25-10-33 16,-46 10 30-16,0 0-30 0,62-14 30 16,26-2-30-1,-88 16 40-15,0 0-40 0,108-15 40 0,21-6-40 16,-129 21 50-16,0 0-50 15,152-24 51-15,22-6-51 16,-174 30 53 0,0 0-53-16,200-36 54 0,15-7-54 15,-215 43 48 1,0 0-48-16,199-49 49 0,-26 2-49 16,-173 47 42-16,0 0-42 0,135-38 42 0,-37 7-42 15,-98 31 29 1,0 0-29-16,66-17 29 0,-28 5-29 0,1 1-795 15</inkml:trace>
  <inkml:trace contextRef="#ctx0" brushRef="#br1" timeOffset="-117770.73">27043 17307 158 0,'0'0'0'0,"0"0"0"0,28-14 0 15,-28 14 6-15,0 0-6 0,29-12 7 0,11-3-7 16,-40 15 25-16,0 0-25 0,57-19 25 0,10-4-25 16,-67 23 80-16,0 0-80 0,76-24 80 0,6-7-80 15,-82 31 95-15,0 0-95 0,90-35 95 0,8-1-95 16,-98 36 59-16,0 0-59 0,95-33 59 0,-2 7-59 15,-93 26 55-15,0 0-55 0,89-21 56 0,-14 4-56 0,-75 17 43 16,0 0-43-16,75-17 44 0,-3 1-44 0,-72 16 32 16,0 0-32-16,69-15 32 0,-7 1-32 0,-62 14 26 0,0 0-26 15,54-11 26-15,-13 3-26 0,-41 8 22 16,0 0-22-16,32-7 22 0,-8 0-22 0,-24 7 19 0,0 0-19 16,20-9 20-16,-6-1-20 0,-14 10 18 15,0 0-18-15,10-9 18 0,-10 9-18 0,0 0 15 0,0 0-15 16,9-7 16-16,-9 7-16 0,0 0 13 0,0 0-13 15,0 0 14-15,0 0-14 0,0 0 17 0,0 0-17 0,-7 4 18 16,7-4-18-16,0 0 19 0,0 0-19 0,0 0 20 16,0 0-20-16,0 0 21 0,0 0-21 0,-7 1 22 15,0 3-22-15,7-4 22 0,0 0-22 0,0 0 23 16,-9 3-23-16,9-3 23 0,0 0-23 16,0 0 23-16,0 0-23 0,0 0 21 15,0 0-21-15,0 0 21 0,0 0-21 0,0 0 19 16,0 0-19-16,0 0 20 0,0 0-20 15,0 0 16-15,0 0-16 0,4-7 17 0,-4 7-17 16,0 0 14-16,0 0-14 16,0 0 14-16,9-1-14 0,-9 1 10 0,0 0-10 15,0 0 11-15,7 0-11 0,-7 0 8 0,0 0-8 16,0 0 8-16,7 0-8 0,-7 0 7 16,0 0-7-16,0 0 8 0,7 0-8 15,-7 0 7-15,0 0-7 0,0 0 7 16,7 0-7-16,-7 0 6 0,0 0-6 0,0 0 6 15,0 0-6-15,0 0 5 0,0 0-5 0,0 0 5 16,5 5-5-16,-5-5 4 16,0 0-4-16,0 0 5 0,7 5-5 0,-7-5 3 15,0 0-3-15,0 0 4 0,7 2-4 16,-7-2 2-16,0 0-2 0,0 0 2 0,0 0-2 16,0 0 2-16,0 0-2 0,0 0 2 0,7 0-2 15,-7 0 2-15,0 0-2 0,0 0 2 0,0 0-2 0,0 0 2 16,0 0-2-16,0 0 2 0,0 0-2 15,0 0 2-15,0 0-2 0,0 0 3 16,7 0-3-16,-7 0 2 16,0 0-2-16,0 0 3 15,0 0-3-15,0 0 2 0,0 0-2 16,0 0 2-16,0 0-2 0,0 0 2 16,0 0-2-16,0 0 2 0,0 0-2 0,0 0 3 15,0 0-3-15,0 0 4 0,0 0-4 0,0 0 5 16,0 0-5-16,0 0 5 0,0 0-5 15,0 0 6-15,0 0-6 0,0 0 6 16,0 0-6-16,0 0 7 0,0 0-7 16,0 0 7-16,0 0-7 0,0 0 7 15,0 0-7-15,0 0 7 0,9-7-7 0,-9 7 6 16,0 0-6-16,0 0 6 0,13-5-6 16,-13 5 4-16,0 0-4 15,7-4 4-15,0 2-4 0,-7 2 3 16,0 0-3-16,7 0 3 0,0 0-3 15,-7 0 2-15,0 0-2 0,7-1 3 0,-7 1-3 16,0 0 2-16,0 0-2 16,9 0 2-16,-9 0-2 0,0 0 2 0,0 0-2 15,0 0 3-15,0 0-3 0,0 0 3 0,0 0-3 16,0 0 4-16,0 0-4 0,0 0 4 0,0 0-4 16,7-7 4-16,-7 7-4 0,0 0 5 15,0 0-5-15,0 0 5 0,0 0-5 16,0 0 4-16,0 0-4 0,0 0 5 0,0 0-5 15,0 0 5-15,0 0-5 0,0 0 5 0,0 0-5 0,0 0 4 16,0 0-4-16,0 0 4 0,0 0-4 0,0 0 4 0,0 0-4 0,0 0 5 16,0 0-5-16,0 0 4 0,0 0-4 0,0 0 4 0,0 0-4 0,0 0 3 15,0 0-3-15,0 0 4 0,0 0-4 0,0 0 2 16,0 0-2-16,0 0 2 0,0 0-2 0,0 0 1 0,0 0-1 16,0 0 1-16,0 0-1 0,0 0 0 0,0 0 0 15,-13-2 1-15,-17-3-1 0,0 0-1326 0</inkml:trace>
  <inkml:trace contextRef="#ctx0" brushRef="#br1" timeOffset="-67023.74">29655 16795 270 0,'0'0'0'0,"0"0"0"0,32-7 0 0,-32 7 31 0,0 0-31 15,35-12 31-15,16-9-31 0,-51 21 69 0,0 0-69 16,60-26 69-16,16-5-69 0,-76 31 49 0,0 0-49 16,81-34 49-16,4 1-49 0,-85 33 34 0,0 0-34 15,83-30 34-15,-11 3-34 16,-72 27 23-16,0 0-23 0,60-23 24 0,-16 7-24 0,-44 16 21 0,0 0-21 15,36-12 22-15,-12 5-22 0,-24 7 21 0,0 0-21 16,14-5 22-16,-14 5-22 0,0 0 22 0,0 0-22 0,-8 0 23 16,-17 9-23-16,25-9 20 0,0 0-20 0,-37 15 21 15,-9 6-21-15,46-21 19 0,0 0-19 0,-60 31 20 16,-18 11-20-16,78-42 27 0,0 0-27 0,-84 47 28 16,-1 3-28-16,85-50 35 0,0 0-35 0,-81 47 36 15,12-6-36-15,69-41 38 0,0 0-38 0,-57 35 38 16,10-6-38-16,47-29 43 0,0 0-43 0,-37 23 44 15,16-6-44-15,21-17 33 0,0 0-33 0,-9 12 33 0,9-5-33 16,0-7 32-16,0 0-32 0,19 0 33 0,25-3-33 16,-44 3 26-16,0 0-26 0,55-9 27 0,8-10-27 15,-63 19 18-15,0 0-18 0,76-28 18 0,18-6-18 16,-94 34 16-16,0 0-16 0,93-45 17 0,-1-16-17 16,-92 61 14-16,0 0-14 0,92-64 14 0,0-4-14 15,-92 68 4-15,0 0-4 0,83-71 4 0,-20-1-4 16,-1-3-1044-16</inkml:trace>
  <inkml:trace contextRef="#ctx0" brushRef="#br1" timeOffset="-24123.89">31593 16878 371 0,'0'0'0'0,"0"0"0"0,0 0 0 0,0 0 34 0,0 0-34 16,0 0 34-16,0 0-34 0,0 0 129 0,0 0-129 15,0 0 130-15,0 0-130 0,0 0 117 0,0 0-117 16,0 0 118-16,0 0-118 0,0 0 106 0,0 0-106 15,-20 4 106-15,20-4-106 0,0 0 57 0,0 0-57 16,-12-11 57-16,6 4-57 0,6 7 56 0,0 0-56 16,-3-7 57-16,1-3-57 0,2 10 47 0,0 0-47 15,-2-14 48-15,2-3-48 0,0 17 37 0,0 0-37 0,2-23 37 16,2 1-37-16,-4 22 35 0,0 0-35 16,5-24 35-16,2-2-35 78,-7 26 30-78,0 0-30 0,9-28 31 0,3 0-31 15,-12 28 20-15,0 0-20 0,14-26 21 0,-1 4-21 0,-13 22 16 0,0 0-16 0,10-17 17 16,-3 8-17-16,-7 9 13 0,0 0-13 0,9-7 14 0,2 2-14 0,-11 5 11 0,0 0-11 0,12-4 12 16,2 3-12-16,-14 1 9 0,0 0-9 0,13-2 9 0,-3 0-9 0,-10 2 8 0,0 0-8 0,9 0 9 0,-2 4-9 15,-7-4 5-15,0 0-5 0,7 6 6 16,2 3-6-16,-9-9 3 15,0 0-3-15,12 21 4 0,2 17-4 16,-14-38 3-16,0 0-3 0,9 43 4 0,-7 2-4 16,-2-45 4-1,0 0-4-15,-5 47 4 0,-6-6-4 16,11-41 5-16,0 0-5 16,-14 39 6-16,-4-3-6 15,18-36 6-15,0 0-6 16,-19 35 7-16,-2-3-7 0,21-32 5 15,0 0-5-15,-20 33 6 16,4 4-6 0,16-37 7-16,0 0-7 15,-14 36 7-15,2-3-7 16,12-33 12-16,0 0-12 0,-12 31 12 16,-1-2-12-16,13-29 16 15,0 0-16-15,-12 25 16 0,1-8-16 16,11-17 17-16,0 0-17 0,-5 10 17 15,3-3-17-15,2-7 19 0,0 0-19 0,0 0 20 16,0 0-20-16,0 0 20 0,0 0-20 0,0 0 21 16,18-3-21-16,-18 3 19 0,0 0-19 0,21-14 20 0,6-9-20 15,-27 23 19 1,0 0-19-16,26-26 19 0,6-5-19 16,-32 31 14-16,0 0-14 0,35-33 14 0,6-1-14 15,-41 34 13-15,0 0-13 0,39-31 14 16,-6 6-14-16,-33 25 2 15,0 0-2-15,28-17 3 0,-8 5-3 0,-20 12 0 0,0 0 0 0,14-7 0 0,0 4 0 0,0-1-1605 16</inkml:trace>
  <inkml:trace contextRef="#ctx0" brushRef="#br1" timeOffset="-23411.49">32028 16580 527 0,'0'0'0'0,"0"0"0"0,-7-3 0 0,7 3 26 16,0 0-26-16,-7-3 26 0,0-1-26 0,7 4 22 16,0 0-22-16,0 0 23 0,-10-2-23 0,10 2 31 15,0 0-31-15,0 0 32 0,0 0-32 0,0 0 41 0,0 0-41 16,0 0 42-16,12-10-42 0,-12 10 43 0,0 0-43 15,12-7 44-15,6 0-44 0,-18 7 46 0,0 0-46 16,21-9 47-16,6-3-47 0,-27 12 41 0,0 0-41 0,26-12 41 16,-1 5-41-16,-25 7 37 0,0 0-37 0,21-5 38 15,-3 0-38-15,-18 5 38 0,0 0-38 0,16-5 38 16,-4 3-38-16,-12 2 41 0,0 0-41 0,9 2 42 16,-6 5-42-16,-3-7 44 0,0 0-44 0,-1 12 45 15,-7 9-45-15,8-21 43 0,0 0-43 0,-14 27 43 16,-7 6-43-16,21-33 38 0,0 0-38 0,-23 36 39 15,-3 3-39-15,26-39 39 0,0 0-39 0,-21 36 40 16,5-7-40-16,16-29 39 0,0 0-39 0,-13 26 39 16,1-7-39-16,12-19 36 0,0 0-36 0,-9 14 37 15,6-5-37-15,3-9 29 0,0 0-29 0,0 0 29 0,3 7-29 16,-3-7 24-16,0 0-24 0,7-2 25 0,6-3-25 16,-13 5 21-16,0 0-21 0,15-7 21 0,1 2-21 15,-16 5 17-15,0 0-17 0,16-4 17 0,0 1-17 16,-16 3 16-16,0 0-16 0,16-4 17 0,-2 3-17 15,-14 1 14-15,0 0-14 0,14 0 14 0,-3 1-14 16,-11-1 10-16,0 0-10 0,7 4 11 0,-7-4-11 16,0 0 11-16,0 0-11 0,10 10 11 0,-2-6-11 15,-8-4 9 1,0 0-9-16,8 8 9 16,5 13-9-16,-13-21 8 15,0 0-8-15,12 24 9 0,-3 0-9 16,-9-24 7-1,0 0-7-15,0 25 7 16,-9 2-7-16,9-27 5 16,0 0-5-16,-16 26 6 15,-5-7-6 1,21-19 4-16,0 0-4 16,-26 14 5-16,-1 0-5 15,27-14 5-15,0 0-5 0,-30 10 5 16,4-1-5-16,26-9 5 15,0 0-5-15,-23 7 5 0,5-5-5 16,18-2 3-16,0 0-3 0,-11 0 4 0,11 0-4 16,0 0 2-16,0 0-2 0,0 0 2 0,7-4-2 15,-7 4 2-15,0 0-2 0,20 0 2 0,17-1-2 16,0-1-1545-16</inkml:trace>
  <inkml:trace contextRef="#ctx0" brushRef="#br1" timeOffset="-22868.84">32450 16615 740 0,'0'0'0'0,"0"0"0"0,0-7 0 16,0 7 65-16,0 0-65 0,0 0 65 0,7-8-65 15,-7 8 61-15,0 0-61 0,0 0 62 0,11-9-62 16,-11 9 85-16,0 0-85 0,7-7 86 0,0 0-86 16,-7 7 68-16,0 0-68 0,12-9 69 0,6-3-69 15,-18 12 52-15,0 0-52 0,25-17 52 0,6-2-52 0,-31 19 51 16,0 0-51-16,38-19 51 0,6 2-51 16,-44 17 42-16,0 0-42 0,40-16 43 0,-6-1-43 15,-34 17 44-15,0 0-44 0,30-16 44 31,-7 7-44-31,-23 9 36 0,0 0-36 0,16-3 36 0,-8 3-36 0,-8 0 21 0,0 0-21 0,0 0 21 0,6 19-21 0,-1 0-1286 0</inkml:trace>
  <inkml:trace contextRef="#ctx0" brushRef="#br1" timeOffset="-21982.42">33177 16112 776 0,'0'0'0'0,"0"0"77"0,0 0-77 16,4-7 77-16,-4 7-77 0,0 0 74 0,0 0-74 0,0 0 75 15,-13 3-75-15,13-3 50 0,0 0-50 16,-12 10 51-16,-2 6-51 0,14-16 38 0,0 0-38 0,-18 24 38 16,-3 9-38-16,21-33 57 0,0 0-57 15,-21 36 58-15,0 3-58 0,21-39 60 0,0 0-60 0,-20 39 61 16,5-4-61-16,15-35 59 0,0 0-59 0,-13 31 60 15,3-5-60-15,10-26 51 0,0 0-51 0,-7 24 52 16,5-3-52-16,2-21 43 0,0 0-43 0,-2 17 43 16,2-3-43-16,0-14 32 0,0 0-32 0,0 9 32 15,2-2-32-15,-2-7 31 0,0 0-31 0,3 7 31 16,3 0-31-16,-6-7 30 0,0 0-30 0,7 5 31 0,0-2-31 16,-7-3 28-16,0 0-28 0,9 2 29 0,3-2-29 15,-12 0 24-15,0 0-24 0,16-2 24 0,3 1-24 16,-19 1 19-16,0 0-19 0,21-2 20 15,-1-2-20-15,-20 4 18 0,0 0-18 0,17-3 18 0,-1-1-18 16,-16 4 16-16,0 0-16 0,14-3 17 0,-1 0-17 16,-13 3 14-16,0 0-14 0,14-6 15 0,4-1-15 15,-18 7 14-15,0 0-14 0,15-8 15 0,3-3-15 16,-18 11 14-16,0 0-14 0,21-13 15 0,2-7-15 0,-23 20 11 16,0 0-11-16,21-20 12 0,-3-1-12 0,-18 21 10 15,0 0-10-15,14-21 11 0,-2-1-11 0,-12 22 9 16,0 0-9-16,9-25 10 0,-7-1-10 0,-2 26 9 0,0 0-9 15,-3-27 9-15,-5 1-9 0,8 26 7 0,0 0-7 16,-10-28 8-16,-2 0-8 0,12 28 6 0,0 0-6 16,-13-25 6-16,3 2-6 0,10 23 6 0,0 0-6 15,-11-19 6-15,-1 3-6 0,12 16 5 0,0 0-5 16,-14-15 5-16,1-1-5 0,13 16 5 0,0 0-5 16,-12-12 6-16,-1 9-6 0,13 3 5 0,0 0-5 15,-14 0 6-15,-5 1-6 0,19-1 4 0,0 0-4 0,-21 4 4 16,-2 3-4-16,23-7 0 0,0 0 0 0,-23 12 1 15,3 5-1-15,20-17-1 0,0 0 1 0,-15 23 0 16,6 4 0-16,0 1-1776 0</inkml:trace>
  <inkml:trace contextRef="#ctx0" brushRef="#br1" timeOffset="-13871.1">19123 13209 516 0,'0'0'0'0,"0"0"0"0,0 0 0 16,0 0 12-16,0 0-12 0,-20-7 13 16,20 7-13-16,0 0 38 0,0 0-38 0,0 0 38 0,-8-5-38 15,8 5 63-15,0 0-63 0,0 0 63 0,-7-12-63 16,7 12 55-16,0 0-55 0,0-9 56 0,0-4-56 16,0 13 38-16,0 0-38 0,0-14 39 0,1-5-39 15,-1 19 33-15,0 0-33 0,4-18 33 0,1 1-33 16,-5 17 26-16,0 0-26 0,7-17 26 0,0 3-26 0,-7 14 27 15,0 0-27-15,7-14 27 0,-5 4-27 0,-2 10 19 16,0 0-19-16,4-9 19 0,1 0-19 0,-5 9 17 16,0 0-17-16,5-8 18 0,-1 1-18 0,-4 7 14 15,0 0-14-15,0 0 15 0,5-9-15 0,-5 9 11 0,0 0-11 16,0 0 11-16,11-7-11 0,-11 7 13 0,0 0-13 16,7-3 14-16,1 1-14 0,-8 2 12 15,0 0-12-15,13 0 12 0,-4 4-12 0,-9-4 11 0,0 0-11 16,8 7 11-16,7 5-11 0,-15-12 9 0,0 0-9 15,10 20 9-15,1 13-9 0,-11-33 3 0,0 0-3 16,3 38 4-16,-4 4-4 0,1-42 1 0,0 0-1 0,-6 43 1 16,-3-12-1-16,9-31 0 0,0 0 0 0,-12 31 0 15,-6 4 0-15,18-35 0 0,0 0 0 0,-15 28 1 16,4-8-1-16,11-20 1 0,0 0-1 0,-11 21 1 16,-3 7-1-16,14-28 5 0,0 0-5 0,-19 28 5 15,6-8-5-15,13-20 9 0,0 0-9 0,-8 14 10 16,1 0-10-16,7-14 12 0,0 0-12 0,-6 12 12 15,5 2-12-15,1-14 13 0,0 0-13 0,-6 12 14 16,3-5-14-16,3-7 13 0,0 0-13 0,0 0 13 0,0 0-13 16,0 0 11-16,0 0-11 0,-6 7 12 0,6-7-12 15,0 0 12-15,0 0-12 0,-1 7 13 0,1-7-13 16,0 0 15-16,0 0-15 0,0 0 15 0,0 7-15 16,0-7 15-16,0 0-15 0,0 0 16 0,0 0-16 15,0 0 14-15,0 0-14 0,7 7 14 0,-7-7-14 16,0 0 11-16,0 0-11 0,0 0 11 0,0 0-11 15,0 0 8-15,0 0-8 0,0 0 9 0,0 0-9 0,0 0 6 16,0 0-6-16,0 0 7 0,9 2-7 16,-9-2 5-16,0 0-5 0,0 0 5 0,8-6-5 0,-8 6 4 15,0 0-4-15,7-3 4 0,0-2-4 16,-7 5 5-16,0 0-5 0,9-7 6 0,-3 2-6 16,-6 5 5-1,0 0-5-15,8-4 5 0,3 1-5 16,-11 3 4-16,0 0-4 0,12-6 5 15,6 0-5-15,-18 6 3 0,0 0-3 0,23-9 4 16,9-3-4-16,-32 12 3 16,0 0-3-16,35-12 3 15,-1-4-3-15,-34 16 3 16,0 0-3-16,33-16 4 16,-1 1-4-16,-32 15 7 15,0 0-7-15,26-14 8 0,-12 2-8 16,-14 12 11-16,0 0-11 0,11-4 12 0,-2 4-12 15,-9 0 12-15,0 0-12 0,9 0 12 0,-1 0-12 0,-8 0 11 16,0 0-11-16,9 0 12 0,-9 0-12 0,0 0-1274 0</inkml:trace>
  <inkml:trace contextRef="#ctx0" brushRef="#br1" timeOffset="-12945.03">19622 12896 494 0,'0'0'0'0,"0"0"0"0,-10-7 0 15,10 7 26-15,0 0-26 0,-14-3 27 0,3 3-27 16,11 0 45-16,0 0-45 0,-9 0 46 0,-3-2-46 16,12 2 42-16,0 0-42 0,-16 3 42 0,-4 10-42 0,20-13 50 15,0 0-50-15,-24 17 50 0,3 5-50 0,21-22 62 16,0 0-62-16,-18 26 62 0,6 4-62 0,12-30 63 16,0 0-63-16,-6 34 64 0,1 4-64 0,5-38 53 15,0 0-53-15,-2 39 54 0,6-12-54 0,-4-27 47 0,0 0-47 16,5 24 48-1,-1-3-48 1,-4-21 37-16,0 0-37 0,3 16 38 0,4-4-38 16,-7-12 34-1,0 0-34-15,9 7 35 0,0-4-35 16,-9-3 30-16,0 0-30 0,12-3 31 0,8-13-31 0,-20 16 28 0,0 0-28 0,19-24 28 0,0-11-28 0,-19 35 23 0,0 0-23 0,13-36 24 0,-4-2-24 0,-9 38 21 0,0 0-21 0,5-36 21 16,-2 8-21-16,-3 28 24 0,0 0-24 0,0-21 24 15,0 7-24-15,0 14 17 0,0 0-17 0,2-8 17 16,-2 1-17-16,0 7 12 0,0 0-12 0,0 0 13 15,0-9-13-15,0 9 9 0,0 0-9 0,0 0 10 16,0 0-10-16,0 0 6 0,0 0-6 0,2-9 6 16,-2 9-6-16,0 0 3 0,0 0-3 0,21 0 4 15,11 11-4-15,-32-11 2 16,0 0-2-16,35 12 2 16,-7 2-2-16,-28-14 1 15,0 0-1-15,23 26 1 0,2 17-1 16,-25-43 1-1,0 0-1-15,21 54 2 0,-8 10-2 16,-13-64 1-16,0 0-1 0,5 62 1 0,-7-5-1 0,2-57 1 0,0 0-1 0,-9 49 1 16,-12-6-1-16,21-43 1 0,0 0-1 0,-25 36 1 0,2-10-1 0,23-26 1 0,0 0-1 0,-24 19 1 0,-1-3-1 0,25-16 1 0,0 0-1 0,-21 7 1 0,7-6-1 15,14-1 0-15,0 0 0 0,-13-1 1 0,13 1-1 0,0 0-1283 16</inkml:trace>
  <inkml:trace contextRef="#ctx0" brushRef="#br1" timeOffset="-12110.95">19509 12578 471 0,'0'0'0'0,"-10"0"0"0,-20-2 0 15,30 2 53-15,0 0-53 0,-39-2 54 0,-5-1-54 16,44 3 61-16,0 0-61 0,-50 0 62 0,3 3-62 16,47-3 44-16,0 0-44 0,-48 14 44 0,-1 17-44 15,49-31 31-15,0 0-31 0,-50 45 32 0,6 18-32 16,44-63 24-16,0 0-24 0,-37 74 24 0,5 7-24 0,32-81 38 16,0 0-38-16,-23 97 39 0,2 19-39 0,21-116 47 15,0 0-47-15,-10 118 47 0,10-13-47 16,0-105 48-16,0 0-48 0,3 106 49 15,9 1-49-15,-12-107 46 0,0 0-46 16,25 95 46-16,12-13-46 0,-37-82 43 0,0 0-43 0,51 66 44 0,13-18-44 0,-64-48 35 0,0 0-35 0,69 42 36 16,3-11-36-16,-72-31 46 0,0 0-46 0,71 22 46 15,-1-10-46-15,-70-12 34 0,0 0-34 0,67 2 35 16,7-9-35-16,-74 7 46 0,0 0-46 0,71-15 46 16,-7-3-46-16,-64 18 50 0,0 0-50 0,58-26 51 15,-3-8-51-15,-55 34 53 0,0 0-53 0,42-45 54 16,-7-14-54-16,-35 59 44 15,0 0-44-15,27-73 45 16,-8-15-45-16,-19 88 36 16,0 0-36-16,12-90 37 15,-12-2-37-15,0 92 31 16,0 0-31-16,-7-93 32 16,-8-13-32-16,15 106 28 15,0 0-28-15,-23-100 28 16,-9 20-28-16,32 80 23 15,0 0-23-15,-43-71 24 0,-10 7-24 16,53 64 16 0,0 0-16-16,-52-53 17 0,-3 4-17 15,55 49 12-15,0 0-12 0,-48-40 12 16,15 11-12-16,33 29 10 16,0 0-10-16,-27-19 11 0,13 7-11 15,14 12 8-15,0 0-8 0,-7-9 8 0,7 9-8 16,0 0 4-16,0 0-4 0,4-9 4 0,-4 9-4 0,0 0 0 15,0 0 0-15,17 7 1 0,10 11-1 16,-4-1-1673-16</inkml:trace>
  <inkml:trace contextRef="#ctx0" brushRef="#br1" timeOffset="-2584.65">6034 12316 91 0,'0'0'0'0,"0"0"0"0,0 0 0 0,0 0 4 15,0 0-4-15,24-17 4 0,17-2-4 0,-41 19 28 0,0 0-28 16,42-21 28-16,4 1-28 0,-46 20 35 16,0 0-35-16,44-18 36 0,-7 8-36 0,-37 10 38 15,0 0-38-15,36-9 38 0,-5-1-38 0,-31 10 28 0,0 0-28 16,23-9 28-16,-1 4-28 0,-22 5 21 0,0 0-21 16,10-4 21-16,-1 3-21 0,-9 1 20 0,0 0-20 15,0 0 21-15,0 0-21 0,0 0 19 0,0 0-19 16,0 0 19-16,5 10-19 0,-5-10 16 0,0 0-16 15,0 0 16-15,0 0-16 0,0 0 19 0,0 0-19 16,-10 12 20-16,-11 0-20 0,21-12 19 0,0 0-19 0,-25 14 19 16,-7 0-19-16,32-14 18 0,0 0-18 15,-35 12 19-15,-2 2-19 16,37-14 13 0,0 0-13-16,-36 19 14 0,1-3-14 0,35-16 13 15,0 0-13 1,-26 13 14-16,10-4-14 15,16-9 12-15,0 0-12 16,-16 5 13-16,5 1-13 0,11-6 11 16,0 0-11-16,-5 0 11 0,5 0-11 15,0 0 15-15,0 0-15 0,0 0 16 0,-9 0-16 16,9 0 18-16,0 0-18 0,9-9 19 0,10-2-19 16,-19 11 20-16,0 0-20 0,36-13 21 0,4-3-21 15,-40 16 24 1,0 0-24-16,37-16 25 15,4 1-25-15,-41 15 27 16,0 0-27-16,37-14 27 16,-5 2-27-16,-32 12 19 15,0 0-19-15,26-10 20 0,-8 4-20 16,-18 6 14-16,0 0-14 0,12-7 14 16,-1 2-14-1,-11 5 14-15,0 0-14 0,0 0 14 16,0-10-14-16,0 10 15 15,0 0-15-15,0 0 16 0,-5 0-16 0,5 0 16 16,0 0-16-16,0 0 16 0,-22 10-16 16,22-10 16-16,0 0-16 15,-23 12 17-15,-5 0-17 16,28-12 14 0,0 0-14-16,-35 14 14 0,-2 5-14 0,37-19 14 15,0 0-14-15,-32 16 15 0,9-4-15 16,23-12 13-16,0 0-13 0,-25 12 13 15,1 5-13-15,24-17 8 16,0 0-8-16,-21 16 9 0,12-9-9 16,9-7 6-16,0 0-6 15,0 0 7-15,-9 5-7 0,9-5 5 0,0 0-5 0,0 0 5 16,-5 4-5-16,5-4 4 0,0 0-4 0,0 0 4 16,8-4-4-16,-8 4 3 0,0 0-3 0,18-5 4 15,1-7-4-15,-19 12 5 0,0 0-5 0,30-16 5 0,2 1-5 16,-32 15 5-16,0 0-5 0,27-14 6 0,-4 7-6 0,-23 7 4 15,0 0-4-15,17-9 4 0,-10 6-4 16,-7 3 6-16,0 0-6 0,0 0 7 0,7-5-7 16,-7 5 7-16,0 0-7 0,0 0 7 0,0 0-7 0,0 0 7 15,0 0-7-15,-8 13 8 0,-7 3-8 0,15-16 7 0,0 0-7 0,-21 19 8 0,-14 7-8 0,3-2-955 0</inkml:trace>
  <inkml:trace contextRef="#ctx0" brushRef="#br1" timeOffset="-1756.67">31310 16082 236 0,'0'0'0'0,"0"0"0"0,39-7 0 0,-39 7 7 16,0 0-7-16,39-7 8 0,21 0-8 0,-60 7 20 0,0 0-20 16,67-12 21-16,2-3-21 0,-69 15 7 0,0 0-7 15,54-16 8-15,-17 7-8 0,1 1-171 0</inkml:trace>
  <inkml:trace contextRef="#ctx0" brushRef="#br1" timeOffset="-948.98">29810 15897 91 0,'0'0'0'0,"0"0"0"0,-12-12 0 0,12 12 14 15,0 0-14-15,-14-14 14 0,-2-2-14 0,16 16 35 16,0 0-35-16,-21-15 35 0,-4-2-35 0,25 17 65 0,0 0-65 15,-28-20 65-15,-1 3-65 0,29 17 61 0,0 0-61 0,-33-24 62 16,-8-7-62-16,41 31 55 0,0 0-55 0,-38-35 56 16,8 1-56-16,30 34 84 0,0 0-84 15,-20-37 84-15,8 1-84 0,12 36 81 0,0 0-81 0,-2-43 81 16,7-8-81-16,-5 51 77 0,0 0-77 16,16-58 77 62,11-8-77-78,-27 66 63 0,0 0-63 0,38-62 63 0,10 15-63 0,-48 47 55 0,0 0-55 0,55-42 56 0,1 6-56 0,-56 36 55 0,0 0-55 0,62-33 56 0,9 2-56 0,-71 31 44 0,0 0-44 0,77-28 45 0,10 2-45 0,-87 26 42 0,0 0-42 0,84-27 42 0,1-5-42 0,-85 32 38 0,0 0-38 0,88-32 38 15,8-1-38-15,-96 33 29 0,0 0-29 0,97-26 30 16,-5 10-30-16,-92 16 18 0,0 0-18 0,88-10 18 0,-4 3-18 16,-84 7 12-16,0 0-12 0,82 0 13 0,-8 8-13 15,-74-8 8-15,0 0-8 0,62 13 9 0,-24-1-9 16,-38-12 5-16,0 0-5 0,34 17 6 0,1 9-6 15,-35-26 4-15,0 0-4 0,30 28 4 0,-12-6-4 16,-18-22 4-16,0 0-4 0,16 19 5 0,-2 2-5 0,-14-21 3 16,0 0-3-16,14 22 4 0,-2 4-4 0,-12-26 2 15,0 0-2-15,11 25 3 0,-4-8-3 0,-7-17 1 16,0 0-1-16,7 14 2 0,-2-6-2 0,-5-8 0 0,0 0 0 16,4 9 0-16,1 0 0 0,-5-9 0 0,0 0 0 15,9 10 0-15,3 1 0 0,-12-11 0 16,0 0 0-16,13 10 0 0,-5 0 0 0,-8-10 0 0,0 0 0 15,8 9 1-15,-5-2-1 0,-3-7 1 0,0 0-1 0,0 0 1 16,9 10-1-16,-9-10 2 0,0 0-2 16,0 0 2-16,9 12-2 0,-9-12 2 0,0 0-2 15,0 6 2-15,0-6-2 0,0 0-1309 0</inkml:trace>
  <inkml:trace contextRef="#ctx0" brushRef="#br1" timeOffset="-394.38">31086 14803 326 0,'0'0'0'16,"0"0"0"-16,4-7 0 0,-4 7 15 0,0 0-15 15,0 0 15-15,7-1-15 0,-7 1 25 0,0 0-25 16,0 0 26-16,7 6-26 0,-7-6 25 0,0 0-25 16,12 6 26-16,11 4-26 0,-23-10 22 0,0 0-22 0,37 19 23 15,20 12-23-15,-57-31 19 0,0 0-19 0,61 37 20 16,3 1-20-16,-64-38 33 0,0 0-33 0,56 36 33 16,-12-1-33-16,-44-35 37 0,0 0-37 0,34 36 37 15,-9 11-37-15,-25-47 36 0,0 0-36 0,14 46 36 16,-12-1-36-16,-2-45 35 0,0 0-35 0,-13 45 35 15,-13 0-35-15,26-45 28 0,0 0-28 0,-39 47 29 16,-11 0-29-16,50-47 24 0,0 0-24 0,-52 41 24 16,-7-8-24-16,59-33 18 0,0 0-18 0,-58 26 19 15,3-5-19-15,55-21 17 0,0 0-17 0,-51 16 17 16,7-10-17-16,44-6 18 0,0 0-18 0,-42 7 19 16,3 0-19-16,39-7 18 0,0 0-18 0,-30 7 18 0,12-2-18 15,18-5 17-15,0 0-17 0,-7 4 18 0,7-4-18 16,0 0-771-16</inkml:trace>
  <inkml:trace contextRef="#ctx0" brushRef="#br1" timeOffset="1651.16">31176 16103 124 0,'0'0'0'0,"0"0"0"16,-7 0 0-16,7 0 1 0,0 0-1 15,0 0 2-15,0 0-2 0,0 0 4 0,0 0-4 0,12-4 4 16,13-4-4-16,-25 8 37 0,0 0-37 16,41-11 37-16,22 1-37 0,-63 10 51 0,0 0-51 15,74-10 52-15,13-1-52 0,-87 11 50 0,0 0-50 0,97-12 51 16,12-3-51-16,-109 15 54 0,0 0-54 0,117-20 55 94,1 0-55-94,-118 20 58 0,0 0-58 0,125-23 59 0,4 2-59 0,-129 21 40 0,0 0-40 0,131-19 40 0,-11 4-40 0,-120 15 39 0,0 0-39 0,116-11 40 0,6 8-40 0,-122 3 49 0,0 0-49 15,111 0 49-15,-14 0-49 0,-97 0 38 0,0 0-38 0,90-2 39 0,-5 1-39 0,-85 1 42 0,0 0-42 0,72-2 43 0,-17 0-43 0,-55 2 38 0,0 0-38 0,39 0 39 0,-15 0-39 16,-24 0 27-16,0 0-27 0,18 0 28 0,-7 0-28 15,-11 0 23-15,0 0-23 0,0 0 23 0,-25 14-23 16,25-14 20-16,0 0-20 0,-35 14 20 0,-15 3-20 16,50-17 13-16,0 0-13 0,-56 21 13 0,-4 3-13 15,60-24 6-15,0 0-6 0,-64 23 7 0,-3-10-7 0,67-13 4 16,0 0-4-16,-72 14 5 0,-4 2-5 0,76-16 2 16,0 0-2-16,-78 15 3 0,-6-2-3 15,84-13 2-15,0 0-2 0,-89 10 2 0,-6 0-2 0,95-10 3 16,0 0-3-16,-100 12 4 0,-1 4-4 0,101-16 5 15,0 0-5-15,-97 19 5 0,3 5-5 0,94-24 7 16,0 0-7-16,-91 26 7 0,2 4-7 0,89-30 9 16,0 0-9-16,-84 27 10 0,8 1-10 0,76-28 9 0,0 0-9 15,-69 24 10-15,4-8-10 0,65-16 8 0,0 0-8 0,-60 8 8 16,3-6-8-16,57-2 6 0,0 0-6 16,-48-3 7-16,13-4-7 0,35 7 8 0,0 0-8 0,-28-11 8 15,9-2-8-15,19 13 5 0,0 0-5 0,-9-16 6 16,10 2-6-16,-1 14 5 0,0 0-5 0,18-15 6 15,17-6-6-15,-35 21 3 0,0 0-3 0,46-23 4 16,16 1-4-16,-62 22 3 0,0 0-3 0,74-23 3 16,13 3-3-16,-87 20 1 0,0 0-1 0,95-19 1 15,18-2-1-15,-113 21 2 0,0 0-2 0,120-23 3 16,7 1-3-16,-127 22 5 0,0 0-5 0,125-23 6 16,-1 1-6-16,-124 22 8 0,0 0-8 0,122-21 8 15,8-3-8-15,-130 24 9 0,0 0-9 0,122-21 9 16,-16 4-9-16,-106 17 10 0,0 0-10 0,97-16 11 0,-14-1-11 15,-83 17 10-15,0 0-10 0,72-14 11 0,-14 4-11 16,-58 10 8-16,0 0-8 0,46-6 9 0,-10 3-9 16,-36 3 8-16,0 0-8 0,26 0 8 0,-10 0-8 15,-16 0 6-15,0 0-6 0,12-4 7 0,-1 3-7 16,-11 1 5-16,0 0-5 0,0 0 6 0,-14 3-6 0,14-3 4 16,0 0-4-16,-25 9 5 0,-14-2-5 15,39-7 3-15,0 0-3 0,-46 12 4 0,-8 2-4 0,54-14 3 0,0 0-3 16,-59 17 3-16,1 2-3 0,58-19 4 0,0 0-4 15,-63 17 5-15,-4-5-5 0,67-12 4 16,0 0-4-16,-71 13 4 0,0-1-4 0,71-12 3 0,0 0-3 16,-72 14 4-16,5-2-4 0,67-12 3 0,0 0-3 15,-69 14 3-15,-7-1-3 0,76-13 2 16,0 0-2-16,-81 16 3 0,0 3-3 0,81-19 2 16,0 0-2-16,-72 19 3 0,13-2-3 0,59-17 3 0,0 0-3 0,-53 18 4 15,9-5-4-15,44-13 4 0,0 0-4 0,-33 11 5 16,10-4-5-16,23-7 3 0,0 0-3 0,-11 2 3 15,11-2-3-15,0 0 2 0,0 0-2 0,16-13 2 16,11 0-2-16,-27 13 1 0,0 0-1 0,40-16 1 16,17-1-1-16,-57 17 2 0,0 0-2 0,72-19 2 15,22-4-2-15,-94 23 0 16,0 0 0-16,102-22 1 0,4 1-1 0,-106 21 0 0,0 0 0 0,113-17 1 0,3-4-1 16,-116 21 0-16,0 0 0 0,113-23 1 15,-7 3-1-15,-106 20 0 0,0 0 0 0,92-20 0 16,-11 3 0-16,-81 17 0 0,0 0 0 0,67-14 1 0,-18 4-1 15,-49 10 1-15,0 0-1 0,36-9 2 0,-12 6-2 16,-24 3 0-16,0 0 0 0,16-7 1 0,-9 2-1 16,-7 5 1-16,0 0-1 0,0 0 2 0,-23 0-2 15,23 0 1-15,0 0-1 0,-28 3 1 0,-11 6-1 16,39-9 1-16,0 0-1 0,-44 12 1 0,-2 2-1 16,46-14 1-16,0 0-1 0,-42 15 1 0,5 3-1 0,37-18 1 15,0 0-1-15,-32 17 1 0,4 0-1 0,28-17 0 16,0 0 0-16,-23 14 1 0,12-3-1 0,11-11 0 15,0 0 0-15,-1 6 0 0,1-6 0 0,0 0 0 16,0 0 0-16,26 6 0 0,15-1 0 0,1-2-1251 0</inkml:trace>
  <inkml:trace contextRef="#ctx0" brushRef="#br1" timeOffset="30337.85">22467 971 151 0,'27'-5'0'0,"-27"5"27"0,0 0-27 0,70-4 27 0,10-3-27 16,-80 7 31-16,0 0-31 0,82-5 31 0,1 2-31 15,-83 3 18-15,0 0-18 0,80-6 19 0,-10 8-19 16,-70-2 21-16,0 0-21 0,76 0 21 16,9-5-21-16,-85 5 18 0,0 0-18 0,90-3 19 0,7 3-19 15,-97 0 18-15,0 0-18 0,99 0 18 0,1 0-18 16,-100 0 17-16,0 0-17 0,108 0 17 0,9 0-17 0,-117 0 17 16,0 0-17-16,121 3 17 0,5-6-17 0,-126 3 16 15,0 0-16-15,132-4 17 0,2 8-17 0,-134-4 14 16,0 0-14-16,145 6 15 0,7 0-15 0,-152-6 13 15,0 0-13-15,153 7 13 0,-8-2-13 0,-145-5 9 16,0 0-9-16,148 7 10 0,2 1-10 0,-150-8 7 16,0 0-7-16,159 9 8 0,10-2-8 0,-169-7 5 0,0 0-5 15,173 2 5-15,-2 1-5 0,-171-3 3 0,0 0-3 16,180 4 4-16,0-1-4 0,-180-3 1 0,0 0-1 16,179 5 2-16,-6 2-2 0,-173-7 2 0,0 0-2 15,171 5 3-15,2-1-3 0,-173-4 4 0,0 0-4 0,169 3 4 16,-5 2-4-16,-164-5 6 0,0 0-6 15,164 4 6-15,-6-1-6 0,-158-3 14 0,0 0-14 0,157 6 15 16,5 0-15-16,-162-6 11 0,0 0-11 0,164 6 12 16,4 1-12-16,-168-7 12 0,0 0-12 0,164 5 13 15,-9-5-13-15,-155 0 17 0,0 0-17 16,152 0 18-16,-11 0-18 0,-141 0 15 0,0 0-15 0,139-5 16 16,-3 1-16-16,-136 4 13 0,0 0-13 0,126-3 14 0,-15-6-14 15,-111 9 10-15,0 0-10 0,111-12 11 0,4 0-11 16,-115 12 17-16,0 0-17 0,116-12 17 15,-3-4-17-15,-113 16 21 0,0 0-21 0,110-12 22 0,3-4-22 16,-113 16 28-16,0 0-28 0,107-13 28 0,-6 0-28 16,-101 13 30-16,0 0-30 0,100-12 31 0,4 2-31 15,-104 10 26-15,0 0-26 0,103-5 27 0,-8-2-27 16,-95 7 8-16,0 0-8 0,95-2 8 0,2-1-8 16,-1-1-771-16</inkml:trace>
  <inkml:trace contextRef="#ctx0" brushRef="#br1" timeOffset="31433.24">23581 983 147 0,'15'73'0'0,"-15"-73"14"16,0 0-14-16,22 103 14 0,9 24-14 0,-31-127 17 0,0 0-17 16,34 145 17-16,-4 21-17 15,-30-166 17-15,0 0-17 0,28 170 18 0,-3 6-18 0,-25-176 13 0,0 0-13 16,21 179 14-16,-5-6-14 0,-16-173 8 0,0 0-8 16,11 166 9-16,-6 3-9 0,-5-169 5 0,0 0-5 15,3 179 5-15,-3 11-5 0,0-190 5 0,0 0-5 16,0 197 5-16,-7 1-5 0,7-198 4 0,0 0-4 15,-5 195 4-15,0 2-4 0,5-197 6 0,0 0-6 16,-7 198 7-16,0-1-7 0,7-197 10 0,0 0-10 16,-15 194 10-16,0-4-10 0,15-190 16 0,0 0-16 0,-18 185 16 15,0-5-16-15,18-180 32 0,0 0-32 0,-16 180 32 16,1 2-32-16,15-182 40 0,0 0-40 0,-9 178 40 16,3 1-40-16,6-179 38 0,0 0-38 0,4 176 39 15,5-1-39-15,-9-175 37 16,0 0-37-16,12 169 37 15,-1-11-37-15,-11-158 29 16,0 0-29-16,9 145 29 0,-1-11-29 0,-8-134 22 0,0 0-22 0,7 126 22 0,-3 2-22 0,-4-128 17 0,0 0-17 0,-2 116 18 0,-5-14-18 16,7-102 16-16,0 0-16 0,-14 97 16 0,-5-5-16 15,19-92 15-15,0 0-15 0,-20 90 16 0,1-11-16 16,-1-1-597-16</inkml:trace>
  <inkml:trace contextRef="#ctx0" brushRef="#br1" timeOffset="32507">22684 495 204 0,'0'0'0'0,"0"0"37"0,0 0-37 16,-10 52 37-16,-1-12-37 0,11-40 33 15,0 0-33-15,-7 36 33 0,3 0-33 0,4-36 51 16,0 0-51-16,-7 33 51 0,6-5-51 0,1-28 39 0,0 0-39 16,-2 24 40-16,2-8-40 0,0-16 25 15,0 0-25-15,2 8 26 0,-2-8-26 0,0 0 19 0,0 0-19 16,0 0 20-16,0 0-20 0,0 0 17 0,0 0-17 15,8 0 17-15,-8 0-17 0,0 0 14 0,0 0-14 16,16-8 15-16,4-8-15 0,-20 16 14 0,0 0-14 16,30-21 15-16,3-3-15 15,-33 24 14-15,0 0-14 0,35-19 15 0,-3 4-15 16,-32 15 13-16,0 0-13 16,32-9 13-16,2 0-13 0,-34 9 8 15,0 0-8-15,35-7 9 16,-3 7-9-16,1 0-525 15</inkml:trace>
  <inkml:trace contextRef="#ctx0" brushRef="#br1" timeOffset="33016">23002 523 173 0,'0'0'0'0,"0"0"20"0,0 0-20 0,0-18 21 0,-2 11-21 0,2 7 20 0,0 0-20 16,0 0 20-16,-9 0-20 0,9 0 18 0,0 0-18 16,0 0 19-16,0 7-19 0,0-7 18 0,0 0-18 15,2 9 18-15,1 3-18 0,-3-12 18 0,0 0-18 16,6 12 19-16,1 4-19 0,-7-16 18 0,0 0-18 15,10 17 18-15,6-1-18 0,-16-16 29 0,0 0-29 16,21 17 30-16,4-1-30 0,-25-16 34 0,0 0-34 16,25 15 35-16,1-3-35 0,-26-12 34 0,0 0-34 15,27 16 35-15,-4 5-35 0,-23-21 28 0,0 0-28 0,21 20 29 16,-7 1-29 0,-14-21 32-16,0 0-32 0,5 23 32 0,-10 3-32 15,5-26 22-15,0 0-22 0,-16 27 22 16,-9 1-22-1,25-28 17-15,0 0-17 0,-26 24 18 16,-4 0-18-16,30-24 11 16,0 0-11-16,-26 21 11 0,4-9-11 0,22-12 1 15,0 0-1-15,-8 4 1 0,8-4-1 0,0 0-556 0</inkml:trace>
  <inkml:trace contextRef="#ctx0" brushRef="#br1" timeOffset="33609.08">24138 530 366 0,'-3'8'0'0,"3"-8"0"0,0 0 0 16,-14 49 1-16,1 3-1 0,13-52 3 15,0 0-3-15,-3 48 3 0,4-10-3 0,-1-38 8 0,0 0-8 16,8 35 8-16,0-11-8 0,-8-24 15 0,0 0-15 15,11 21 16-15,1-9-16 0,-12-12 22 0,0 0-22 16,16 8 23-16,-3-1-23 0,-13-7 25 0,0 0-25 16,15 0 25-16,3 2-25 0,-18-2 25 0,0 0-25 15,16 0 26-15,5-2-26 0,-21 2 32 0,0 0-32 16,27-7 33-16,3-5-33 0,-30 12 39 0,0 0-39 16,31-12 39-16,-1 0-39 0,-30 12 19 0,0 0-19 15,30-17 19-15,2 5-19 0,-32 12 10 0,0 0-10 16,30-16 10-16,-2-5-10 0,-1 2-516 0</inkml:trace>
  <inkml:trace contextRef="#ctx0" brushRef="#br1" timeOffset="33880.97">24636 386 343 0,'0'0'0'15,"0"0"-1"-15,0 0 1 0,-14 10 0 0,-7 2 0 16,21-12 4-16,0 0-4 0,-18 18 4 0,7 2-4 0,11-20 21 16,0 0-21-16,-7 25 21 0,4 2-21 0,3-27 49 15,0 0-49-15,-2 33 50 0,0 4-50 0,2-37 52 16,0 0-52-16,2 43 53 0,3 2-53 0,-5-45 42 16,0 0-42-16,13 48 43 0,8 9-43 0,-21-57 38 0,0 0-38 15,23 56 38-15,-7-8-38 0,-16-48 29 16,0 0-29-16,16 49 29 0,-4-4-29 0,-12-45 22 0,0 0-22 15,9 36 22-15,-2 0-22 0,0-3-585 0</inkml:trace>
  <inkml:trace contextRef="#ctx0" brushRef="#br1" timeOffset="34110.21">24387 808 851 0,'11'-3'0'16,"-11"3"22"-16,0 0-22 0,53-12 23 0,28-9-23 16,-81 21 10-16,0 0-10 0,93-23 11 0,-1 9-11 15,-2-1-628-15</inkml:trace>
  <inkml:trace contextRef="#ctx0" brushRef="#br1" timeOffset="35065.43">25684 2914 505 0,'0'0'0'0,"9"76"0"0,16 115 0 16,-25-191 18-16,0 0-18 0,28 230 18 0,2 16-18 15,-30-246 18-15,0 0-18 0,30 247 19 0,0 6-19 0,-30-253 22 16,0 0-22-16,28 254 23 0,-5 2-23 0,-23-256 34 16,0 0-34-16,27 258 34 0,1-9-34 15,-28-249 36-15,0 0-36 0,26 248 36 0,-8-9-36 0,-18-239 48 0,0 0-48 16,16 226 49-16,1-8-49 0,-17-218 49 0,0 0-49 15,18 213 50-15,0-10-50 0,-18-203 46 0,0 0-46 16,17 194 46-16,-4-13-46 0,-13-181 40 0,0 0-40 16,14 161 41-16,-2-28-41 0,-12-133 21 0,0 0-21 15,7 115 21-15,-1-15-21 0,-6-100 11 0,0 0-11 16,5 80 11-16,2-21-11 0,0-1-837 0</inkml:trace>
  <inkml:trace contextRef="#ctx0" brushRef="#br1" timeOffset="36104.18">26275 607 127 0,'0'0'0'0,"0"0"24"0,0 0-24 0,0 0 25 0,0 0-25 0,0 0 40 0,0 0-40 16,0 0 40-16,0 0-40 0,0 0 47 0,0 0-47 16,0 0 48-16,0 0-48 0,0 0 50 0,0 0-50 15,18-12 50-15,-11 12-50 0,-7 0 45 0,0 0-45 16,7-3 46-16,-7 3-46 0,0 0 46 0,0 0-46 15,9-5 46-15,-7-4-46 0,-2 9 40 0,0 0-40 16,1-10 41-16,1-4-41 0,-2 14 34 0,0 0-34 16,0-19 34-16,-5-2-34 0,5 21 30 0,0 0-30 15,-12-24 30-15,-10 5-30 16,22 19 24-16,0 0-24 0,-24-9 25 0,-5 9-25 16,29 0 26-16,0 0-26 15,-33 16 27-15,-9 17-27 0,42-33 30 16,0 0-30-16,-45 48 31 0,-2 16-31 15,47-64 29-15,0 0-29 0,-46 76 29 0,7 2-29 0,39-78 33 0,0 0-33 0,-26 69 33 0,15-13-33 0,11-56 25 0,0 0-25 0,4 45 25 0,15-9-25 16,-19-36 19-16,0 0-19 0,35 28 20 0,13-13-20 16,-48-15 14-16,0 0-14 0,56 5 14 0,8-10-14 15,-64 5 7-15,0 0-7 0,71-12 7 0,8-12-7 16,-79 24 0-16,0 0 0 0,79-31 1 0,-5 1-1 16,1 3-887-1</inkml:trace>
  <inkml:trace contextRef="#ctx0" brushRef="#br1" timeOffset="36508.71">26944 490 490 0,'0'0'0'0,"0"0"18"0,0 0-18 16,-14-21 18-16,0 5-18 0,14 16 23 0,0 0-23 0,-14-7 24 16,-6 6-24-16,20 1 19 0,0 0-19 0,-23-4 19 15,-1 8-19-15,24-4 16 0,0 0-16 0,-25 5 16 16,0 7-16-16,25-12 17 0,0 0-17 0,-23 19 17 16,2-2-17-16,21-17 28 0,0 0-28 0,-17 19 29 15,4 2-29-15,13-21 42 0,0 0-42 0,-9 24 43 0,8-6-43 16,1-18 50-16,0 0-50 0,5 15 51 15,7 1-51-15,-12-16 47 0,0 0-47 0,21 12 48 16,8 4-48-16,-29-16 38 0,0 0-38 0,31 17 38 0,3 7-38 16,-34-24 35-16,0 0-35 0,30 28 36 0,-12-7-36 15,-18-21 30-15,0 0-30 0,8 20 31 0,-8 8-31 16,0-28 28-16,0 0-28 0,-8 24 28 0,-19 0-28 16,27-24 24-16,0 0-24 0,-37 25 24 0,-9-6-24 0,46-19 21 15,0 0-21-15,-47 17 21 0,6-5-21 0,41-12 13 16,0 0-13-16,-34 9 14 0,10-2-14 0,24-7 2 0,0 0-2 15,-14 3 2-15,14-3-2 0,0 0-990 16</inkml:trace>
  <inkml:trace contextRef="#ctx0" brushRef="#br1" timeOffset="37016.03">28058 62 360 0,'0'0'14'0,"3"-8"1"0,-3 8 5 16,-1 15 1-16,1 3-5 15,1 9 0-15,-1 13 2 16,4 14 0-16,3 18 11 16,2 17 0-16,0 11 5 15,1 18 0-15,2 20-34 16,-12-138 47-16,0 0-47 0,11 156 47 0,-2 19-47 16,-9-175 49-16,0 0-49 0,10 202 49 0,1 28-49 15,-11-230 42-15,0 0-42 0,12 239 43 0,-1 10-43 0,-11-249 32 16,0 0-32-16,14 255 33 0,6 8-33 0,-20-263 34 15,0 0-34-15,26 270 34 0,2 17-34 0,-28-287 33 16,0 0-33-16,30 286 33 0,0 3-33 0,-30-289 32 16,0 0-32-16,28 290 33 0,-3-8-33 0,-25-282 35 15,0 0-35-15,16 270 36 0,-12-7-36 0,-4-263 31 0,0 0-31 16,0 255 32-16,-2-8-32 0,2-247 28 0,0 0-28 16,-4 237 29-16,-1-19-29 0,5-218 22 0,0 0-22 15,-9 203 22-15,-1-15-22 0,10-188 19 0,0 0-19 16,-15 179 20-16,0-22-20 0,15-157 16 0,0 0-16 15,-18 133 16-15,-1-32-16 0,19-101 12 16,0 0-12-16,-18 71 12 0,0-21-12 0,1 0-1062 0</inkml:trace>
  <inkml:trace contextRef="#ctx0" brushRef="#br1" timeOffset="38046.9">28402 793 225 0,'0'0'0'0,"0"0"22"0,0 0-22 0,0 0 22 15,0 0-22-15,0 0 56 0,0 0-56 0,21 20 57 16,-9-16-57-16,-12-4 18 0,0 0-18 0,16 0 18 15,0 0-18-15,-16 0 6 0,0 0-6 0,25-4 6 0,8-4-6 16,-33 8 1-16,0 0-1 0,36-16 1 0,-5-1-1 16,-31 17 2-16,0 0-2 0,29-24 3 0,-5-8-3 15,-24 32 3-15,0 0-3 0,20-36 3 0,-13 0-3 16,-7 36 2-16,0 0-2 0,-5-30 2 0,-13-1-2 31,18 31 2-31,0 0-2 0,-25-27 2 0,-7 9-2 16,32 18 2-1,0 0-2-15,-37-7 3 0,-8 11-3 16,45-4 12 0,0 0-12-16,-48 15 13 0,0 10-13 15,48-25 54-15,0 0-54 16,-49 32 55-16,1 8-55 16,48-40 73-1,0 0-73-15,-37 52 74 0,14-2-74 16,23-50 69-1,0 0-69-15,-7 49 69 0,16-6-69 16,-9-43 52 0,0 0-52-16,25 33 53 0,13-9-53 15,-38-24 40-15,0 0-40 0,48 12 40 0,5-12-40 16,-53 0 32-16,0 0-32 0,60-12 33 16,14-21-33-16,-74 33 23 15,0 0-23-15,80-40 24 0,-1-17-24 16,-79 57 16-16,0 0-16 15,74-57 17-15,-9 2-17 0,-65 55 10 16,0 0-10-16,59-57 10 16,-8-16-10-16,-51 73 5 15,0 0-5-15,40-76 5 0,-10-5-5 16,-10 13 0-16,-10 20-2 16,-10 11 0-16,-8 11-3 15,-8 7 0-15,-2 11-1 16,-3 8 0-1,0 8 3-15,0 8 1 16,1 8 2-16,4 9 0 0,4 7 6 0,5 5 1 0,7 7 10 16,5 5 1-16,2 3 5 0,4 4 0 0,1 6-23 0,-12-70 25 0,0 0-25 0,12 79 26 0,1 6-26 0,-13-85 18 0,0 0-18 0,10 81 18 0,-4-4-18 0,-6-77 13 15,0 0-13-15,-2 74 13 0,-9-1-13 0,11-73 4 0,0 0-4 0,-12 71 5 0,-2-9-5 0,14-62 0 0,0 0 0 0,-14 59 0 0,0-14 0 0,0 0-1005 0</inkml:trace>
  <inkml:trace contextRef="#ctx0" brushRef="#br1" timeOffset="38314.04">28885 905 674 0,'13'-3'0'0,"-13"3"-3"0,0 0 3 16,46-19-3-16,22-11 3 0,-68 30-12 0,0 0 12 0,73-36-12 16,-6 8 12-16,0 0-423 0</inkml:trace>
  <inkml:trace contextRef="#ctx0" brushRef="#br1" timeOffset="38639.94">29480 0 680 0,'0'0'0'15,"0"0"1"-15,4 5-2 16,-4 28 1-16,0 36 0 16,0 26 0-16,0 27 7 15,-2 20 0-15,-5 31-7 0,7-173 30 0,0 0-30 16,-9 202 31-16,-3 25-31 0,12-227 66 0,0 0-66 16,-13 258 67-16,-1 22-67 0,14-280 66 0,0 0-66 15,-10 310 67-15,4 32-67 0,6-342 58 0,0 0-58 16,-1 353 59-16,1 6-59 0,0-359 43 0,0 0-43 15,0 363 44-15,0 9-44 0,0-372 32 0,0 0-32 16,-2 388 32-16,-5 15-32 0,7-403 25 0,0 0-25 16,-9 408 26-16,-3 9-26 0,12-417 19 0,0 0-19 15,-18 411 20-15,-7-15-20 0,25-396 22 0,0 0-22 0,-32 381 22 16,-5-14-22-16,37-367 25 0,0 0-25 0,-35 347 25 16,0-4-25-16,35-343 25 0,0 0-25 0,-34 312 25 15,1-46-25-15,33-266 28 0,0 0-28 0,-25 230 28 16,11-36-28-16,14-194 24 0,0 0-24 0,-7 149 24 15,3-38-24-15,4-111 19 0,0 0-19 0,0 71 20 16,2-39-20-16,0 1-1190 0</inkml:trace>
  <inkml:trace contextRef="#ctx0" brushRef="#br1" timeOffset="51044.12">22629 1480 398 0,'-24'-4'0'0,"24"4"60"0,0 0-60 0,-55-5 60 15,-7 2-60-15,62 3 60 0,0 0-60 16,-58 0 61-16,5 8-61 0,53-8 66 0,0 0-66 0,-46 7 67 16,2 2-67-16,44-9 49 0,0 0-49 0,-37 8 50 15,5-1-50-15,32-7 48 0,0 0-48 0,-21 6 49 16,12-6-49-16,9 0 66 0,0 0-66 0,0 0 67 15,7 0-67-15,-7 0 61 0,0 0-61 0,20 0 61 0,17-6-61 16,-37 6 48-16,0 0-48 0,53-7 49 16,17-1-49-16,-70 8 32 0,0 0-32 0,80-12 33 15,1 0-33-15,-81 12 23 0,0 0-23 0,85-9 24 0,-1-3-24 16,-84 12 20-16,0 0-20 0,89-9 20 0,-5 2-20 16,-84 7 20-16,0 0-20 0,67-3 20 0,-12 1-20 15,-55 2 21-15,0 0-21 0,35 0 21 0,-14 0-21 16,-21 0 16-16,0 0-16 0,13-3 16 0,-6 3-16 15,-7 0 13-15,0 0-13 0,-7 3 14 0,-14 6-14 16,21-9 11-16,0 0-11 0,-37 8 12 0,-20 4-12 0,57-12 10 16,0 0-10-16,-70 13 11 0,-17 6-11 0,87-19 6 15,0 0-6-15,-90 20 6 0,0-2-6 0,90-18 6 0,0 0-6 16,-93 19 7-16,-8 5-7 0,101-24 5 16,0 0-5-16,-90 21 6 0,18-6-6 0,72-15 4 0,0 0-4 15,-52 12 5-15,15-6-5 0,37-6 3 0,0 0-3 16,-21 0 3-16,14 0-3 0,7 0 4 0,0 0-4 15,11-6 4-15,20-18-4 0,-31 24 5 0,0 0-5 16,50-24 5-16,20 0-5 0,-70 24 5 0,0 0-5 16,80-19 6-16,5-2-6 0,-85 21 7 0,0 0-7 15,91-16 7-15,5-4-7 0,-96 20 6 0,0 0-6 0,97-16 7 16,-4 7-7-16,-93 9 6 0,0 0-6 0,87-5 7 16,-10 2-7-16,-77 3 5 0,0 0-5 15,69-4 6-15,-12 4-6 0,-57 0 6 0,0 0-6 0,40 0 6 16,-17 0-6-16,-23 0 4 0,0 0-4 0,9 0 4 15,-9 0-4-15,0 0 2 0,0 0-2 0,-28 9 3 16,-13-2-3-16,41-7 1 0,0 0-1 0,-58 12 2 16,-20-3-2-16,78-9 2 0,0 0-2 0,-93 8 2 0,-17 3-2 15,110-11 2-15,0 0-2 0,-116 8 2 0,5-3-2 16,111-5 2-16,0 0-2 0,-106 11 3 0,11-3-3 16,95-8 3-16,0 0-3 0,-76 13 4 0,21-5-4 15,55-8 4-15,0 0-4 0,-34 4 4 0,22-1-4 16,12-3 4-16,0 0-4 0,19 0 4 0,38-7-4 15,-57 7 3-15,0 0-3 0,81-8 4 0,32-5-4 16,-113 13 4-16,0 0-4 0,138-19 4 0,22 2-4 0,-160 17 3 16,0 0-3-16,186-28 4 0,17-11-4 15,-4 2-1346-15</inkml:trace>
  <inkml:trace contextRef="#ctx0" brushRef="#br1" timeOffset="53350.93">26085 1665 702 0,'0'0'0'0,"0"0"62"0,0 0-62 16,0 0 62-16,0 0-62 0,0 0 55 0,0 0-55 0,0 0 56 15,-2-19-56-15,2 19 53 0,0 0-53 0,14-5 53 16,25-11-53-16,-39 16 36 0,0 0-36 0,49-19 36 16,6-2-36-16,-55 21 28 0,0 0-28 0,62-17 28 15,8 1-28-15,-70 16 21 0,0 0-21 0,76-12 22 16,-5 0-22-16,-71 12 21 0,0 0-21 0,67-12 21 0,-7 7-21 16,-60 5 17-16,0 0-17 0,55-7 17 15,-13 3-17-15,-42 4 20 0,0 0-20 0,32-5 21 0,-11 5-21 16,-21 0 19-16,0 0-19 0,12 0 20 0,-12 0-20 15,0 0 16-15,0 0-16 0,-9 0 17 0,-17 9-17 16,26-9 14-16,0 0-14 0,-37 9 15 0,-12-3-15 16,49-6 10-16,0 0-10 0,-57 9 11 0,-3 0-11 15,60-9 7-15,0 0-7 0,-69 12 7 0,-10 3-7 16,79-15 5-16,0 0-5 0,-78 19 5 0,9-5-5 0,69-14 3 16,0 0-3-16,-61 16 3 0,9-1-3 0,52-15 3 15,0 0-3-15,-44 18 4 0,13-3-4 0,31-15 3 16,0 0-3-16,-20 12 4 0,13 1-4 0,7-13 3 15,0 0-3-15,4 12 4 0,4-9-4 0,-8-3 4 0,0 0-4 16,25 5 4-16,19-8-4 16,-44 3 2-16,0 0-2 0,58-5 3 15,18-11-3-15,-76 16 1 16,0 0-1-16,83-21 2 16,11 1-2-16,-94 20 2 15,0 0-2-15,93-28 2 16,-1 0-2-16,-92 28 2 15,0 0-2-15,94-24 3 0,-4 3-3 16,-90 21 3 0,0 0-3-16,74-15 3 0,-18 6-3 15,-56 9 1 1,0 0-1-16,39-3 2 16,-18 1-2-16,-21 2 1 15,0 0-1-15,13-4 1 0,-6 1-1 0,-7 3 1 0,0 0-1 0,-11 3 1 0,-19 3-1 0,30-6 0 0,0 0 0 0,-46 10 1 0,-17-1-1 0,63-9 0 0,0 0 0 0,-73 12 1 0,-6 8-1 0,79-20 1 0,0 0-1 16,-81 21 1-16,0-2-1 0,81-19 0 0,0 0 0 0,-82 18 1 0,1 2-1 0,81-20 2 0,0 0-2 0,-70 23 2 0,15-2-2 0,55-21 3 0,0 0-3 0,-41 15 4 0,17-3-4 0,24-12 3 0,0 0-3 0,-11 9 4 0,11-4-4 15,0-5 3-15,0 0-3 0,11 4 3 0,12-10-3 16,-23 6 4-16,0 0-4 0,40-7 4 0,22-10-4 16,-62 17 2-16,0 0-2 0,76-22 3 0,5-3-3 15,-81 25 2-15,0 0-2 0,85-26 2 0,-1-5-2 16,-84 31 2-16,0 0-2 0,85-29 2 0,2 5-2 0,-87 24 0 16,0 0 0-16,72-19 0 0,-21 7 0 0,-51 12-1 15,0 0 1-15,35-9 0 0,-15 4 0 16,-1-2-1134-16</inkml:trace>
  <inkml:trace contextRef="#ctx0" brushRef="#br1" timeOffset="54659.92">25859 974 380 0,'0'0'0'0,"0"0"75"0,0 0-75 16,9-7 75-16,-2 6-75 0,-7 1 52 0,0 0-52 15,9-4 53-15,3 4-53 0,-12 0 52 0,0 0-52 16,18-7 53-16,5-1-53 0,-23 8 49 0,0 0-49 16,26-9 50-16,4-3-50 0,-30 12 35 0,0 0-35 0,30-9 35 15,-4-3-35-15,-26 12 39 0,0 0-39 0,23-10 40 16,-5 1-40-16,-18 9 36 0,0 0-36 0,16-9 36 16,2 1-36-16,-18 8 31 0,0 0-31 0,17-12 32 15,-1 1-32-15,-16 11 31 0,0 0-31 0,16-14 32 16,2-5-32-16,-18 19 37 0,0 0-37 0,14-20 38 15,-5 1-38-15,-9 19 35 0,0 0-35 0,7-18 36 0,0-3-36 16,-7 21 28-16,0 0-28 0,7-15 29 0,-2-1-29 16,-5 16 24-16,0 0-24 0,2-12 25 0,-2-3-25 15,0 15 24-15,0 0-24 0,0-12 24 0,2 3-24 16,-2 9 21-16,0 0-21 0,0-9 21 0,0 1-21 16,0 8 15-16,0 0-15 0,1-11 15 0,-1 11-15 15,0 0 11-15,0 0-11 0,4-8 11 0,-4 8-11 16,0 0 10-16,0 0-10 0,3-9 10 0,-3 9-10 0,0 0 7 15,0 0-7-15,4-9 8 0,-4 9-8 0,0 0 6 16,0 0-6-16,0 0 6 0,5-7-6 0,-5 7 5 16,0 0-5-16,0 0 5 0,0 0-5 0,0 0 4 0,0 0-4 15,7-5 4-15,-7 5-4 0,0 0 3 0,0 0-3 16,0 0 4-16,-9 0-4 0,9 0 3 0,0 0-3 16,0 0 3-16,-10 14-3 0,10-14 3 0,0 0-3 15,-12 12 3-15,-6 7-3 0,18-19 4 0,0 0-4 16,-20 28 4-16,3 8-4 0,17-36 3 0,0 0-3 15,-16 45 4-15,0 0-4 0,16-45 2 0,0 0-2 16,-19 49 3-16,-8-4-3 0,27-45 2 0,0 0-2 16,-30 39 2-16,0-11-2 0,-2 0-1206 0</inkml:trace>
  <inkml:trace contextRef="#ctx0" brushRef="#br1" timeOffset="55978.97">29803 1642 158 0,'0'0'0'15,"0"0"54"-15,0 0-54 0,27-5 55 0,17-7-55 16,-44 12 65-16,0 0-65 0,58-19 66 0,14-2-66 0,-72 21 62 15,0 0-62-15,76-17 62 0,2-2-62 0,-78 19 46 16,0 0-46-16,77-17 46 0,-4 1-46 0,-73 16 33 16,0 0-33-16,62-12 33 15,-8 3-33-15,-54 9 28 0,0 0-28 0,44-7 29 0,-14 2-29 0,-30 5 31 0,0 0-31 16,22 0 32-16,-8 0-32 0,-14 0 23 16,0 0-23-16,9-3 24 0,-9 3-24 0,0 0 17 0,0 0-17 15,0 0 17-15,-29 3-17 0,29-3 14 0,0 0-14 16,-39 5 14-16,-12 6-14 0,51-11 10 0,0 0-10 15,-56 8 10-15,-4 4-10 0,60-12 7 0,0 0-7 16,-62 13 8-16,-7-5-8 0,69-8 8 0,0 0-8 16,-70 9 9-16,3 3-9 0,67-12 6 0,0 0-6 15,-60 12 6-15,10 0-6 0,50-12 5 0,0 0-5 16,-40 12 5-16,11-5-5 0,29-7 4 0,0 0-4 0,-17 2 4 16,17-2-4-16,0 0 4 0,0 0-4 0,0 0 4 15,0 0-4-15,0 0 3 0,0 0-3 0,17 0 4 16,8-2-4-16,-25 2 3 0,0 0-3 0,41-7 3 15,20-5-3-15,-61 12 8 0,0 0-8 0,69-12 9 16,2 0-9-16,-71 12 14 0,0 0-14 0,65-12 14 16,-12 3-14-16,-53 9 18 0,0 0-18 0,44-12 19 0,-9 7-19 15,-35 5 23-15,0 0-23 0,29-7 24 0,-12 4-24 16,-17 3 27-16,0 0-27 0,13-2 27 0,-4-2-27 16,-9 4 13-16,0 0-13 0,0 0 14 0,-16 0-14 15,16 0 5-15,0 0-5 0,-25 4 6 0,-7 1-6 16,2 4-865-16</inkml:trace>
  <inkml:trace contextRef="#ctx0" brushRef="#br1" timeOffset="58961.13">23162 1265 621 0,'-3'-19'0'0,"3"19"19"0,0 0-19 0,-21-61 20 0,-4 4-20 0,25 57 5 15,0 0-5-15,-32-45 6 0,-8 2-6 0,40 43 34 16,0 0-34-16,-57-36 34 0,-19 6-34 0,76 30 68 0,0 0-68 16,-83-27 69-16,-5 9-69 0,88 18 84 0,0 0-84 15,-95-10 84-15,-8 8-84 16,103 2 77-16,0 0-77 0,-104 5 78 16,4 11-78-16,100-16 63 15,0 0-63-15,-94 28 63 16,13 8-63-1,81-36 63-15,0 0-63 16,-60 61 63-16,21 20-63 16,39-81 47-16,0 0-47 0,-3 85 48 15,38-4-48-15,-35-81 38 16,0 0-38-16,72 61 38 0,41-13-38 16,-2 1-1157-16</inkml:trace>
  <inkml:trace contextRef="#ctx0" brushRef="#br1" timeOffset="61219.24">31697 15918 264 0,'0'0'0'0,"0"0"49"0,0 0-49 16,0 0 49-16,0 24-49 0,0-24 53 0,0 0-53 15,0 0 54-15,1 7-54 0,-1-7 33 0,0 0-33 16,0 0 34-16,0 0-34 0,0 0 21 0,0 0-21 16,0 0 22-16,0 0-22 0,0 0 16 0,0 0-16 0,0 0 17 15,8 0-17-15,-8 0 10 0,0 0-10 16,0 0 10-16,7-2-10 0,-7 2 6 0,0 0-6 0,0 0 6 16,7 5-6-16,-7-5 4 0,0 0-4 0,0 0 5 15,14-7-5-15,0 0-430 0</inkml:trace>
  <inkml:trace contextRef="#ctx0" brushRef="#br1" timeOffset="62542.98">33423 15689 497 0,'0'0'0'0,"0"0"24"0,0 0-24 16,-7 2 24-16,-1 1-24 0,8-3 25 0,0 0-25 0,0 0 25 16,0 0-25-16,0 0 37 0,0 0-37 0,-7 7 37 15,7-7-37-15,0 0 44 0,0 0-44 0,0 0 44 16,0 0-44-16,0 0 43 0,0 0-43 0,-7 7 44 15,7-7-44-15,0 0 37 0,0 0-37 0,0 0 37 16,-7 5-37-16,7-5 32 0,0 0-32 0,0 0 32 0,0 0-32 16,0 0 25-16,0 0-25 0,0 0 26 15,-5 7-26-15,5-7 20 0,0 0-20 0,0 0 20 16,0 0-20-16,0 0 16 0,0 0-16 0,0 0 16 0,9-1-16 16,-9 1 13-16,0 0-13 0,0 0 14 0,0 0-14 15,0 0 10-15,0 0-10 0,7-6 10 0,-7 6-10 16,0 0 8-16,0 0-8 0,0 0 8 0,0 0-8 15,0 0 6-15,0 0-6 0,7-6 6 0,-7 6-6 16,0 0 5-16,0 0-5 0,0 0 5 0,0 0-5 16,0 0 3-16,0 0-3 0,7-6 3 0,-7 6-3 15,0 0 3-15,0 0-3 0,0 0 3 0,0 0-3 16,0 0 3-16,0 0-3 0,0 0 3 0,0 0-3 0,0 0 3 16,0 0-3-16,9 0 4 0,-9 0-4 0,0 0 4 15,0 0-4-15,0 0 4 0,0 0-4 0,0 0 4 16,0 0-4-16,7 7 5 0,-7-7-5 0,0 0 5 0,0 0-5 15,0 0 5-15,7 7-5 0,-7-7 6 0,0 0-6 16,0 0 6-16,0 0-6 0,0 0 3 0,0 0-3 16,0 0 3-16,7 4-3 0,-7-4 2 0,0 0-2 15,0 0 2-15,0 0-2 0,0 0 1 0,0 0-1 16,7 0 2-16,-7 0-2 0,0 0 1 0,0 0-1 16,0 0 1-16,7 0-1 0,-7 0 1 0,0 0-1 15,0 0 2-15,0 0-2 0,0 0 1 0,0 0-1 0,0 0 2 16,7 0-2-16,-7 0 1 0,0 0-1 0,0 0 1 15,4 8-1 1,-4-8 1-16,0 0-1 0,0 11 1 0,-2-4-1 0,2-7 0 0,0 0 0 16,0 0 1-16,-2 7-1 0,2-7 0 0,0 0 0 0,0 0 0 15,0 0 0-15,0 0 0 0,0 0 0 16,0 0 0-16,0 6 0 0,0-6 0 0,0 0 0 16,0 0 0-16,0 0 0 0,0 0-1 0,0 0 1 0,0 0 0 0,0 0 0 15,0 0-1-15,0 0 1 0,0 0 0 0,0 0 0 16,0 0-1-16,0 0 1 0,0 0 0 0,0 0 0 15,0 0-1-15,0 0 1 0,4 11-1 0,-4-4 1 16,0-7-1-16,0 0 1 0,0 10-1 0,0 4 1 16,0 0-895-16</inkml:trace>
</inkml:ink>
</file>

<file path=ppt/ink/ink15.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7T05:33:02.177"/>
    </inkml:context>
    <inkml:brush xml:id="br0">
      <inkml:brushProperty name="width" value="0.05292" units="cm"/>
      <inkml:brushProperty name="height" value="0.05292" units="cm"/>
      <inkml:brushProperty name="color" value="#FF0000"/>
    </inkml:brush>
  </inkml:definitions>
  <inkml:trace contextRef="#ctx0" brushRef="#br0">11499 7284 651 0,'0'0'0'0,"0"0"0"0,0 0 0 0,0 0 19 0,0 0-19 16,0 0 20-16,0 0-20 0,0 0 55 0,0 0-55 16,0 0 56-16,0 0-56 0,0 0 49 0,0 0-49 0,-23 9 49 15,9 10-49-15,14-19 23 0,0 0-23 0,-14 20 24 16,5-2-24-16,9-18 17 0,0 0-17 15,-7 12 17-15,2-2-17 0,5-10 10 0,0 0-10 0,-4 5 10 16,4-5-10-16,0 0 6 0,0 0-6 0,-7 7 6 16,7-7-6-16,0 0 8 0,0 0-8 0,-12-3 8 15,7-1-8-15,5 4 14 0,0 0-14 0,-9-5 15 16,2 2-15-16,7 3 27 0,0 0-27 0,0 0 28 16,-9-9-28-16,9 9 37 0,0 0-37 0,0 0 38 15,0 0-38-15,0 0 37 0,0 0-37 0,0 0 38 0,10 2-38 16,-10-2 36-16,0 0-36 0,23 2 36 0,16-6-36 15,-39 4 31-15,0 0-31 0,50-12 32 0,8-9-32 16,-58 21 23-16,0 0-23 0,63-24 24 0,1-2-24 16,-64 26 18-16,0 0-18 0,62-26 19 0,-13 2-19 15,-49 24 17-15,0 0-17 0,49-21 17 0,1 7-17 16,-50 14 20-16,0 0-20 0,49-10 20 0,-3 6-20 0,-46 4 21 16,0 0-21-16,37 2 22 0,-10 5-22 0,-27-7 23 15,0 0-23-15,23 5 23 0,-11 2-23 16,-12-7 19-16,0 0-19 0,9 5 19 0,-4 6-19 0,-5-11 16 15,0 0-16-15,0 5 16 0,0-5-16 0,0 0 13 0,0 0-13 16,-9 7 14-16,-5-7-14 0,14 0 11 16,0 0-11-16,-30 2 12 0,-10-4-12 0,40 2 10 15,0 0-10-15,-41 0 11 0,13-4-11 0,28 4 10 0,0 0-10 16,-30 0 10-16,-11 4-10 0,41-4 9 0,0 0-9 16,-40 8 10-16,6 5-10 0,34-13 7 0,0 0-7 15,-35 12 8-15,-8 3-8 0,43-15 7 0,0 0-7 0,-44 14 8 16,4 2-8-16,40-16 6 0,0 0-6 0,-41 12 6 15,9-2-6-15,32-10 6 0,0 0-6 0,-30 9 6 16,11-1-6-16,19-8 5 0,0 0-5 0,-14 0 5 16,5 4-5-16,9-4 5 0,0 0-5 0,0 0 6 15,-12-4-6-15,12 4 4 0,0 0-4 0,0 0 5 16,-11 0-5-16,11 0 3 0,0 0-3 0,0 0 3 16,0 0-3-16,0 0 2 0,0 0-2 0,-3-8 2 15,11-1-2-15,-8 9 1 0,0 0-1 0,22-12 2 16,15-4-2-16,-37 16 1 0,0 0-1 0,44-12 1 0,7 4-1 15,-51 8 1-15,0 0-1 0,49-7 1 0,-3-2-1 16,-46 9 1-16,0 0-1 0,46-12 1 16,-5 2-1-16,-41 10 1 0,0 0-1 0,44-11 2 0,-4 1-2 15,-40 10 1-15,0 0-1 0,41-9 2 0,0 4-2 16,-41 5 1-16,0 0-1 0,28-2 1 0,-11 4-1 16,-17-2 1-16,0 0-1 0,13 2 1 0,-4-2-1 15,-9 0 0-15,0 0 0 0,0 0 1 0,0 0-1 0,0 0 0 16,0 0 0-16,-16 8 0 0,-23 3 0 15,39-11 0-15,0 0 0 0,-48 14 0 0,-1 1 0 0,49-15 0 0,0 0 0 16,-51 19 0-16,-4-3 0 0,55-16 0 16,0 0 0-16,-67 21 0 0,-11 3 0 0,78-24-1 15,0 0 1-15,-76 28 0 0,9-3 0 0,67-25-2 0,0 0 2 16,-60 23-1-16,6-2 1 0,54-21-1 0,0 0 1 16,-41 14 0-16,15-4 0 0,26-10-1 0,0 0 1 15,-15 3 0-15,15-3 0 0,0 0 0 0,0 0 0 0,-7 2 0 16,7-2 0-16,0 0 0 0,0 0 0 0,13-5 0 15,18-5 0-15,-31 10 0 0,0 0 0 0,41-11 0 16,17-4 0-16,-58 15 0 0,0 0 0 0,67-19 0 16,13 5 0-16,-80 14 0 0,0 0 0 0,84-14 0 15,-8 0 0-15,-76 14 0 0,0 0 0 0,73-21 0 16,4 2 0-16,-77 19 0 0,0 0 0 0,73-21 0 16,-15 6 0-16,-58 15 0 0,0 0 0 0,42-12 0 15,-15 5 0-15,-27 7 0 0,0 0 0 0,17-5 0 16,-8 5 0-16,-9 0 0 0,0 0 0 0,-10-4 0 15,-20 1 0-15,30 3 0 0,0 0 0 0,-44 2 0 0,-13 6 0 16,57-8 0-16,0 0 0 0,-56 12 0 0,4-3 0 16,52-9-1-16,0 0 1 0,-45 15 0 0,0 6 0 15,45-21-1-15,0 0 1 0,-45 19-1 0,-3-1 1 16,48-18-3-16,0 0 3 0,-42 15-2 0,-4-3 2 16,46-12-4-16,0 0 4 0,-34 9-4 0,15-4 4 15,19-5-4-15,0 0 4 0,-11 2-4 0,4 0 4 0,7-2-3 16,0 0 3-16,0 0-2 0,18-6 2 0,-18 6-2 15,0 0 2-15,26-12-2 0,6 0 2 0,-32 12-2 16,0 0 2-16,41-15-2 0,8-4 2 0,-49 19-1 16,0 0 1-16,49-18 0 0,3-1 0 0,-52 19-1 15,0 0 1-15,52-14-1 0,3 2 1 0,-55 12-2 16,0 0 2-16,51-10-2 0,-1 0 2 0,-50 10-4 16,0 0 4-16,39-11-3 0,-20 6 3 0,-19 5-5 0,0 0 5 15,12 0-4-15,-12 0 4 0,0 0-7 0,0 0 7 0,0 0-6 16,-7 0 6-16,7 0-4 0,0 0 4 0,-19 0-3 15,-22 9 3-15,41-9-3 0,0 0 3 0,-51 8-3 16,-2 4 3-16,53-12-3 0,0 0 3 0,-55 16-2 16,3 8 2-16,52-24-2 0,0 0 2 0,-55 24-1 15,-7-3 1-15,62-21-1 0,0 0 1 0,-65 21 0 16,-4 1 0-16,69-22-1 0,0 0 1 0,-58 14 0 16,8-7 0-16,50-7-1 0,0 0 1 0,-31 4 0 15,13-3 0-15,18-1-1 0,0 0 1 0,0 0 0 16,-7-8 0-16,7 8-1 0,0 0 1 0,17-18-1 15,28-13 1-15,-45 31-1 0,0 0 1 0,61-29-1 0,28 1 1 16,-89 28-2-16,0 0 2 0,98-24-2 16,5 5 2-16,-103 19-5 0,0 0 5 0,95-17-4 0,-17-1 4 15,-2 3-1303-15</inkml:trace>
</inkml:ink>
</file>

<file path=ppt/ink/ink16.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7T05:22:09.698"/>
    </inkml:context>
    <inkml:brush xml:id="br0">
      <inkml:brushProperty name="width" value="0.05292" units="cm"/>
      <inkml:brushProperty name="height" value="0.05292" units="cm"/>
    </inkml:brush>
  </inkml:definitions>
  <inkml:trace contextRef="#ctx0" brushRef="#br0">22102 190 300 0,'0'0'44'0,"19"-3"1"15,-3 3 42-15,-9 0 1 16,-7 0 6-16,11-4 1 0,-4 1-4 15,0 3 1-15,-7 0-32 16,9 0 1-16,-9 0-10 16,10 0 0-16,3 0-12 15,-1 0 0-15,7 0-4 16,-1 0 0-16,5 0-5 16,2 0 1-16,8 0-6 15,-1 0 0-15,-9 0-3 16,2 0 0-16,6 0-5 15,3 0 1-15,-2 0-5 16,-6 0 0-16,1 0-4 16,-4 0 1-16,-4 3-3 15,2-3 0-15,2 0-2 0,5 0 1 16,1 0-3-16,6 0 1 16,11 4-2-16,7-1 0 15,-4-1-1-15,-1 2 0 16,-1-1-1-16,3 0 1 15,1-3-1-15,11 2 1 16,14 2-1-16,3-1 1 16,-8 2-1-16,-6 2 1 15,-5 2-1-15,2-6 1 16,10 3-1-16,2 0 1 16,-2 0-1-16,-1 1 0 15,-6-4 0-15,6 2 0 16,14-1 0-16,-1-1 1 15,-6 2-1-15,-2 2 1 16,0-2-1-16,3-1 1 0,1 1-1 16,1 2 1-16,-5-3-1 15,-4 1 0-15,2-5 0 16,9 0 0-16,7-4 0 16,0 3 0-16,-7-3 0 15,5 1 0-15,16-3 0 16,-1 3 0-16,-13-1 0 15,-4 4 1-15,-1-5-1 16,5 2 1-16,16-1 0 16,-6 1 0-16,-17 1 0 15,4-5 1-15,12 2-1 16,1-2 0-16,3-2 0 16,-3 1 0-16,3-3-1 0,1 3 1 15,0 4-1-15,-2 3 1 16,-8-3-1-16,5 1 1 15,10 3-1-15,-1 0 1 16,-10 0-1-16,5 3 1 16,10 1-1-16,3-3 1 15,-5 3-1-15,4-4 1 16,3 3-1-16,6-3 1 16,1-3 0-16,-1-2 1 15,-10 5 0-15,5-4 1 16,9 1-1-16,-4 3 1 15,-9 0 0-15,5 0 1 16,16-4-3-16,-2 8 1 0,-5-1 0 16,10 9 0-16,18 0 0 15,-5 0 1-15,-9-3-1 16,-2-5 0-16,5 4 0 16,1-1 0-16,-10-2 0 15,5 2 1-15,2-7-1 16,-4 5 1-16,-13 2-1 15,7-1 0-15,9-3 0 16,-4 1 0-16,-13 8 0 16,1 0 0-16,3 5-1 15,-1-5 1-15,-12 4 1 16,4-8 0-16,6 4-1 16,-5-5 1-16,-12 2 0 15,-8-5 1-15,2 1-1 0,-2-2 0 16,-1-6 0-16,-4-2 0 15,-2 1-1-15,2-5 1 16,0-6 0-16,-31 3 0 16,-27 8-2-16,-18-1 0 15,-11 5-6-15,-3-3 0 16,-7 3 5-16</inkml:trace>
  <inkml:trace contextRef="#ctx0" brushRef="#br0" timeOffset="1373.66">22114 869 704 0,'0'0'0'0,"0"0"23"0,0 0-23 0,27 12 24 16,-13-3-24-16,-14-9 18 0,0 0-18 0,10 5 18 15,1 2-18-15,-11-7 42 0,0 0-42 0,17 8 43 16,6-1-43-16,-23-7 54 0,0 0-54 0,30 9 55 16,6 0-55-16,-36-9 50 0,0 0-50 0,44 3 51 15,16 2-51-15,-60-5 48 0,0 0-48 0,63 7 48 16,1 2-48-16,-64-9 38 0,0 0-38 0,67 3 38 15,-2 1-38-15,-65-4 34 0,0 0-34 0,81 1 35 16,22 3-35-16,-103-4 33 0,0 0-33 0,102 0 33 16,-1 3-33-16,-101-3 27 0,0 0-27 0,107 0 27 15,20 4-27-15,-127-4 25 0,0 0-25 0,126 0 26 0,-13 0-26 16,-113 0 25-16,0 0-25 0,116 0 25 0,9 1-25 16,-125-1 24-16,0 0-24 0,133 7 24 0,-1-3-24 15,-132-4 19-15,0 0-19 0,134 0 20 0,-3 2-20 16,-131-2 18-16,0 0-18 0,136 3 19 0,12 1-19 15,-148-4 15-15,0 0-15 0,155 0 16 0,4 3-16 16,-159-3 13-16,0 0-13 0,152 0 13 0,-6 0-13 0,-146 0 10 16,0 0-10-16,145 0 10 0,5 9-10 0,-150-9 9 15,0 0-9-15,159 3 9 0,5-3-9 0,-164 0 8 16,0 0-8-16,164 0 9 0,-1-3-9 0,-163 3 7 0,0 0-7 16,165 0 7-16,3 0-7 0,-168 0 6 15,0 0-6-15,182 5 6 0,15 2-6 0,-197-7 6 0,0 0-6 16,191 5 6-16,-11-2-6 0,-180-3 6 0,0 0-6 15,184 4 6-15,4-4-6 0,-188 0 5 0,0 0-5 16,195 0 5-16,-5 0-5 0,-190 0 4 0,0 0-4 0,182 3 5 16,-16 3-5-16,-166-6 3 0,0 0-3 15,166 6 4-15,3-4-4 0,-169-2 4 0,0 0-4 16,173 4 4-16,9-1-4 0,-182-3 1 0,0 0-1 0,183 4 2 16,-4 1-2-16,-179-5 0 0,0 0 0 0,171 3 0 15,-5 6 0-15,-166-9 0 0,0 0 0 0,167 12 0 16,10-5 0-16,-177-7 0 0,0 0 0 0,173 9 0 15,-4 3 0-15,-169-12 0 0,0 0 0 0,163 8 0 16,-13 1 0-16,-150-9 0 0,0 0 0 0,144 7 0 16,1-7 0-16,-145 0 0 0,0 0 0 0,155 0 0 15,15-4 0-15,-170 4 0 0,0 0 0 0,169-5 0 0,-3-2 0 16,-166 7 0-16,0 0 0 0,157-5 0 0,-12 2 0 16,-145 3 0-16,0 0 0 0,148 3 1 0,6 6-1 15,-154-9 1-15,0 0-1 0,157 12 2 0,0-3-2 16,-157-9 1-16,0 0-1 0,150 6 2 0,-7 0-2 15,-143-6 2-15,0 0-2 0,134 8 3 0,-5 4-3 16,-129-12 3-16,0 0-3 0,127 13 3 0,3-7-3 0,-130-6 3 16,0 0-3-16,136 9 3 0,11 0-2 15,-50-6 0-15,31-6-1 16</inkml:trace>
  <inkml:trace contextRef="#ctx0" brushRef="#br0" timeOffset="2815.9">21987 1589 908 0,'0'0'0'0,"0"0"0"0,0 0 0 0,0 0 32 16,0 0-32-16,0 0 32 0,0 0-32 0,0 0 56 0,0 0-56 15,0 0 56-15,19-9-56 0,-19 9 47 0,0 0-47 16,6-3 47-16,3-3-47 0,-9 6 36 0,0 0-36 16,12-10 36-16,7 1-36 0,-19 9 32 0,0 0-32 15,27-5 32-15,-1-2-32 0,-26 7 37 0,0 0-37 16,34-5 37-16,6-2-37 0,-40 7 36 0,0 0-36 16,55-5 36-16,19 1-36 15,-74 4 31-15,0 0-31 0,81 0 32 0,6 6-32 0,-87-6 26 16,0 0-26-16,85 3 26 15,-4 1-26-15,-81-4 22 16,0 0-22-16,93 3 23 16,20 2-23-16,-113-5 18 0,0 0-18 0,113 7 18 0,-7-2-18 0,-106-5 15 0,0 0-15 0,109 9 15 0,19 3-15 0,-128-12 12 0,0 0-12 0,132 12 13 15,6-8-13-15,-138-4 11 0,0 0-11 0,135 8 11 16,-8-1-11-16,-127-7 10 0,0 0-10 0,131 5 11 16,16 8-11-16,-147-13 8 0,0 0-8 0,142 12 8 0,-2-4-8 15,-140-8 6-15,0 0-6 0,136 11 7 0,1 1-7 16,-137-12 4-16,0 0-4 0,143 14 4 15,11 1-4-15,-154-15 3 0,0 0-3 0,162 12 4 0,9 0-4 16,-171-12 3-16,0 0-3 0,168 9 4 0,-7 3-4 16,-161-12 3-16,0 0-3 0,166 16 3 0,10-1-3 15,-176-15 2-15,0 0-2 0,187 12 2 0,13-3-2 0,-200-9 1 16,0 0-1-16,211 9 1 0,3 1-1 0,-214-10 1 16,0 0-1-16,208 12 2 0,-8-3-2 0,-200-9 1 15,0 0-1-15,204 9 1 0,13-2-1 0,-217-7 1 0,0 0-1 16,221 8 1-16,3 1-1 0,-224-9 1 15,0 0-1-15,222 3 1 0,1 2-1 0,-223-5 0 0,0 0 0 16,220 4 1-16,1-1-1 0,-221-3 1 0,0 0-1 16,219 0 1-16,0 0-1 0,-219 0 1 0,0 0-1 15,213 0 1-15,-8 4-1 0,-205-4 1 0,0 0-1 16,208 5 1-16,0-1-1 0,-208-4 0 0,0 0 0 16,209 3 1-16,-5-1-1 0,-204-2 0 0,0 0 0 15,210 3 0-15,2 1 0 0,-212-4 0 0,0 0 0 16,208 5 0-16,-7 5 0 0,-201-10 0 0,0 0 0 15,191 9 0-15,-4-1 0 0,-187-8 0 0,0 0 0 16,182 7 0-16,0-1 0 0,-182-6 0 0,0 0 0 0,185 3 0 16,2 1 0-16,-187-4 0 0,0 0 0 0,171 0 0 15,-14 5 0-15,-157-5 0 0,0 0 0 0,143 0 1 16,-12 0-1-16,-131 0 1 0,0 0-1 0,127 0 1 16,0-4 1-16,0 3 1 0,4 1 0 15,-47-4 1-15,-33 4 0 16,-21-3 1-16,-12 3 1 15,-6 0-6-15</inkml:trace>
  <inkml:trace contextRef="#ctx0" brushRef="#br0" timeOffset="3888.79">22015 2328 796 0,'0'0'0'15,"0"0"0"-15,51 3 0 0,-51-3 96 0,0 0-96 16,43 5 97-16,8-5-97 0,-51 0 104 0,0 0-104 0,69 0 104 16,28 0-104-16,-97 0 69 0,0 0-69 0,104 4 70 15,5-1-70-15,-109-3 52 0,0 0-52 0,117 5 52 16,24-1-52-16,-141-4 31 0,0 0-31 0,150 3 31 16,18-1-31-16,-168-2 20 0,0 0-20 0,164 7 20 15,-14-2-20-15,-150-5 20 0,0 0-20 0,164 7 20 0,16 2-20 16,-180-9 20-16,0 0-20 0,198 8 20 0,10 3-20 15,-208-11 19-15,0 0-19 0,217 8 19 0,2 1-19 16,-219-9 14-16,0 0-14 0,229 12 15 0,6 7-15 16,-235-19 9-16,0 0-9 0,238 18 10 0,9-3-10 15,-247-15 8-15,0 0-8 0,254 12 8 0,7 0-8 0,-261-12 10 16,0 0-10-16,258 9 11 0,-7 3-11 16,-251-12 10-16,0 0-10 0,245 7 11 0,2 2-11 15,-247-9 10 1,0 0-10-16,247 3 10 0,0-1-10 0,-247-2 7 15,0 0-7-15,253 3 7 0,8 1-7 16,-261-4 5-16,0 0-5 16,270 3 6-16,-2-1-6 0,-268-2 4 0,0 0-4 0,266 3 4 0,-3 1-4 15,-263-4 3-15,0 0-3 0,262 5 4 0,-3 2-4 0,-259-7 3 0,0 0-3 0,263 5 3 0,7-1-3 0,-270-4 3 0,0 0-3 16,270 3 4-16,-4 1-4 0,-266-4 4 0,0 0-4 16,262 5 4-16,-8-2-4 0,-254-3 4 0,0 0-4 15,245 4 5-15,-14 4-5 0,-231-8 6 0,0 0-6 16,224 6 7-16,-5 0-7 0,-219-6 10 0,0 0-10 15,221 9 10-15,1 3-10 0,-222-12 13 0,0 0-13 16,200 7 14-16,-26 2-14 0,-174-9 15 0,0 0-15 16,159 5 15-16,-16 5-15 0,-143-10 16 0,0 0-16 15,155 9 16-15,20-4-2 0,-62-1 0 16,-51-1-2-16,-25-3 1 16,0 0-1477-16</inkml:trace>
  <inkml:trace contextRef="#ctx0" brushRef="#br0" timeOffset="5126.68">22024 3054 449 0,'0'0'0'0,"0"0"0"16,0 0 0-16,0 0 165 0,0 0-165 0,19 0 166 15,-4 4-166-15,-15-4 112 0,0 0-112 0,17 2 112 16,4-2-112-16,-21 0 47 0,0 0-47 0,18-2 48 15,5 2-48-15,-23 0 43 0,0 0-43 0,32 0 43 16,14 0-43-16,-46 0 28 0,0 0-28 0,63 5 28 0,25-1-28 16,-88-4 24-16,0 0-24 0,92 3 25 0,-7 2-25 15,-85-5 24-15,0 0-24 0,97 4 24 63,37-1-24-63,-134-3 24 15,0 0-24-15,132 5 24 0,-10-1-24 0,-122-4 26 0,0 0-26 0,134 8 27 0,38-1-27 16,-172-7 28-16,0 0-28 0,190 12 29 0,18-3-29 0,-208-9 29 0,0 0-29 0,223 9 30 0,15-1-30 16,-238-8 25-16,0 0-25 0,251 11 26 0,13 1-26 0,-264-12 22 0,0 0-22 0,263 9 23 0,-5 3-23 0,-258-12 18 0,0 0-18 0,258 15 18 0,1 6-18 0,-259-21 17 15,0 0-17-15,275 14 17 0,9-2-17 0,-284-12 14 16,0 0-14-16,283 10 15 0,-6-1-15 0,-277-9 12 0,0 0-12 16,279 5 13-16,8 2-13 0,-287-7 11 0,0 0-11 15,288 9 11-15,5-1-11 0,-293-8 10 0,0 0-10 16,293 11 11-16,-2-8-11 0,-291-3 8 0,0 0-8 15,281 5 8-15,-18-1-8 0,-263-4 6 0,0 0-6 16,263 2 7-16,3 1-7 0,-266-3 5 0,0 0-5 16,270 4 6-16,7-4-6 0,-277 0 4 0,0 0-4 15,275 3 5-15,-6 6-5 0,-269-9 3 0,0 0-3 16,261 7 4-16,-7-2-4 0,-254-5 3 0,0 0-3 0,249 3 3 16,-4 6-3-16,-245-9 3 0,0 0-3 0,235 7 4 15,-6 5-4-15,-229-12 4 0,0 0-4 0,230 12 4 16,-1-2-4-16,-229-10 4 0,0 0-4 0,208 11 5 0,-26-2-5 15,-182-9 5-15,0 0-5 0,164 3 5 0,-10-1 1 16,-13-2 0 0,0-2-5-16,-56 2 0 15,-34-3-1-15,-19 3 0 0,-1-4-1386 16</inkml:trace>
  <inkml:trace contextRef="#ctx0" brushRef="#br0" timeOffset="6285.72">22008 3648 718 0,'0'0'0'0,"0"0"0"16,0 0 0-16,0 0 22 0,0 0-22 0,23 12 23 16,-14-7-23-16,-9-5 34 0,0 0-34 0,9 7 35 15,3-2-35-15,-12-5 28 0,0 0-28 0,18 7 29 16,5 2-29-16,-23-9 19 0,0 0-19 0,30 3 19 15,14-1-19-15,-44-2 12 0,0 0-12 0,65 4 13 16,25-4-13-16,-90 0 18 0,0 0-18 0,97 3 18 16,-5 1-18-16,-92-4 19 0,0 0-19 0,102 1 20 62,29 3-20-62,-131-4 21 0,0 0-21 16,134 0 22-16,-14 3-22 0,-120-3 33 0,0 0-33 0,138 9 34 0,26-2-34 0,-164-7 34 0,0 0-34 0,185 12 34 0,13-3-34 0,-198-9 37 0,0 0-37 0,208 15 37 0,2 6-37 0,-210-21 32 0,0 0-32 0,212 21 33 0,1-2-33 15,-213-19 29-15,0 0-29 0,226 20 30 0,9-2-30 0,-235-18 24 16,0 0-24-16,236 19 25 0,8-4-25 0,-244-15 21 16,0 0-21-16,245 21 22 0,1 0-22 15,-246-21 15-15,0 0-15 0,243 19 16 0,-1-5-16 0,-242-14 13 16,0 0-13-16,242 15 13 0,-2-2-13 0,-240-13 9 16,0 0-9-16,241 12 10 0,1 0-10 0,-242-12 9 15,0 0-9-15,251 8 9 0,8 3-9 0,-259-11 8 16,0 0-8-16,270 12 9 0,2-3-9 15,-272-9 7-15,0 0-7 0,279 12 7 16,10-4-7-16,-289-8 8 16,0 0-8-16,277 7 8 0,-21-5-8 0,-256-2 9 15,0 0-9-15,247 3 10 0,-7 1-10 16,-240-4 11-16,0 0-11 0,237 5 11 16,-1 5-11-16,-236-10 13 15,0 0-13-15,237 13 13 0,-4-5-13 0,-233-8 16 16,0 0-16-16,238 16 16 0,9 5-16 15,-247-21 14-15,0 0-14 16,245 24 14-16,-5 3-14 0,-240-27 14 16,0 0-14-16,224 30 15 0,-15-6-15 0,-209-24 13 15,0 0-13-15,194 24 14 0,-2-3-14 0,-192-21 12 16,0 0-12-16,182 16 12 0,-18-4-12 16,-164-12 7-16,0 0-7 0,157 3 8 0,-2-3-3 15,279-27-5-15</inkml:trace>
  <inkml:trace contextRef="#ctx0" brushRef="#br0" timeOffset="7272.78">21966 4423 796 0,'0'0'0'0,"0"0"0"16,26 6 0-16,-26-6 34 0,0 0-34 16,25 6 35-16,5-4-35 0,-30-2 83 0,0 0-83 0,34 4 83 15,-1-4-83-15,-33 0 91 0,0 0-91 0,42 3 92 16,17-3-92-16,-59 0 55 0,0 0-55 0,77 4 56 16,29 1-56-16,-106-5 35 0,0 0-35 0,122 3 35 15,5 1-35-15,-127-4 25 0,0 0-25 16,131 1 25-16,-8 6-25 0,-123-7 16 0,0 0-16 0,133 9 17 15,9-9-17-15,-142 0 11 0,0 0-11 0,147 3 12 16,-16 6-12-16,-131-9 7 0,0 0-7 0,142 9 7 16,19 1-7-16,-161-10 7 0,0 0-7 0,178 9 8 15,1-6-8-15,-179-3 6 0,0 0-6 0,188 5 6 16,6 4-6-16,-194-9 6 0,0 0-6 0,200 10 7 0,8 3-7 16,-208-13 5-16,0 0-5 0,203 8 6 0,-7 4-6 15,-196-12 5-15,0 0-5 0,205 9 6 0,10 3-6 16,-215-12 6-16,0 0-6 0,228 7 6 0,5 2-6 15,-233-9 5-15,0 0-5 0,245 8 5 0,20-4-5 16,-265-4 5-16,0 0-5 0,270 3 6 0,3-3-6 0,-273 0 5 16,0 0-5-16,288 5 5 0,8-1-5 0,-296-4 4 15,0 0-4-15,293 12 4 0,-9 4-4 0,-284-16 4 16,0 0-4-16,297 17 5 0,6 2-5 0,-303-19 6 0,0 0-6 16,297 21 6-16,-15 3-6 0,-282-24 6 15,0 0-6-15,284 26 7 0,2 2-7 0,-286-28 6 0,0 0-6 16,288 27 6-16,5-3-6 0,-293-24 6 0,0 0-6 15,284 21 6-15,-14-2-6 0,-270-19 7 16,0 0-7-16,259 21 8 0,-3 3-8 16,-256-24 5-16,0 0-5 15,249 19 6-15,-12-1-6 0,-237-18 4 0,0 0-4 16,233 17 5-16,-6-3-5 16,-227-14 5-16,0 0-5 0,214 17 5 0,-24 7-5 0,-190-24 4 0,0 0-4 0,203 25 4 0,25-1-2 15,75 12-2-15</inkml:trace>
  <inkml:trace contextRef="#ctx0" brushRef="#br0" timeOffset="8472.91">22059 5122 662 0,'0'0'0'0,"0"0"0"16,46 13 0-16,-46-13 27 0,0 0-27 0,34 5 28 15,-10-2-28-15,-24-3 74 0,0 0-74 0,29 4 74 16,11 1-74-16,-40-5 69 0,0 0-69 0,55 7 69 15,24-2-69-15,-79-5 72 0,0 0-72 0,89 7 72 16,-3 5-72-16,-86-12 35 0,0 0-35 0,101 9 35 16,33-2-35-16,-134-7 25 0,0 0-25 0,145 8 26 15,10 4-26-15,-155-12 26 0,0 0-26 0,160 14 26 16,6 0-26-16,-166-14 21 0,0 0-21 0,168 14 22 0,8 5-22 16,-176-19 18-16,0 0-18 0,186 21 18 0,-4-6-18 15,-182-15 17-15,0 0-17 0,181 12 17 0,6-6-17 16,-187-6 18-16,0 0-18 0,193 7 19 0,11-4-19 15,-204-3 20-15,0 0-20 0,203 5 20 0,-1 0-20 16,-202-5 19-16,0 0-19 0,204 7 19 0,10-3-19 16,-214-4 18-16,0 0-18 0,224 3 19 0,-2-1-19 15,-222-2 20-15,0 0-20 0,224 3 20 0,6 1-20 16,-230-4 16-16,0 0-16 0,226 3 17 0,-4 3-17 0,-222-6 14 16,0 0-14-16,226 3 15 0,9 0-15 0,-235-3 11 15,0 0-11-15,249 6 11 0,8-3-11 0,-257-3 8 16,0 0-8-16,258 4 8 0,-1 4-8 0,-257-8 7 0,0 0-7 15,272 5 8-15,9 2-8 0,-281-7 7 0,0 0-7 16,273 9 8-16,-15 0-8 0,-258-9 7 0,0 0-7 16,251 12 8-16,-3 3-8 0,-248-15 7 0,0 0-7 15,240 19 8-15,-14 2-8 0,-226-21 9 0,0 0-9 16,224 24 10-16,1 9-10 0,-225-33 9 0,0 0-9 16,227 31 9-16,3 4-9 0,-230-35 10 0,0 0-10 15,227 31 11-15,-3-3-11 0,-224-28 10 0,0 0-10 16,221 24 11-16,-14-3-11 0,-207-21 11 0,0 0-11 15,204 19 12-15,-3-2-12 0,-201-17 8 0,0 0-8 0,189 12 8 16,-19 0-8-16,-170-12 7 0,0 0-7 0,164 9 8 16,3 0-1-16,253 10-7 15</inkml:trace>
  <inkml:trace contextRef="#ctx0" brushRef="#br0" timeOffset="9675.04">22128 5825 595 0,'0'0'0'0,"0"0"0"16,41 5 0-16,-41-5 21 0,0 0-21 0,26 4 22 15,-8-4-22-15,-18 0 72 0,0 0-72 0,23 0 73 16,14-4-73-16,-37 4 77 0,0 0-77 0,53 0 77 16,19 4-77-16,-72-4 72 0,0 0-72 0,78 0 73 15,-4 0-73-15,-74 0 42 0,0 0-42 0,78 0 42 16,6 3-42 0,-84-3 31-16,0 0-31 0,94 2 32 0,1 5-32 0,-95-7 22 15,0 0-22-15,106 5 23 0,9 2-23 16,-115-7 15-16,0 0-15 0,118 7 16 0,4 2-16 15,-122-9 11-15,0 0-11 0,132 8 11 0,16-1-11 0,-148-7 9 0,0 0-9 0,168 9 10 0,16-4-10 16,-184-5 7-16,0 0-7 0,194 7 8 0,10-2-8 16,-204-5 10-16,0 0-10 0,203 7 10 0,-3-2-10 15,-200-5 13-15,0 0-13 0,201 7 14 0,0-2-14 16,-201-5 11-16,0 0-11 0,200 7 11 0,-3-3-11 16,-197-4 9-16,0 0-9 0,207 8 9 0,10-2-9 0,-217-6 7 15,0 0-7-15,227 6 7 0,5 0-7 0,-232-6 5 16,0 0-5-16,236 3 6 0,13 1-6 0,-249-4 5 15,0 0-5-15,252 1 6 0,4 6-6 0,-256-7 5 16,0 0-5-16,252 9 6 0,-4-2-6 0,-248-7 5 0,0 0-5 16,243 14 5-16,1 1-5 0,-244-15 5 15,0 0-5-15,245 19 6 0,0-1-6 0,-245-18 5 0,0 0-5 16,247 24 6-16,0 0-6 0,-247-24 6 0,0 0-6 16,247 24 6-16,0-3-6 0,-247-21 5 0,0 0-5 15,246 22 6-15,-6-1-6 0,-240-21 8 0,0 0-8 0,236 18 8 16,-5 1-8-16,-231-19 12 0,0 0-12 15,225 15 12-15,-10-1-12 0,-215-14 17 0,0 0-17 16,201 12 18-16,-9 0-18 0,-192-12 20 0,0 0-20 0,189 12 20 16,-11-1-20-16,-178-11 20 0,0 0-20 0,170 14 20 15,-10 5-20-15,-160-19 23 0,0 0-23 0,154 20 24 16,3-4-24-16,-157-16 24 0,0 0-24 0,155 21 24 16,-12 3-24-16,-143-24 17 0,0 0-17 0,136 21 18 15,-11-2-18-15,-125-19 13 0,0 0-13 0,133 14 13 0,4-1-4 16,186 5-9-16</inkml:trace>
  <inkml:trace contextRef="#ctx0" brushRef="#br0" timeOffset="11023.96">21846 6469 807 0,'0'0'0'0,"0"0"0"15,0 0 0-15,0 0 24 0,0 0-24 0,0 0 25 16,0 0-25-16,0 0 55 0,0 0-55 0,19 7 56 0,13-4-56 15,-32-3 57-15,0 0-57 0,39 5 58 0,-6 1-58 16,-33-6 55-16,0 0-55 0,37 3 56 0,8 1-56 16,-45-4 29-16,0 0-29 0,47 3 29 0,-3 2-29 15,-44-5 41-15,0 0-41 0,46 7 41 0,7-3-41 16,-53-4 37-16,0 0-37 0,69 1 38 0,19 6-38 31,-88-7 24-31,0 0-24 0,101 9 24 0,-6-2-24 0,-95-7 24 16,0 0-24-16,102 8 24 0,20 1-24 0,-122-9 23 15,0 0-23-15,133 9 23 0,4-1-23 16,-137-8 18-16,0 0-18 16,140 11 19-16,4-3-19 0,-144-8 17 15,0 0-17-15,152 9 18 16,9 3-18-16,-161-12 15 16,0 0-15-16,171 11 15 0,7-3-15 15,-178-8 13-15,0 0-13 0,189 9 13 16,9-4-13-16,-198-5 11 15,0 0-11-15,197 7 12 0,3 2-12 16,-200-9 9-16,0 0-9 16,203 10 9-16,8 0-9 0,-211-10 6 0,0 0-6 0,214 11 6 0,3 1-6 0,-217-12 2 0,0 0-2 0,215 9 3 0,-3-1-3 0,-212-8 2 0,0 0-2 0,208 9 2 15,-3 1-2-15,-205-10 1 0,0 0-1 0,212 9 1 0,7-4-1 0,-219-5 1 0,0 0-1 0,227 7 2 0,8-4-2 0,-235-3 2 0,0 0-2 0,242 4 3 0,7-2-3 0,-249-2 4 0,0 0-4 16,250 0 4-16,3 0-4 0,-253 0 6 0,0 0-6 0,250 3 7 16,-5 6-7-16,-245-9 10 0,0 0-10 0,240 8 10 15,-3 3-10-15,-237-11 12 0,0 0-12 0,231 14 12 16,0 5-12-16,-231-19 13 0,0 0-13 0,231 20 14 0,2 8-14 15,-233-28 13-15,0 0-13 0,230 30 13 16,-3 4-13-16,-227-34 13 0,0 0-13 0,228 30 14 16,2 1-14-16,-230-31 10 0,0 0-10 0,227 29 11 0,-3 2-11 15,-224-31 9-15,0 0-9 0,221 25 10 0,-15-8-10 16,-206-17 9-16,0 0-9 0,193 15 9 0,-17-6-9 16,-176-9 8-16,0 0-8 0,164 9 9 0,-8 1-9 15,-156-10 8-15,0 0-8 0,144 9 9 0,-13-2-9 16,-131-7 8-16,0 0-8 0,116 5 9 0,-15 4-9 0,-101-9 7 15,0 0-7-15,99 6 7 0,1-6 0 16,8 0 0-16,14 0-1 16,-39 0 0-16,-32 0-1 15,-23-3 0-15,-12-6-1 0,-7 6 0 16,-9 3-1 0,0 0-1492-16</inkml:trace>
  <inkml:trace contextRef="#ctx0" brushRef="#br0" timeOffset="14731.07">22539 377 946 0,'0'0'0'0,"0"0"93"0,0 0-93 16,0 0 93-16,0 0-93 0,0 0 91 0,0 0-91 0,15 19 92 16,-15-19-92-16,0 0 62 0,0 0-62 0,7 9 63 15,-6-4-63-15,-1-5 47 0,0 0-47 0,-1 12 47 16,-3 7-47-16,4-19 37 0,0 0-37 0,-3 18 38 15,-1 4-38-15,4-22 28 0,0 0-28 0,-5 21 29 16,-4 7-29-16,9-28 26 0,0 0-26 0,-9 29 26 16,4-8-26-16,5-21 25 0,0 0-25 0,-4 22 25 15,2-1-25-15,2-21 24 0,0 0-24 0,2 24 24 16,4 6-24-16,-6-30 27 0,0 0-27 0,8 27 27 16,3-8-27-16,-11-19 23 0,0 0-23 0,11 18 24 15,-1-6-24-15,-10-12 21 0,0 0-21 0,11 7 22 0,3-7-22 16,-14 0 17-16,0 0-17 0,23-4 17 0,10-4-17 15,-33 8 16-15,0 0-16 0,37-11 17 0,-7-1-17 16,-30 12 16-16,0 0-16 0,29-12 16 0,1-2-16 16,-30 14 18-16,0 0-18 0,0 0-1498 0</inkml:trace>
  <inkml:trace contextRef="#ctx0" brushRef="#br0" timeOffset="16077.75">23129 377 846 0,'0'0'0'0,"0"0"130"0,0 0-130 0,0 0 130 15,0 0-130-15,0 0 111 0,0 0-111 0,-30 12 111 0,12-5-111 16,18-7 75-16,0 0-75 0,-17 12 75 0,-5 6-75 16,22-18 58-16,0 0-58 0,-23 19 58 0,4 2-58 15,19-21 38-15,0 0-38 0,-14 20 39 0,2-4-39 16,12-16 32-16,0 0-32 0,-8 15 32 0,7 3-32 16,1-18 25-16,0 0-25 0,1 12 26 0,7 0-26 15,-8-12 22-15,0 0-22 0,10 12 22 0,6-3-22 16,-16-9 19-16,0 0-19 0,16 10 20 0,5-1-20 0,-21-9 16 15,0 0-16-15,28 8 17 16,6-1-17-16,-34-7 12 0,0 0-12 0,32 12 12 0,-9-3-12 16,-23-9 10-16,0 0-10 0,10 16 11 15,-6 4-11-15,-4-20 11 16,0 0-11-16,-7 21 11 0,-8-5-11 0,15-16 10 16,0 0-10-16,-24 15 11 0,-12-1-11 0,36-14 10 15,0 0-10-15,-33 11 10 0,3-10-10 0,30-1 8 16,0 0-8-16,-23 0 8 0,4-5-8 15,19 5 4-15,0 0-4 0,-9-3 5 0,9 3-5 16,0 0 2-16,0 0-2 0,0 0-1468 0</inkml:trace>
  <inkml:trace contextRef="#ctx0" brushRef="#br0" timeOffset="17263.97">23466 211 834 0,'0'0'112'0,"0"0"1"15,-21 0-12-15,21 0 1 16,-9 12-30-16,9 0 0 15,0 4-17-15,0-2 1 16,0 8-18-16,0 3 0 16,0 7-12-16,2 5 1 15,-1 3-3-15,-1 1 0 16,-3-1-3-16,-1 0 0 0,6-2-4 16,0 8 0-16,-2 12-17 15,0-58 16-15,0 0-16 0,0 60 17 0,2 9-17 16,-2-69 16-16,0 0-16 0,5 64 16 15,-3-3-16-15,-2-61 12 16,0 0-12-16,7 61 12 0,-2 4-12 16,-5-65 9-16,0 0-9 0,2 71 10 0,-7 11-10 0,5-82 8 0,0 0-8 0,-9 84 9 0,0-6-9 0,9-78 7 0,0 0-7 15,-11 89 7-15,-1 7-7 0,12-96 4 0,0 0-4 16,-14 97 5-16,1 0-5 0,13-97 3 0,0 0-3 16,-10 94 4-16,5 3-4 0,5-97 2 0,0 0-2 15,-6 100 3-15,3-3-3 0,3-97 3 0,0 0-3 16,-2 97 3-16,2-7-3 0,0-90 3 0,0 0-3 15,0 95 3-15,-2 7-3 0,2-102 3 0,0 0-3 0,-3 94 4 16,-1-3-4-16,4-91 3 0,0 0-3 0,-3 94 3 16,-1 11-3-16,4-105 3 0,0 0-3 15,-2 104 4-15,4-10-4 0,-2-94 2 16,0 0-2-16,2 93 3 0,-4 7-3 16,2-100 2-16,0 0-2 0,-3 101 2 0,1-8-2 15,2-93 2-15,0 0-2 0,-5 94 3 0,1-3-3 0,4-91 3 0,0 0-3 0,-4 97 3 16,1 5-3-16,3-102 4 0,0 0-4 0,-4 97 4 15,-1-12-4-15,5-85 3 0,0 0-3 0,-7 92 4 16,-2 10-4-16,9-102 3 0,0 0-3 0,-9 97 4 0,-8-12-4 16,17-85 2-16,0 0-2 0,-14 79 2 0,0 8-2 15,14-87 1-15,0 0-1 0,-11 91 1 0,4-2-1 16,7-89 1-16,0 0-1 0,-9 90 1 0,4-11-1 16,5-79 0-16,0 0 0 0,-4 83 1 0,2 13-1 15,2-96 0-15,0 0 0 0,0 93 1 0,2-8-1 0,-2-85 0 16,0 0 0-16,4 88 0 0,1 6 0 0,-5-94 0 15,0 0 0-15,2 90 0 0,5 1 0 0,-7-91 0 16,0 0 0-16,5 85 0 0,6-9 0 0,-11-76 0 16,0 0 0-16,12 76 0 0,0 6 0 0,-12-82 0 15,0 0 0-15,11 81 0 0,1-8 0 0,-12-73 1 0,0 0-1 16,9 69 1-16,4-14-1 0,-13-55 2 16,0 0-2-16,10 57 2 0,-1 0-2 0,-9-57 3 15,0 0-3-15,5 52 4 0,1-7-4 0,-6-45 5 0,0 0-5 16,5 42 6-16,2-6-6 0,-7-36 7 0,0 0-7 15,5 28 7-15,-3-9-7 0,-2-19 11 0,0 0-11 16,2 9 11-16,1-2-11 0,-3-7 13 0,0 0-13 0,0 0 13 16,0 0-13-16,0 0 14 0,0 0-14 0,0 0 14 15,0 0-14-15,0 0 11 0,0 0-11 0,0 0 12 16,0 0-12-16,0 0 10 0,0 0-10 0,0 0-1561 16</inkml:trace>
  <inkml:trace contextRef="#ctx0" brushRef="#br0" timeOffset="18451.75">23889 517 530 0,'0'0'0'0,"0"0"147"0,0 0-147 0,0 0 148 0,27-10-148 0,-27 10 113 15,0 0-113-15,12-2 113 0,-12 2-113 0,0 0 88 0,0 0-88 16,7-3 89-16,-7 3-89 0,0 0 64 0,0 0-64 16,0 0 64-16,9-4-64 0,-9 4 42 0,0 0-42 15,0 0 42-15,5 13-42 0,-5-13 33 0,0 0-33 16,-1 15 34-16,-3 6-34 0,4-21 35 0,0 0-35 15,-3 28 35-15,-1 1-35 0,4-29 39 0,0 0-39 16,-2 35 39-16,-3 6-39 0,5-41 40 0,0 0-40 16,-2 43 40-16,0-1-40 0,2-42 34 0,0 0-34 0,0 36 34 15,2-5-34-15,-2-31 30 0,0 0-30 0,4 25 31 16,1-1-31-16,-5-24 28 0,0 0-28 0,9 14 28 16,3-7-28-16,-12-7 23 0,0 0-23 0,25 3 24 15,14-6-24-15,-39 3 23 16,0 0-23-16,44-9 24 0,4-7-24 15,-48 16 21-15,0 0-21 0,44-12 21 0,-13 0-21 0,-31 12 3 0,0 0-3 0,0 0-1485 16</inkml:trace>
  <inkml:trace contextRef="#ctx0" brushRef="#br0" timeOffset="18742.84">24297 559 1432 0,'0'0'0'0,"0"0"44"0,0 0-44 0,0 0 44 0,11 28-44 0,-11-28 28 16,0 0-28-16,-4 20 29 0,-1 5-29 0,5-25 19 15,0 0-19-15,-7 33 19 0,1 6-19 0,6-39 17 0,0 0-17 16,-3 44 18-16,-1-3-18 0,4-41 19 0,0 0-19 15,-1 36 19-15,-1-8-19 0,2-28 21 16,0 0-21-16,2 21 21 0,3-2-21 0,-5-19 20 0,0 0-20 16,7 14 20-16,2-7-20 0,-9-7 19 0,0 0-19 15,0 0-1282-15</inkml:trace>
  <inkml:trace contextRef="#ctx0" brushRef="#br0" timeOffset="18956.78">24207 587 1390 0,'0'0'0'0,"0"0"63"0,0 0-63 0,23-12 64 0,18-7-64 16,-41 19 37-16,0 0-37 0,37-14 38 0,-9 2-38 15,-28 12 10-15,0 0-10 0,33-7 11 0,17-5-11 16,-50 12 5-16,0 0-5 0,46-9 5 0,-16 5-5 15,-30 4 2-15,0 0-2 0,23 4 2 0,-6 8-2 16,1 0-1161-16</inkml:trace>
  <inkml:trace contextRef="#ctx0" brushRef="#br0" timeOffset="19166.71">24290 732 1233 0,'0'0'0'0,"0"0"54"0,0 0-54 15,35-7 55-15,-5 2-55 0,-30 5 52 0,0 0-52 0,37-9 52 16,13-1-52-16,-50 10 4 0,0 0-4 0,46-9 5 16,-11 4-5-16,-35 5-2 0,0 0 2 0,0 0-1030 15</inkml:trace>
  <inkml:trace contextRef="#ctx0" brushRef="#br0" timeOffset="20072.08">24902 284 785 0,'0'0'0'0,"0"0"77"0,0 0-77 16,23 12 78-16,-9 0-78 0,-14-12 75 0,0 0-75 15,8 9 76-15,-3 3-76 0,-5-12 62 0,0 0-62 16,0 12 62-16,2 9-62 0,-2-21 54 0,0 0-54 16,1 24 55-16,-1 7-55 0,0-31 44 0,0 0-44 15,0 36 44-15,0-3-44 0,0-33 42 0,0 0-42 16,2 33 42-16,2 2-42 0,-4-35 37 0,0 0-37 0,0 36 38 15,0 6-38-15,0-42 32 0,0 0-32 0,-4 52 32 16,8 8-32 0,-4-60 29-16,0 0-29 0,1 64 29 0,3 2-29 15,-4-66 24-15,0 0-24 0,2 67 24 0,-4-1-24 16,2-66 19-16,0 0-19 0,0 73 19 0,3 12-19 16,-3-85 16-16,0 0-16 0,8 88 16 0,2 2-16 0,-10-90 13 0,0 0-13 0,11 88 13 0,-2 18-13 15,-9-106 13-15,0 0-13 0,7 100 14 0,0 6-14 16,-7-106 12-16,0 0-12 0,7 104 12 0,-6 5-12 15,-1-109 8-15,0 0-8 0,-3 105 8 0,-2-3-8 16,5-102 6-16,0 0-6 0,-6 104 6 0,3-4-6 16,3-100 5-16,0 0-5 0,-5 106 5 0,-1 3-5 15,6-109 5-15,0 0-5 0,-3 106 5 0,1-3-5 0,2-103 3 16,0 0-3-16,0 106 4 0,5 6-4 0,-5-112 2 16,0 0-2-16,4 109 3 0,-4-1-3 0,0-108 3 15,0 0-3-15,0 107 3 0,2 6-3 0,-2-113 2 0,0 0-2 16,0 110 2-16,-2-1-2 0,2-109 1 0,0 0-1 15,-2 113 2-15,0-1-2 0,2-112 1 0,0 0-1 16,0 115 2-16,0-6-2 0,0-109 1 0,0 0-1 16,2 112 1-16,3 2-1 0,-5-114 0 0,0 0 0 15,6 116 1-15,2-3-1 0,-8-113 0 0,0 0 0 0,11 109 1 16,1 0-1-16,-12-109 0 0,0 0 0 0,11 107 1 16,-6 0-1-16,-5-107 0 0,0 0 0 0,4 101 1 15,-2 4-1-15,-2-105 0 0,0 0 0 0,-2 102 1 16,-11-1-1-16,13-101 0 0,0 0 0 0,-10 100 1 15,5 9-1-15,5-109 0 0,0 0 0 0,-4 100 1 16,0-10-1-16,4-90 0 0,0 0 0 0,-3 90 1 16,-2 11-1-16,5-101 0 0,0 0 0 0,-4 97 1 15,2-12-1-15,2-85 1 0,0 0-1 0,-1 76 1 16,-5 0-1-16,6-76 1 0,0 0-1 0,-3 78 2 16,3 3-2-16,0-81 1 0,0 0-1 0,2 76 2 0,-1-12-2 15,-1-64 2-15,0 0-2 0,2 52 3 0,0-10-3 16,-2-42 3-16,0 0-3 0,-2 33 4 0,-9-11-4 15,11-22 4-15,0 0-4 0,0 0-1440 0</inkml:trace>
  <inkml:trace contextRef="#ctx0" brushRef="#br0" timeOffset="21003.7">25338 538 1047 0,'0'0'0'0,"0"0"117"0,0 0-117 0,0 0 118 0,-23 5-118 0,23-5 85 16,0 0-85-16,-8 11 85 0,0 6-85 0,8-17 57 15,0 0-57-15,-8 24 58 0,1 1-58 0,7-25 38 16,0 0-38-16,-6 31 38 0,5 7-38 0,1-38 28 15,0 0-28-15,1 40 29 0,10-1-29 0,-11-39 21 0,0 0-21 16,16 30 21-16,3-3-21 0,-19-27 16 16,0 0-16-16,23 20 17 0,2-8-17 0,-25-12 13 0,0 0-13 15,26 8 14-15,1-4-14 0,-27-4 14 0,0 0-14 16,23 0 14-16,-6-4-14 0,3 4-1313 0</inkml:trace>
  <inkml:trace contextRef="#ctx0" brushRef="#br0" timeOffset="21266.89">25282 663 1257 0,'0'0'0'0,"0"0"75"0,0 0-75 0,0 0 76 0,37-7-76 15,-37 7 75-15,0 0-75 0,25 0 75 0,-2-5-75 16,-23 5 31-16,0 0-31 0,26-4 31 0,11 1-31 16,-37 3 20-16,0 0-20 0,34-5 20 0,-13 1-20 15,-21 4 11-15,0 0-11 0,10-7 12 0,-1 5-12 16,-9 2 2-16,0 0-2 0,7-3 2 0,-7 3-2 16,0 0-1206-16</inkml:trace>
  <inkml:trace contextRef="#ctx0" brushRef="#br0" timeOffset="21438.91">25345 469 1260 0,'0'0'0'0,"0"0"34"0,0 0-34 15,27-10 35-15,1 4-35 0,-28 6 16 0,0 0-16 16,32 0 16-16,5 0-16 0,-37 0 0 0,0 0 0 0,39 4 0 15,-4 1 0-15,2 2-961 0</inkml:trace>
  <inkml:trace contextRef="#ctx0" brushRef="#br0" timeOffset="21852.62">25838 523 1041 0,'0'0'0'15,"0"0"62"-15,0 0-62 0,0 0 63 0,-7-25-63 16,7 25 54-16,0 0-54 0,-7-3 55 0,-2 1-55 16,9 2 39-16,0 0-39 0,-11 2 39 0,-3 5-39 15,14-7 28-15,0 0-28 0,-14 9 29 0,2 3-29 0,12-12 21 16,0 0-21-16,-11 12 22 0,4 0-22 15,7-12 19-15,0 0-19 0,-4 9 19 0,4 3-19 16,0-12 22-16,0 0-22 0,6 15 22 0,3-6-22 0,-9-9 22 0,0 0-22 16,14 10 23-16,5-1-23 0,-19-9 21 15,0 0-21-15,23 9 21 0,5-1-21 0,-28-8 19 16,0 0-19-16,28 16 20 0,-1 3-20 0,-27-19 16 0,0 0-16 16,21 21 17-16,-7 3-17 0,-14-24 18 0,0 0-18 15,6 24 18-15,-6-3-18 0,0-21 17 0,0 0-17 16,-11 19 17-16,-7-2-17 0,18-17 15 0,0 0-15 0,-24 16 15 15,-10-4-15-15,34-12 13 0,0 0-13 0,-33 5 14 16,6-5-14-16,27 0 2 0,0 0-2 0,-25-2 2 16,2-5-2-16,0-1-1309 0</inkml:trace>
  <inkml:trace contextRef="#ctx0" brushRef="#br0" timeOffset="22864.91">26106 247 883 0,'0'0'0'0,"0"0"85"0,0 0-85 15,5 37 86-15,-3-8-86 0,-2-29 84 0,0 0-84 16,-2 24 84-16,-1-1-84 0,3-23 53 0,0 0-53 16,-4 21 54-16,1-1-54 0,3-20 47 0,0 0-47 15,1 20 47-15,6 4-47 0,-7-24 43 0,0 0-43 16,6 24 43-16,-4 0-43 0,-2-24 35 0,0 0-35 0,1 24 35 15,5 6-35-15,-6-30 30 0,0 0-30 0,5 28 31 16,-2-1-31-16,-3-27 25 0,0 0-25 0,0 30 26 16,2 13-26-16,-2-43 22 0,0 0-22 0,4 45 22 15,1 9-22-15,-5-54 17 0,0 0-17 0,7 55 18 16,0-7-18-16,-7-48 14 0,0 0-14 0,7 49 15 16,-2-4-15-16,-5-45 12 0,0 0-12 0,4 52 13 15,-4 1-13-15,0-53 9 0,0 0-9 0,-2 61 10 16,-1 10-10-16,3-71 9 0,0 0-9 0,-6 73 9 15,-1-4-9-15,7-69 6 0,0 0-6 0,-5 69 6 0,2 0-6 16,3-69 5-16,0 0-5 0,-2 76 6 0,0 9-6 16,2-85 4-16,0 0-4 0,-2 88 5 0,2-10-5 15,0-78 4-15,0 0-4 0,0 80 4 0,0 5-4 16,0-85 2-16,0 0-2 0,0 93 3 0,-2 1-3 16,2-94 3-16,0 0-3 0,-3 91 4 0,-1-9-4 15,4-82 4-15,0 0-4 0,-1 90 5 0,-1 14-5 0,2-104 4 16,0 0-4-16,0 96 4 0,5-7-4 0,-5-89 4 15,0 0-4-15,5 93 5 0,-1 16-5 0,-4-109 5 16,0 0-5-16,2 109 5 0,1-12-5 0,-3-97 5 16,0 0-5-16,2 102 6 0,-4 11-6 0,2-113 6 15,0 0-6-15,-1 109 6 0,-1-12-6 0,2-97 5 0,0 0-5 16,-6 100 6-16,-4 9-6 0,10-109 4 0,0 0-4 16,-11 106 5-16,4-6-5 0,7-100 4 0,0 0-4 15,-7 97 4-15,0 8-4 0,7-105 2 0,0 0-2 16,-7 103 2-16,2-3-2 0,5-100 2 0,0 0-2 15,-6 100 3-15,1-10-3 0,5-90 3 0,0 0-3 0,-3 95 3 16,1 8-3-16,2-103 4 0,0 0-4 0,2 90 4 16,1-7-4-16,-3-83 4 0,0 0-4 0,7 81 5 15,2 11-5-15,-9-92 3 0,0 0-3 0,7 93 3 16,4-12-3-16,-11-81 2 0,0 0-2 0,10 77 2 16,1-8-2-16,-11-69 1 0,0 0-1 0,9 73 1 15,-2 6-1-15,-7-79 0 0,0 0 0 0,5 81 1 16,0-6-1-16,-5-75 0 0,0 0 0 0,4 67 1 15,-4-10-1-15,0-57 1 0,0 0-1 0,0 59 1 16,-2 4-1-16,2-63 0 0,0 0 0 0,-2 64 1 0,2 0-1 16,0-64 1-16,0 0-1 0,-1 57 1 0,-6-5-1 15,7-52 1-15,0 0-1 0,-9 45 1 0,2-4-1 16,7-41 1-16,0 0-1 0,-6 40 2 0,3 0-2 16,3-40 1-16,0 0-1 0,-2 40 2 0,-1 5-2 15,3-45 2-15,0 0-2 0,-2 41 2 0,0 2-2 16,2-43 2-16,0 0-2 0,0 37 2 0,0-8-2 0,0-29 2 15,0 0-2-15,0 24 2 0,0-5-2 0,0-19 3 16,0 0-3-16,0 14 3 0,0-2-3 0,0-12 4 16,0 0-4-16,0 7 4 0,0-7-4 0,0 0 4 0,0 0-4 15,0 0 5-15,-12-19-5 0,1 2-1511 0</inkml:trace>
  <inkml:trace contextRef="#ctx0" brushRef="#br0" timeOffset="24124.77">26579 502 1047 0,'0'0'0'0,"0"0"82"0,0 0-82 0,28 0 82 0,-16 0-82 0,-12 0 93 15,0 0-93-15,4 9 93 0,-8 6-93 0,4-15 69 16,0 0-69-16,-5 17 70 0,-7 8-70 0,12-25 50 16,0 0-50-16,-14 27 51 0,0-2-51 0,14-25 36 0,0 0-36 15,-9 32 37-15,3 8-37 0,6-40 25 0,0 0-25 16,0 37 26-16,8-1-26 0,-8-36 21 0,0 0-21 15,10 28 22-15,4-1-22 0,-14-27 18 0,0 0-18 16,16 21 19-16,7-5-19 0,-23-16 17 0,0 0-17 16,21 12 18-16,-1-7-18 0,-20-5 15 0,0 0-15 15,17 0 15-15,-4 0-15 0,-13 0 11 0,0 0-11 0,10-4 12 16,1 3-12-16,-1 1-1387 0</inkml:trace>
  <inkml:trace contextRef="#ctx0" brushRef="#br0" timeOffset="24625.29">26565 626 1173 0,'0'0'0'0,"0"0"83"0,0 0-83 0,19-3 83 16,-3 0-83-16,-16 3 56 0,0 0-56 0,16-6 57 15,5 3-57-15,-21 3 30 0,0 0-30 0,25-4 31 16,3-1-31-16,-28 5 28 0,0 0-28 0,25-7 29 16,-8 2-29-16,-17 5 23 0,0 0-23 0,16-3 23 15,0 3-23-15,-16 0 25 0,0 0-25 0,0 0-1171 0</inkml:trace>
  <inkml:trace contextRef="#ctx0" brushRef="#br0" timeOffset="24822.62">26565 495 1194 0,'17'-2'0'0,"-17"2"81"0,0 0-81 0,50-7 81 0,-4-1-81 0,-46 8 42 0,0 0-42 16,44-9 42-16,3 6-42 0,-47 3 8 0,0 0-8 15,48-4 9-15,-4 4-9 0,-1 0-1033 0</inkml:trace>
  <inkml:trace contextRef="#ctx0" brushRef="#br0" timeOffset="25170.31">27140 490 1022 0,'0'0'0'0,"0"0"72"0,0 0-72 0,0 0 72 0,0 0-72 16,0 0 54-16,0 0-54 0,-18 27 55 0,11-6-55 15,7-21 53-15,0 0-53 0,-7 21 53 0,-1 3-53 16,8-24 58-16,0 0-58 0,-9 19 59 0,3 2-59 16,6-21 61-16,0 0-61 0,-3 28 62 0,1 8-62 15,2-36 52-15,0 0-52 0,0 33 53 0,2-9-53 16,-2-24 37-16,0 0-37 0,5 21 38 0,2-2-38 16,-7-19 29-16,0 0-29 0,7 14 29 0,-1-4-29 0,-1-1-1335 15</inkml:trace>
  <inkml:trace contextRef="#ctx0" brushRef="#br0" timeOffset="25396.71">27022 580 1228 0,'0'0'0'0,"0"0"44"0,0 0-44 0,42-26 44 15,8 3-44-15,-50 23 23 0,0 0-23 0,47-20 24 16,-10 7-24-16,-37 13 6 0,0 0-6 0,36-8 6 16,8-1-6-16,-44 9 4 0,0 0-4 0,39-7 4 15,-15 4-4-15,-24 3 3 0,0 0-3 0,13 3 4 16,-12 4-4-16,1-2-983 0</inkml:trace>
  <inkml:trace contextRef="#ctx0" brushRef="#br0" timeOffset="25566.79">27177 689 1011 0,'25'-5'0'0,"-25"5"11"15,0 0-11-15,55-9 11 0,-17 2-11 0,1-2-715 0</inkml:trace>
  <inkml:trace contextRef="#ctx0" brushRef="#br0" timeOffset="27065.66">27761 111 839 0,'0'0'91'0,"20"3"0"16,-10 2-6-16,-3-1 0 16,0 3-24-16,0 5 1 15,-1 0-8-15,-6 5 0 0,-4 2-17 16,1 6 1-16,-1 4-12 15,1 2 0-15,-1 2-6 16,2 3 0-16,1-3-3 16,-1 4 1-16,0-5-2 15,0 0 1-15,1-3-3 16,-5-1 0-16,-15-1-1 16,2-2 0-16,6-1-2 15,4 9 0-15,4 10-11 16,5-43 10-16,0 0-10 0,-2 48 11 0,4 1-11 0,-2-49 8 15,0 0-8-15,4 48 8 0,1-3-8 0,-5-45 6 16,0 0-6-16,5 45 7 0,-1-1-7 0,-4-44 6 0,0 0-6 16,2 41 7-16,-2 4-7 0,0-45 5 0,0 0-5 15,0 47 6-15,0 10-6 0,0-57 5 0,0 0-5 16,0 61 6-16,1-1-6 0,-1-60 5 0,0 0-5 16,2 57 5-16,-2-5-5 0,0-52 5 0,0 0-5 0,4 54 5 15,6 6-5-15,-10-60 5 0,0 0-5 0,11 64 6 16,-4 6-6-16,-7-70 6 0,0 0-6 0,3 72 6 15,-3-4-6-15,0-68 5 0,0 0-5 0,-5 60 5 16,-7-2-5-16,12-58 4 0,0 0-4 0,-11 64 5 16,4 10-5-16,7-74 2 0,0 0-2 0,-3 76 2 15,3-7-2-15,0-69 1 0,0 0-1 0,7 68 2 16,5-8-2-16,-12-60 0 0,0 0 0 0,11 61 1 16,-4 12-1-16,-7-73 0 0,0 0 0 0,7 76 0 15,2 2 0-15,-9-78 0 0,0 0 0 0,7 72 0 0,-4-8 0 16,-3-64-1-16,0 0 1 0,0 64 0 15,0 6 0-15,0-70-1 0,0 0 1 0,2 76 0 0,0 2 0 16,-2-78-1-16,0 0 1 0,0 76-1 0,-4-12 1 16,4-64-1-16,0 0 1 0,-3 66 0 0,-1 3 0 15,4-69-1-15,0 0 1 0,-2 76 0 0,1 4 0 16,1-80 0-16,0 0 0 0,0 77 0 0,3-7 0 0,-3-70 0 16,0 0 0-16,2 72 0 0,-2 1 0 0,0-73 0 15,0 0 0-15,0 80 0 0,2 4 0 0,-2-84 0 16,0 0 0-16,1 82 0 0,1-13 0 0,-2-69 0 15,0 0 0-15,2 73 0 0,-4 6 0 0,2-79 0 0,0 0 0 16,-2 78 0-16,4 7 0 0,-2-85 0 16,0 0 0-16,2 80 1 0,-4-11-1 0,2-69 0 15,0 0 0-15,0 72 1 0,4 10-1 0,-4-82 0 0,0 0 0 16,3 85 1-16,-1-8-1 0,-2-77 0 0,0 0 0 16,-2 75 1-16,-3-9-1 0,5-66 0 0,0 0 0 15,-5 72 1-15,1 13-1 0,4-85 0 0,0 0 0 0,-3 85 1 16,-3-7-1-16,6-78 1 0,0 0-1 0,-9 74 1 15,-3-5-1-15,12-69 1 0,0 0-1 0,-11 73 1 16,3 14-1-16,8-87 2 0,0 0-2 0,-6 86 2 16,1-11-2-16,5-75 4 0,0 0-4 0,-3 72 4 15,1-3-4-15,2-69 5 0,0 0-5 0,0 77 5 16,5 2-5-16,-5-79 4 0,0 0-4 0,7 78 5 16,2-10-5-16,-9-68 5 0,0 0-5 0,9 62 5 15,-2-3-5-15,-7-59 8 0,0 0-8 0,7 57 8 0,0 0-8 16,-7-57 8-16,0 0-8 0,5 55 9 0,-3 4-9 15,-2-59 9-15,0 0-9 0,2 56 9 0,1-8-9 16,-3-48 9-16,0 0-9 0,4 43 9 0,-1-10-9 16,-3-33 8-16,0 0-8 0,4 30 9 0,-1-3-9 15,-3-27 8-15,0 0-8 0,4 28 9 0,-2-4-9 16,-2-24 10-16,0 0-10 0,0 24 10 0,0 1-10 16,0-25 11-16,0 0-11 0,0 17 11 0,0-1-11 15,0-16 12-15,0 0-12 0,0 12 13 0,0-7-13 0,0-5 12 16,0 0-12-16,0 0 12 0,0 10-12 0,0-10 11 0,0 0-11 15,0 0-1544-15</inkml:trace>
  <inkml:trace contextRef="#ctx0" brushRef="#br0" timeOffset="34471.75">22495 8904 1143 0,'0'0'0'0,"0"0"0"0,0 0 0 0,0 0 49 16,0 0-49-16,25-21 49 0,-25 21-49 0,0 0 92 16,0 0-92-16,7-3 93 0,-7 3-93 0,0 0 94 15,0 0-94-15,2 19 94 0,3 10-94 0,-5-29 56 16,0 0-56-16,5 43 56 0,-3 23-56 0,-2-66 34 0,0 0-34 16,4 76 35-16,3 12-35 0,-7-88 30 0,0 0-30 15,10 90 30-15,3-5-30 0,-13-85 24 0,0 0-24 16,14 85 24-16,0 12-24 0,-14-97 18 0,0 0-18 15,18 92 19-15,-6-9-19 0,-12-83 15 0,0 0-15 16,12 74 16-16,-5-8-16 0,-7-66 7 0,0 0-7 0,6 62 7 16,-3 4-7-16,-3 0-1429 0</inkml:trace>
  <inkml:trace contextRef="#ctx0" brushRef="#br0" timeOffset="35054.71">21911 9836 1267 0,'0'0'0'0,"0"0"0"0,-18-12 0 16,18 12 3-16,0 0-3 0,-12-10 4 0,7 3-4 16,5 7 55-16,0 0-55 0,10-7 55 0,20-5-55 15,-30 12 70-15,0 0-70 0,43-17 71 0,13-1-71 16,-56 18 48-16,0 0-48 0,62-13 49 0,2-3-49 15,-64 16 38-15,0 0-38 0,77-14 39 0,19-1-39 0,-96 15 35 16,0 0-35-16,95-21 36 0,4-5-36 16,-99 26 25-16,0 0-25 0,95-24 26 0,6 1-26 0,-101 23 24 0,0 0-24 15,97-22 24-15,-11-3-24 0,-86 25 21 16,0 0-21-16,67-20 22 0,-14 8-22 0,-53 12 17 0,0 0-17 16,41-9 17-16,-13-1-17 0,-28 10 14 0,0 0-14 15,18-9 15-15,-6 0-15 0,-12 9 14 0,0 0-14 16,9-8 15-16,-4 1-15 0,-5 7 16 0,0 0-16 15,0 0 17-15,-4-9-17 0,4 9 18 0,0 0-18 16,-12 0 19-16,-9 0-19 0,21 0 20 0,0 0-20 0,-25 3 21 16,1 13-21-16,24-16 22 0,0 0-22 0,-25 26 22 15,-3 10-22-15,28-36 20 0,0 0-20 0,-27 44 21 16,4 4-21-16,23-48 17 0,0 0-17 0,-12 45 17 16,5-5-17-16,7-40 18 0,0 0-18 0,3 34 19 15,10-6-19-15,-13-28 18 0,0 0-18 0,14 24 18 16,7-1-18-16,-21-23 17 0,0 0-17 0,25 17 17 15,1-10-17-15,-26-7 17 0,0 0-17 0,28 2 17 16,2-4-17-16,-30 2 14 0,0 0-14 0,32-3 15 0,-7-6-15 16,-25 9 16-16,0 0-16 0,21-10 17 0,-9-6-17 15,-12 16 16-15,0 0-16 0,6-22 17 0,-10-6-17 16,4 28 16-16,0 0-16 0,-10-33 17 0,-12-3-17 16,22 36 16-16,0 0-16 0,-19-40 17 0,1 3-17 15,18 37 14-15,0 0-14 0,-5-34 15 0,10 8-15 16,-5 26 14-16,0 0-14 0,20-24 15 0,19-1-15 15,-6 1-1886-15</inkml:trace>
  <inkml:trace contextRef="#ctx0" brushRef="#br0" timeOffset="35444.68">23431 8895 1255 0,'0'0'0'0,"0"0"0"15,1-7 0-15,-1 7 81 0,0 0-81 0,4-5 82 16,-4 5-82-16,0 0 97 0,0 0-97 0,2-10 98 16,-2 10-98-16,0 0 66 0,0 0-66 0,8 12 67 0,3 10-67 15,-11-22 33-15,0 0-33 0,12 33 34 0,6 12-34 16,-18-45 21-16,0 0-21 0,21 64 22 0,0 17-22 16,-21-81 16-16,0 0-16 0,20 92 17 0,-4-2-17 15,-16-90 13-15,0 0-13 0,9 94 14 16,-1 13-14-16,-8-107 13 0,0 0-13 0,11 105 14 0,1-20-14 15,-12-85 10-15,0 0-10 0,13 76 11 0,3-12-11 16,-1-1-1413-16</inkml:trace>
  <inkml:trace contextRef="#ctx0" brushRef="#br0" timeOffset="36255.98">23205 9627 1435 0,'0'0'0'0,"0"0"0"0,12-9 0 0,-12 9 6 0,0 0-6 0,19-12 6 16,19-3-6-16,-38 15 15 0,0 0-15 0,47-14 15 15,11 2-15-15,-58 12 32 0,0 0-32 0,64-12 32 16,7-7-32-16,-71 19 35 0,0 0-35 0,77-19 36 16,10 1-36-16,-87 18 50 0,0 0-50 0,83-17 50 15,-2 1-50 1,-81 16 45-16,0 0-45 0,76-15 45 0,-9-2-45 15,-67 17 40-15,0 0-40 16,58-16 41-16,-16 4-41 0,-42 12 28 16,0 0-28-16,32-7 29 0,-13 2-29 0,-19 5 26 0,0 0-26 0,11-7 26 0,-11 7-26 0,0 0 22 0,0 0-22 0,-3-9 23 15,-17 9-23-15,20 0 20 0,0 0-20 0,-28 5 20 0,-9 11-20 16,37-16 16-16,0 0-16 0,-39 21 17 0,0 6-17 16,39-27 22-16,0 0-22 0,-33 37 22 0,3 9-22 15,30-46 31-15,0 0-31 0,-22 54 31 0,8-4-31 16,14-50 32-16,0 0-32 0,-5 47 33 0,9-11-33 15,-4-36 30-15,0 0-30 0,8 32 31 0,7-10-31 16,-15-22 31-16,0 0-31 0,10 14 31 0,1-9-31 0,-11-5 31 16,0 0-31-16,19 0 31 0,15-9-31 0,-34 9 26 15,0 0-26-15,40-15 26 0,-1-9-26 0,-39 24 22 16,0 0-22-16,32-37 23 0,0-9-23 16,-32 46 18-16,0 0-18 0,28-49 18 0,-5-1-18 0,-23 50 17 0,0 0-17 15,17-49 17-15,-8 17-17 0,-9 32 12 16,0 0-12-16,4-23 13 0,-4 9-13 0,0 14 9 0,0 0-9 15,-7-7 10-15,-2 4-10 0,9 3 7 0,0 0-7 16,-11 3 8-16,-3 8-8 0,14-11 4 0,0 0-4 16,-12 17 5-16,5 11-5 0,7-28 2 0,0 0-2 0,0 33 2 15,12 6-2-15,-12-39 0 0,0 0 0 0,21 45 1 16,8-7-1-16,-29-38 0 0,0 0 0 0,33 32 0 16,9-5 0-16,-42-27-1 0,0 0 1 0,46 18 0 15,5-10 0-15,-51-8 0 0,0 0 0 0,55-2 0 16,0-20 0-16,-55 22 1 15,0 0-1-15,56-36 2 0,6-18-2 0,-62 54 2 0,0 0-2 0,58-68 3 16,-6-6-3-16,-52 74 5 0,0 0-5 0,40-93 6 16,-6-23-6-16,-34 116 6 0,0 0-6 0,19-115 6 15,-15 12-6-15,-4 103 1 0,0 0-1 0,-4-89 2 16,-8 17-2-16,12 72 0 0,0 0 0 0,-23-59 0 16,-11 19 0-16,34 40-1 0,0 0 1 0,-40-22-1 15,-4 23 1-15,44-1-3 0,0 0 3 0,-41 23-3 0,9 20 3 16,32-43-5-16,0 0 5 0,-23 55-4 0,11 11 4 15,12-66-6-15,0 0 6 0,-2 85-5 0,13 24 5 16,-11-109-6-16,0 0 6 0,17 114-6 0,10-5 6 16,-27-109-6-16,0 0 6 0,33 108-5 0,6-1 5 0,-39-107-6 15,0 0 6-15,44 100-5 0,-1-12 5 0,-43-88-12 16,0 0 12-16,53 59-11 0,10-41 11 0,1-5-1931 16</inkml:trace>
  <inkml:trace contextRef="#ctx0" brushRef="#br0" timeOffset="36736">26072 9130 1233 0,'0'0'0'0,"4"-17"0"0,10-38 0 15,-14 55 79-15,0 0-79 0,7-57 80 0,-5 1-80 16,-2 56 95-16,0 0-95 0,-9-38 96 0,-9 7-96 16,18 31 123-16,0 0-123 0,-23-16 123 0,-8 15-123 0,31 1 78 15,0 0-78-15,-34 12 78 0,-3 12-78 0,37-24 57 16,0 0-57-16,-35 36 57 0,3 16-57 0,32-52 47 16,0 0-47-16,-23 70 47 0,11 18-47 0,12-88 40 15,0 0-40-15,-4 93 40 0,10 4-40 0,-6-97 30 16,0 0-30-16,8 102 30 0,6 19-30 0,-14-121 24 0,0 0-24 15,18 116 25-15,2-7-25 0,-20-109 21 0,0 0-21 16,22 108 22-16,3-1-22 0,-25-107 8 0,0 0-8 16,23 93 9-16,-14-23-9 0,-9-70 2 0,0 0-2 15,3 55 2-15,-6-22-2 0,-1 2-1775 0</inkml:trace>
  <inkml:trace contextRef="#ctx0" brushRef="#br0" timeOffset="36960.15">25303 9771 1524 0,'0'0'0'0,"0"0"0"16,-9-18 0-16,9 18 40 0,0 0-40 0,-7-17 40 15,7 0-40-15,0 17 49 0,0 0-49 0,9-23 50 16,12-6-50-16,-21 29 66 0,0 0-66 0,39-30 67 0,23-1-67 16,-62 31 38-16,0 0-38 0,72-34 38 15,6 1-38-15,-78 33 25 0,0 0-25 0,90-35 26 0,10 1-26 16,-100 34 20-16,0 0-20 0,106-37 20 15,7 4-20-15,-113 33 9 16,0 0-9-16,113-45 9 0,-5-13-9 0,1 0-1456 16</inkml:trace>
  <inkml:trace contextRef="#ctx0" brushRef="#br0" timeOffset="38283.82">26669 8750 1356 0,'0'0'0'15,"0"0"0"-15,0-12 0 0,0 12 18 0,0 0-18 16,0-13 19-16,0 13-19 0,0 0 22 0,0 0-22 15,0 0 22-15,-14 13-22 0,14-13 55 0,0 0-55 16,-16 26 55-16,-2 17-55 0,18-43 52 0,0 0-52 16,-19 48 53-16,1 8-53 0,18-56 50 0,0 0-50 15,-19 65 50-15,-2 20-50 0,21-85 51 0,0 0-51 0,-23 92 52 16,-2 5-52-16,25-97 43 0,0 0-43 0,-19 95 44 16,8-12-44-16,11-83 35 0,0 0-35 0,0 78 35 15,14-9-35-15,-14-69 28 0,0 0-28 0,28 59 28 16,15-14-28-16,-43-45 23 0,0 0-23 0,46 29 24 15,-6-15-24-15,-40-14 25 0,0 0-25 0,55-1 25 16,21-13-25-16,-76 14 24 0,0 0-24 0,77-25 25 16,-4-11-25-16,-73 36 24 0,0 0-24 0,67-48 25 15,-9-4-25-15,-58 52 20 0,0 0-20 0,48-54 20 16,-11 11-20-16,-37 43 14 0,0 0-14 0,23-36 15 0,-14 11-15 16,-9 25 12-16,0 0-12 0,-4-20 12 0,-10 0-12 15,14 20 9-15,0 0-9 0,-21-12 9 0,-9 9-9 16,30 3 6-16,0 0-6 0,-34 7 6 0,1 5-6 15,33-12 4-15,0 0-4 0,-34 16 5 0,2 4-5 16,32-20 4-16,0 0-4 0,-28 25 5 0,5 2-5 16,23-27 4-16,0 0-4 0,-12 28 4 0,8 5-4 15,4-33 3-15,0 0-3 0,7 27 4 0,9-1-4 0,-16-26 3 16,0 0-3-16,27 25 3 0,10 2-3 0,-37-27 2 16,0 0-2-16,37 21 3 0,-7-5-3 0,-30-16 2 15,0 0-2-15,26 5 2 0,3-2-2 16,-29-3 3-16,0 0-3 0,26 4 4 0,-10-4-4 0,-16 0 5 0,0 0-5 15,14-7 6-15,0-2-6 0,-14 9 5 0,0 0-5 16,9-19 5-16,-9-7-5 0,0 26 5 16,0 0-5-16,-7-33 6 0,-9 2-6 0,16 31 5 0,0 0-5 15,-18-29 5-15,4 5-5 0,14 24 5 0,0 0-5 16,-12-19 5-16,7 5-5 0,5 14 4 0,0 0-4 0,0-12 5 16,3 1-5-16,-3 11 6 0,0 0-6 15,14-8 6-15,13-5-6 0,-27 13 6 0,0 0-6 0,40-17 7 16,17 2-7-16,-57 15 5 0,0 0-5 0,65-16 6 15,4 4-6-15,-69 12 4 0,0 0-4 0,65-9 4 16,-3 1-4-16,-62 8 1 0,0 0-1 0,58-11 1 16,-7 2-1-16,-51 9 0 0,0 0 0 0,44-8 0 15,-6-1 0-15,-38 9 0 0,0 0 0 0,26-7 0 16,-12 0 0-16,-14 7-1 0,0 0 1 0,7-8 0 16,-3-4 0-16,-4 12-1 0,0 0 1 0,-6-9-1 0,-8 4 1 15,14 5-2-15,0 0 2 0,-21 5-1 0,-7 4 1 16,28-9-3-16,0 0 3 0,-32 19-2 0,-5 5 2 15,37-24-4-15,0 0 4 0,-35 29-4 0,7 2 4 16,28-31-2-16,0 0 2 0,-27 30-1 0,2-2 1 16,25-28-2-16,0 0 2 0,-17 27-1 0,10-1 1 15,7-26-1-15,0 0 1 0,3 28-1 0,8 3 1 16,-11-31-1-16,0 0 1 0,14 24-1 0,0-10 1 0,-14-14 0 16,0 0 0-16,25 7 0 0,15-7 0 0,-40 0 0 15,0 0 0-15,44-9 0 0,-1-10 0 0,-43 19 0 16,0 0 0-16,46-24 0 0,0-5 0 0,-46 29 0 15,0 0 0-15,38-31 0 0,-11 3 0 0,-27 28-1 0,0 0 1 16,14-26 0-16,-12 2 0 0,-2 24-2 0,0 0 2 16,-6-28-1-16,-4 9 1 0,10 19-3 0,0 0 3 15,-14-12-2-15,0 7 2 0,14 5-4 0,0 0 4 16,-16 0-3-16,-5 3 3 0,21-3-4 0,0 0 4 16,-18 9-3-16,6 6 3 0,12-15-3 0,0 0 3 0,-8 21-3 15,7-2 3-15,1-19-4 0,0 0 4 16,10 21-3-16,15 3 3 0,-25-24-3 15,0 0 3-15,35 26-3 0,8 0 3 0,-43-26-3 0,0 0 3 0,47 24-3 16,4-6 3-16,-51-18-1 0,0 0 1 0,60 8 0 16,8-13 0-16,-68 5 0 0,0 0 0 0,77-16 0 15,8-8 0-15,-85 24 1 0,0 0-1 0,85-36 2 16,-8-13-2-16,-77 49 6 0,0 0-6 0,74-72 7 16,4-32-7-16,-78 104 7 0,0 0-7 0,72-111 8 15,-15-5-8-15,-57 116 7 0,0 0-7 0,40-117 7 16,-20-10-7-16,-20 127 2 0,0 0-2 15,2-109 3-15,-17 21-3 0,15 88 2 16,0 0-2-16,-31-71 2 0,-15 12-2 16,46 59 0-16,0 0 0 0,-53-40 0 15,-2 13 0-15,55 27-1 16,0 0 1-16,-55-9-1 0,4 23 1 16,51-14-4-16,0 0 4 0,-49 31-3 15,-1 12 3-15,50-43-7 0,0 0 7 16,-45 61-6-16,2 20 6 0,43-81-8 15,0 0 8-15,-30 94-7 0,16 15 7 16,14-109-6-16,0 0 6 16,5 116-5-16,22 3 5 0,-27-119-5 15,0 0 5-15,37 119-4 0,2-10 4 16,-39-109-4-16,0 0 4 0,40 97-3 16,-1-10 3-16,-39-87-1 0,0 0 1 0,37 79-1 0,-3-11 1 15,-34-68-3-15,0 0 3 0,28 50-3 0,-9-22 3 0,-19-28-6 0,0 0 6 0,20 7-6 0,3-14 6 0,0 0-1770 16</inkml:trace>
  <inkml:trace contextRef="#ctx0" brushRef="#br0" timeOffset="38671.35">27992 9082 1683 0,'0'0'0'16,"18"-3"0"-16,24-3 0 0,-42 6 10 0,0 0-10 15,60-8 10-15,22-1-10 0,-82 9 19 0,0 0-19 16,91-10 20-16,3-4-20 0,-94 14 22 0,0 0-22 16,86-16 23-16,-1 1-23 15,-85 15 21-15,0 0-21 0,64-12 21 0,-34 6-21 0,-30 6 20 0,0 0-20 0,-7-15 20 16,-36-29-20-16,1 5-1342 0</inkml:trace>
  <inkml:trace contextRef="#ctx0" brushRef="#br0" timeOffset="45716.62">23145 11306 662 0,'0'0'0'0,"0"0"0"0,0-44 0 0,0 44 38 15,0 0-38-15,-6-36 39 0,-2 3-39 0,8 33 111 16,0 0-111-16,-11-31 112 0,-1 2-112 0,12 29 115 16,0 0-115-16,-18-25 116 0,-5 1-116 0,23 24 95 15,0 0-95-15,-25-21 95 0,2 2-95 0,23 19 57 16,0 0-57-16,-23-15 57 0,-5 11-57 0,28 4 42 0,0 0-42 16,-30 11 43-16,-3 13-43 0,33-24 34 0,0 0-34 15,-34 40 34-15,1 15-34 16,33-55 32-16,0 0-32 0,-29 76 32 15,12 28-32-15,17-104 37 16,0 0-37-16,-13 111 38 16,3 12-38-16,10-123 35 0,0 0-35 15,-4 124 36-15,1 6-36 16,3-130 34-16,0 0-34 0,5 123 35 0,7-10-35 16,-12-113 30-16,0 0-30 15,15 105 31-15,0-5-31 0,-15-100 28 16,0 0-28-16,11 89 29 0,-6-17-29 15,-5-72 24-15,0 0-24 16,-3 58 24-16,-10-7-24 0,13-51 21 16,0 0-21-16,-15 42 21 0,-3-2-21 0,18-40 17 0,0 0-17 0,-20 27 17 0,-1-23-17 15,0 1-1569-15</inkml:trace>
  <inkml:trace contextRef="#ctx0" brushRef="#br0" timeOffset="46179.56">22395 12176 1345 0,'0'0'0'0,"0"0"0"0,-7-17 0 0,7 17 22 15,0 0-22-15,-2-16 23 0,2 4-23 0,0 12 22 16,0 0-22-16,9-17 23 0,8-7-23 0,-17 24 45 16,0 0-45-16,29-26 46 0,6 0-46 0,-35 26 37 15,0 0-37-15,40-30 38 0,5 3-38 0,-45 27 33 16,0 0-33-16,45-26 34 0,1 3-34 0,-46 23 28 16,0 0-28-16,52-19 29 0,2 7-29 0,-54 12 22 0,0 0-22 15,58-5 23-15,4 8-23 31,-62-3 24-31,0 0-24 0,57 11 24 0,1 4-24 16,-58-15 26-16,0 0-26 0,53 21 26 0,-2 3-26 0,-51-24 21 16,0 0-21-16,49 28 21 0,-3 3-21 0,-46-31 17 15,0 0-17-15,39 35 18 0,-11-1-18 0,-28-34 20 0,0 0-20 0,20 40 21 0,-10 5-21 0,-10-45 19 0,0 0-19 0,0 43 20 16,-8-8-20-16,8-35 23 0,0 0-23 0,-15 26 23 16,-9-7-23-16,24-19 19 0,0 0-19 0,-23 7 19 15,3-14-19-15,20 7 18 0,0 0-18 0,-14-19 18 16,-2-16-18-16,16 35 17 0,0 0-17 0,-8-41 18 15,8-6-18-15,0 47 16 0,0 0-16 0,5-50 17 0,11 0-17 16,-16 50 16-16,0 0-16 0,24-54 17 16,8 0-17-16,-32 54 28 0,0 0-28 0,36-48 28 0,-1 8-28 15,-35 40 36-15,0 0-36 0,32-24 36 0,-9 12-36 16,-23 12 33-16,0 0-33 0,19-7 33 0,0 7-33 16,-19 0 30-16,0 0-30 0,23 9 31 0,-2 10-31 15,-21-19 23-15,0 0-23 0,25 29 23 0,2 7-23 16,-27-36 16-16,0 0-16 0,26 35 16 0,-12-16-16 15,4 2-1876-15</inkml:trace>
  <inkml:trace contextRef="#ctx0" brushRef="#br0" timeOffset="46598.38">23671 11950 1591 0,'0'0'0'0,"0"0"0"0,19-4 0 0,-19 4 19 0,0 0-19 15,11-2 20-15,-3 1-20 0,-8 1 33 0,0 0-33 16,0 0 34-16,11 0-34 0,-11 0 24 0,0 0-24 15,14 0 24-15,9 1-24 0,-23-1 13 0,0 0-13 0,27 4 14 16,-3 1-14-16,-24-5 11 0,0 0-11 0,25 0 11 16,1 0-11-16,-26 0 12 0,0 0-12 0,25-3 12 15,-4-1-12-15,-21 4 15 0,0 0-15 0,20-5 16 16,-1-7-16-16,-19 12 18 0,0 0-18 0,11-21 18 16,-2-3-18-16,-9 24 18 0,0 0-18 0,1-26 18 15,-6 3-18-15,5 23 17 0,0 0-17 0,-9-20 18 16,-5 0-18-1,14 20 13-15,0 0-13 0,-19-15 14 16,-4 6-14-16,23 9 11 16,0 0-11-16,-29-5 12 0,-4 10-12 15,33-5 9-15,0 0-9 0,-35 12 9 0,-2 13-9 16,37-25 8-16,0 0-8 0,-37 36 8 0,3 12-8 0,34-48 9 0,0 0-9 0,-26 51 10 0,10-3-10 0,16-48 16 0,0 0-16 0,-4 47 17 0,9-6-17 16,-5-41 21-16,0 0-21 0,20 44 22 0,5-1-22 15,-25-43 26-15,0 0-26 0,38 41 26 0,12-11-26 16,-50-30 26-16,0 0-26 0,49 22 27 0,-1-10-27 0,-48-12 28 15,0 0-28-15,47 2 29 0,3-7-29 16,-50 5 14-16,0 0-14 0,48-12 14 0,-8-12-14 0,-40 24 6 16,0 0-6-16,42-28 6 0,8-3-6 0,-1 0-1693 15</inkml:trace>
  <inkml:trace contextRef="#ctx0" brushRef="#br0" timeOffset="47068.15">24269 11956 1367 0,'0'0'0'16,"0"0"0"-16,5 9 0 0,-5-9 15 0,0 0-15 15,0 7 15-15,0 2-15 0,0-9 36 0,0 0-36 16,-3 10 37-16,1 0-37 0,2-10 52 0,0 0-52 0,0 9 53 16,2 1-53-16,-2-10 35 0,0 0-35 0,5 9 35 15,5 0-35-15,-10-9 35 0,0 0-35 16,18 7 35-16,5-2-35 0,-23-5 34 0,0 0-34 16,28 0 35-16,6 0-35 0,-34 0 30 0,0 0-30 0,35-7 31 15,0-9-31 1,-35 16 25-16,0 0-25 0,29-22 26 0,-6-6-26 15,-23 28 22-15,0 0-22 16,15-36 23-16,-7-4-23 0,-8 40 18 16,0 0-18-16,-2-38 18 0,-11 7-18 0,13 31 16 15,0 0-16-15,-19-30 17 0,-2 13-17 16,21 17 14-16,0 0-14 0,-27-10 14 16,-1 6-14-16,28 4 12 0,0 0-12 15,-28 9 13-15,-4 12-13 0,32-21 11 16,0 0-11-16,-30 33 11 0,0 10-11 15,30-43 10-15,0 0-10 0,-26 47 11 0,8-1-11 16,18-46 13-16,0 0-13 16,-7 45 13-16,14 2-13 0,-7-47 18 15,0 0-18-15,18 40 18 0,8 5-18 0,-26-45 20 16,0 0-20-16,30 36 21 0,-3-12-21 16,-27-24 29-16,0 0-29 15,35 14 30-15,7-3-30 0,-42-11 29 0,0 0-29 0,51 1 29 16,9-8-29-16,-60 7 28 0,0 0-28 0,59-19 28 15,-8-15-28-15,0-1-1727 0</inkml:trace>
  <inkml:trace contextRef="#ctx0" brushRef="#br0" timeOffset="47694.71">25952 11541 998 0,'0'0'0'0,"0"0"0"16,-19-31 0-16,19 31 0 0,0 0 0 0,-19-33 1 16,-4-5-1-16,23 38 3 0,0 0-3 0,-25-35 3 15,0 15-3-15,25 20 52 0,0 0-52 0,-21-12 53 16,3 8-53-16,18 4 111 0,0 0-111 0,-15 16 111 15,-3 15-111-15,18-31 105 0,0 0-105 0,-14 43 106 16,3 11-106-16,11-54 91 0,0 0-91 0,-7 60 91 16,2 6-91-16,5-66 81 0,0 0-81 0,-4 78 81 15,3 26-81 1,1-104 63-16,0 0-63 0,-2 104 63 0,0-8-63 0,2-96 48 0,0 0-48 0,0 94 48 16,5 3-48-16,-5-97 40 0,0 0-40 0,6 93 41 0,-6-18-41 15,0-75 30-15,0 0-30 0,-4 65 31 0,-1-11-31 16,5-54 20-16,0 0-20 0,-9 42 20 0,-5-11-20 15,14-31 14-15,0 0-14 0,-18 19 14 0,-5-9-14 16,0 1-1680-16</inkml:trace>
  <inkml:trace contextRef="#ctx0" brushRef="#br0" timeOffset="47891.06">25359 12162 1558 0,'0'0'0'0,"0"0"0"0,20-15 0 0,-20 15 18 0,0 0-18 16,33-19 18-16,20 1-18 0,-53 18 40 0,0 0-40 16,66-20 40-16,4 1-40 0,-70 19 33 0,0 0-33 15,74-21 33-15,-3 0-33 0,-71 21 20 0,0 0-20 0,71-22 21 16,10-4-21-16,-81 26 19 0,0 0-19 0,74-37 19 16,-19-15-19-16,-3 4-1305 0</inkml:trace>
  <inkml:trace contextRef="#ctx0" brushRef="#br0" timeOffset="48174.47">26319 11257 1502 0,'0'0'0'0,"0"0"0"0,4 12 0 15,-4-12 0-15,0 0 0 0,4 25 0 0,1 21 0 16,-5-46 3-16,0 0-3 0,5 52 3 0,-1 7-3 15,-4-59 63-15,0 0-63 0,3 59 63 0,-3-2-63 16,0-57 61-16,0 0-61 0,0 55 62 0,-2 3-62 16,2-58 64-16,0 0-64 0,-1 60 64 0,-1 8-64 15,2-68 52-15,0 0-52 0,0 60 52 0,3-6-52 16,-3-54 46-16,0 0-46 0,4 43 46 0,1-15-46 0,-5-28 42 16,0 0-42-16,14 21 43 0,13-2-43 0,-27-19 29 15,0 0-29-15,37 12 29 0,3-7-29 0,-40-5 10 16,0 0-10-16,46 0 10 0,7-7-10 0,-2 2-1623 0</inkml:trace>
  <inkml:trace contextRef="#ctx0" brushRef="#br0" timeOffset="49271.92">26847 11680 1345 0,'0'0'0'0,"-7"1"0"15,-12 4 0-15,19-5 1 0,0 0-1 0,-29 13 2 16,-6 7-2-16,35-20 3 0,0 0-3 0,-33 28 3 15,3 8-3-15,30-36 37 0,0 0-37 0,-25 44 38 16,4 2-38-16,21-46 77 0,0 0-77 0,-14 45 77 16,8-10-77-16,6-35 82 0,0 0-82 0,2 28 83 15,5-4-83-15,-7-24 91 0,0 0-91 0,9 21 92 16,2-9-92-16,-11-12 64 0,0 0-64 0,17 12 64 16,11 0-64-16,-28-12 48 0,0 0-48 0,32 5 49 0,2-3-49 15,-34-2 44-15,0 0-44 16,31-5 45-16,10-9-45 0,-41 14 32 15,0 0-32-15,34-19 33 0,-17-5-33 16,-17 24 23-16,0 0-23 0,0-30 24 16,-21-6-24-16,21 36 16 15,0 0-16-15,-28-42 16 0,-6 1-16 16,34 41 13-16,0 0-13 0,-31-38 14 0,2 1-14 16,29 37 9-16,0 0-9 0,-21-29 10 0,3 10-10 0,18 19 7 0,0 0-7 0,-7-17 8 0,7 6-8 0,0 11 6 0,0 0-6 0,7-8 6 0,8 1-6 0,-15 7 4 15,0 0-4-15,28-6 5 0,21 0-5 0,-49 6 3 16,0 0-3-16,58-6 3 0,1 6-3 0,-59 0 1 15,0 0-1-15,58-3 2 0,-9 3-2 0,-49 0 1 0,0 0-1 16,50 0 2-16,5-2-2 0,-55 2 1 0,0 0-1 16,54-3 1-16,4-1-1 0,-58 4 1 0,0 0-1 15,50-3 1-15,-15-1-1 0,-35 4 1 0,0 0-1 0,27-3 1 16,-4-2-1-16,-23 5 0 0,0 0 0 16,19-6 1-16,-7 3-1 0,-12 3 0 0,0 0 0 15,11-7 1-15,-4-2-1 0,-7 9 0 0,0 0 0 0,-2-8 1 16,-12 1-1-16,14 7 0 0,0 0 0 0,-25 0 1 15,-15 7-1-15,40-7 0 0,0 0 0 0,-44 14 1 16,0 8-1-16,44-22 0 0,0 0 0 0,-41 26 1 16,6 9-1-16,35-35 0 0,0 0 0 0,-30 36 1 15,10 6-1-15,20-42 1 0,0 0-1 0,-14 43 2 16,7-7-2-16,7-36 2 0,0 0-2 0,0 33 2 16,4-10-2-16,-4-23 3 0,0 0-3 0,7 17 3 0,3-5-3 15,-10-12 4-15,0 0-4 0,18 7 4 0,10 2-4 16,-28-9 6-16,0 0-6 0,39 3 6 0,9-10-6 15,-48 7 8-15,0 0-8 0,46-15 8 0,-11-10-8 16,-35 25 10-16,0 0-10 0,26-29 10 0,-6-4-10 16,-20 33 10-16,0 0-10 0,12-31 10 0,-1 0-10 15,-11 31 3-15,0 0-3 0,7-26 4 0,-6 3-4 16,-1 23 1-16,0 0-1 0,-3-17 1 0,-2 7-1 0,5 10 0 16,0 0 0-16,-7-2 0 0,0 2 0 0,7 0 0 15,0 0 0-15,-4 8 0 0,-5 11 0 0,9-19-1 16,0 0 1-16,-9 30 0 0,4 5 0 0,5-35-1 0,0 0 1 15,-2 32 0-15,4 1 0 0,-2-33-1 0,0 0 1 16,7 30 0-16,4-4 0 0,-11-26-1 0,0 0 1 16,17 24-1-16,12-3 1 0,-29-21-1 0,0 0 1 0,31 15-1 15,3-4 1-15,-34-11 0 0,0 0 0 16,42 7 1-16,13-7-1 0,-55 0 2 0,0 0-2 0,62-7 3 16,3-11-3-16,-65 18 4 0,0 0-4 0,69-33 5 15,-4-15-5-15,-65 48 5 0,0 0-5 0,60-64 6 16,-7-12-6-16,-53 76 5 0,0 0-5 0,48-87 5 15,-8-4-5-15,-40 91 1 0,0 0-1 0,34-97 1 16,-11-4-1-16,-23 101 0 0,0 0 0 0,12-90 0 16,-12 21 0-16,0 69-3 0,0 0 3 0,-7-55-2 15,-9 11 2-15,16 44-6 0,0 0 6 0,-19-32-5 16,-4 4 5-16,23 28-7 0,0 0 7 0,-25-17-6 16,0 10 6-16,25 7-9 0,0 0 9 0,-26 7-9 15,-4 17 9-15,30-24-9 0,0 0 9 0,-32 29-9 0,0 11 9 16,32-40-8-16,0 0 8 0,-31 54-7 0,2 18 7 15,29-72-8-15,0 0 8 0,-21 80-7 0,7 8 7 16,14-88-3-16,0 0 3 0,-5 80-3 0,7-11 3 16,-2-69-1-16,0 0 1 0,8 69-1 0,7 4 1 15,-15-73 0-15,0 0 0 0,17 67 0 0,3-6 0 16,-20-61-1-16,0 0 1 0,17 47 0 0,-6-21 0 16,-11-26-5-16,0 0 5 0,9 17-5 0,5-5 5 0,0 0-1824 15</inkml:trace>
  <inkml:trace contextRef="#ctx0" brushRef="#br0" timeOffset="49519.15">27542 11562 1255 0,'0'0'0'16,"11"0"0"-16,17 0 0 0,-28 0 25 0,0 0-25 0,44 0 26 16,13 3-26-16,-57-3 37 0,0 0-37 0,67 2 37 15,4 0-37-15,-71-2 1 0,0 0-1 0,75-2 1 16,3-3-1-16,1 0-977 0</inkml:trace>
  <inkml:trace contextRef="#ctx0" brushRef="#br0" timeOffset="50840.64">28993 9049 695 0,'0'0'0'0,"0"0"0"0,0 0 0 16,0 0 19-16,0 0-19 0,0 0 20 0,19-9-20 16,-19 9 53-16,0 0-53 0,0 0 53 0,0 0-53 15,0 0 55-15,0 0-55 0,0 0 56 0,0 0-56 16,0 0 36-16,0 0-36 0,8-3 36 0,-8 3-36 16,0 0 22-16,0 0-22 0,28-3 23 0,19-1-23 15,-47 4 17-15,0 0-17 0,52-2 18 0,-8 2-18 0,-44 0 14 16,0 0-14-16,39 0 14 0,-4 6-14 15,-35-6 4-15,0 0-4 0,35 6 4 32,-7 3-4-32,1 0-795 0</inkml:trace>
  <inkml:trace contextRef="#ctx0" brushRef="#br0" timeOffset="51080.73">28967 9419 919 0,'0'0'0'0,"0"0"0"16,1 9 0-16,-1-9 38 0,0 0-38 0,4 5 39 15,-4-5-39-15,0 0 83 0,0 0-83 0,2 7 83 16,-2-7-83-16,0 0 47 0,0 0-47 0,14 0 48 16,16-3-48-16,-30 3 40 0,0 0-40 0,42 0 40 15,15-4-40-15,-57 4 34 0,0 0-34 0,54-3 34 16,-10 1-34-16,-44 2 13 0,0 0-13 0,43-3 14 0,15 3-14 15,-58 0 17-15,0 0-17 0,51 0 17 16,-19-6-17 0,0 3-1040-16</inkml:trace>
  <inkml:trace contextRef="#ctx0" brushRef="#br0" timeOffset="54111.87">29867 8604 763 0,'0'0'0'0,"0"0"0"15,0 0 0-15,0 0 1 0,0 0-1 0,23-10 2 0,-16 10-2 16,-7 0 3-16,0 0-3 0,0 0 3 0,0 0-3 16,0 0 49-16,0 0-49 0,8-9 49 0,-8 9-49 15,0 0 69-15,0 0-69 0,13 0 69 0,-13 0-69 16,0 0 67-16,0 0-67 0,9 0 67 0,-9 0-67 15,0 0 61-15,0 0-61 0,8 16 62 0,-2 12-62 16,-6-28 50-16,0 0-50 0,2 38 51 0,-10 8-51 16,8-46 42-16,0 0-42 0,-10 52 42 0,-2 2-42 0,12-54 37 15,0 0-37-15,-13 54 38 0,3-6-38 0,10-48 34 16,0 0-34-16,-13 48 35 0,-1-1-35 0,14-47 36 16,0 0-36-16,-12 49 37 0,3 4-37 0,9-53 37 0,0 0-37 15,-9 49 38-15,-1-6-38 0,10-43 35 16,0 0-35-16,-13 38 36 0,3-3-36 0,10-35 31 15,0 0-31-15,-9 20 32 0,3-7-32 0,6-13 26 0,0 0-26 16,-1 8 26-16,1-8-26 0,0 0 22 0,0 0-22 16,3 9 23-16,-3-9-23 0,0 0 20 0,0 0-20 15,0 0 20-15,7 0-20 0,-7 0 16 0,0 0-16 16,0 0 17-16,9 0-17 0,-9 0 14 0,0 0-14 0,18-2 14 16,19 2-14-16,-37 0 12 0,0 0-12 0,46-3 12 15,0-1-12-15,-46 4 12 0,0 0-12 0,45-3 13 16,0-2-13-16,-45 5 11 0,0 0-11 15,38-7 12-15,1 1-12 0,-39 6 11 0,0 0-11 0,32-3 11 16,-9 0-11-16,-23 3 10 0,0 0-10 0,19-6 10 16,1-1-10-16,-20 7 6 0,0 0-6 0,23-10 7 15,0-6-7-15,0-3-1591 0</inkml:trace>
  <inkml:trace contextRef="#ctx0" brushRef="#br0" timeOffset="54829.18">30592 8680 830 0,'0'0'0'16,"0"0"0"-16,18-6 0 0,-18 6 85 0,0 0-85 0,14-7 85 15,-4-4-85-15,-10 11 111 0,0 0-111 0,9-10 112 16,-2 1-112-16,-7 9 48 0,0 0-48 0,7-8 49 15,0-3-49-15,-7 11 22 0,0 0-22 0,7-10 23 16,-1 3-23-16,-6 7 13 0,0 0-13 0,0 0 13 16,1-12-13-16,-1 12 9 0,0 0-9 0,0 0 10 15,-5-9-10-15,5 9 8 0,0 0-8 0,-7 0 9 16,-4 0-9-16,11 0 10 0,0 0-10 0,-14 2 10 16,-2 8-10-16,16-10 11 0,0 0-11 0,-21 14 12 15,-5 9-12-15,26-23 12 0,0 0-12 0,-25 27 13 16,0 8-13-16,25-35 13 0,0 0-13 15,-21 40 14-15,9-1-14 16,12-39 14-16,0 0-14 16,-5 33 15-16,5-1-15 15,0-32 17-15,0 0-17 16,3 27 17-16,2-1-17 16,-5-26 19-16,0 0-19 15,9 21 20-15,5-7-20 0,-14-14 18 16,0 0-18-16,22 17 19 0,6-1-19 15,-28-16 14-15,0 0-14 0,28 17 14 16,-3-1-14-16,-25-16 11 0,0 0-11 0,23 17 11 16,-2 5-11-16,-21-22 8 0,0 0-8 0,19 28 8 0,-5 7-8 0,-14-35 9 0,0 0-9 0,9 34 9 0,-7-1-9 15,-2-33 7-15,0 0-7 0,-4 36 7 0,-3-4-7 0,7-32 7 0,0 0-7 0,-12 32 7 0,-7-4-7 0,19-28 7 0,0 0-7 0,-23 24 8 0,-4-3-8 0,27-21 7 16,0 0-7-16,-30 12 8 0,-2 0-8 0,32-12 9 0,0 0-9 0,-35 6 9 0,-2-3-9 0,37-3 9 0,0 0-9 0,-33 0 9 16,8 0-9-16,25 0 9 0,0 0-9 0,-18-7 9 15,8 2-9-15,10 5 8 0,0 0-8 0,-4-9 9 16,8-3-9-16,-4 12 7 0,0 0-7 0,12-21 7 15,13-5-7-15,-25 26 3 0,0 0-3 0,26-24 3 16,-1 7-3-16,0 0-1361 0</inkml:trace>
  <inkml:trace contextRef="#ctx0" brushRef="#br0" timeOffset="55352.94">31037 9028 1087 0,'0'0'0'0,"0"0"0"16,0 0 0-16,0 0 30 0,0 0-30 0,7 0 31 16,-7 0-31-16,0 0 25 0,0 0-25 0,0 0 26 15,7 0-26-15,-7 0 57 0,0 0-57 0,7 0 57 16,5-3-57-16,-12 3 59 0,0 0-59 0,27-5 60 16,11-6-60-16,-38 11 53 0,0 0-53 0,48-12 54 0,2-2-54 15,-50 14 46-15,0 0-46 0,47-12 46 0,-3 5-46 16,-44 7 53-16,0 0-53 0,37-5 54 0,-12 2-54 15,-25 3 54-15,0 0-54 0,18 0 54 0,-9-4-54 16,-9 4 38-16,0 0-38 0,0 0 39 0,8 0-39 16,-8 0 20-16,0 0-20 0,0 0 20 0,7 0-20 15,0 4-1413-15</inkml:trace>
  <inkml:trace contextRef="#ctx0" brushRef="#br0" timeOffset="56101.57">32043 8544 841 0,'0'0'0'0,"0"0"0"0,0 0 0 0,0 0 65 16,0 0-65-16,0 0 65 0,-20-12-65 0,20 12 53 0,0 0-53 16,0 0 54-16,0 0-54 0,0 0 60 0,0 0-60 15,0 0 60-15,0 0-60 0,0 0 56 16,0 0-56-16,0 0 56 0,0 14-56 0,0-14 45 0,0 0-45 16,-5 12 46-16,-4 7-46 0,9-19 50 0,0 0-50 15,-12 24 51-15,-8 9-51 0,20-33 50 0,0 0-50 0,-23 40 50 16,-1 3-50-16,24-43 42 0,0 0-42 15,-25 48 42 1,7-1-42 0,18-47 47-16,0 0-47 0,-16 43 48 0,8-3-48 0,8-40 44 0,0 0-44 0,-4 36 45 15,6-3-45-15,-2-33 39 0,0 0-39 0,9 28 40 0,5-2-40 0,-14-26 36 0,0 0-36 0,17 26 37 16,8 7-37-16,-25-33 31 0,0 0-31 0,25 29 32 16,-6-10-32-16,-19-19 31 0,0 0-31 0,20 9 31 15,4-2-31-15,-24-7 31 0,0 0-31 0,34 2 31 0,10-6-31 16,-44 4 28-16,0 0-28 0,42-5 29 0,-13-2-29 15,-29 7 24-15,0 0-24 0,30-12 25 0,7-9-25 16,-37 21 8-16,0 0-8 0,31-17 9 0,-13 5-9 16,-18 12 0-16,0 0 0 0,11-11 0 0,-11 11 0 15,0 0-1689-15</inkml:trace>
  <inkml:trace contextRef="#ctx0" brushRef="#br0" timeOffset="56413.92">31896 8904 1199 0,'0'0'0'0,"0"0"0"0,0 0 0 0,0 0 9 0,0 0-9 15,0 0 10-15,5-5-10 0,-5 5 18 0,0 0-18 0,0 0 18 16,7-4-18-16,-7 4 46 0,0 0-46 0,11 0 46 15,8-3-46-15,-19 3 40 0,0 0-40 0,34-6 41 16,17 0-41-16,-51 6 53 0,0 0-53 0,51-9 54 16,-10 0-54-16,-41 9 53 0,0 0-53 0,37-3 53 15,0-6-53-15,-37 9 44 0,0 0-44 0,32-3 45 16,-15-1-45-16,-17 4 20 0,0 0-20 0,9 0 21 16,-9 0-21-16,0 0 14 0,0 0-14 0,0 0 14 15,0 0-14-15,0 0-1289 0</inkml:trace>
  <inkml:trace contextRef="#ctx0" brushRef="#br0" timeOffset="56655.97">31923 8689 1244 0,'0'0'0'0,"8"-3"0"0,12-6 0 0,-20 9 16 16,0 0-16-16,21-9 17 0,-5-1-17 0,-16 10 22 15,0 0-22-15,21-14 22 0,11-1-22 0,-32 15 70 16,0 0-70-16,35-16 70 0,2 4-70 0,-37 12 50 16,0 0-50-16,39-12 51 0,2 0-51 0,-41 12 43 15,0 0-43-15,40-12 43 0,-8 3-43 0,-32 9 13 16,0 0-13-16,23-4 13 0,-9 4-13 0,0 0-1196 16</inkml:trace>
  <inkml:trace contextRef="#ctx0" brushRef="#br0" timeOffset="57123.08">32740 8504 1079 0,'0'0'0'0,"0"0"32"0,0 0-32 0,19-9 32 0,2 2-32 16,-21 7 14-16,0 0-14 0,18-5 14 0,-8 2-14 16,-10 3 40-16,0 0-40 0,8-9 40 0,-3 2-40 15,-5 7 54-15,0 0-54 0,0 0 55 0,0-5-55 16,0 5 54-16,0 0-54 0,-11 0 55 0,-10 5-55 16,21-5 51-16,0 0-51 0,-30 11 51 0,-3 6-51 15,33-17 49-15,0 0-49 0,-30 19 50 0,7 3-50 16,23-22 44-16,0 0-44 0,-22 25 45 0,7 1-45 15,15-26 36-15,0 0-36 0,-8 32 37 16,8 5-37-16,0-37 40 0,0 0-40 16,9 36 40-16,7-3-40 0,-16-33 40 0,0 0-40 0,20 31 40 0,3-1-40 0,-23-30 34 0,0 0-34 15,28 24 34-15,0-3-34 0,-28-21 28 16,0 0-28-16,30 20 28 0,2 5-28 0,-32-25 23 16,0 0-23-16,26 24 24 0,-10-9-24 0,-16-15 20 0,0 0-20 15,7 19 20-15,-9-1-20 0,2-18 18 0,0 0-18 16,-12 15 19-16,-14-8-19 0,26-7 14 0,0 0-14 15,-39 5 14-15,-12-1-14 0,51-4 15 0,0 0-15 0,-53 0 16 16,1-4-16-16,52 4 16 0,0 0-16 0,-40-8 16 16,12-1-16-16,28 9 10 0,0 0-10 0,-18-10 11 15,14-2-11-15,4 12 0 0,0 0 0 0,13-21 1 16,17-12-1-16,0-2-1705 0</inkml:trace>
  <inkml:trace contextRef="#ctx0" brushRef="#br0" timeOffset="59783.7">29050 10269 617 0,'0'0'0'0,"0"0"0"0,0 0 0 0,0 0 16 15,0 0-16-15,0 0 16 0,0 0-16 0,0 0 40 0,0 0-40 16,0 0 40-16,0 0-40 0,0 0 57 0,0 0-57 15,0 0 57-15,0 0-57 0,0 0 38 0,0 0-38 16,21 0 38-16,19-9-38 0,-40 9 21 0,0 0-21 16,43-10 22-16,-12 8-22 0,-31 2 13 0,0 0-13 15,29-5 13-15,6-2-13 0,-35 7 20 0,0 0-20 16,33-7 20-16,-15 4-20 0,-18 3 13 0,0 0-13 0,11 0 13 16,-1 3-13-16,-10-3 8 0,0 0-8 0,9 7 9 15,-4 5-9-15,1-3-744 0</inkml:trace>
  <inkml:trace contextRef="#ctx0" brushRef="#br0" timeOffset="60009.94">29050 10484 919 0,'0'0'0'0,"0"0"0"0,-2 7 0 16,2-7 18-16,0 0-18 0,0 0 18 0,-2 7-18 15,2-7 37-15,0 0-37 0,0 0 38 0,16 0-38 16,-16 0 61-16,0 0-61 0,26-6 61 0,22-4-61 15,-48 10 64-15,0 0-64 0,55-10 65 0,-2 1-65 16,-53 9 59-16,0 0-59 0,46-9 60 0,-6-1-60 16,-40 10 22-16,0 0-22 0,41-12 23 0,3-2-23 15,0 2-1024-15</inkml:trace>
  <inkml:trace contextRef="#ctx0" brushRef="#br0" timeOffset="61374.74">29994 9897 628 0,'0'0'0'0,"0"0"0"15,0 0 0-15,0 0-7 0,0 0 7 0,0-17-6 16,0 17 6-16,0 0 4 0,0 0-4 0,0-7 4 16,0 7-4-16,0 0 27 0,0 0-27 0,0 0 28 15,0 0-28-15,0 0 63 0,0 0-63 0,7-9 63 16,-7 9-63-16,0 0 67 0,0 0-67 0,7-3 67 16,-7 3-67-16,0 0 67 0,0 0-67 0,7 0 68 15,-7 0-68-15,0 0 74 0,0 0-74 0,7-4 74 16,-7 4-74-16,0 0 72 0,0 0-72 0,11-3 72 15,-11 3-72-15,0 0 68 0,0 0-68 0,8 3 68 16,-8 4-68-16,0-7 66 0,0 0-66 0,0 11 67 0,2 4-67 16,-2-15 57-16,0 0-57 0,0 23 58 0,2 15-58 15,-2-38 52-15,0 0-52 0,0 43 53 0,-2 5-53 16,2-48 43-16,0 0-43 0,-2 49 44 0,-3-6-44 0,5-43 35 16,0 0-35-16,-9 42 36 0,-5-6-36 0,14-36 33 15,0 0-33-15,-16 33 34 0,2-2-34 0,14-31 29 16,0 0-29-16,-12 29 30 0,1-1-30 0,11-28 27 15,0 0-27-15,-7 21 28 0,2 0-28 0,5-21 28 0,0 0-28 16,-2 19 29-16,4 5-29 0,-2-24 27 0,0 0-27 16,3 17 27-16,1-3-27 0,-4-14 23 15,0 0-23-15,3 9 24 0,1-1-24 0,-4-8 21 0,0 0-21 16,0 0 21-16,0 0-21 0,0 0 21 0,0 0-21 0,16 6 22 16,14-6-22-16,-30 0 19 0,0 0-19 15,39-4 20-15,7-4-20 0,-46 8 16 0,0 0-16 0,47-14 17 16,3-7-17-16,-50 21 16 0,0 0-16 0,44-19 16 15,-13 7-16-15,-31 12 12 0,0 0-12 0,25-11 12 16,-7 6-12-16,-18 5 11 0,0 0-11 0,14-7 11 16,-3 2-11-16,-11 5 7 0,0 0-7 0,7-3 7 15,-7 3-7-15,0 0 2 0,0 0-2 0,7-4 2 16,-7 4-2-16,0 0-1893 0</inkml:trace>
  <inkml:trace contextRef="#ctx0" brushRef="#br0" timeOffset="61724.78">30606 9897 1110 0,'0'0'0'0,"0"0"0"0,0 0 0 0,0 0 57 15,0 0-57-15,11-5 58 0,-11 5-58 0,0 0 92 16,0 0-92-16,8 9 93 0,-6 3-93 0,-2-12 42 16,0 0-42-16,2 22 42 0,0 13-42 0,-2-35 32 0,0 0-32 15,0 40 32-15,-7 5-32 0,7-45 28 0,0 0-28 16,-9 48 29-16,0-5-29 0,9-43 33 0,0 0-33 16,-5 42 34-16,3-6-34 0,2-36 46 0,0 0-46 15,0 28 47-15,0 0-47 0,0-28 45 0,0 0-45 0,2 24 45 16,0-3-45-1,-2-21 40-15,0 0-40 0,1 17 41 0,1-5-41 0,-2-12 34 0,0 0-34 0,0 9 34 16,0-9-34-16,0 0 25 0,0 0-25 0,4 8 25 16,-4-8-25-16,0 0-1488 0</inkml:trace>
  <inkml:trace contextRef="#ctx0" brushRef="#br0" timeOffset="61960.75">30528 9862 1300 0,'0'0'0'0,"0"0"0"0,20-17 0 16,-20 17 30-16,0 0-30 0,17-14 31 0,-6 7-31 15,-11 7 49-15,0 0-49 0,19-8 49 0,13-1-49 16,-32 9 56-16,0 0-56 0,32-7 57 0,-6-1-57 16,-26 8 36-16,0 0-36 0,22-4 37 0,-5 4-37 15,-17 0 29-15,0 0-29 0,14 2 30 0,-1 3-30 16,-13-5 18-16,0 0-18 0,10 12 19 0,-4 11-19 15,-6-23 7-15,0 0-7 0,1 31 7 0,-4 0-7 0,-1 3-1257 16</inkml:trace>
  <inkml:trace contextRef="#ctx0" brushRef="#br0" timeOffset="62128.11">30551 10248 1043 0,'14'0'0'0,"-14"0"9"0,0 0-9 16,32-5 10-16,-12 2-10 0,-20 3 17 0,0 0-17 0,23-4 17 16,10-4-17-16,-33 8 32 0,0 0-32 0,34-7 32 15,-11 1-32-15,-23 6 29 0,0 0-29 0,21-3 30 16,5-4-30-16,1 2-855 0</inkml:trace>
  <inkml:trace contextRef="#ctx0" brushRef="#br0" timeOffset="62563.64">31240 10139 1199 0,'0'0'0'0,"0"0"0"15,19 0 0-15,-19 0 23 0,0 0-23 0,14-3 23 16,-3 1-23-16,-11 2 25 0,0 0-25 0,21-3 25 16,21-8-25-16,-42 11 13 0,0 0-13 0,46-10 14 15,-5 3-14-15,-41 7 19 0,0 0-19 0,40-9 19 16,3 6-19-16,-43 3 30 0,0 0-30 0,38-5 31 16,-8 1-31-16,-30 4 33 0,0 0-33 0,32-3 34 15,5-8-34-15,2 3-1056 0</inkml:trace>
  <inkml:trace contextRef="#ctx0" brushRef="#br0" timeOffset="63009.96">32092 9695 1211 0,'0'0'0'15,"0"0"0"-15,0 0 0 0,0 0 37 0,0 0-37 0,0 0 37 16,21 0-37-16,-21 0 79 0,0 0-79 0,0 0 80 15,0 8-80-15,0-8 63 0,0 0-63 0,-5 12 63 16,-4 2-63-16,9-14 35 0,0 0-35 0,-9 19 35 16,-1 4-35-16,10-23 26 0,0 0-26 0,-13 24 26 15,-1 2-26-15,14-26 24 0,0 0-24 0,-14 28 24 16,0 3-24-16,14-31 26 0,0 0-26 0,-12 29 26 16,3 2-26-16,9-31 33 0,0 0-33 0,-7 33 34 46,5 2-34-46,2-35 40 0,0 0-40 0,2 31 40 0,5-7-40 0,-7-24 37 16,0 0-37-16,10 19 38 0,4-3-38 0,-14-16 33 0,0 0-33 0,16 14 33 0,2-6-33 16,-18-8 27-16,0 0-27 0,25 7 27 0,14-7-27 0,-39 0 23 0,0 0-23 0,38 0 23 0,-4-5-23 15,-34 5 18-15,0 0-18 0,26-3 18 0,-6-1-18 16,-20 4 5-16,0 0-5 0,16-5 6 0,-4 0-6 16,0 0-1611-16</inkml:trace>
  <inkml:trace contextRef="#ctx0" brushRef="#br0" timeOffset="63263.86">31979 9916 1446 0,'0'0'0'15,"0"0"0"-15,16-7 0 0,-16 7 16 0,0 0-16 16,11-3 16-16,-4 3-16 0,-7 0 13 0,0 0-13 0,24-4 13 15,29-1-13-15,-53 5 2 0,0 0-2 0,62-9 3 16,-2-1-3-16,-60 10 10 0,0 0-10 0,53-9 11 16,-21 4-11-16,-32 5 11 0,0 0-11 0,21-3 11 15,-5 3-11-15,-16 0 5 0,0 0-5 0,10 0 5 16,-3 0-5-16,0 0-1112 0</inkml:trace>
  <inkml:trace contextRef="#ctx0" brushRef="#br0" timeOffset="63471.62">32036 9736 1267 0,'0'0'0'0,"7"-2"0"0,8 1 0 16,-15 1 11-16,0 0-11 0,20-6 12 0,3 0-12 16,-23 6 21-16,0 0-21 0,37-11 22 0,18-3-22 15,-55 14 44-15,0 0-44 0,53-12 45 0,-22 7-45 16,-31 5 32-16,0 0-32 0,29-9 33 0,2 2-33 0,-31 7 28 15,0 0-28-15,32-8 29 0,-7-1-29 0,-1-1-1098 16</inkml:trace>
  <inkml:trace contextRef="#ctx0" brushRef="#br0" timeOffset="63912.01">32814 9558 1122 0,'0'0'0'0,"0"0"63"0,0 0-63 0,7-30 63 16,-5 11-63-16,-2 19 22 0,0 0-22 0,-2-12 22 16,-3 5-22-16,5 7 34 0,0 0-34 0,-8-1 34 15,0 1-34-15,8 0 36 0,0 0-36 0,-11 0 37 16,-1 3-37-16,12-3 35 0,0 0-35 0,-14 9 35 15,-4 5-35-15,18-14 38 0,0 0-38 0,-21 20 39 16,0 8-39-16,21-28 39 0,0 0-39 0,-18 31 40 16,2 2-40-16,16-33 36 0,0 0-36 0,-12 30 37 15,6-1-37-15,6-29 34 0,0 0-34 16,0 26 35-16,4-4-35 16,-4-22 33-16,0 0-33 0,9 19 34 0,5-3-34 15,-14-16 27-15,0 0-27 0,19 16 28 0,13 3-28 16,-32-19 28-16,0 0-28 15,41 20 29-15,10 1-29 0,-51-21 26 16,0 0-26-16,46 17 27 0,-18-3-27 16,-28-14 25-16,0 0-25 0,18 14 26 0,-10 7-26 15,-8-21 25-15,0 0-25 0,-7 22 25 0,-21 3-25 0,28-25 20 0,0 0-20 0,-39 17 20 0,-7-3-20 0,46-14 16 0,0 0-16 0,-51 12 17 0,-5 2-17 0,56-14 13 16,0 0-13-16,-57 12 14 0,1-7-14 0,56-5 7 0,0 0-7 16,-50 2 8-16,12 1-8 0,38-3 1 0,0 0-1 15,-32 5 2-15,11 2-2 0,1 0-1629 0</inkml:trace>
  <inkml:trace contextRef="#ctx0" brushRef="#br0" timeOffset="70444.73">28536 11513 707 0,'0'0'0'0,"0"0"0"16,0 0 0-16,0 0 22 0,0 0-22 0,0 0 22 15,0 0-22-15,0 0 53 0,0 0-53 0,0 0 54 16,0 0-54-16,0 0 79 0,0 0-79 0,0 0 80 16,0 0-80-16,0 0 63 0,0 0-63 0,0 0 64 15,0 0-64-15,0 0 45 0,0 0-45 0,0 0 45 16,0 0-45-16,0 0 36 0,0 0-36 0,0 0 37 15,0 0-37-15,0 0 28 0,0 0-28 0,0 0 29 16,0 0-29-16,0 0 28 0,0 0-28 0,0 0 29 16,0 0-29-16,0 0 29 0,0 0-29 0,0 0 29 15,0 0-29-15,0 0 30 0,0 0-30 0,0 0 30 0,0 0-30 16,0 0 28-16,0 0-28 0,0 0 29 0,0 0-29 16,0 0 27-16,0 0-27 0,0 0 27 0,0 0-27 15,0 0 25-15,0 0-25 0,0 0 26 0,30-7-26 16,-30 7 30-16,0 0-30 0,28-5 30 0,16-3-30 31,-44 8 28-31,0 0-28 0,44-7 29 16,-8 5-29-16,-36 2 27 0,0 0-27 0,32-2 27 0,8-3-27 0,-40 5 31 15,0 0-31-15,35-5 32 0,-17 1-32 16,-18 4 31-16,0 0-31 0,11 0 32 0,-3 0-32 16,-8 0 26-16,0 0-26 0,8 0 27 15,-8 0-27-15,0 0 18 0,0 0-18 0,7 2 19 0,-4 9-19 16,-3-11 13-16,0 0-13 0,2 8 14 15,-4 1-14-15,0-1-1527 0</inkml:trace>
  <inkml:trace contextRef="#ctx0" brushRef="#br0" timeOffset="70965.2">28395 11820 695 0,'0'0'0'16,"0"0"0"-16,3 5 0 0,-3-5-2 0,0 0 2 16,0 0-1-16,7 7 1 0,-7-7-15 0,0 0 15 0,0 0-15 15,7 5 15-15,-7-5 5 0,0 0-5 0,0 0 6 16,11 3-6-16,-11-3 48 0,0 0-48 0,16 0 48 16,10 4-48-16,-26-4 86 0,0 0-86 0,37 0 87 15,6-5-87-15,-43 5 93 0,0 0-93 0,44-7 94 16,-2-2-94-16,-42 9 91 0,0 0-91 0,37-7 91 15,-7 2-91-15,-30 5 75 0,0 0-75 0,22-3 75 16,-14 3-75-16,-8 0 37 0,0 0-37 0,0 0 37 16,7-4-37-16,0 1-1092 0</inkml:trace>
  <inkml:trace contextRef="#ctx0" brushRef="#br0" timeOffset="82375.28">29655 11306 639 0,'0'0'0'0,"0"0"0"16,0 0 0-16,0 0 47 0,0 0-47 0,5-18 47 16,-7 12-47-16,2 6 124 0,0 0-124 0,-1-7 125 15,1 7-125-15,0 0 108 0,0 0-108 0,-4-7 109 16,4 7-109-16,0 0 67 0,0 0-67 0,0 0 68 15,0-9-68-15,0 9 50 0,0 0-50 0,0 0 51 16,4-7-51-16,-4 7 38 0,0 0-38 0,0 0 38 16,0 0-38-16,0 0 32 0,0 0-32 0,0 0 32 15,0 0-32-15,0 0 31 0,0 0-31 0,0 0 31 16,0 0-31-16,0 0 30 0,0 0-30 0,0 0 31 16,1 16-31-16,-1-16 28 0,0 0-28 0,-1 19 29 0,-5 7-29 15,6-26 27-15,0 0-27 0,-10 36 27 63,-3 2-27-63,13-38 25 0,0 0-25 0,-14 42 26 0,0-3-26 0,14-39 28 0,0 0-28 0,-10 37 28 0,1-6-28 0,9-31 26 0,0 0-26 0,-11 29 27 0,-1-3-27 15,12-26 25-15,0 0-25 0,-11 25 26 0,8-3-26 0,3-22 22 0,0 0-22 0,-2 21 23 0,2-2-23 0,0-19 18 16,0 0-18-16,2 21 19 0,3-6-19 0,-5-15 21 16,0 0-21-16,5 16 22 0,1 1-22 0,-6-17 20 0,0 0-20 15,5 12 20-15,0-7-20 0,-5-5 17 0,0 0-17 16,9 4 17-16,7-1-17 0,-16-3 18 15,0 0-18-15,23 2 19 0,2 0-19 0,-25-2 12 0,0 0-12 16,26 0 12-16,0-2-12 0,-26 2 14 0,0 0-14 16,23-2 14-16,-10 2-14 0,-13 0 11 0,0 0-11 0,10 0 11 15,1 0-11-15,-11 0 4 0,0 0-4 0,12-3 5 16,-1 1-5-16,-2 0-1695 0</inkml:trace>
  <inkml:trace contextRef="#ctx0" brushRef="#br0" timeOffset="82812.67">29563 11569 662 0,'0'0'0'0,"0"0"0"0,7 0 0 0,-7 0 10 0,0 0-10 16,0 0 11-16,9 0-11 0,-9 0 63 0,0 0-63 15,0 0 63-15,0 0-63 0,0 0 82 0,0 0-82 16,0 0 82-16,0 0-82 0,0 0 62 0,0 0-62 16,9-4 63-16,-9 4-63 0,0 0 52 0,0 0-52 15,9-3 53-15,8-1-53 0,-17 4 56 0,0 0-56 16,25-5 57-16,7 0-57 0,-32 5 52 0,0 0-52 16,32-5 52-16,-4 0-52 0,-28 5 57 0,0 0-57 15,23-6 58-15,-7 3-58 16,-16 3 43-16,0 0-43 0,10 0 44 0,1 0-44 15,-11 0 32-15,0 0-32 0,10-5 33 0,-1 1-33 0,0 1-1206 16</inkml:trace>
  <inkml:trace contextRef="#ctx0" brushRef="#br0" timeOffset="83107.88">29641 11238 751 0,'0'0'0'0,"0"0"0"0,3-8 0 0,-3 8 29 16,0 0-29-16,0 0 29 0,7-4-29 0,-7 4 55 16,0 0-55-16,0 0 56 0,16-5-56 0,-16 5 49 15,0 0-49-15,20-5 50 0,10 0-50 0,-30 5 55 0,0 0-55 16,30-6 56-16,-7 3-56 0,-23 3 61 15,0 0-61-15,21-5 62 0,7 3-62 0,-28 2 51 0,0 0-51 16,25-2 52-16,-8 4-52 0,-17-2 44 0,0 0-44 16,13 2 44-16,-4-1-44 0,-1 3-1023 0</inkml:trace>
  <inkml:trace contextRef="#ctx0" brushRef="#br0" timeOffset="83737.73">30220 11257 740 0,'0'0'0'0,"0"0"0"0,8-3 0 15,-8 3 3-15,0 0-3 0,0 0 4 0,2-7-4 0,-2 7 4 16,0 0-4-16,0 0 5 0,-9-2-5 0,9 2 44 16,0 0-44-16,0 0 44 0,-8 0-44 0,8 0 72 15,0 0-72-15,-9 0 72 0,-4 0-72 0,13 0 72 16,0 0-72-16,-14 2 72 0,-3 7-72 0,17-9 63 15,0 0-63-15,-18 13 64 0,4 6-64 0,14-19 59 16,0 0-59-16,-11 23 60 0,4-4-60 0,7-19 50 0,0 0-50 16,-3 22 50-16,3 3-50 0,0-25 42 0,0 0-42 15,1 24 42 17,3-3-42-32,-4-21 31 0,0 0-31 0,5 15 32 0,4-1-32 0,-9-14 25 15,0 0-25-15,11 17 26 0,1 4-26 0,-12-21 21 0,0 0-21 0,12 23 22 0,-1-6-22 16,-11-17 17-16,0 0-17 0,7 17 18 0,-3 2-18 0,-4-19 14 0,0 0-14 0,0 21 15 15,-2-4-15-15,2-17 11 0,0 0-11 0,-6 18 11 16,-2-1-11-16,8-17 9 0,0 0-9 0,-13 14 10 16,-4-4-10-16,17-10 9 0,0 0-9 0,-22 9 9 15,0-2-9-15,22-7 8 0,0 0-8 0,-23 5 9 16,1-2-9-16,22-3 10 0,0 0-10 0,-19 2 10 16,-4 0-10-16,23-2 10 0,0 0-10 0,-25 2 10 0,2-2-10 15,23 0 9-15,0 0-9 0,-15-2 10 0,4-2-10 16,11 4 9-16,0 0-9 0,-7-5 9 0,3-2-9 15,4 7 9-15,0 0-9 0,-1-7 9 0,2 2-9 16,-1 5 6-16,0 0-6 0,4-10 6 0,-1-2-6 16,-3 12 5-16,0 0-5 0,4-11 5 0,-4 11-5 15,0 0-1422-15</inkml:trace>
  <inkml:trace contextRef="#ctx0" brushRef="#br0" timeOffset="92279.39">30858 11465 931 0,'0'0'0'0,"0"0"0"16,0 0 0-16,0 0-20 0,0 0 20 0,25-26-19 16,-9 4 19-16,-16 22-41 0,0 0 41 0,14-25-40 15,-2 6 40-15,-12 19 4 0,0 0-4 0,11-17 4 16,-6 1-4-16,-5 16 78 0,0 0-78 0,2-17 79 15,-5-4-79-15,3 21 127 0,0 0-127 0,-11-14 127 0,-7 9-127 16,18 5 119-16,0 0-119 0,-24 4 119 0,-8 11-119 16,32-15 86-16,0 0-86 0,-34 23 86 0,-3 8-86 15,37-31 91-15,0 0-91 0,-37 36 92 16,4 4-92-16,33-40 83 0,0 0-83 16,-27 38 83-16,6-3-83 0,21-35 60 15,0 0-60-15,-14 29 61 0,10-3-61 0,4-26 48 16,0 0-48-16,2 21 48 0,3-4-48 0,-5-17 37 0,0 0-37 0,6 16 38 0,1-4-38 0,-7-12 31 15,0 0-31-15,10 9 32 0,5-4-32 0,-15-5 25 16,0 0-25-16,22 0 26 0,10-5-26 0,-32 5 17 16,0 0-17-16,34-9 18 0,-4-3-18 0,-30 12 14 0,0 0-14 15,26-16 14-15,-1 1-14 0,-25 15 14 16,0 0-14-16,19-16 14 0,-5 2-14 0,-14 14 10 16,0 0-10-16,11-15 11 0,-7 3-11 0,-4 12 8 0,0 0-8 15,-2-9 9-15,-3-2-9 0,5 11 8 0,0 0-8 16,-8-5 8-16,8 5-8 0,0 0 5 0,0 0-5 15,-8 4 5-15,8-4-5 0,0 0 4 0,0 0-4 16,-2 5 4-16,2-5-4 0,0 0 3 0,0 0-3 16,0 0 4-16,0 0-4 0,0 0 2 0,0 0-2 0,21 7 3 15,20-5-3-15,-41-2 1 16,0 0-1-16,47-2 1 16,-6-5-1-16,-41 7 1 0,0 0-1 0,37-17 1 0,0-20-1 15,-37 37 0-15,0 0 0 0,39-46 1 16,-7-10-1-16,-32 56 0 15,0 0 0-15,28-55 0 0,-2 1 0 16,-26 54 0-16,0 0 0 0,20-47 0 0,-10 11 0 16,-10 36-1-16,0 0 1 0,4-29 0 0,-4 6 0 15,0 23-2 1,0 0 2-16,-2-14-2 0,-1 6 2 0,3 8-4 0,0 0 4 0,-8-4-4 16,-2 8 4-16,10-4-5 0,0 0 5 0,-12 8-5 0,-3 4 5 0,15-12-6 15,0 0 6-15,-12 21-6 0,3 5 6 0,9-26-8 16,0 0 8-16,-5 38-8 0,1 12 8 15,4-50-10-15,0 0 10 16,-3 63-9-16,-2 15 9 0,5-78-10 16,0 0 10-16,-9 79-10 0,-2 3 10 0,11-82-10 15,0 0 10-15,-10 81-9 0,-3 7 9 0,13-88-11 0,0 0 11 0,-14 90-11 16,0-9 11-16,14-81-12 0,0 0 12 16,-14 75-12-16,-7-9 12 0,0-2-1755 0</inkml:trace>
  <inkml:trace contextRef="#ctx0" brushRef="#br0" timeOffset="92434.85">30797 11929 1614 0,'0'0'0'0,"8"-5"0"16,14-8 0-16,-22 13 0 0,0 0 0 0,35-15 0 16,20-6 0-16,-55 21 0 0,0 0 0 0,60-24 0 15,3-2 0-15,-63 26 0 0,0 0 0 0,65-30 0 16,4-1 0-16,-69 31 2 0,0 0-2 0,73-29 3 15,4 5-3-15,-1-4-1155 0</inkml:trace>
  <inkml:trace contextRef="#ctx0" brushRef="#br0" timeOffset="93095.27">31972 11044 1199 0,'0'0'0'0,"2"-6"0"16,3-12 0-16,-5 18 60 0,0 0-60 0,5-24 61 15,-3 0-61-15,-2 24 108 0,0 0-108 0,-5-18 108 16,-8 12-108-16,13 6 110 0,0 0-110 0,-17 3 110 0,-6 13-110 16,23-16 64-16,0 0-64 0,-25 24 64 15,-1 9-64-15,26-33 44 0,0 0-44 0,-29 33 45 0,1 3-45 16,28-36 36-16,0 0-36 0,-24 33 36 0,4 0-36 16,20-33 28-16,0 0-28 0,-12 33 28 0,5-2-28 15,7-31 23-15,0 0-23 0,0 29 23 16,7 1-23-16,-7-30 16 0,0 0-16 15,9 29 16-15,1-5-16 16,-10-24 11-16,0 0-11 0,14 24 12 0,6 2-12 16,-20-26 10-16,0 0-10 0,19 30 10 0,-5-4-10 15,-14-26 9-15,0 0-9 0,9 24 10 0,-5 4-10 16,-4-28 7-16,0 0-7 0,-7 24 8 16,-13 2-8-16,20-26 6 15,0 0-6-15,-30 24 6 0,-9-1-6 0,39-23 5 16,0 0-5-16,-42 17 5 0,0-3-5 0,42-14 5 0,0 0-5 0,-39 12 5 0,5-4-5 0,34-8 0 0,0 0 0 0,-30 4 1 0,7-8-1 0,23 4-1 0,0 0 1 15,-14-6-1-15,9-3 1 0,5 9-5 0,0 0 5 16,2-10-4-16,5 4 4 0,-7 6-11 0,0 0 11 0,17-12-11 16,12-15 11-16,-1-1-1632 0</inkml:trace>
  <inkml:trace contextRef="#ctx0" brushRef="#br0" timeOffset="93562.02">31901 11243 1390 0,'0'0'0'0,"0"0"0"0,9-3 0 15,-9 3 4-15,0 0-4 0,9 0 4 0,0 5-4 16,-9-5 9-16,0 0-9 0,7 12 10 0,-4 11-10 16,-3-23 44-16,0 0-44 0,0 31 45 0,-1 0-45 15,1-31 52-15,0 0-52 0,-4 33 52 0,-1 3-52 16,5-36 52-16,0 0-52 0,-5 35 52 0,1-6-52 15,4-29 56-15,0 0-56 0,-2 25 57 0,4-8-57 16,-2-17 53-16,0 0-53 0,4 9 53 0,-4-9-53 0,0 0 47 16,0 0-47-16,3 8 47 0,-3-8-47 0,0 0 37 15,0 0-37-15,11 0 38 0,5-3-38 16,-16 3 37-16,0 0-37 0,30-12 38 0,7-9-38 16,-37 21 38-16,0 0-38 15,35-28 38-15,-7-3-38 0,-28 31 30 0,0 0-30 16,21-35 30-16,-7 3-30 0,-14 32 25 15,0 0-25-15,9-30 26 0,-3 1-26 16,-6 29 19-16,0 0-19 0,3-25 20 0,-5 12-20 0,2 13 16 0,0 0-16 0,-5-11 16 0,-2 9-16 0,7 2 13 0,0 0-13 0,-9 7 13 16,-1 7-13-16,10-14 13 0,0 0-13 15,-9 21 14-15,3 10-14 0,6-31 15 0,0 0-15 0,-3 31 16 16,1 6-16-16,2-37 18 0,0 0-18 0,2 31 18 16,3-9-18-16,-5-22 16 0,0 0-16 0,9 19 16 15,3 2-16-15,-12-21 12 0,0 0-12 0,11 21 13 16,-4-7-13-16,-7-14 6 0,0 0-6 0,7 7 7 15,2-2-7-15,0 0-1909 0</inkml:trace>
  <inkml:trace contextRef="#ctx0" brushRef="#br0" timeOffset="93830.86">32396 11195 1513 0,'0'0'0'0,"0"0"0"0,0 0 0 15,0 0 60-15,0 0-60 0,10-3 61 0,-10 3-61 16,0 0 87-16,0 0-87 0,7 6 87 0,-12 3-87 16,5-9 69-16,0 0-69 0,-9 12 69 0,-3 7-69 0,12-19 34 15,0 0-34-15,-14 21 34 0,-4 8-34 0,18-29 22 16,0 0-22-16,-18 35 23 0,1 1-23 0,17-36 26 16,0 0-26-16,-14 37 26 0,3-4-26 0,11-33 25 15,0 0-25-15,-5 27 26 0,6-2-26 0,-1-25 20 16,0 0-20-16,6 13 21 0,3 1-21 0,-9-14 13 0,0 0-13 15,12 11 13-15,2-1-13 0,-14-10 8 0,0 0-8 16,11 9 8-16,-11-9-8 0,0 0-1624 0</inkml:trace>
  <inkml:trace contextRef="#ctx0" brushRef="#br0" timeOffset="94086.03">32570 11126 1667 0,'0'0'0'0,"0"0"78"0,0 0-78 0,-12 22 78 15,-2 2-78-15,14-24 15 0,0 0-15 0,-14 26 16 0,1 2-16 16,13-28 28-16,0 0-28 0,-14 36 28 0,0 4-28 16,14-40 39-16,0 0-39 0,-11 45 40 0,4 0-40 15,7-45 41-15,0 0-41 0,-3 44 41 0,3-6-41 16,0-38 41-16,0 0-41 0,3 27 41 0,3-11-41 15,-6-16 29-15,0 0-29 0,10 12 29 0,6-3-29 16,-16-9 21-16,0 0-21 0,30 8 22 0,23-1-22 16,0 0-1631-16</inkml:trace>
  <inkml:trace contextRef="#ctx0" brushRef="#br0" timeOffset="95107.9">32747 11271 1492 0,'0'9'0'0,"0"-9"53"0,0 0-53 0,-7 33 53 16,1-6-53-16,6-27 67 0,0 0-67 0,0 19 68 16,2-3-68-16,-2-16 37 0,0 0-37 0,2 10 37 15,-2-10-37-15,0 0 29 0,0 0-29 0,5 11 30 16,-5-11-30-16,0 0 27 0,0 0-27 0,20-9 28 15,6-6-28-15,-26 15 28 0,0 0-28 0,30-25 29 16,-2-9-29-16,-28 34 22 0,0 0-22 0,25-35 22 16,-6 4-22-16,-19 31 10 0,0 0-10 0,16-28 11 15,-3 1-11-15,-13 27 5 0,0 0-5 0,7-23 5 16,-9 9-5-16,2 14 1 0,0 0-1 0,-7-10 2 16,-5-1-2-16,12 11 0 0,0 0 0 0,-16-5 1 15,-2 9-1-15,18-4 0 0,0 0 0 0,-21 8 1 0,-6 6-1 16,27-14 0-16,0 0 0 0,-30 23 1 0,-7 6-1 15,37-29 0-15,0 0 0 0,-35 40 1 0,3 8-1 16,32-48 1-16,0 0-1 0,-26 54 1 0,8 0-1 16,18-54 2-16,0 0-2 0,-10 50 3 0,4-10-3 15,6-40 5-15,0 0-5 0,0 29 6 0,4-10-6 0,-4-19 11 16,0 0-11-16,7 12 11 0,3-7-11 0,-10-5 13 16,0 0-13-16,23 4 14 0,18-1-14 0,-41-3 17 15,0 0-17-15,46 0 17 0,-7-7-17 0,-39 7 15 0,0 0-15 16,37-13 16-16,3-13-16 0,-40 26 17 15,0 0-17-15,41-38 17 0,-6-7-17 0,-35 45 13 0,0 0-13 16,28-51 14-16,-5 3-14 0,-23 48 6 0,0 0-6 16,16-42 6-16,-7 15-6 0,-9 27 0 0,0 0 0 0,5-18 1 15,-1 3-1-15,-4 15-1 0,0 0 1 0,2-9-1 16,-2 9 1-16,0 0-6 0,0 0 6 0,0 0-5 16,7-7 5-16,-7 7-11 0,0 0 11 0,0 0-10 15,0 0 10-15,0 0-12 0,0 0 12 0,12 2-11 16,9 7 11-16,-21-9-8 0,0 0 8 0,25 13-8 15,-4 8 8-15,-21-21-7 0,0 0 7 0,16 26-6 16,-4 7 6-16,-12-33-6 0,0 0 6 0,4 36-6 16,-13 1 6-16,9-37-6 0,0 0 6 0,-18 29-6 15,-6-3 6-15,24-26-5 0,0 0 5 0,-29 24-4 0,1-3 4 16,28-21-4-16,0 0 4 0,-24 17-3 16,6-4 3-16,18-13-2 0,0 0 2 0,-11 5-1 15,11-5 1-15,0 0-1 0,0 0 1 0,0 0 0 0,0 0 0 16,0 0 0-16,0 0 0 0,23-14 0 0,13-10 0 15,-36 24 0-15,0 0 0 0,42-35 0 0,2-1 0 16,-44 36 0-16,0 0 0 0,44-38 0 0,4-9 0 16,-48 47 0-16,0 0 0 0,46-43 0 0,-11 8 0 0,-35 35 0 15,0 0 0-15,26-28 1 0,-6 8-1 0,-20 20 0 16,0 0 0-16,10-16 1 0,-8 6-1 0,-2 10 0 16,0 0 0-16,0 0 1 0,-17-4-1 0,17 4 0 15,0 0 0-15,-18 5 0 0,-3 7 0 0,21-12 0 16,0 0 0-16,-23 18 0 0,2 4 0 0,21-22 0 0,0 0 0 15,-18 24 0-15,4 8 0 0,14-32 0 0,0 0 0 16,-9 33 0-16,7-4 0 0,2-29 0 16,0 0 0-16,2 28 1 0,3-4-1 0,-5-24 1 15,0 0-1-15,7 17 1 0,2 2-1 16,-9-19 1-16,0 0-1 0,13 14 2 16,2 3-2-16,-15-17 2 15,0 0-2-15,15 21 3 0,-7 2-3 16,-8-23 2-16,0 0-2 0,4 24 3 0,-9 0-3 15,5-24 3 1,0 0-3-16,-16 17 3 0,-13-8-3 0,29-9 3 16,0 0-3-16,-33 3 3 0,-2-1-3 0,35-2 3 0,0 0-3 0,-34-2 4 0,9-1-4 0,25 3 0 0,0 0 0 0,-15-3 1 0,7-1-1 0,8 4-2 0,0 0 2 0,0 0-1 15,9-12 1-15,0 0-1569 0</inkml:trace>
  <inkml:trace contextRef="#ctx0" brushRef="#br0" timeOffset="95723.93">33543 11266 1255 0,'0'0'0'0,"0"0"63"0,0 0-63 0,-32 21 63 0,5 5-63 0,27-26 42 16,0 0-42-16,-24 31 42 0,-1 2-42 0,25-33 46 15,0 0-46-15,-21 34 46 0,3 1-46 0,18-35 40 16,0 0-40-16,-16 31 40 0,4-3-40 0,12-28 31 15,0 0-31-15,-9 24 32 0,7-7-32 0,2-17 37 0,0 0-37 16,2 12 38-16,0-3-38 0,-2-9 29 0,0 0-29 16,3 7 30-16,-3-7-30 0,0 0 25 0,0 0-25 15,11 5 25-15,-11-5-25 0,0 0 21 0,0 0-21 16,11 2 22-16,-11-2-22 0,0 0 19 0,0 0-19 0,12-4 20 16,-5-4-20-16,-7 8 20 0,0 0-20 0,9-12 21 15,1-4-21-15,-10 16 19 0,0 0-19 0,11-24 19 16,0 0-19-16,-11 24 18 0,0 0-18 0,12-30 19 15,4-1-19-15,-16 31 15 0,0 0-15 0,17-31 16 16,6-2-16-16,-23 33 13 0,0 0-13 0,23-29 14 16,-2 4-14-16,-21 25 11 0,0 0-11 0,16-15 12 15,-5 4-3-15,-4 5 0 16,-7 6-1-16,7 5 1 0,2 7-4 16,1 14 1-1,-1 12-3-15,-5 7 1 16,-6-5-2-16,-1-4 0 15,-3-7-1-15,-1-4 1 16,0-8 0-16,2-5 0 16,1-2 0-16,4-10 1 0,0 0 0 15,0 0 0-15,-1-17 2 16,4-2 0-16,4-9 1 16,5-10 0-16,8-8-1 15,6-3 0-15,11 4 3 16,8 5 0-16,7 13 5 0,-11 6 1 15,-16 12-6 1,-11 2 1-16,-14 7-4 0,0 0 1 16,0 0-1702-16</inkml:trace>
  <inkml:trace contextRef="#ctx0" brushRef="#br0" timeOffset="96782.98">28945 12552 1132 0,'0'0'0'0,"0"0"0"0,0 0 0 0,0 0 84 15,0 0-84-15,0 0 84 0,-19 0-84 0,19 0 114 0,0 0-114 16,0 0 114-16,0 0-114 0,0 0 83 0,0 0-83 0,-7 8 83 16,7-8-83-16,0 0 50 0,0 0-50 15,0 0 50-15,0 0-50 0,0 0 33 0,0 0-33 16,7 0 34-16,-7 0-34 0,0 0 29 0,0 0-29 0,7-1 29 15,-7 1-29-15,0 0 24 0,0 0-24 16,16-4 24-16,-2 1-24 0,-14 3 25 0,0 0-25 0,19-4 26 16,8-1-26-16,-27 5 28 0,0 0-28 0,35-7 28 47,8 0-28-32,-43 7 29-15,0 0-29 0,47-5 29 0,4 3-29 0,-51 2 28 0,0 0-28 0,52 0 28 0,-5-3-28 0,-47 3 35 0,0 0-35 16,50-2 35-16,4-3-35 0,-54 5 37 0,0 0-37 0,45-7 38 0,-19 2-38 15,-26 5 35-15,0 0-35 16,18-2 36-16,-8 2-36 0,-10 0 37 16,0 0-37-16,0 0 38 0,0-10-38 0,0 10 38 15,0 0-38-15,-9-5 39 0,-5 3-39 16,14 2 33-16,0 0-33 0,-10 2 33 0,10-2-33 16,0 0 22-16,0 0-22 0,-4 6 23 15,4-6-23-15,0 0-1941 0</inkml:trace>
  <inkml:trace contextRef="#ctx0" brushRef="#br0" timeOffset="97644.63">30084 12268 1390 0,'0'0'0'0,"0"0"0"15,0 0 0-15,0 0 66 0,0 0-66 0,0 0 67 0,0 0-67 16,0 0 138-16,0 0-138 0,0 0 139 15,0 0-139-15,0 0 98 0,0 0-98 0,-18-5 98 0,16 12-98 16,2-7 57-16,0 0-57 0,-3 14 58 0,-3 8-58 16,6-22 34-16,0 0-34 0,-7 28 35 0,2 5-35 15,5-33 29-15,0 0-29 0,-9 34 30 0,-7 3-30 16,16-37 29-16,0 0-29 0,-15 36 29 0,4 5-29 16,11-41 24-16,0 0-24 0,-9 47 25 0,0 3-25 15,9-50 24-15,0 0-24 0,-3 52 24 0,5-5-24 16,-2-47 24-16,0 0-24 0,7 40 24 0,3-6-24 15,-10-34 21-15,0 0-21 0,13 26 22 0,1-10-22 0,-14-16 27 16,0 0-27-16,23 12 27 0,12-2-27 0,-35-10 26 16,0 0-26-16,42 7 26 0,2-7-26 0,-44 0 26 15,0 0-26-15,41-5 26 0,-6-7-26 0,-35 12 11 0,0 0-11 16,28-12 11-16,-6 3-11 0,-22 9 1 0,0 0-1 16,17-15 1-16,-1-13-1 0,2 0-1941 0</inkml:trace>
  <inkml:trace contextRef="#ctx0" brushRef="#br0" timeOffset="97964.65">30043 12592 1446 0,'0'0'0'0,"0"0"0"15,-7-4 0-15,7 4 14 0,0 0-14 0,0 0 14 0,-7-5-14 16,7 5 69-16,0 0-69 0,0 0 69 16,0 0-69-16,0 0 70 0,0 0-70 0,9-4 70 0,-2 4-70 15,-7 0 39-15,0 0-39 0,23-1 39 0,17-1-39 16,-40 2 41-16,0 0-41 0,43-5 41 0,-11 0-41 16,-32 5 37-16,0 0-37 0,26-6 37 0,0-1-37 15,-26 7 26-15,0 0-26 0,27-5 27 0,-4 4-27 16,-23 1 18-16,0 0-18 0,16-4 19 0,-9 2-19 15,-7 2 11-15,0 0-11 0,0 0 11 0,10-3-11 16,1-1-1514-16</inkml:trace>
  <inkml:trace contextRef="#ctx0" brushRef="#br0" timeOffset="98165.95">30001 12261 1289 0,'0'0'0'16,"10"-3"0"-16,15-6 0 0,-25 9 0 0,0 0 0 0,34-9 0 15,10 1 0-15,-44 8-3 0,0 0 3 0,39-7-3 16,-11 5 3-16,-28 2 10 0,0 0-10 0,26 0 10 16,4 0-10-16,-30 0 21 0,0 0-21 0,30-2 22 15,-3 4-22-15,-3 0-950 0</inkml:trace>
  <inkml:trace contextRef="#ctx0" brushRef="#br0" timeOffset="98559.89">30677 12289 1155 0,'0'0'0'0,"0"0"0"0,0 0 0 0,0 0 60 16,0 0-60-16,0 0 61 0,0 0-61 0,0 0 111 15,0 0-111-15,-7-5 112 0,7 5-112 0,0 0 91 16,0 0-91-16,5 10 91 0,-3 2-91 0,-2-12 59 0,0 0-59 16,-2 16 60-16,0-1-60 0,2-15 45 0,0 0-45 15,0 21 46-15,0 5-46 0,0-26 39 0,0 0-39 16,-2 26 39-16,-5-2-39 0,7-24 42 0,0 0-42 15,-7 28 42-15,4-1-42 0,3-27 37 0,0 0-37 16,-2 33 38-16,2-5-38 16,0-28 35-1,0 0-35-15,3 33 36 0,1 7-36 0,-4-40 31 0,0 0-31 16,4 45 31-16,-3-7-31 0,-1-38 25 16,0 0-25-16,4 34 26 0,1-9-26 0,-5-25 18 15,0 0-18-15,7 20 18 0,-2-2-18 0,-5-18 13 16,0 0-13-16,2 17 13 0,-4 0-13 15,1 2-1721-15</inkml:trace>
  <inkml:trace contextRef="#ctx0" brushRef="#br0" timeOffset="98936.57">30677 12330 785 0,'0'0'0'0,"0"0"0"0,7-1 0 0,-7 1 95 0,0 0-95 16,7-4 95-16,-7 4-95 0,0 0 84 0,0 0-84 15,10-7 84-15,-10 7-84 0,0 0 60 0,0 0-60 16,11-2 60-16,-11 2-60 0,0 0 53 0,0 0-53 15,11-12 54-15,-4 9-54 0,-7 3 50 0,0 0-50 16,8-4 51-16,8-1-51 0,-16 5 56 0,0 0-56 0,29-8 57 16,15-6-57-16,-44 14 56 0,0 0-56 15,44-12 57-15,-11 6-57 0,-33 6 53 0,0 0-53 0,29-1 53 16,-3 1-53-16,-26 0 47 0,0 0-47 0,21 0 48 16,-5-2-48-16,-16 2 40 0,0 0-40 0,12-2 41 15,-12 2-41-15,0 0 21 0,0 0-21 0,7 4 21 16,-3 3-21-16,-4-7 11 0,0 0-11 0,2 10 11 15,-4 4-11-15,0 0-1473 0</inkml:trace>
  <inkml:trace contextRef="#ctx0" brushRef="#br0" timeOffset="99405.8">30599 12607 1043 0,'0'0'0'0,"0"0"0"16,0 0 0-16,0 0 0 0,0 0 0 0,0 0 0 15,7 4 0-15,-7-4-1 0,0 0 1 0,0 0 0 16,0 0 0-16,0 0 21 0,0 0-21 0,7 8 22 16,-7-8-22-16,0 0 50 0,0 0-50 0,20 0 50 15,15-3-50-15,-35 3 72 0,0 0-72 0,42-5 73 16,-3-2-73-16,-39 7 69 0,0 0-69 0,35-9 70 0,-3-1-70 16,-32 10 63-16,0 0-63 0,23-7 63 0,-9 7-63 15,0 0-1137-15</inkml:trace>
  <inkml:trace contextRef="#ctx0" brushRef="#br0" timeOffset="125568.24">24106 12656 819 0,'0'0'0'0,"0"0"0"16,0 0 0-16,0 0 45 0,0 0-45 0,0 0 45 15,-14 17-45-15,14-17 114 0,0 0-114 0,-3 10 115 0,-6 13-115 16,9-23 107-16,0 0-107 0,-11 33 108 15,-1 12-108-15,12-45 77 0,0 0-77 0,-14 48 77 16,-4 6-77-16,18-54 47 0,0 0-47 0,-17 64 48 0,-1 10-48 16,18-74 40-16,0 0-40 0,-14 76 40 0,-4 2-40 15,18-78 38-15,0 0-38 0,-10 71 39 0,-1-10-39 32,11-61 35-32,0 0-35 0,-9 57 36 0,2-9-36 0,7-48 23 0,0 0-23 0,-9 49 24 15,-3-6-24-15,12-43 16 0,0 0-16 16,-18 38 17-16,-5-10-17 0,0-2-1373 15</inkml:trace>
  <inkml:trace contextRef="#ctx0" brushRef="#br0" timeOffset="125958.61">23536 13379 1009 0,'0'0'0'0,"0"0"0"16,0 0 0-16,0 0 24 0,0 0-24 0,8-5 24 16,-8 5-24-16,0 0 50 0,0 0-50 0,0 0 51 15,7-2-51-15,-7 2 48 0,0 0-48 0,0 0 49 16,0 0-49-16,0 0 39 0,0 0-39 0,1 9 39 16,5 17-39-16,-6-26 31 0,0 0-31 0,8 39 32 15,0 12-32-15,-8-51 31 0,0 0-31 0,8 55 31 16,8-1-31-16,-16-54 28 0,0 0-28 0,20 52 29 15,-1-4-29-15,-19-48 38 0,0 0-38 0,23 40 38 0,3-7-38 16,-26-33 36-16,0 0-36 0,32 24 37 0,9-3-37 16,-41-21 38-16,0 0-38 0,44 15 38 0,2-11-38 15,-46-4 33-15,0 0-33 0,46-4 34 0,-6-13-34 16,-40 17 38-16,0 0-38 0,41-24 38 0,1-16-38 16,-42 40 39-16,0 0-39 0,39-43 40 0,-12-2-40 15,-27 45 36-15,0 0-36 0,21-42 37 0,-9 11-37 16,-12 31 29-16,0 0-29 0,7-24 29 0,-2 6-29 0,-5 18 22 15,0 0-22-15,2-6 23 0,-2 6-23 0,0 0 15 16,0 0-15-16,0 0 16 0,0 0-16 0,0 0-1567 16</inkml:trace>
  <inkml:trace contextRef="#ctx0" brushRef="#br0" timeOffset="141596.9">22995 16020 135 0,'0'0'0'0,"0"0"0"0,0 0 0 16,0 0-1-16,0 0 1 0,0 0 0 0,0 0 0 16,0 0-41-16</inkml:trace>
  <inkml:trace contextRef="#ctx0" brushRef="#br0" timeOffset="175676.02">28446 453 632 0,'0'0'0'0,"0"0"131"0,0 0-131 15,0 0 131-15,0 0-131 0,0 0 119 0,0 0-119 16,5-20 120-16,-5 20-120 0,0 0 94 0,0 0-94 16,0 0 94-16,0 0-94 0,0 0 77 0,0 0-77 15,0 0 77-15,0 0-77 0,0 0 51 0,0 0-51 16,0 0 51-16,-7 12-51 0,7-12 42 0,0 0-42 0,-2 8 42 16,-1 1-42-16,3-9 40 0,0 0-40 0,-4 12 40 15,6 4-40-15,-2-16 36 0,0 0-36 0,4 21 36 16,-1-2-36-16,-3-19 34 0,0 0-34 0,4 24 35 15,-1 0-35-15,-3-24 36 0,0 0-36 0,2 24 37 16,-2 0-37-16,0-24 34 0,0 0-34 0,-2 30 35 16,-1 6-35-16,3-36 30 0,0 0-30 0,-4 40 31 15,4-7-31-15,0-33 25 0,0 0-25 0,2 31 26 0,-2-10-26 16,0-21 22-16,0 0-22 0,2 17 23 16,3-5-23-16,-5-12 16 0,0 0-16 0,4 7 16 0,-4-7-16 15,0 0 11-15,0 0-11 0,0 0 12 0,7-3-12 16,0-1-1617-16</inkml:trace>
  <inkml:trace contextRef="#ctx0" brushRef="#br0" timeOffset="176221.89">28079 414 831 0,'0'0'0'0,"0"0"91"0,0 0-91 0,0 0 92 0,0 0-92 16,0 0 60-16,0 0-60 0,26 7 61 0,-3-7-61 15,-23 0 42-15,0 0-42 0,25 0 42 0,-2-4-42 16,-23 4 52-16,0 0-52 0,23-3 53 0,9-3-53 16,-32 6 53-16,0 0-53 0,35-7 53 0,0 4-53 15,-35 3 47-15,0 0-47 0,34-2 48 0,-6-1-48 16,-28 3 55-16,0 0-55 0,30-7 56 0,5 2-56 0,-35 5 56 16,0 0-56-16,37-9 56 0,2 2-56 15,-39 7 45-15,0 0-45 0,36-3 46 0,-8 1-46 0,-28 2 37 16,0 0-37-16,24 0 37 0,-2 5-37 0,-22-5 28 15,0 0-28-15,17 0 29 0,-6 4-29 0,-11-4 21 16,0 0-21-16,0 0 22 0,0 0-22 0,0 0 9 0,0 0-9 16,3 8 10-16,-3-8-10 0,0 0-1464 0</inkml:trace>
  <inkml:trace contextRef="#ctx0" brushRef="#br0" timeOffset="177002.42">29071 433 1178 0,'0'0'0'15,"0"0"111"-15,0 0-111 0,0 0 112 0,1 17-112 16,-1-17 76-16,0 0-76 0,0 12 77 0,-1 0-77 16,1-12 59-16,0 0-59 0,-2 12 60 0,2 4-60 0,0-16 48 15,0 0-48-15,0 17 49 0,0 2-49 0,0-19 47 16,0 0-47-16,3 21 47 0,3 3-47 0,-6-24 44 0,0 0-44 15,10 19 44-15,3 2-44 0,-13-21 39 0,0 0-39 16,12 21 39-16,-1 0-39 0,-11-21 30 0,0 0-30 16,5 22 31-16,-3-1-31 0,-2-21 25 0,0 0-25 15,0 15 25-15,0-1-25 0,0-14 17 0,0 0-17 16,0 11 17-16,-4-3-17 0,1 1-1572 0</inkml:trace>
  <inkml:trace contextRef="#ctx0" brushRef="#br0" timeOffset="177531.67">28817 538 618 0,'0'0'0'0,"0"0"160"0,0 0-160 15,7-15 161-15,-6 6-161 0,-1 9 92 0,0 0-92 16,0 0 93-16,-3-7-93 0,3 7 68 0,0 0-68 16,0 0 68-16,0 0-68 0,0 0 57 0,0 0-57 15,0 0 57-15,3-5-57 0,-3 5 50 0,0 0-50 0,0 0 51 16,9-7-51-16,-9 7 48 0,0 0-48 15,11-2 49-15,3-1-49 0,-14 3 52 0,0 0-52 0,28-4 52 16,16-4-52-16,-44 8 47 0,0 0-47 0,50-9 47 16,-3 2-47-16,-47 7 37 0,0 0-37 15,46-3 38-15,-5 1-38 0,-41 2 35 16,0 0-35-16,32 0 35 0,-9 0-35 16,-23 0 18-16,0 0-18 0,14 0 19 15,-14 0-19-15,0 0-1404 0</inkml:trace>
  <inkml:trace contextRef="#ctx0" brushRef="#br0" timeOffset="179419.69">30163 227 1079 0,'0'0'0'16,"0"0"107"-16,0 0-107 0,0 0 107 0,14 20-107 0,-14-20 102 15,0 0-102-15,4 6 102 0,-4-6-102 0,0 0 69 16,0 0-69-16,9 7 69 0,-1-2-69 0,-8-5 61 16,0 0-61-16,9 7 62 0,-2 1-62 0,-7-8 40 15,0 0-40-15,4 12 41 0,-2-3-41 0,-2-9 31 16,0 0-31-16,1 11 31 0,3 1-31 0,-4-12 27 0,0 0-27 16,5 17 28-16,2-2-28 0,-7-15 25 0,0 0-25 15,6 16 26-15,-5 5-26 0,-1-21 22 0,0 0-22 16,4 21 22-16,3-1-22 15,-7-20 22-15,0 0-22 0,7 23 23 0,-2-2-23 0,-5-21 22 0,0 0-22 16,4 24 23-16,-1 0-23 0,-3-24 21 0,0 0-21 16,4 21 21-16,-4 3-21 0,0-24 17 0,0 0-17 15,-2 24 17-15,-1 1-17 0,3-25 16 0,0 0-16 0,-4 31 17 16,6 5-17-16,-2-36 20 0,0 0-20 0,3 33 21 16,4 3-21-16,-7-36 19 0,0 0-19 0,9 33 20 15,0-2-20-15,-9-31 18 0,0 0-18 0,9 33 19 16,1-5-19-16,-10-28 18 0,0 0-18 0,7 29 18 15,-5-1-18-15,-2-28 13 0,0 0-13 0,0 29 14 0,0 3-14 16,0-32 10-16,0 0-10 0,2 27 10 0,0 6-10 16,-2-33 7-16,0 0-7 0,0 40 8 0,-4 1-8 15,4-41 6-15,0 0-6 0,-3 49 6 0,4-1-6 16,-1-48 3-16,0 0-3 0,6 45 4 0,-1-5-4 16,-5-40 3-16,0 0-3 0,5 36 3 0,1 4-3 15,-6-40 2-15,0 0-2 0,3 40 3 0,-3-4-3 16,0-36 2-16,0 0-2 0,0 39 2 0,2 4-2 15,-2-43 2-15,0 0-2 0,0 45 2 0,0 7-2 0,0-52 1 16,0 0-1-16,-2 48 2 0,-3 1-2 0,5-49 1 16,0 0-1-16,-5 41 2 0,1-1-2 0,4-40 2 15,0 0-2-15,-3 40 2 0,-1-4-2 0,4-36 2 0,0 0-2 16,-4 36 3-16,1 9-3 0,3-45 3 0,0 0-3 16,-2 52 3-16,2 2-3 0,0-54 2 0,0 0-2 15,2 55 3-15,0-6-3 0,-2-49 1 0,0 0-1 16,0 48 2-16,0-3-2 0,0-45 1 0,0 0-1 15,-2 45 2-15,-3 7-2 0,5-52 1 0,0 0-1 0,-6 57 2 16,5 7-2-16,1-64 1 0,0 0-1 0,0 61 1 16,0-1-1-16,0-60 0 0,0 0 0 0,0 58 1 15,0-3-1-15,0-55 0 0,0 0 0 0,1 61 1 16,3 11-1-16,-4-72 0 0,0 0 0 0,3 75 1 16,1 1-1-16,-4-76 0 0,0 0 0 0,5 72 1 15,1-8-1-15,-6-64 1 0,0 0-1 0,1 70 1 16,-2 2-1-16,1-72 1 0,0 0-1 0,-4 82 1 15,-1 3-1-15,5-85 1 0,0 0-1 0,-7 79 2 16,-2-13-2-16,9-66 1 0,0 0-1 0,-5 73 1 0,1 6-1 16,4-79 1-16,0 0-1 0,-2 85 1 0,2-4-1 15,0-81 1-15,0 0-1 0,0 82 1 0,-2-10-1 16,2-72 1-16,0 0-1 0,-1 80 1 0,1 17-1 16,0-97 0-16,0 0 0 0,1 90 1 0,-2-5-1 15,1-85 0-15,0 0 0 0,-4 81 0 0,1 4 0 16,3-85 0-16,0 0 0 0,-2 88 0 0,0 4 0 0,2-92 0 15,0 0 0-15,-2 93 0 0,-3-8 0 0,5-85 0 16,0 0 0-16,-3 87 0 0,1 13 0 0,2-100 0 16,0 0 0-16,-2 97 0 0,2-9 0 0,0-88 0 15,0 0 0-15,2 92 1 0,3 6-1 0,-5-98 0 16,0 0 0-16,2 101 1 0,-6-11-1 0,4-90 1 0,0 0-1 16,-5 86 1-16,0 4-1 0,5-90 1 15,0 0-1-15,-4 89 1 0,2 7-1 0,2-96 1 0,0 0-1 16,-1 90 2-16,-3-13-2 0,4-77 1 0,0 0-1 15,-2 72 2-15,2 10-2 0,0-82 1 0,0 0-1 0,4 76 1 16,-1 2-1-16,-3-78 0 0,0 0 0 0,4 72 1 16,-1-8-1-16,-3-64 1 0,0 0-1 0,6 52 1 15,1-7-1-15,-7-45 1 0,0 0-1 0,7 44 1 16,-2-6-1-16,-5-38 1 0,0 0-1 0,4 31 2 16,-4-10-2-16,0-21 3 0,0 0-3 0,0 12 3 15,0-12-3-15,0 0 5 0,0 0-5 0,-2-9 5 16,-9-26-5-16,1 2-1889 0</inkml:trace>
  <inkml:trace contextRef="#ctx0" brushRef="#br0" timeOffset="180478.18">30790 559 1323 0,'0'0'0'0,"0"0"123"16,0 0-123-16,0 0 123 0,0 0-123 0,0 0 80 15,0 0-80-15,0 0 80 0,0 0-80 0,0 0 46 16,0 0-46-16,-4 19 46 0,16 5-46 0,-12-24 40 16,0 0-40-16,15 33 41 0,-5 9-41 0,-10-42 25 0,0 0-25 15,9 48 25-15,-4 4-25 0,-5-52 19 0,0 0-19 16,7 48 20-16,2-8-20 0,-9-40 19 0,0 0-19 15,7 37 20-15,-5-10-20 0,-2-27 14 0,0 0-14 16,0 21 14-16,-2-9-14 0,2-12 9 0,0 0-9 16,-2 9 9-16,2-9-9 0,0 0-1497 0</inkml:trace>
  <inkml:trace contextRef="#ctx0" brushRef="#br0" timeOffset="180725.87">30747 626 1366 0,'0'0'0'0,"0"0"69"0,0 0-69 0,25-19 69 0,19 2-69 15,-44 17 28-15,0 0-28 0,42-12 28 0,-8 2-28 16,-34 10 3-16,0 0-3 0,35-6 3 0,15 0-3 15,-50 6 6-15,0 0-6 0,44-6 6 0,-14 3-6 16,-30 3 8-16,0 0-8 0,24-5 8 0,-1 1-8 16,-23 4 5-16,0 0-5 0,20 4 5 0,-1 1-5 0,1 2-1143 15</inkml:trace>
  <inkml:trace contextRef="#ctx0" brushRef="#br0" timeOffset="180985.68">30790 765 928 0,'0'0'0'0,"0"0"44"0,0 0-44 0,28 3 45 15,5-3-45-15,-33 0 57 0,0 0-57 0,43-3 58 16,4 3-58-16,-47 0 38 0,0 0-38 0,44-5 38 15,-14 1-38-15,-30 4 34 0,0 0-34 0,27-3 34 16,1-1-34-16,-28 4 12 0,0 0-12 0,28-1 13 16,-6-3-13-16,-22 4 3 0,0 0-3 0,17-3 4 15,-6-3-4-15,-1 3-921 0</inkml:trace>
  <inkml:trace contextRef="#ctx0" brushRef="#br0" timeOffset="181371.9">31430 620 1137 0,'0'0'0'0,"0"0"76"0,0 0-76 15,0 0 77-15,0 0-77 0,0 0 60 0,0 0-60 0,-10 6 61 16,3 3-61-16,7-9 63 0,0 0-63 0,-8 12 63 16,3 9-63-16,5-21 72 0,0 0-72 0,-3 24 72 15,3 4-72-15,0-28 68 0,0 0-68 0,3 33 68 16,4-2-68-16,-7-31 55 0,0 0-55 0,11 36 56 15,1-3-56-15,-12-33 49 0,0 0-49 0,14 30 49 16,-1-3-49-16,-13-27 38 0,0 0-38 0,8 21 38 16,-4-2-38-16,-4-19 32 0,0 0-32 0,0 16 32 15,-2-8-32-15,2-8 23 0,0 0-23 0,-5 9 24 16,-4-2-24-16,0-2-1600 0</inkml:trace>
  <inkml:trace contextRef="#ctx0" brushRef="#br0" timeOffset="181747.61">31345 620 1233 0,'0'0'0'0,"0"0"64"0,0 0-64 0,8-9 64 16,-1 5-64-16,-7 4 49 0,0 0-49 0,7 0 50 15,3-3-50-15,-10 3 24 0,0 0-24 0,27-2 24 16,20-1-24-16,-47 3 42 0,0 0-42 0,48-4 43 15,-9 1-43-15,-39 3 55 0,0 0-55 0,35-2 56 16,6-1-56-16,-41 3 53 0,0 0-53 0,39-7 54 16,-4 5-54-16,-35 2 42 0,0 0-42 0,26-3 43 15,-6 3-43-15,-20 0 24 0,0 0-24 0,14 0 25 16,-5 8-25-16,0 1-1399 0</inkml:trace>
  <inkml:trace contextRef="#ctx0" brushRef="#br0" timeOffset="182130.94">31379 780 1202 0,'0'0'0'0,"0"0"120"0,0 0-120 15,9 4 121-15,-2 1-121 0,-7-5 69 0,0 0-69 0,9 4 70 16,3-1-70-16,-12-3 40 0,0 0-40 0,19 2 40 15,6 1-40-15,-25-3 43 0,0 0-43 0,27 4 44 16,3-4-44-16,-30 0 47 0,0 0-47 0,28 3 47 16,-3-3-47-16,-25 0 47 0,0 0-47 0,21 0 48 15,-2 0-48-15,-19 0 39 0,0 0-39 0,14 0 39 16,-7-3-39-16,2 3-1452 0</inkml:trace>
  <inkml:trace contextRef="#ctx0" brushRef="#br0" timeOffset="187060.99">29247 9715 807 0,'0'0'0'16,"0"0"0"-16,0 0 0 0,0 0 32 0,0 0-32 16,0 0 32-16,0 0-32 0,0 0 77 0,0 0-77 15,0 0 77-15,0 0-77 0,0 0 80 0,0 0-80 16,0 0 80-16,0 0-80 0,0 0 51 0,0 0-51 15,0 0 52-15,0 0-52 0,0 0 36 0,0 0-36 0,0 0 36 16,0 0-36-16,0 0 25 0,0 0-25 0,20 0 25 16,6 2-25-16,-26-2 25 0,0 0-25 0,41 0 26 15,13 0-26-15,-54 0 22 0,0 0-22 16,64 0 23-16,5 0-23 0,-69 0 20 0,0 0-20 0,72 2 20 0,-3 6-20 16,-69-8 19-16,0 0-19 0,62 6 19 0,-13-5-19 15,-49-1 16-15,0 0-16 0,50 0 16 0,11-1-16 16,-61 1 13-16,0 0-13 0,64-4 14 0,-4 2-14 15,-60 2 12-15,0 0-12 0,51-5 12 0,-7 0-12 16,-44 5 9-16,0 0-9 0,39-5 9 0,-6 0-9 16,-33 5 8-16,0 0-8 0,27-4 9 0,-8 4-9 15,-19 0 9-15,0 0-9 0,16 0 10 0,-2 0-10 16,-14 0 11-16,0 0-11 0,11 0 11 0,-4 4-11 0,-7-4 11 16,0 0-11-16,7 5 11 0,0 5-11 0,-7-10 6 15,0 0-6-15,2 11 6 0,-11-1-6 0,9-10 2 16,0 0-2-16,-19 9 2 0,-11-2-2 0,30-7 0 0,0 0 0 15,-37 1 1-15,-6-2-1 0,43 1 0 0,0 0 0 16,-46-6 0-16,-5-2 0 0,51 8-1 0,0 0 1 16,-47-11-1-16,2 1 1 0,45 10-3 0,0 0 3 15,-37-5-2-15,6 10 2 0,31-5-4 0,0 0 4 16,-22 9-3-16,15-2 3 0,7-7-3 0,0 0 3 16,0 0-2-16,4 12 2 0,-4-12-2 0,0 0 2 15,7 3-1-15,2 6 1 0,-9-9-2 0,0 0 2 16,26 7-1-16,22 3 1 0,-48-10-1 0,0 0 1 0,51 0 0 15,-12-17 0-15,1-4-1257 0</inkml:trace>
  <inkml:trace contextRef="#ctx0" brushRef="#br0" timeOffset="188202.8">29367 9558 483 0,'0'0'0'16,"0"0"0"-16,0 0 0 0,0 0 82 0,0 0-82 15,-10 21 82-15,3-16-82 0,7-5 149 0,0 0-149 0,-9 5 149 16,-4 0-149-16,13-5 19 0,0 0-19 0,-8 4 20 16,8-4-20-16,0 0 8 0,0 0-8 0,-9 8 8 15,9-8-8-15,0 0 12 0,0 0-12 0,-2 6 13 16,2-6-13-16,0 0 26 0,0 0-26 0,0 0 26 16,7 6-26-16,-7-6 37 0,0 0-37 0,9 2 37 15,14 2-37-15,-23-4 38 0,0 0-38 0,40 3 38 0,19 2-38 110,-59-5 34-110,0 0-34 0,65 5 34 0,6 1-34 15,-71-6 30-15,0 0-30 0,77 0 30 0,6 1-30 0,-83-1 27 0,0 0-27 0,92 2 27 0,14 3-27 0,-106-5 25 0,0 0-25 0,107 7 26 0,1 4-26 0,-108-11 22 0,0 0-22 0,109 10 23 0,6-7-23 0,-115-3 30 0,0 0-30 0,120 4 31 0,-5 1-31 0,-115-5 28 16,0 0-28-16,118 0 29 0,7 0-29 0,-125 0 33 0,0 0-33 0,129-3 33 0,-5-3-33 0,-124 6 30 0,0 0-30 0,127-6 31 0,7-3-31 0,-134 9 28 0,0 0-28 15,134-17 28-15,-5-2-28 0,-129 19 24 0,0 0-24 16,123-30 24-16,-6-1-24 0,-117 31 26 0,0 0-26 16,108-36 26-16,-4-1-26 0,-104 37 18 0,0 0-18 0,102-36 19 15,4-4-19-15,-106 40 19 0,0 0-19 16,104-41 20-16,-9-6-20 0,-95 47 18 0,0 0-18 0,97-50 18 16,2-11-18-16,-99 61 15 0,0 0-15 15,90-57 16-15,-12 5-16 0,-78 52 19 0,0 0-19 16,70-52 20-16,-10-1-20 0,-60 53 23 0,0 0-23 15,55-52 23-15,-5 0-23 0,-50 52 19 0,0 0-19 0,42-57 20 16,-5-14-20-16,-37 71 20 0,0 0-20 16,32-73 21-16,-8 4-21 0,-24 69 19 0,0 0-19 0,22-66 20 15,-6-1-20-15,-16 67 16 0,0 0-16 0,7-66 16 16,-11-5-16-16,4 71 16 0,0 0-16 0,-14-69 16 16,-11 6-16-16,25 63 13 0,0 0-13 0,-35-52 14 15,-13 6-14-15,48 46 12 0,0 0-12 0,-56-38 13 0,-11 5-13 16,67 33 13-16,0 0-13 0,-85-31 13 15,-26-2-13-15,111 33 11 0,0 0-11 0,-122-37 12 0,-1 1-12 16,123 36 11-16,0 0-11 0,-133-40 11 0,-8 7-11 16,141 33 8-16,0 0-8 0,-155-36 9 0,-18 0-9 15,173 36 7-15,0 0-7 0,-173-30 7 0,7 6-7 16,166 24 3-16,0 0-3 0,-159-16 4 0,2 13-4 16,157 3 3-16,0 0-3 0,-164 3 4 0,-7 6-4 0,171-9 1 15,0 0-1-15,-177 24 2 0,3 20-2 0,174-44 0 16,0 0 0-16,-165 57 1 0,10 7-1 0,155-64 0 0,0 0 0 15,-150 67 1-15,0 4-1 0,150-71 0 16,0 0 0-16,-137 76 0 0,20 14 0 0,117-90 0 0,0 0 0 16,-108 92 0-16,10-6 0 0,98-86 0 0,0 0 0 15,-80 89 0-15,15 8 0 0,65-97-1 16,0 0 1-16,-50 97 0 0,13 5 0 0,37-102-1 16,0 0 1-16,-24 107 0 0,8-1 0 0,16-106-2 15,0 0 2-15,-4 109-2 0,15-6 2 0,-11-103-4 0,0 0 4 16,19 97-3-16,10-15 3 0,-29-82-5 0,0 0 5 0,33 72-4 15,6-2 4-15,-39-70-6 0,0 0 6 0,48 57-5 16,4-21 5-16,3-1-1783 0</inkml:trace>
</inkml:ink>
</file>

<file path=ppt/ink/ink17.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7T05:26:37.580"/>
    </inkml:context>
    <inkml:brush xml:id="br0">
      <inkml:brushProperty name="width" value="0.05292" units="cm"/>
      <inkml:brushProperty name="height" value="0.05292" units="cm"/>
      <inkml:brushProperty name="color" value="#FF0000"/>
    </inkml:brush>
  </inkml:definitions>
  <inkml:trace contextRef="#ctx0" brushRef="#br0">22467 1265 569 0,'0'0'0'0,"0"0"64"0,0 0-64 16,0 0 64-16,0 0-64 0,0 0 64 0,0 0-64 16,-21-7 65-16,21 7-65 0,0 0 52 0,0 0-52 15,-11-5 53-15,11 5-53 0,0 0 43 0,0 0-43 0,-9-12 43 16,9 5-43-16,0 7 29 0,0 0-29 0,0-9 29 16,0-3-29-16,0 12 24 0,0 0-24 0,6-15 24 15,4-10-24-15,-10 25 22 0,0 0-22 0,13-20 23 16,-1 4-23-16,-12 16 18 0,0 0-18 0,9-12 19 15,0 3-19-15,-9 9 15 0,0 0-15 0,14-12 16 16,-2 3-16-16,-12 9 13 0,0 0-13 0,16-8 13 16,2-3-13-16,-18 11 13 0,0 0-13 0,19-5 14 15,2 5-14 1,-21 0 15-16,0 0-15 0,20 0 16 0,-4 9-16 0,-16-9 18 16,0 0-18-16,7 19 18 0,-13 10-18 0,6-29 18 15,0 0-18-15,-14 44 18 0,-5 6-18 16,19-50 20-16,0 0-20 0,-23 48 20 0,5-5-20 15,18-43 19-15,0 0-19 0,-17 37 19 16,4-4-19-16,13-33 16 16,0 0-16-16,-10 27 16 0,-4-6-16 15,14-21 14-15,0 0-14 0,-11 16 14 0,4-4-14 16,7-12 14-16,0 0-14 0,-7 9 14 0,7-9-14 0,0 0 16 16,0 0-16-16,0 0 16 0,7 8-16 0,-7-8 16 15,0 0-16-15,7 0 17 0,2 0-17 0,-9 0 20 16,0 0-20-16,12-5 21 0,8-4-21 15,-20 9 22-15,0 0-22 0,30-15 23 0,10-6-23 16,-40 21 23-16,0 0-23 0,39-23 23 16,-7 10-23-16,-32 13 23 0,0 0-23 15,23-11 24-15,-4 3-24 0,-19 8 13 0,0 0-13 0,18-6 14 0,-2-1-14 16,-1-1-1312-16</inkml:trace>
  <inkml:trace contextRef="#ctx0" brushRef="#br0" timeOffset="475.91">22790 1237 848 0,'0'0'0'0,"0"0"10"0,0 0-10 0,-7-8 11 16,0 1-11-16,7 7 10 0,0 0-10 0,0 0 10 0,-5-9-10 16,5 9 7-16,0 0-7 0,0 0 7 0,10-21-7 15,-10 21 6-15,0 0-6 0,14-20 7 0,0-5-7 16,-14 25 12-16,0 0-12 0,18-19 13 0,3 4-13 15,-21 15 30-15,0 0-30 0,21-14 31 0,-3 7-31 16,-18 7 50-16,0 0-50 0,9-3 50 0,1 3-50 16,-10 0 56-16,0 0-56 0,9 3 56 0,-3 4-56 15,-6-7 50-15,0 0-50 0,0 17 50 0,-2 11-50 16,2-28 39-16,0 0-39 0,-11 28 40 0,-1 1-40 0,12-29 33 16,0 0-33-16,-9 24 33 0,0-3-33 0,9-21 32 15,0 0-32-15,0 19 32 0,-3-7-32 0,3-12 26 16,0 0-26-16,3 12 26 0,3-3-26 0,-6-9 20 0,0 0-20 15,10 3 20-15,6 3-20 0,-16-6 16 0,0 0-16 16,23 0 17-16,3 0-17 0,-26 0 13 0,0 0-13 16,23 0 14-16,0 3-14 0,-23-3 12 0,0 0-12 15,18 3 12-15,-4 3-12 0,-14-6 9 0,0 0-9 16,9 7 9-16,-4 5-9 0,-5-12 10 0,0 0-10 0,0 15 10 16,-3 6-10-16,3-21 11 0,0 0-11 15,-11 21 11-15,-8-2-11 0,19-19 12 16,0 0-12-16,-22 17 13 0,5-1-13 0,17-16 15 0,0 0-15 0,-14 12 16 15,5-3-16-15,9-9 18 0,0 0-18 0,-5 8 18 16,5-8-18-16,0 0 16 0,0 0-16 0,0 0 16 16,-9 4-16-16,9-4 14 0,0 0-14 0,0 0 14 15,-9-9-14-15,0 2-1374 0</inkml:trace>
  <inkml:trace contextRef="#ctx0" brushRef="#br0" timeOffset="1734.82">23882 1334 527 0,'0'0'0'0,"0"0"0"0,0 0 0 0,0 0 57 16,0 0-57-16,0 0 58 0,-14-21-58 0,14 21 40 0,0 0-40 16,0 0 41-16,9-15-41 0,-9 15 25 0,0 0-25 0,7-16 26 15,-2 4-26-15,-5 12 16 0,0 0-16 0,15-12 16 16,18-12-16-16,-33 24 18 0,0 0-18 0,32-21 19 15,-9 12-19-15,-23 9 27 0,0 0-27 0,16-3 27 16,-4 0-27-16,-12 3 33 0,0 0-33 0,11 3 33 16,-3 6-33-16,-8-9 37 0,0 0-37 0,6 19 37 15,-8 14-37-15,2-33 38 0,0 0-38 0,-11 36 39 16,-5 0-39-16,16-36 36 0,0 0-36 0,-30 37 37 16,-5-5-37-16,35-32 35 0,0 0-35 0,-32 32 35 15,17-5-35-15,15-27 33 0,0 0-33 0,-9 21 34 16,5-5-34-16,4-16 30 0,0 0-30 0,4 8 30 0,5-2-30 15,-9-6 28-15,0 0-28 0,21-2 28 16,19-5-28-16,-40 7 26 0,0 0-26 0,46-9 26 0,-9-3-26 16,-37 12 22-16,0 0-22 0,41-15 23 0,8-6-23 15,-49 21 6-15,0 0-6 0,55-24 7 0,0 3-7 16,1-2-1103-16</inkml:trace>
  <inkml:trace contextRef="#ctx0" brushRef="#br0" timeOffset="2171.16">24445 1132 925 0,'-7'-7'0'0,"7"7"8"15,0 0-8-15,-23 3 9 0,0 6-9 0,23-9 0 0,0 0 0 16,-21 19 0-16,-2 2 0 0,23-21 7 0,0 0-7 16,-24 27 8-16,-1 3-8 0,25-30 36 0,0 0-36 15,-23 28 36-15,3-1-36 0,20-27 60 0,0 0-60 0,-12 30 60 16,10-6-60-16,2-24 58 0,0 0-58 0,2 15 59 15,7 1-59-15,-9-16 50 0,0 0-50 0,16 12 51 16,5-7-51-16,-21-5 38 0,0 0-38 0,19 0 39 16,-6 4-39-16,-13-4 29 0,0 0-29 0,9 0 30 15,-9 0-30-15,0 0 27 0,0 0-27 0,10-5 27 16,-5-2-27-16,-5 7 22 0,0 0-22 0,9-12 23 16,-3-4-23-16,-6 16 20 0,0 0-20 0,7-14 21 15,-2-1-21-15,-5 15 18 0,0 0-18 0,3-9 19 16,1 2-19-16,-4 7 16 0,0 0-16 0,4-9 16 0,-1 2-16 15,-3 7 11-15,0 0-11 0,0 0 12 0,9-5-12 16,-9 5 9-16,0 0-9 0,10 9 9 0,6 6-9 16,-16-15 7-16,0 0-7 0,18 21 7 0,0 3-7 15,-18-24 6-15,0 0-6 0,12 28 7 0,-5 5-7 16,-7-33 8-16,0 0-8 0,0 28 8 0,-9-1-8 16,9-27 8-16,0 0-8 0,-19 25 8 0,-11-5-8 15,30-20 8-15,0 0-8 0,-37 21 9 0,-7-2-9 0,44-19 7 16,0 0-7-16,-44 14 7 0,3-2-7 0,2-5-1323 15</inkml:trace>
  <inkml:trace contextRef="#ctx0" brushRef="#br0" timeOffset="4176.04">22262 1836 695 0,'0'0'0'0,"0"0"0"16,0 0 0-16,0 0 17 0,0 0-17 0,0 0 17 15,0 0-17-15,0 0 40 0,0 0-40 0,20-9 41 16,-1 9-41-16,-19 0 50 0,0 0-50 0,23 0 51 16,-2 0-51-16,-21 0 53 0,0 0-53 0,18 7 54 0,-4 7-54 15,-14-14 28-15,0 0-28 0,12 19 29 0,-6 6-29 16,-6-25 29-16,0 0-29 0,-6 27 29 0,-1 6-29 16,7-33 27-16,0 0-27 0,-12 36 27 0,-7 9-27 15,19-45 22-15,0 0-22 0,-22 44 23 16,7-3-23-16,15-41 28 0,0 0-28 15,-11 31 28-15,4-5-28 0,7-26 27 16,0 0-27-16,-2 19 27 0,2-7-27 0,0-12 24 16,0 0-24-16,12 6 24 0,15-6-24 15,-27 0 21-15,0 0-21 0,30-2 22 0,-7-5-22 16,-23 7 17-16,0 0-17 0,23-12 17 0,5-9-17 16,-28 21 18-1,0 0-18-15,27-21 19 0,-5 2-19 0,-22 19 4 16,0 0-4-16,18-20 4 0,-9 7-4 15,0-2-1074-15</inkml:trace>
  <inkml:trace contextRef="#ctx0" brushRef="#br0" timeOffset="4454.85">22649 1892 897 0,'0'0'0'0,"-9"0"0"15,-10-4 0-15,19 4 21 0,0 0-21 0,-23-3 22 16,23 3-22-16,0 0 41 0,0 0-41 0,0 0 41 16,0 0-41-16,0 0 45 0,0 0-45 0,14-6 46 15,-5 10-46-15,-9-4 38 0,0 0-38 0,1 5 38 16,1 7-38-16,-2-12 31 0,0 0-31 0,0 16 32 15,-2 4-32-15,2-20 26 0,0 0-26 0,-1 21 26 16,1 3-26-16,0-24 30 0,0 0-30 0,1 28 30 16,-1 3-30-16,0-31 33 0,0 0-33 0,0 33 34 31,4-5-34-31,-4-28 33 0,0 0-33 0,5 29 33 0,4-1-33 0,-9-28 28 0,0 0-28 0,12 28 28 0,-1-4-28 16,-11-24 24-16,0 0-24 0,7 21 24 0,-2-6-24 15,-5-15 23-15,0 0-23 0,4 14 23 0,-6-2-23 16,2-12 23-16,0 0-23 0,-5 11 23 0,-6-3-23 15,11-8 18-15,0 0-18 0,-12 9 19 0,-2-2-19 0,14-7 12 16,0 0-12-16,-13 2 12 0,6-4-12 0,0 2-1256 16</inkml:trace>
  <inkml:trace contextRef="#ctx0" brushRef="#br0" timeOffset="4629.83">22488 1928 1166 0,'0'0'0'0,"0"0"0"0,7-12 0 0,-7 12 21 0,0 0-21 15,7-9 22-15,-1 2-22 0,-6 7 18 0,0 0-18 16,14-8 19-16,12-5-19 0,-26 13 36 0,0 0-36 0,37-15 37 16,9-1-37-16,-46 16 30 0,0 0-30 15,48-12 31-15,1 3-31 0,-49 9 24 0,0 0-24 0,37-8 25 16,-17 4-25-16,1-1-1012 0</inkml:trace>
  <inkml:trace contextRef="#ctx0" brushRef="#br0" timeOffset="5505.02">23840 2016 819 0,'0'0'0'0,"0"0"0"0,5-15 0 0,-5 15 32 16,0 0-32-16,4-16 33 0,-2 7-33 0,-2 9 69 15,0 0-69-15,0 0 69 0,5-8-69 0,-5 8 68 0,0 0-68 16,7-4 68-16,4-4-68 0,-11 8 54 0,0 0-54 15,22-13 54-15,19 1-54 0,-41 12 39 0,0 0-39 16,42-12 40-16,-8 9-40 0,-34 3 30 0,0 0-30 16,25 3 30-16,-4 2-30 0,-21-5 27 0,0 0-27 15,16 16 28-15,-7 5-28 0,-9-21 33 0,0 0-33 0,1 27 34 16,-6 10-34-16,5-37 33 0,0 0-33 0,-11 40 33 16,-4-4-33-16,15-36 30 0,0 0-30 0,-18 36 31 15,-2-3-31-15,20-33 31 0,0 0-31 0,-19 28 31 16,-2-7-31-16,21-21 28 0,0 0-28 0,-20 20 29 15,12-8-29-15,8-12 24 0,0 0-24 0,-4 13 24 16,4-13-24-16,0 0 19 0,0 0-19 0,9 6 19 16,17 0-19-16,-26-6 16 0,0 0-16 0,32 0 16 15,-4 0-16-15,-28 0 11 0,0 0-11 0,32-4 12 0,11 2-12 16,-43 2 4-16,0 0-4 0,47-6 4 16,1 0-4-16,-2 3-1382 0</inkml:trace>
  <inkml:trace contextRef="#ctx0" brushRef="#br0" timeOffset="6022.18">24438 1919 1031 0,'0'0'0'0,"0"0"0"0,-2-15 0 0,2 15 5 16,0 0-5-16,-5-16 6 0,2 7-6 0,3 9 2 16,0 0-2-16,-9-8 2 0,-2 4-2 0,11 4 16 15,0 0-16-15,-12 0 16 0,-8 12-16 0,20-12 24 0,0 0-24 16,-21 13 24-16,-3-1-24 0,24-12 33 0,0 0-33 15,-25 15 33-15,2 6-33 0,23-21 49 0,0 0-49 16,-16 24 49-16,5 4-49 0,11-28 50 0,0 0-50 16,-3 24 50-16,5-3-50 0,-2-21 50 0,0 0-50 15,7 21 50-15,2-2-50 0,-9-19 42 0,0 0-42 16,12 8 43 0,-3 1-43-16,-9-9 38 0,0 0-38 0,12 3 38 0,0-3-38 15,-12 0 29-15,0 0-29 0,11-3 30 0,-4-2-30 16,-7 5 27-16,0 0-27 0,7-12 27 15,7-13-27-15,-14 25 25 0,0 0-25 0,11-24 26 16,-4 5-26-16,-7 19 22 16,0 0-22-16,3-12 22 0,-3 3-22 0,0 9 20 15,0 0-20-15,0-8 20 0,2 1-20 16,-2 7 16-16,0 0-16 0,0 0 17 0,0 0-17 0,0 0 14 0,0 0-14 0,9-9 14 16,0 6-14-16,-9 3 14 0,0 0-14 0,19 3 14 15,15 6-14-15,-34-9 12 0,0 0-12 0,33 21 13 16,-10 15-13-16,-23-36 11 0,0 0-11 0,14 47 12 15,-10-2-12-15,-4-45 16 16,0 0-16-16,-11 48 16 0,-17-3-16 16,28-45 16-16,0 0-16 0,-35 36 17 15,-6-4-17-15,41-32 14 16,0 0-14-16,-44 24 15 0,-2-7-15 0,46-17 15 0,0 0-15 16,-42 12 15-16,8-8-15 0,34-4 15 0,0 0-15 0,-26 0 15 0,12-4-15 15,-4-1-1583-15</inkml:trace>
  <inkml:trace contextRef="#ctx0" brushRef="#br0" timeOffset="6662.68">24389 1137 1027 0,'0'0'0'0,"0"0"21"0,0 0-21 0,0 0 22 16,-16-21-22-16,16 21 23 0,0 0-23 0,0 0 23 15,0 0-23-15,0 0 37 0,0 0-37 0,-9 4 38 16,2 8-38-16,7-12 45 0,0 0-45 0,-9 21 46 16,0 3-46-16,9-24 51 0,0 0-51 0,-5 31 52 15,2 2-52-15,3-33 47 0,0 0-47 0,1 33 48 16,3 3-48-16,-4-36 44 0,0 0-44 0,9 31 45 16,3-5-45-16,-12-26 42 0,0 0-42 0,19 24 42 15,8-5-42-15,-1 2-1180 0</inkml:trace>
  <inkml:trace contextRef="#ctx0" brushRef="#br0" timeOffset="8954.89">22354 2655 617 0,'0'0'0'0,"0"0"0"0,0 0 0 15,0 0 12-15,0 0-12 0,-21-4 13 0,21 4-13 16,0 0 61-16,0 0-61 0,0 0 62 0,3-8-62 16,-3 8 76-16,0 0-76 0,9-9 77 0,-3-3-77 15,-6 12 52-15,0 0-52 0,12-11 53 0,0-1-53 0,-12 12 41 16,0 0-41-16,20-8 41 0,-4 2-41 0,-16 6 28 15,0 0-28-15,19-3 28 0,2 6-28 16,-21-3 22-16,0 0-22 0,20 6 23 0,-5 6-23 16,-15-12 22-16,0 0-22 0,9 15 22 0,-5 10-22 0,-4-25 20 15,0 0-20-15,-7 24 20 0,-4 0-20 32,11-24 16-32,0 0-16 0,-14 24 17 0,-2-3-17 0,16-21 20 0,0 0-20 15,-16 19 21-15,0-2-21 0,16-17 17 16,0 0-17-16,-12 12 17 0,5 1-17 15,7-13 15-15,0 0-15 0,-4 12 15 0,4-9-15 16,0-3 15-16,0 0-15 0,0 0 15 0,8 9-15 0,-8-9 14 16,0 0-14-16,7 0 15 0,3 3-15 15,-10-3 17-15,0 0-17 0,11 0 17 0,-1 4-17 0,-10-4 13 16,0 0-13-16,13 8 14 0,-1 5-14 0,-12-13 10 0,0 0-10 0,9 17 10 0,-7 10-10 0,-2-27 8 0,0 0-8 0,-6 37 8 16,-8-1-8-16,14-36 6 0,0 0-6 0,-21 40 6 15,-9-7-6-15,30-33 5 0,0 0-5 0,-33 28 5 16,1-4-5-16,32-24 5 0,0 0-5 0,-27 21 5 15,13-13-5-15,14-8 5 0,0 0-5 0,0 0 6 16,9 7-6-16,-9-7 2 0,0 0-2 0,19-7 3 0,6-14-3 16,-5 1-1164-16</inkml:trace>
  <inkml:trace contextRef="#ctx0" brushRef="#br0" timeOffset="9327.7">22741 2724 1076 0,'0'0'0'0,"-7"0"0"0,-18-5 0 16,25 5 14-16,0 0-14 0,-25 1 14 0,7 6-14 0,18-7 25 16,0 0-25-16,-14 12 26 0,0 6-26 0,14-18 32 15,0 0-32-15,-10 22 32 0,-1-1-32 0,11-21 28 16,0 0-28-16,-5 24 29 0,5 1-29 0,0-25 37 16,0 0-37-16,5 27 37 0,2 6-37 0,-7-33 42 0,0 0-42 15,9 29 43-15,5-6-43 0,-14-23 36 0,0 0-36 16,14 14 37-16,-3-11-37 0,-11-3 35 0,0 0-35 15,7 0 35-15,-7 0-35 0,0 0 30 0,0 0-30 0,14-20 31 16,0-20-31-16,-14 40 28 0,0 0-28 16,11-42 28-16,-11 2-28 31,0 40 24-31,0 0-24 0,-11-32 24 0,-12-5-24 0,23 37 23 0,0 0-23 16,-21-28 24-16,10 9-24 0,11 19 21 0,0 0-21 0,-3-8 21 15,10 8-21-15,-7 0 19 0,0 0-19 16,25 12 20-16,20 9-20 0,-45-21 16 15,0 0-16-15,50 27 16 0,-10-2-16 0,1-1-1368 16</inkml:trace>
  <inkml:trace contextRef="#ctx0" brushRef="#br0" timeOffset="9902.83">23784 2772 1054 0,'0'0'0'15,"0"0"0"-15,0 0 0 0,0 0-21 0,0 0 21 0,0-17-20 16,0 10 20-16,0 7-52 0,0 0 52 0,0 0-52 16,3-9 52-16,-3 9 6 0,0 0-6 15,0 0 6-15,0 0-6 0,0 0 50 0,0 0-50 0,0 0 50 16,16-15-50-16,-16 15 102 0,0 0-102 0,16-9 102 16,3 1-102-16,-19 8 91 0,0 0-91 0,18-4 91 15,-4 4-91-15,-14 0 68 0,0 0-68 0,14 0 68 16,0 9-68-16,-14-9 46 0,0 0-46 0,9 8 47 15,-9 8-47-15,0-16 33 0,0 0-33 0,-3 16 34 16,-6-1-34-16,9-15 23 0,0 0-23 0,-11 12 24 47,4 2-24-47,7-14 18 0,0 0-18 0,-5 16 18 16,-1-4-18-16,6-12 13 0,0 0-13 0,-1 12 13 0,2-3-13 0,-1-9 12 0,0 0-12 0,6 7 13 15,1-4-13-15,-7-3 13 0,0 0-13 0,17 2 13 0,17 1-13 0,-34-3 13 0,0 0-13 0,34 4 14 0,-10-1-14 16,-24-3 13-16,0 0-13 0,20 2 13 0,-10 1-13 15,-10-3 11-15,0 0-11 0,9 9 12 0,-4 10-12 0,-5-19 10 16,0 0-10-16,0 28 11 0,-8-2-11 0,8-26 8 16,0 0-8-16,-22 27 9 0,-15 1-9 15,37-28 7-15,0 0-7 0,-35 24 7 0,9-3-7 16,26-21 6-16,0 0-6 0,-18 12 7 0,7-3-7 0,11-9 6 16,0 0-6-16,-3 7 7 0,3-7-7 0,0 0 4 0,0 0-4 15,14 5 5-15,12-5-5 0,1 0-1460 0</inkml:trace>
  <inkml:trace contextRef="#ctx0" brushRef="#br0" timeOffset="10371.09">24255 2743 1155 0,'0'0'0'0,"0"0"0"16,0-7 0-16,0 7 13 0,0 0-13 0,0-9 13 15,0 9-13-15,0 0 31 0,0 0-31 0,3-8 32 16,4 4-32-16,-7 4 28 0,0 0-28 0,14-7 29 16,11-5-29-16,-25 12 21 0,0 0-21 0,28-12 21 0,-3 3-21 15,-25 9 27-15,0 0-27 0,25-5 28 0,5 5-28 16,-30 0 26-16,0 0-26 0,24 0 27 0,-6 2-27 16,-18-2 24-16,0 0-24 0,9 7 24 0,-7 5-24 15,-2-12 17-15,0 0-17 0,-6 16 18 0,-6-4-18 16,12-12 12-16,0 0-12 0,-16 14 13 0,-3 1-13 15,19-15 9-15,0 0-9 0,-16 16 9 16,2-1-9-16,14-15 9 0,0 0-9 16,-7 9 10-16,5-4-10 0,2-5 12 15,0 0-12-15,0 0 13 0,7 7-13 0,-7-7 15 0,0 0-15 0,11 4 16 16,6 1-16-16,-17-5 18 0,0 0-18 0,34 0 19 0,12 0-19 16,-46 0 20-16,0 0-20 0,53 0 21 0,-8 0-21 15,-45 0 20-15,0 0-20 0,39 0 20 0,-10 7-20 0,-29-7 16 16,0 0-16-16,15 12 17 0,-11 2-17 0,-4-14 12 0,0 0-12 15,-14 19 13-15,-18 1-13 0,32-20 11 0,0 0-11 16,-42 19 11-16,-9 2-11 0,51-21 8 0,0 0-8 16,-48 16 9-16,14 1-9 0,34-17 8 0,0 0-8 0,-24 16 8 15,10-8-8-15,14-8 7 0,0 0-7 0,0 0 8 16,24-3-8-16,1 1-1364 0</inkml:trace>
  <inkml:trace contextRef="#ctx0" brushRef="#br0" timeOffset="11705.29">22635 3317 651 0,'0'0'0'15,"0"0"0"-15,-37-8 0 0,37 8 15 0,0 0-15 16,-25-9 16-16,16 6-16 0,9 3 53 0,0 0-53 16,0 0 53-16,-2-7-53 0,2 7 59 0,0 0-59 15,14-9 59-15,16-6-59 0,-30 15 48 0,0 0-48 16,32-14 49-16,-2 7-49 0,-30 7 32 0,0 0-32 0,34-5 32 16,3 6-32-16,-37-1 25 0,0 0-25 0,32 7 26 15,-17 2-26-15,-15-9 26 0,0 0-26 0,0 15 27 16,-15 10-27-16,15-25 27 0,0 0-27 0,-25 36 28 15,-9 6-28 1,34-42 24-16,0 0-24 16,-35 45 24-16,2-6-24 0,33-39 26 0,0 0-26 0,-27 33 27 0,4-5-27 0,23-28 34 0,0 0-34 0,-18 21 34 15,8-6-34-15,10-15 37 0,0 0-37 0,-4 12 37 16,4 1-37-16,0-13 38 0,0 0-38 0,0 0 39 16,4 6-39-16,-4-6 33 0,0 0-33 0,9 0 34 15,12 0-34-15,-21 0 30 0,0 0-30 0,33-3 30 0,13-6-30 16,-46 9 30-16,0 0-30 0,59-12 31 0,2 0-31 15,-61 12 25-15,0 0-25 0,60-12 26 0,-16 3-26 16,-44 9 8-16,0 0-8 0,45-10 9 0,4-2-9 16,0 0-1292-16</inkml:trace>
  <inkml:trace contextRef="#ctx0" brushRef="#br0" timeOffset="12293.06">23725 3302 718 0,'0'0'0'0,"-7"0"0"16,-10 0 0-16,17 0 42 0,0 0-42 0,-23 3 42 16,-6 6-42-16,29-9 29 0,0 0-29 0,-28 16 29 15,0 3-29-15,28-19 18 0,0 0-18 0,-27 22 18 0,3 1-18 16,24-23 37-16,0 0-37 0,-18 24 38 0,6 0-38 16,12-24 60-16,0 0-60 0,-6 24 61 0,6-6-61 15,0-18 65-15,0 0-65 0,4 15 66 16,0-10-66-16,-4-5 52 0,0 0-52 0,7 4 53 0,1-1-53 15,-8-3 51-15,0 0-51 0,15 0 51 0,0-5-51 16,-15 5 42-16,0 0-42 0,18-7 42 0,1-1-42 47,-19 8 37-47,0 0-37 0,15-16 37 0,-3-5-37 0,-12 21 29 0,0 0-29 0,9-22 29 0,-2 4-29 0,-7 18 24 16,0 0-24-16,3-15 25 0,1-2-25 0,-4 17 21 0,0 0-21 0,3-21 21 0,-1 7-21 0,-2 14 17 15,0 0-17-15,0-10 17 0,-2 3-17 0,2 7 14 16,0 0-14-16,0 0 15 0,-1-9-15 0,1 9 12 15,0 0-12-15,0 0 13 0,0 0-13 0,0 0 9 16,0 0-9-16,0 0 10 0,7-7-10 0,-7 7 7 16,0 0-7-16,0 0 8 0,7-2-8 0,-7 2 6 15,0 0-6-15,0 0 6 0,0 0-6 0,0 0 8 0,0 0-8 16,7 0 8-16,-7 0-8 0,0 0 8 0,0 0-8 16,0 0 9-16,0 0-9 0,0 0 6 0,0 0-6 15,9-1 6-15,-9 1-6 0,0 0 4 0,0 0-4 16,7 0 4-16,-7 0-4 0,0 0-1383 15</inkml:trace>
  <inkml:trace contextRef="#ctx0" brushRef="#br0" timeOffset="13176.02">23086 3226 662 0,'0'0'0'0,"0"0"0"0,-26-9 0 15,26 9 32-15,0 0-32 0,-18-5 33 0,10-2-33 16,8 7 114-16,0 0-114 0,0 0 115 0,-8-5-115 15,8 5 106-15,0 0-106 0,0 0 106 0,-8-7-106 16,8 7 89-16,0 0-89 0,-9 0 89 0,-4 0-89 16,13 0 51-16,0 0-51 0,-14 3 51 0,-2 9-51 15,16-12 46-15,0 0-46 0,-15 16 46 0,2 0-46 16,13-16 45-16,0 0-45 0,-9 20 46 0,2 1-46 0,7-21 45 16,0 0-45-16,-3 17 46 0,3 6-46 15,0-23 46-15,0 0-46 0,3 21 47 16,3-6-47-16,-6-15 41 0,0 0-41 0,7 9 41 0,0 0-41 0,-7-9 37 15,0 0-37-15,0 0 38 0,9 7-38 0,-9-7 34 16,0 0-34-16,0 0 35 0,8-4-35 0,-8 4 28 16,0 0-28-16,7-9 28 0,1-10-28 15,-8 19 26-15,0 0-26 16,7-17 26-16,-2 1-26 0,-5 16 25 16,0 0-25-16,5-12 25 0,4 0-25 0,-9 12 20 0,0 0-20 0,4-12 20 0,-3 3-20 0,-1 9 14 0,0 0-14 0,0-8 15 15,0 8-15-15,0 0 12 0,0 0-12 0,0 0 12 16,0 0-12-16,0 0 9 0,0 0-9 0,6-7 9 15,-6 7-9-15,0 0 7 0,0 0-7 0,8 5 7 16,1 11-7-16,-9-16 7 0,0 0-7 0,13 27 7 16,-10 17-7-16,-3-44 5 0,0 0-5 0,0 53 6 15,-3 1-6-15,3-54 6 0,0 0-6 0,-7 55 6 16,-6-6-6-16,13-49 7 0,0 0-7 0,-14 45 7 16,-2-5-7-16,16-40 10 0,0 0-10 0,-12 29 11 15,3-5-11-15,9-24 11 0,0 0-11 0,-2 19 11 16,6-10-11-16,-4-9 9 0,0 0-9 0,9 7 9 15,5-5-9-15,0 1-1767 0</inkml:trace>
  <inkml:trace contextRef="#ctx0" brushRef="#br0" timeOffset="13849.83">23473 3613 729 0,'0'0'0'15,"0"0"0"-15,19-1 0 0,-19 1 36 0,0 0-36 0,7-4 37 16,-14 4-37-16,7 0 65 0,0 0-65 0,-12 0 66 15,5-3-66-15,7 3 54 0,0 0-54 0,0 0 55 16,0 0-55-16,0 0 58 0,0 0-58 0,0-5 59 16,0 5-59-16,0 0 62 0,0 0-62 0,0 0 63 15,5-7-63-15,-5 7 63 0,0 0-63 0,7-16 63 16,9-10-63-16,-16 26 57 0,0 0-57 0,27-36 57 16,6-4-57-16,-33 40 49 0,0 0-49 0,37-36 50 62,2 8-50-62,-39 28 51 0,0 0-51 0,37-21 52 0,2 2-52 0,-39 19 50 0,0 0-50 0,33-10 50 16,-10 8-50-16,-23 2 45 0,0 0-45 0,18 3 46 0,-2 8-46 0,-16-11 43 15,0 0-43-15,7 17 44 0,-12 11-44 0,5-28 38 0,0 0-38 16,-14 26 38-16,-11 2-38 0,25-28 30 0,0 0-30 16,-27 24 30-16,3 0-30 0,24-24 22 15,0 0-22-15,-23 21 23 0,9-6-23 0,14-15 22 0,0 0-22 0,-14 12 22 0,8-5-22 0,6-7 19 16,0 0-19-16,0 0 20 0,0 0-20 0,0 0 18 0,0 0-18 0,7 6 19 0,6-6-19 15,-13 0 15-15,0 0-15 0,21-6 16 0,16 3-16 0,-37 3 13 16,0 0-13-16,39 0 14 0,-6 0-14 0,-33 0 12 0,0 0-12 16,28 3 12-16,-6-3-12 0,-22 0 12 15,0 0-12-15,17 9 13 0,3 7-13 0,-20-16 10 0,0 0-10 16,10 17 10-16,-8 2-10 0,-2-19 6 16,0 0-6-16,-7 17 7 0,-9-1-7 0,16-16 5 0,0 0-5 15,-21 15 5-15,-11 3-5 0,32-18 4 0,0 0-4 0,-37 12 4 16,2 0-4-16,35-12 4 0,0 0-4 0,-28 7 4 15,8-2-4-15,20-5 4 0,0 0-4 0,-10 0 5 16,10 0-5-16,0 0 1 0,0 0-1 0,0 0 2 16,3-9-2-16,-3 9 0 0,0 0 0 0,21-8 0 15,25-3 0-15,0 3-1803 0</inkml:trace>
  <inkml:trace contextRef="#ctx0" brushRef="#br0" timeOffset="14377.2">24129 3371 1289 0,'0'0'0'0,"0"0"0"0,9-10 0 15,-9 10 16-15,0 0-16 0,7-7 16 0,0-5-16 0,-7 12 27 16,0 0-27-16,9-12 28 0,4-1-28 0,-13 13 17 15,0 0-17-15,12-15 17 0,-2 6-17 0,-10 9 7 16,0 0-7-16,15-15 8 0,8-3-8 0,-23 18 7 16,0 0-7-16,26-15 7 0,-8 6-7 0,-18 9 7 0,0 0-7 15,17-3 7-15,10 3-7 0,-27 0 8 16,0 0-8-16,24 3 9 0,-8 6-9 0,-16-9 10 16,0 0-10-16,7 15 11 0,-12 6-11 0,5-21 15 15,0 0-15-15,-9 24 16 0,-7 4-16 31,16-28 23-31,0 0-23 0,-17 29 23 0,-1-1-23 0,18-28 25 0,0 0-25 0,-14 21 25 0,3-2-25 0,11-19 25 0,0 0-25 0,-5 16 26 16,0-8-26-16,5-8 22 0,0 0-22 0,0 0 23 16,5 9-23-16,-5-9 20 0,0 0-20 0,5 3 21 15,4-3-21-15,-9 0 18 0,0 0-18 0,18 2 19 16,10 0-19-16,-28-2 16 0,0 0-16 0,34 2 16 16,1 4-16-16,-35-6 21 0,0 0-21 0,33 9 22 15,-4 3-22-15,-29-12 23 0,0 0-23 0,21 16 23 16,-5 5-23-16,-16-21 24 0,0 0-24 0,7 24 24 15,-16-3-24-15,9-21 24 0,0 0-24 0,-21 19 24 0,-11-2-24 16,32-17 24-16,0 0-24 0,-35 12 24 0,-4-3-24 16,39-9 19-16,0 0-19 0,-37 7 20 0,7-2-20 15,30-5 16-15,0 0-16 0,-23 3 16 0,11-3-16 16,12 0 8-16,0 0-8 0,0 0 9 0,-7-3-9 16,-1 1-1549-16</inkml:trace>
  <inkml:trace contextRef="#ctx0" brushRef="#br0" timeOffset="16886.24">22213 4133 695 0,'0'0'0'0,"0"0"0"0,-20-7 0 16,20 7 37-16,0 0-37 0,-14-9 38 0,14 9-38 15,0 0 82-15,0 0-82 0,-3-12 83 0,12 3-83 16,-9 9 73-16,0 0-73 0,21-12 73 0,14-7-73 15,-35 19 57-15,0 0-57 0,37-17 58 0,-1 10-58 16,-36 7 51-16,0 0-51 0,26 0 51 0,-1 0-51 16,-25 0 42-16,0 0-42 0,21 9 43 0,0 10-43 15,-21-19 35-15,0 0-35 0,16 20 35 0,-9 5-35 0,-7-25 33 16,0 0-33-16,0 24 33 0,-4 0-33 0,4-24 27 16,0 0-27-16,-14 28 27 15,-3 5-27-15,17-33 23 0,0 0-23 0,-25 31 23 16,0-7-23-16,25-24 22 0,0 0-22 0,-28 24 23 15,10-7-23-15,18-17 28 16,0 0-28-16,-10 16 28 0,6-4-28 0,4-12 29 0,0 0-29 0,0 0 30 0,4 9-30 0,-4-9 31 0,0 0-31 16,16-5 31-16,19-6-31 0,-35 11 26 0,0 0-26 15,37-12 26-15,-2 0-26 0,-35 12 20 0,0 0-20 0,36-14 21 16,4-1-21-16,-40 15 16 0,0 0-16 0,44-16 17 16,-1-1-17-16,-1-2-1416 0</inkml:trace>
  <inkml:trace contextRef="#ctx0" brushRef="#br0" timeOffset="17378.78">22755 3987 1255 0,'0'0'0'0,"-7"0"0"15,-15-7 0-15,22 7 1 0,0 0-1 0,-21-8 1 0,9-1-1 16,12 9 1-16,0 0-1 0,-14-7 1 0,0 2-1 16,14 5 17-16,0 0-17 0,-13-7 17 0,-3 3-17 15,16 4 27-15,0 0-27 0,-12 4 27 0,-4-1-27 16,16-3 43-16,0 0-43 0,-17 13 44 0,-1 2-44 15,18-15 60-15,0 0-60 0,-14 21 61 0,3 0-61 16,11-21 60-16,0 0-60 0,-7 19 60 0,5 1-60 16,2-20 51-16,0 0-51 0,0 18 51 0,2-3-51 15,-2-15 43-15,0 0-43 0,7 9 44 16,0 1-44-16,-7-10 38 0,0 0-38 0,18 6 38 0,10 0-38 0,-28-6 32 0,0 0-32 16,30 0 32-16,-9-3-32 0,-21 3 31 15,0 0-31-15,18-3 32 0,-2-3-32 0,-16 6 26 0,0 0-26 16,16-7 26-16,-2-1-26 0,-14 8 20 15,0 0-20-15,12-12 20 0,1 0-20 0,-13 12 18 0,0 0-18 16,10-9 19-16,-10 9-19 0,0 0 13 0,0 0-13 16,7-7 14-16,-7 7-14 0,0 0 11 0,0 0-11 0,7-5 12 15,2 1-12-15,-9 4 9 0,0 0-9 0,11 4 9 16,-1 1-9-16,-10-5 8 0,0 0-8 0,13 16 8 16,3 8-8-16,-16-24 6 0,0 0-6 0,15 29 7 15,-4 6-7-15,-11-35 5 0,0 0-5 0,4 36 6 16,-6 9-6-16,2-45 4 0,0 0-4 0,-6 45 5 15,-11-2-5-15,17-43 3 0,0 0-3 0,-27 37 4 16,-10-4-4-16,37-33 4 0,0 0-4 0,-40 27 4 16,-3-2-4-16,43-25 7 0,0 0-7 0,-38 17 7 15,11-5-7-15,27-12 5 0,0 0-5 0,-19 7 5 16,10-2-5-16,9-5 0 0,0 0 0 0,0 0 0 0,16-9 0 16,1 2-1704-16</inkml:trace>
  <inkml:trace contextRef="#ctx0" brushRef="#br0" timeOffset="18189.82">23718 4077 751 0,'0'0'0'0,"0"0"0"0,0 0 0 15,0 0 6-15,0 0-6 0,0 0 6 0,0 0-6 16,0 0 61-16,0 0-61 0,0-17 62 0,0 17-62 16,0 0 78-16,0 0-78 0,4-10 79 0,-4 10-79 15,0 0 72-15,0 0-72 0,16-13 73 0,-2 5-73 16,-14 8 61-16,0 0-61 0,17-9 62 0,5-3-62 0,-22 12 58 16,0 0-58-16,21-12 58 0,-5 5-58 0,-16 7 56 15,0 0-56-15,12-2 57 0,-1-1-57 0,-11 3 45 16,0 0-45-16,8-4 46 0,-1 1-46 0,-7 3 40 15,0 0-40-15,0 0 40 0,9 19-40 0,-9-19 33 0,0 0-33 16,-3 15 33-16,-10 3-33 0,13-18 26 0,0 0-26 16,-14 21 27-16,2-2-27 15,12-19 23-15,0 0-23 0,-11 15 23 0,3 2-23 0,8-17 18 0,0 0-18 16,-6 13 18-16,3-1-18 0,3-12 15 0,0 0-15 16,0 12 15-16,3-5-15 0,-3-7 12 0,0 0-12 0,7 8 13 15,4-2-13-15,-11-6 11 0,0 0-11 0,12 6 11 16,4-2-11-16,-16-4 9 0,0 0-9 0,20 5 9 15,2 4-9-15,-22-9 8 0,0 0-8 0,29 12 9 16,2 7-9-16,-31-19 9 0,0 0-9 16,29 17 10-16,-13 6-10 0,-16-23 11 15,0 0-11-15,-2 20 11 0,-19 8-11 0,21-28 10 16,0 0-10-16,-27 30 11 0,1-6-11 0,26-24 10 16,0 0-10-16,-25 24 10 0,-3-5-10 0,28-19 9 15,0 0-9-15,-28 14 10 0,3-4-10 0,25-10 9 16,0 0-9-16,-18 9 10 0,8-6-10 15,10-3 7-15,0 0-7 16,0 0 8-16,0 0-8 0,0 0 4 0,0 0-4 0,8 0 4 0,26-15-4 0,-1-1-1566 0</inkml:trace>
  <inkml:trace contextRef="#ctx0" brushRef="#br0" timeOffset="18563.82">24106 4084 1199 0,'0'0'0'0,"0"0"0"0,11-12 0 0,-11 12 23 0,0 0-23 16,9-7 23-16,-9 7-23 0,0 0 38 0,0 0-38 16,9-9 39-16,-9 9-39 0,0 0 28 0,0 0-28 15,21-8 28-15,16-8-28 0,-37 16 15 0,0 0-15 16,41-12 16-16,-4 3-16 0,-37 9 24 0,0 0-24 0,31-3 24 16,-2 6-24-16,-29-3 51 0,0 0-51 15,24 9 51-15,-3 7-51 0,-21-16 64 0,0 0-64 0,13 24 64 16,-11 0-64-16,-2-24 59 0,0 0-59 0,-9 26 59 15,-12 2-59 1,21-28 44-16,0 0-44 0,-27 31 45 0,-1-2-45 0,28-29 33 0,0 0-33 0,-27 28 33 16,4-7-33-16,23-21 28 0,0 0-28 0,-17 15 29 15,8-3-29-15,9-12 21 0,0 0-21 0,0 0 22 16,7 6-22-16,-7-6 19 0,0 0-19 0,23 3 19 16,18-3-19-16,-41 0 15 0,0 0-15 0,45-5 16 15,0 1-16-15,-45 4 19 0,0 0-19 0,45-8 20 0,8-11-20 16,-53 19 21-16,0 0-21 0,53-18 21 0,-12 6-21 15,-41 12 19-15,0 0-19 0,30-7 20 0,-16 2-20 16,2 2-1627-16</inkml:trace>
  <inkml:trace contextRef="#ctx0" brushRef="#br0" timeOffset="20534.88">22388 4788 751 0,'0'0'0'0,"0"0"0"0,0 0 0 16,0 0 24-16,0 0-24 0,-30 0 24 0,5 0-24 16,25 0 65-16,0 0-65 0,-19-1 65 0,6-3-65 15,13 4 87-15,0 0-87 0,0 0 88 0,-5-7-88 0,5 7 58 16,0 0-58-16,2-5 59 0,3-7-59 0,-5 12 33 15,0 0-33-15,12-16 34 0,8-4-34 0,-20 20 24 16,0 0-24-16,19-19 24 0,-5 5-24 0,-14 14 18 16,0 0-18-16,14-12 18 0,0 0-18 0,-14 12 22 15,0 0-22-15,16-7 23 0,-2 1-23 0,-14 6 21 16,0 0-21-16,15 0 21 0,6 0-21 16,-21 0 32-1,0 0-32-15,21 13 33 0,-5 13-33 0,-16-26 39 0,0 0-39 0,9 36 40 0,-8 7-40 16,-1-43 34-1,0 0-34-15,-1 49 35 0,1-11-35 16,0-38 31-16,0 0-31 0,-6 34 31 0,-2-1-31 16,8-33 25-16,0 0-25 15,-15 24 26-15,-6-3-26 0,21-21 20 0,0 0-20 0,-28 16 20 16,-7-4-20-16,35-12 18 16,0 0-18-16,-37 7 18 0,-4 1-18 0,41-8 24 15,0 0-24-15,-35 6 24 0,8-3-24 16,27-3 26-16,0 0-26 0,-14 0 27 0,5 0-27 15,9 0 26-15,0 0-26 0,0 0 27 0,0 0-27 0,0 0 26 0,0 0-26 16,18-3 26-16,26-3-26 0,-44 6 23 16,0 0-23-16,57-8 23 0,-3 1-23 15,-54 7 20-15,0 0-20 0,48-9 21 16,-15 1-21-16,-33 8 17 0,0 0-17 0,27-2 17 16,-1 9-17-16,-26-7 3 0,0 0-3 0,18 3 3 15,-4-1-3-15,-3 0-1586 0</inkml:trace>
  <inkml:trace contextRef="#ctx0" brushRef="#br0" timeOffset="20863.99">22693 4638 1177 0,'0'0'0'0,"0"0"0"0,-18-12 0 0,18 12 20 0,0 0-20 16,-10-9 20-16,10 9-20 0,0 0 54 0,0 0-54 15,5-7 55-15,18 7-55 0,-23 0 55 0,0 0-55 16,25 0 56-16,3 0-56 0,-28 0 41 0,0 0-41 15,28 4 41-15,0 4-41 0,-28-8 33 0,0 0-33 0,23 16 33 16,-9 8-33-16,-14-24 37 0,0 0-37 16,4 33 38-16,-13 0-38 0,9-33 25 0,0 0-25 15,-18 34 25-15,-6 3-25 0,24-37 21 0,0 0-21 0,-27 33 22 16,-3-4-22-16,30-29 21 16,0 0-21-16,-24 28 22 0,2-4-22 0,22-24 19 15,0 0-19-15,-15 17 20 0,7-6-20 16,8-11 23-16,0 0-23 0,0 8 23 0,0-8-23 0,0 0 21 15,0 0-21-15,16 4 22 0,13-2-22 0,-29-2 20 0,0 0-20 0,40-2 20 16,17-2-20-16,-57 4 18 0,0 0-18 0,61-12 19 0,-2 0-19 16,-59 12 8-16,0 0-8 0,60-19 9 0,1-2-9 15,-61 21 7-15,0 0-7 0,60-27 8 0,-5-10-8 16,2 1-1465-16</inkml:trace>
  <inkml:trace contextRef="#ctx0" brushRef="#br0" timeOffset="21493.85">23711 4858 1166 0,'0'0'0'0,"0"0"0"15,0 0 0-15,0 0 34 0,0 0-34 0,-21-14 35 16,12 7-35-16,9 7 71 0,0 0-71 0,0 0 71 16,-3-12-71-16,3 12 59 0,0 0-59 0,0 0 60 15,0-9-60-15,0 9 33 0,0 0-33 0,0 0 34 16,0 0-34-16,0 0 28 0,0 0-28 0,16-12 28 15,12 0-28-15,-28 12 28 0,0 0-28 0,32-12 28 16,-4 0-28-16,-28 12 32 0,0 0-32 0,19-6 32 16,2 3-32-16,-21 3 29 0,0 0-29 0,18 3 30 15,1-3-30-15,-19 0 25 0,0 0-25 0,15 9 26 16,-12 8-26-16,-3-17 18 0,0 0-18 0,-2 23 18 0,-7 3-18 16,9-26 14-16,0 0-14 0,-12 28 15 0,-4-8-15 15,16-20 10-15,0 0-10 0,-16 19 11 0,2-1-11 16,14-18 9-16,0 0-9 0,-10 15 10 0,4-8-10 15,6-7 7-15,0 0-7 0,-1 9 8 0,1-9-8 16,0 0 6-16,0 0-6 0,5 9 6 0,-5-9-6 0,0 0 5 16,0 0-5-16,10 5 5 0,6-2-5 0,-16-3 7 15,0 0-7-15,20 4 7 0,8 1-7 0,-28-5 11 16,0 0-11-16,26 7 11 0,-8-2-11 0,-18-5 12 0,0 0-12 16,14 7 13-16,-5 0-13 0,-9-7 12 0,0 0-12 15,4 12 13-15,-10 5-13 0,6-17 10 0,0 0-10 16,-14 19 10-16,-7 2-10 0,21-21 6 0,0 0-6 15,-28 17 7-15,-4 4-7 0,32-21 5 16,0 0-5-16,-32 23 5 0,6-8-5 0,26-15 6 0,0 0-6 0,-21 12 6 16,10-3-6-16,11-9 5 0,0 0-5 0,0 0 5 15,0 0-5-15,0 0 2 0,0 0-2 0,14 3 2 16,25-10-2-16,0-1-1550 0</inkml:trace>
  <inkml:trace contextRef="#ctx0" brushRef="#br0" timeOffset="21896.74">24121 4804 1311 0,'0'0'0'0,"0"0"0"0,17-3 0 16,-17 3 40-16,0 0-40 0,14-4 40 0,-5 2-40 15,-9 2 69-15,0 0-69 0,18-3 69 0,12-13-69 16,-30 16 25-16,0 0-25 0,26-14 25 0,-6 8-25 15,-20 6 26-15,0 0-26 0,14-4 27 0,0 4-27 0,-14 0 33 16,0 0-33-16,12 0 33 0,-3 0-33 16,-9 0 36-16,0 0-36 0,11 7 36 0,-2 7-36 15,-9-14 33-15,0 0-33 0,5 26 33 0,-9 7-33 16,4-33 28-16,0 0-28 0,-9 27 28 0,-6-2-28 16,15-25 21-16,0 0-21 0,-18 22 21 0,2 1-21 15,16-23 21-15,0 0-21 16,-12 20 21-16,3-4-21 0,9-16 21 15,0 0-21-15,-4 12 22 0,4-3-22 0,0-9 19 16,0 0-19-16,6 8 20 0,4-1-20 0,-10-7 21 0,0 0-21 0,25 4 21 0,8 1-21 0,-33-5 22 0,0 0-22 0,39-3 22 16,-2-1-22-16,-37 4 25 0,0 0-25 0,39-9 25 15,4 1-25-15,-43 8 25 0,0 0-25 0,35-12 25 16,-14 3-25-16,-21 9 25 0,0 0-25 0,14-7 25 16,0 4-25-16,-14 3 9 0,0 0-9 0,13-2 9 15,-3-5-9-15,-3 2-1674 0</inkml:trace>
  <inkml:trace contextRef="#ctx0" brushRef="#br0" timeOffset="23573.82">22416 5488 639 0,'0'0'0'0,"0"0"0"0,0 0 0 16,0 0 21-16,0 0-21 0,-25-6 22 0,20 1-22 15,5 5 58-15,0 0-58 0,0 0 58 0,-11-2-58 0,11 2 69 16,0 0-69-16,0 0 69 0,0 0-69 16,0 0 64-16,0 0-64 0,0 0 64 0,4-5-64 0,-4 5 32 15,0 0-32-15,12-5 33 0,9 2-33 0,-21 3 34 16,0 0-34-16,25-9 35 0,-4 6-35 0,-21 3 32 15,0 0-32-15,18-4 33 0,-8 8-33 0,-10-4 40 0,0 0-40 16,8 1 41-16,-8-1-41 0,0 0 35 16,0 0-35-16,0 11 35 0,-6 2-35 0,6-13 40 15,0 0-40-15,-9 20 41 0,-3 7-41 0,12-27 37 0,0 0-37 16,-12 26 37 0,5-7-37-16,7-19 35 0,0 0-35 0,-4 12 35 0,1 4-35 15,3-16 31-15,0 0-31 16,-2 12 31-16,2-3-31 0,0-9 25 0,0 0-25 0,3 5 26 15,-3-5-26-15,0 0 22 0,0 0-22 0,11 10 23 0,0-10-23 0,-11 0 22 16,0 0-22-16,12 2 23 0,0-2-23 16,-12 0 18-16,0 0-18 0,11 0 18 15,-2 2-18-15,-9-2 15 0,0 0-15 0,3 10 15 0,-1 13-15 16,-2-23 15-16,0 0-15 0,-5 26 15 0,-9 5-15 16,14-31 13-16,0 0-13 0,-18 27 13 0,0-6-13 15,18-21 15-15,0 0-15 16,-16 19 16-16,0 2-16 15,16-21 15-15,0 0-15 0,-12 16 16 0,7-8-16 16,5-8 16-16,0 0-16 0,0 0 16 16,0 0-16-16,0 0 14 0,0 0-14 0,0 0 14 0,0 0-14 0,0 0-1505 0</inkml:trace>
  <inkml:trace contextRef="#ctx0" brushRef="#br0" timeOffset="23984.85">22693 5434 1087 0,'0'0'0'0,"-9"-4"0"0,-12 3 0 0,21 1 72 0,0 0-72 15,-19-4 72-15,8 1-72 0,11 3 73 0,0 0-73 16,0 0 73-16,0 0-73 0,0 0 46 0,0 0-46 0,0-7 46 16,14 2-46-16,-14 5 36 0,0 0-36 0,14-7 37 15,-1 5-37-15,-13 2 28 0,0 0-28 0,14-3 29 16,3 3-29-16,-17 0 28 0,0 0-28 0,16 0 29 15,-2 3-29-15,-14-3 30 0,0 0-30 0,6 14 30 16,-8 8-30-16,2-22 30 0,0 0-30 0,-11 26 31 16,-8 6-31-16,19-32 28 0,0 0-28 0,-23 31 29 15,-2 7-29-15,25-38 35 0,0 0-35 0,-23 40 36 16,9-1-36-16,14-39 40 0,0 0-40 0,-10 30 41 16,2-11-41-16,8-19 35 0,0 0-35 0,-1 14 35 15,1-7-35-15,0-7 28 0,0 0-28 0,10 3 29 0,11 0-29 16,-21-3 24-16,0 0-24 0,36-3 24 0,17-9-24 15,-53 12 18-15,0 0-18 0,58-21 19 0,5 2-19 16,-63 19 13-16,0 0-13 0,53-21 14 0,-12 9-14 16,-41 12 10-16,0 0-10 0,37-15 10 0,4 3-10 15,-41 12 10-15,0 0-10 0,33-13 10 0,-15 10-10 16,-1 0-1639-16</inkml:trace>
  <inkml:trace contextRef="#ctx0" brushRef="#br0" timeOffset="25008.89">23798 5467 942 0,'0'0'0'0,"0"0"0"16,0 0 0-16,0 0 39 0,0 0-39 0,0 0 40 15,0 0-40-15,0 0 90 0,0 0-90 0,-13-17 90 0,13 17-90 16,0 0 82-16,0 0-82 0,16 0 82 15,5-7-82-15,-21 7 58 0,0 0-58 0,23-6 59 0,6-2-59 16,-29 8 35-16,0 0-35 0,30-7 35 0,-6 2-35 16,-24 5 25-16,0 0-25 0,21-4 25 0,-5 4-25 15,-16 0 19-15,0 0-19 0,13 2 19 0,-5 5-19 16,-8-7 19-16,0 0-19 0,2 12 19 0,-11 7-19 16,9-19 20-16,0 0-20 0,-14 22 20 0,-2-2-20 0,16-20 21 15,0 0-21-15,-17 24 22 0,3 0-22 0,14-24 25 16,0 0-25-16,-11 24 25 0,0-3-25 0,11-21 22 15,0 0-22-15,-8 16 23 0,1-1-23 0,7-15 20 16,0 0-20-16,-4 9 21 0,1 3-21 0,3-12 17 16,0 0-17-16,-2 7 17 0,4 1-17 0,-2-8 20 0,0 0-20 15,7 2 21-15,7 0-21 0,-14-2 19 0,0 0-19 16,24 2 20-16,12 1-20 0,-36-3 18 0,0 0-18 16,35 0 19-16,-9 4-19 0,-26-4 18 0,0 0-18 0,20 12 18 15,-6 12-18-15,-14-24 15 0,0 0-15 0,4 24 15 16,-15 0-15-16,11-24 13 0,0 0-13 0,-18 25 14 15,-5 1-14-15,23-26 11 0,0 0-11 0,-24 22 12 16,-1-6-12-16,25-16 12 0,0 0-12 0,-23 12 13 16,9-4-13-16,14-8 11 0,0 0-11 0,-7 6 11 15,7-6-11-15,0 0 10 0,0 0-10 0,0 0 11 16,0 0-11-16,0 0 8 0,0 0-8 0,26-2 9 16,20-12-9-16,2 0-1627 0</inkml:trace>
  <inkml:trace contextRef="#ctx0" brushRef="#br0" timeOffset="25347.06">24311 5543 1289 0,'0'0'0'0,"0"0"0"0,-7-5 0 16,7 5 38-16,0 0-38 0,-9-2 39 0,-1 2-39 16,10 0 67-16,0 0-67 0,-11 7 67 0,2 5-67 15,9-12 62-15,0 0-62 0,-7 17 63 0,5-1-63 0,2-16 39 16,0 0-39-16,2 16 40 0,5 1-40 15,-7-17 31-15,0 0-31 0,11 19 31 0,3 5-31 0,-14-24 25 16,0 0-25-16,14 24 26 0,-2-12-26 0,-12-12 29 16,0 0-29-16,15 13 30 0,2 11-30 0,-17-24 30 0,0 0-30 15,18 24 31-15,-4-5-31 16,-14-19 26-16,0 0-26 0,9 21 26 0,-2 3-26 0,-7-24 23 0,0 0-23 16,0 24 23-16,-5-3-23 0,5-21 22 0,0 0-22 15,-9 17 23-15,-4-3-23 0,13-14 18 0,0 0-18 0,-14 11 19 16,-9-1-19-16,23-10 19 0,0 0-19 0,-21 3 20 15,2 3-20-15,19-6 14 0,0 0-14 0,-16-4 14 16,5-1-14-16,11 5 9 16,0 0-9-16,-7-7 10 0,7 7-10 0,0 0-1593 0</inkml:trace>
  <inkml:trace contextRef="#ctx0" brushRef="#br0" timeOffset="25481.55">24262 5527 1569 0,'0'0'0'0,"9"-3"0"0,17-7 0 15,-26 10 13-15,0 0-13 0,30-13 13 0,-5 7-13 16,-25 6 16-16,0 0-16 0,35-4 16 0,23-1-16 16,-58 5-4-16,0 0 4 0,55-4-3 0,-11 8 3 15,0 1-1155-15</inkml:trace>
  <inkml:trace contextRef="#ctx0" brushRef="#br0" timeOffset="27032.75">22509 6213 796 0,'0'0'0'0,"0"0"0"0,-23 5 0 0,23-5 34 16,0 0-34-16,-19 3 35 0,-2-3-35 0,21 0 87 15,0 0-87-15,-18 0 88 0,8 0-88 0,10 0 84 16,0 0-84-16,0 0 84 0,-9-3-84 0,9 3 61 16,0 0-61-16,7-5 62 0,18-6-62 0,-25 11 26 15,0 0-26-15,37-14 26 0,1-1-26 0,-38 15 26 16,0 0-26-16,39-12 26 0,-2 0-26 0,-37 12 24 16,0 0-24-16,34-9 24 0,-8 6-24 15,-26 3 21 1,0 0-21-16,23 0 21 0,-9 3-21 0,-14-3 22 0,0 0-22 0,4 12 22 15,-16 9-22-15,12-21 22 0,0 0-22 16,-16 21 23-16,-5-2-23 0,21-19 20 16,0 0-20-16,-20 17 21 0,2-1-21 15,18-16 24-15,0 0-24 0,-14 12 24 16,6 0-24-16,8-12 29 0,0 0-29 16,-8 8 29-16,3 5-29 0,5-13 28 15,0 0-28-15,-3 7 29 0,1 1-29 0,2-8 24 0,0 0-24 0,0 0 25 16,7 5-25-16,-7-5 22 0,0 0-22 0,16 4 22 15,16-4-22-15,-32 0 15 0,0 0-15 16,37-4 16-16,3 4-16 16,-40 0 14-16,0 0-14 0,36 4 15 0,-8-1-15 15,-28-3 13 1,0 0-13-16,19 9 13 0,-10 3-13 0,-9-12 10 0,0 0-10 0,-5 16 10 16,-15 8-10-16,20-24 7 0,0 0-7 0,-31 24 8 0,-10 4-8 0,41-28 7 15,0 0-7-15,-41 33 8 0,10-6-8 0,31-27 7 0,0 0-7 0,-27 30 7 0,9-6-7 0,18-24 5 0,0 0-5 0,-10 16 5 0,5-8-5 0,5-8 3 0,0 0-3 16,0 0 3-16,0 0-3 0,0 0-1498 0</inkml:trace>
  <inkml:trace contextRef="#ctx0" brushRef="#br0" timeOffset="27638.78">22790 6206 1031 0,'0'0'0'0,"0"0"0"16,0 0 0-16,0 0 0 0,0 0 0 0,-25-5 0 15,25 5 0-15,0 0 16 0,0 0-16 0,0 0 16 16,0 0-16-16,0 0 37 0,0 0-37 0,13-11 37 16,18 3-37-16,-31 8 33 0,0 0-33 0,39-13 33 15,-3 1-33-15,-36 12 47 0,0 0-47 0,31-5 48 16,5-2-48-16,-36 7 51 0,0 0-51 0,26 0 52 0,-7 4-52 16,-19-4 65-16,0 0-65 0,15 5 66 0,-7 5-66 15,-8-10 54-15,0 0-54 0,2 12 55 0,-7 9-55 16,5-21 41-16,0 0-41 0,-14 21 42 0,-9-6-42 15,23-15 28-15,0 0-28 16,-27 16 29-16,3 1-29 0,24-17 23 0,0 0-23 16,-23 12 24-16,7-5-24 0,16-7 18 0,0 0-18 15,-11 9 18-15,2 0-18 0,9-9 15 0,0 0-15 16,0 0 15-16,0 8-15 0,0-8 12 0,0 0-12 0,0 0 13 16,18 7-13-16,-18-7 11 0,0 0-11 0,16 0 11 15,16 0-11-15,-32 0 10 16,0 0-10-16,30 0 11 0,-13 0-11 15,-17 0 8-15,0 0-8 0,11 0 8 16,-2 4-8-16,-9-4 12 0,0 0-12 0,7 5 13 16,0 7-13-16,-7-12 14 15,0 0-14-15,3 17 14 0,-6 6-14 16,3-23 15-16,0 0-15 0,-11 21 15 16,-10 3-15-16,21-24 13 0,0 0-13 0,-23 17 14 0,2 2-14 0,21-19 14 15,0 0-14-15,-12 12 14 0,8-3-14 0,4-9 12 0,0 0-12 0,0 0 13 0,7 9-13 0,0 1-1546 0</inkml:trace>
  <inkml:trace contextRef="#ctx0" brushRef="#br0" timeOffset="28323.38">23718 6270 1199 0,'0'0'0'15,"0"0"0"-15,0 0 0 0,0 0 0 0,0 0 0 16,0 0 0-16,7-21 0 0,-7 21 5 0,0 0-5 0,0 0 5 16,18-3-5-16,-18 3 10 0,0 0-10 15,25-4 11-15,15 4-11 0,-40 0 19 0,0 0-19 0,39-3 20 16,-14 1-20-16,-25 2 33 0,0 0-33 0,17 0 33 16,1-4-33-16,-18 4 45 0,0 0-45 0,16 4 45 15,-4 1-45-15,-12-5 38 0,0 0-38 0,9 9 39 16,-9 6-39-16,0-15 36 0,0 0-36 0,-7 19 37 15,-7-1-37-15,14-18 31 0,0 0-31 0,-18 15 32 16,-3 1-32 0,21-16 28-16,0 0-28 0,-19 12 29 0,6-3-29 15,13-9 26-15,0 0-26 0,-10 8 26 0,-1-4-26 16,11-4 30-16,0 0-30 0,-7 3 31 0,7-3-31 0,0 0 28 16,0 0-28-16,0 0 29 0,0 0-29 0,0 0 27 0,0 0-27 15,7 5 28-15,7-5-28 0,-14 0 28 0,0 0-28 16,18 0 29-16,-2 0-29 15,-16 0 29-15,0 0-29 0,16 0 30 0,-2 0-30 0,-14 0 28 16,0 0-28-16,17 6 28 0,1 4-28 16,-18-10 29-16,0 0-29 15,12 14 30-15,8 10-30 16,-20-24 27-16,0 0-27 0,14 24 28 0,-10-1-28 16,-4-23 24-16,0 0-24 15,-6 21 24-15,-6-2-24 0,12-19 19 16,0 0-19-16,-16 20 19 0,0-4-19 15,16-16 15-15,0 0-15 0,-19 12 16 0,5-3-16 0,14-9 13 0,0 0-13 0,-7 5 13 0,-2-2-13 0,9-3 11 16,0 0-11-16,0 0 12 0,0 0-12 0,0 0 9 0,0 0-9 0,9 4 9 0,13-11-9 0,-22 7 7 0,0 0-7 0,38-9 7 0,7-6-7 0,3 1-1743 0</inkml:trace>
  <inkml:trace contextRef="#ctx0" brushRef="#br0" timeOffset="28727.15">24304 6261 1323 0,'0'0'0'0,"0"0"0"16,11 0 0-16,-11 0 7 0,0 0-7 0,9-3 7 16,-9 3-7-16,0 0 8 0,0 0-8 0,0 0 8 15,0 0-8-15,0 0 47 0,0 0-47 0,-13 8 48 16,-4-1-48-16,17-7 44 0,0 0-44 0,-20 9 44 16,2 0-44-16,18-9 43 0,0 0-43 0,-12 7 44 0,3 1-44 15,9-8 51-15,0 0-51 0,-1 9 52 0,2 3-52 16,-1-12 46-16,0 0-46 0,11 19 47 0,10 2-47 15,-21-21 40-15,0 0-40 0,27 24 41 0,3 0-41 16,-30-24 43-16,0 0-43 16,28 26 43-16,-4 0-43 0,-24-26 44 0,0 0-44 15,22 30 45-15,-5 1-45 0,-17-31 46 16,0 0-46-16,13 34 46 0,-5 1-46 0,-8-35 38 16,0 0-38-16,4 26 38 0,-6-4-38 15,2-22 35-15,0 0-35 0,-5 21 35 0,-4-5-35 16,9-16 28-16,0 0-28 15,-9 12 29-15,0-9-29 0,9-3 21 0,0 0-21 16,-10 5 22-16,-4-5-22 0,14 0 14 0,0 0-14 16,-21-8 15-16,-6-16-15 0,1-4-1772 15</inkml:trace>
  <inkml:trace contextRef="#ctx0" brushRef="#br0" timeOffset="28837.05">24242 6318 1435 0,'0'0'0'0,"7"-3"0"16,15 3 0-16,-22 0 13 0,0 0-13 0,26-5 14 15,-3 1-14-15,-23 4 16 0,0 0-16 0,28-3 17 16,16-6-17-16,-44 9 0 0,0 0 0 0,52-9 0 16,-1 2 0-16,2-1-1062 0</inkml:trace>
  <inkml:trace contextRef="#ctx0" brushRef="#br0" timeOffset="38278.01">25607 1298 378 0,'0'0'0'0,"0"0"65"0,0 0-65 0,0 0 65 16,0 0-65-16,0 0 79 0,0 0-79 0,0 0 79 15,0 0-79-15,0 0 56 0,0 0-56 0,0 0 57 16,0 0-57-16,0 0 59 0,0 0-59 0,0 0 60 15,0 0-60-15,0 0 36 0,0 0-36 0,-22 9 37 16,6 6-37-16,16-15 31 0,0 0-31 0,-17 19 31 16,1 2-31-16,16-21 30 0,0 0-30 0,-11 21 31 0,11 3-31 15,0-24 36-15,0 0-36 0,6 21 37 0,8 1-37 16,-14-22 35-16,0 0-35 0,19 18 35 0,2 1-35 16,-21-19 31-16,0 0-31 0,25 12 32 0,3-4-32 15,-28-8 34-15,0 0-34 0,21 4 34 0,-3-4-34 16,-18 0 39-16,0 0-39 0,18-7 40 0,3 2-40 15,-21 5 34-15,0 0-34 0,21-11 34 0,-3 3-34 0,-18 8 30 16,0 0-30-16,10-16 31 0,-4-8-31 0,-6 24 30 16,0 0-30-16,-4-26 31 0,-10-9-31 0,14 35 28 15,0 0-28-15,-23-33 28 0,-5 9-28 0,28 24 26 16,0 0-26-16,-28-15 27 0,6 9-27 0,22 6 21 16,0 0-21-16,-12 9 21 0,14 7-21 0,-2-16 17 0,0 0-17 15,17 17 17-15,19-10-17 0,-1 1-1307 16</inkml:trace>
  <inkml:trace contextRef="#ctx0" brushRef="#br0" timeOffset="40410.01">26888 1222 389 0,'0'0'0'0,"0"0"39"0,0 0-39 0,31-14 40 0,-18 4-40 0,-13 10 69 16,0 0-69-16,5-6 69 0,-5 6-69 0,0 0 81 16,0 0-81-16,-2-12 82 0,-6 4-82 0,8 8 69 15,0 0-69-15,-15-7 70 0,-2 7-70 0,17 0 48 0,0 0-48 16,-25 7 49-16,-5 13-49 0,30-20 38 0,0 0-38 15,-35 28 38-15,-6 8-38 0,41-36 31 0,0 0-31 16,-35 42 32-16,12 1-32 0,23-43 46 0,0 0-46 16,-12 38 46-16,8 2-46 15,4-40 57-15,0 0-57 0,9 36 58 0,14-3-58 16,-23-33 54-16,0 0-54 0,26 31 55 0,-1-1-55 16,-25-30 46-16,0 0-46 0,23 24 46 15,0-8-46-15,-23-16 37 16,0 0-37-16,26 3 37 0,1-6-37 15,-27 3 37-15,0 0-37 0,32-12 37 0,6-9-37 16,-38 21 34-16,0 0-34 0,32-21 35 16,-12 5-35-16,-20 16 36 15,0 0-36-15,0-15 37 0,-13-15-37 0,13 30 34 16,0 0-34-16,-28-24 35 0,-16 14-35 0,44 10 28 16,0 0-28-16,-50 0 29 0,-2 12-29 15,52-12 24 1,0 0-24-16,-39 19 24 0,18 14-24 0,21-33 8 0,0 0-8 0,-2 31 8 0,14-7-8 0,0 0-1464 0</inkml:trace>
  <inkml:trace contextRef="#ctx0" brushRef="#br0" timeOffset="43041.15">25677 2004 729 0,'0'0'0'0,"0"0"0"0,0 0 0 0,0 0 39 15,0 0-39-15,-2-19 40 0,2 19-40 0,0 0 100 16,0 0-100-16,-8-9 100 0,-1 9-100 0,9 0 92 16,0 0-92-16,-16 9 93 0,-12 7-93 0,28-16 65 15,0 0-65-15,-37 29 65 0,-8 14-65 0,45-43 42 0,0 0-42 16,-47 42 42-16,3 6-42 0,44-48 50 0,0 0-50 16,-34 47 50-16,16-11-50 0,18-36 48 0,0 0-48 15,-1 33 49-15,17-5-49 0,-16-28 38 0,0 0-38 0,30 17 38 16,14-5-38-16,-44-12 36 0,0 0-36 0,49 4 36 15,4-4-36-15,-53 0 28 0,0 0-28 0,49-4 29 16,-13-4-29-16,-36 8 28 0,0 0-28 0,24-7 29 16,-6 1-29-16,-18 6 32 0,0 0-32 0,12-20 33 15,1-17-33-15,-13 37 29 0,0 0-29 0,3-39 30 16,-13 2-30-16,10 37 25 0,0 0-25 0,-14-33 26 16,-2 9-26-16,16 24 18 0,0 0-18 0,-13-19 18 15,12 14-18-15,1 5 11 0,0 0-11 0,14-4 11 16,21 8-11-16,0 1-1515 0</inkml:trace>
  <inkml:trace contextRef="#ctx0" brushRef="#br0" timeOffset="43542.54">26718 1961 1043 0,'0'0'0'0,"0"0"0"0,9-4 0 0,-9 4 81 0,0 0-81 16,0 0 81-16,9-5-81 0,-9 5 119 0,0 0-119 15,0 0 119-15,0 0-119 0,0 0 78 0,0 0-78 16,3 5 79-16,-3 6-79 0,0-11 43 0,0 0-43 16,-1 12 44-16,-10 12-44 0,11-24 27 0,0 0-27 15,-12 29 27-15,-2 3-27 0,14-32 32 0,0 0-32 0,-13 32 33 16,4 5-33-16,9-37 31 0,0 0-31 0,-8 27 32 16,1-2-32-16,7-25 29 0,0 0-29 0,-4 17 30 15,6 2-30-15,-2-19 28 0,0 0-28 0,5 12 28 31,0-3-28-31,-5-9 26 0,0 0-26 0,7 5 26 0,2-2-26 0,-9-3 22 0,0 0-22 16,14 4 23-16,8-4-23 0,-22 0 20 0,0 0-20 16,28 0 21-16,2 0-21 0,-30 0 19 15,0 0-19-15,32 0 19 0,-1 0-19 16,-31 0 16-16,0 0-16 0,29 0 16 0,-5 0-16 16,-24 0 13-1,0 0-13-15,21 5 14 0,-1 2-14 0,-20-7 10 16,0 0-10-16,16 5 10 0,-6-1-10 0,-10-4 0 0,0 0 0 0,6 7 1 15,-6 5-1-15,0 0-1620 0</inkml:trace>
  <inkml:trace contextRef="#ctx0" brushRef="#br0" timeOffset="43763.18">26994 2052 1188 0,'0'0'0'15,"0"0"0"-15,0 0 0 0,0 0 3 0,0 0-3 16,0 0 3-16,-6 9-3 0,6-9 0 0,0 0 0 0,-5 9 0 15,-2 3 0-15,7-12 25 0,0 0-25 0,-4 21 25 16,6 6-25-16,-2-27 42 0,0 0-42 0,5 31 42 16,1 2-42-16,-6-33 48 0,0 0-48 0,9 37 49 15,-4-1-49-15,-5-36 46 0,0 0-46 0,2 36 47 16,-9 1-47-16,7-37 40 0,0 0-40 0,-16 36 41 16,-9 9-41-16,0 0-1140 15</inkml:trace>
  <inkml:trace contextRef="#ctx0" brushRef="#br0" timeOffset="45277.21">25525 2779 852 0,'0'0'0'0,"0"0"0"0,0 0 0 16,0 0 40-16,0 0-40 0,0 0 41 0,-21-3-41 15,21 3 101-15,0 0-101 0,-10 5 102 0,-3 5-102 0,13-10 120 16,0 0-120-16,-19 18 120 0,-11 1-120 16,30-19 87-16,0 0-87 0,-32 33 88 0,6 6-88 15,26-39 51-15,0 0-51 0,-20 49 51 0,6-1-51 0,14-48 53 16,0 0-53-16,-5 45 54 0,12-8-54 0,-7-37 46 16,0 0-46-16,19 33 47 0,17-9-47 0,-36-24 36 15,0 0-36-15,42 15 37 16,4-3-37-16,-46-12 32 0,0 0-32 0,42 4 32 15,-10-11-32-15,-32 7 25 0,0 0-25 0,30-12 26 0,0-12-26 16,-30 24 20-16,0 0-20 0,25-37 20 0,-13-15-20 0,-12 52 25 0,0 0-25 0,0-53 25 16,-14-3-25-16,14 56 24 0,0 0-24 0,-25-45 25 15,-8 16-25-15,33 29 22 0,0 0-22 0,-32-16 23 16,7 8-23-16,25 8 18 0,0 0-18 0,-14 8 19 16,19 8-19-16,-5-16 7 0,0 0-7 15,21 21 7-15,13 3-7 0,1-3-1647 0</inkml:trace>
  <inkml:trace contextRef="#ctx0" brushRef="#br0" timeOffset="45934.11">26697 2909 953 0,'0'0'0'16,"0"0"0"-16,0 0 0 0,0 0 43 0,0 0-43 0,-7-24 44 16,7 15-44-16,0 9 45 0,0 0-45 15,2-7 46-15,-2 7-46 0,0 0 84 0,0 0-84 16,3-5 84-16,-3 5-84 0,0 0 65 0,0 0-65 0,0-12 65 16,0 12-65-16,0 0 48 0,0 0-48 0,6-7 48 15,8-2-48-15,-14 9 42 0,0 0-42 0,26-15 43 16,11-1-43-16,-37 16 31 0,0 0-31 0,39-14 32 15,-7 7-32-15,-32 7 33 0,0 0-33 0,25-5 34 16,-4 2-34 0,-21 3 32-16,0 0-32 0,17 0 33 0,-2 5-33 0,-15-5 32 15,0 0-32-15,5 7 33 0,-7 5-33 16,2-12 27-16,0 0-27 0,-9 9 27 16,-7 6-27-16,16-15 25 15,0 0-25-15,-17 16 26 0,1 1-26 16,16-17 22-16,0 0-22 0,-11 16 23 15,4 1-23-15,7-17 20 0,0 0-20 16,0 19 20-16,7-10-20 0,-7-9 18 0,0 0-18 0,13 8 19 0,10 3-19 0,-23-11 17 0,0 0-17 0,30 8 18 0,5 1-18 0,-35-9 15 16,0 0-15-16,35 12 15 0,-1 4-15 0,-34-16 13 0,0 0-13 0,28 15 14 0,-9 6-14 15,-19-21 10-15,0 0-10 0,9 28 10 0,-11-4-10 0,2-24 7 16,0 0-7-16,-14 29 8 0,-14-10-8 0,28-19 6 0,0 0-6 16,-37 18 6-16,-9-3-6 0,46-15 7 15,0 0-7-15,-46 9 7 0,6 0-7 0,40-9 7 16,0 0-7-16,-30 7 8 0,12-6-8 0,18-1 2 0,0 0-2 15,-7 0 3-15,7 0-3 0,0 0-1643 0</inkml:trace>
  <inkml:trace contextRef="#ctx0" brushRef="#br0" timeOffset="49810.68">25614 3447 740 0,'0'0'0'0,"0"0"0"16,0 0 0-16,0 0 50 0,0 0-50 0,0 0 50 15,0 0-50-15,0 0 101 0,0 0-101 0,-11-17 101 16,11 17-101-16,0 0 83 0,0 0-83 0,-14 9 84 0,0 3-84 16,14-12 61-16,0 0-61 0,-18 15 62 0,-3 10-62 15,21-25 37-15,0 0-37 0,-34 29 37 0,-15 6-37 16,49-35 31-16,0 0-31 0,-53 41 31 0,4 1-31 16,49-42 22-16,0 0-22 0,-36 43 23 0,15-3-23 15,21-40 37-15,0 0-37 0,-9 41 38 16,8-1-38-16,1-40 53 0,0 0-53 0,7 40 53 0,5-11-53 15,-12-29 56-15,0 0-56 0,21 21 56 0,9-11-56 16,-30-10 47-16,0 0-47 0,41-3 47 0,8-9-47 16,-49 12 34-16,0 0-34 0,44-21 35 0,-17 5-35 0,-27 16 30 15,0 0-30-15,19-24 30 0,-5-12-30 0,-14 36 27 0,0 0-27 16,4-36 27-16,-17 8-27 0,13 28 28 0,0 0-28 16,-30-16 28-16,-15 11-28 0,45 5 24 0,0 0-24 15,-46 5 24-15,12 11-24 0,34-16 19 0,0 0-19 16,-17 24 20-16,22 9-20 0,-5-33 12 0,0 0-12 15,23 31 12-15,26-3-12 0,-3 1-1628 0</inkml:trace>
  <inkml:trace contextRef="#ctx0" brushRef="#br0" timeOffset="50176.38">26572 3516 1177 0,'0'0'0'0,"0"0"0"0,0 0 0 0,0 0 70 15,0 0-70-15,-14 23 71 0,8-9-71 0,6-14 89 16,0 0-89-16,-3 19 89 0,-1 5-89 0,4-24 55 16,0 0-55-16,-1 28 56 0,1 1-56 0,0-29 35 15,0 0-35-15,3 31 35 0,4-1-35 0,-7-30 22 0,0 0-22 16,11 31 23-16,5 5-23 0,-16-36 19 16,0 0-19-16,17 33 20 0,-1 0-20 0,-16-33 18 15,0 0-18-15,16 19 18 0,5-14-18 0,0 2-1288 16</inkml:trace>
  <inkml:trace contextRef="#ctx0" brushRef="#br0" timeOffset="50512.86">26888 3593 1267 0,'0'0'0'0,"0"0"0"16,9 0 0-16,-9 0 23 0,0 0-23 0,7 3 24 15,-2 2-24-15,-5-5 66 0,0 0-66 0,2 11 67 16,-6 1-67-16,4-12 66 0,0 0-66 0,-7 17 66 0,0 4-66 16,7-21 45-16,0 0-45 0,-2 24 45 0,2 4-45 15,0-28 29-15,0 0-29 0,6 27 30 0,2 10-30 16,-8-37 22-16,0 0-22 0,16 29 22 0,9-1-22 16,-25-28 26-16,0 0-26 0,28 21 26 0,-3-11-26 15,-25-10 28-15,0 0-28 0,21 0 28 0,0-3-28 16,-21 3 32-16,0 0-32 15,23-13 33-15,0-7-33 0,-23 20 42 0,0 0-42 0,20-28 42 16,-13 4-42-16,-7 24 45 0,0 0-45 0,-4-31 46 0,-12 1-46 0,16 30 40 16,0 0-40-16,-30-24 41 0,-12 8-41 15,42 16 40-15,0 0-40 0,-44-12 41 0,7 0-41 0,37 12 31 16,0 0-31-16,-27 0 31 0,15 7-31 0,12-7 21 16,0 0-21-16,-2 12 21 0,2-12-21 0,0 0-1730 0</inkml:trace>
  <inkml:trace contextRef="#ctx0" brushRef="#br0" timeOffset="56127.75">25437 4089 550 0,'0'0'0'0,"0"0"0"0,0 0 0 0,0 0 27 15,0 0-27-15,0 0 27 0,0 0-27 0,0 0 106 16,0 0-106-16,-7-17 106 0,7 17-106 0,0 0 98 0,0 0-98 16,0 0 99-16,0 0-99 0,0 0 82 15,0 0-82-15,0 0 83 0,0 0-83 0,0 0 53 0,0 0-53 16,0 0 53-16,-9 5-53 0,9-5 43 0,0 0-43 15,-9 12 44-15,-6 9-44 0,15-21 44 0,0 0-44 16,-18 31 44-16,-3 6-44 0,21-37 38 0,0 0-38 16,-21 39 38-16,3 3-38 15,18-42 33-15,0 0-33 16,-16 40 33-16,2-4-33 0,14-36 24 0,0 0-24 16,-12 29 24-16,-3-6-24 0,15-23 21 0,0 0-21 0,-12 17 21 0,3-5-21 15,9-12 21-15,0 0-21 0,0 0 21 0,-9 7-21 0,9-7 19 0,0 0-19 0,0 0 20 16,0 0-20-16,0 0 18 0,0 0-18 0,9-3 19 15,4-4-19-15,-13 7 17 0,0 0-17 0,28-9 18 16,21-3-18-16,-49 12 13 0,0 0-13 0,55-8 14 16,3 1-14-16,-58 7 10 0,0 0-10 0,51-2 10 0,-10 4-10 15,-41-2 5-15,0 0-5 0,28 7 5 0,-5-2-5 16,-23-5 1-16,0 0-1 0,16 10 2 0,-7 2-2 16,0 0-1368-16</inkml:trace>
  <inkml:trace contextRef="#ctx0" brushRef="#br0" timeOffset="56416.87">25557 4190 964 0,'0'0'0'0,"0"0"0"0,0 0 0 0,0 0 29 16,0 0-29-16,0 0 30 0,0 0-30 0,0 0 59 0,0 0-59 15,-9 3 59-15,6 14-59 0,3-17 49 0,0 0-49 16,-2 19 49-16,0 6-49 0,2-25 33 0,0 0-33 15,-3 26 34-15,-3 8-34 0,6-34 28 0,0 0-28 16,-7 37 28-16,2 4-28 0,5-41 28 0,0 0-28 16,0 40 29-16,5-4-29 0,-5-36 38 0,0 0-38 0,4 33 38 15,3-2-38-15,-7-31 39 0,0 0-39 0,5 33 40 32,-3-5-40-32,-2-28 26 0,0 0-26 0,2 29 26 15,0 2-26-15,-1-1-1160 16</inkml:trace>
  <inkml:trace contextRef="#ctx0" brushRef="#br0" timeOffset="56848.57">26424 4190 1065 0,'0'0'0'0,"0"0"0"0,12-9 0 0,-12 9 29 0,0 0-29 15,9-7 29-15,0 2-29 0,-9 5 58 0,0 0-58 16,15 0 59-16,10-4-59 0,-25 4 52 0,0 0-52 16,32-3 53-16,0 6-53 0,-32-3 47 0,0 0-47 0,30 4 47 15,-4 1-47-15,-26-5 42 0,0 0-42 0,25 4 42 16,3 8-42-16,-28-12 47 0,0 0-47 0,25 15 48 16,-6 15-48-16,-19-30 45 0,0 0-45 15,13 36 46-15,-6 4-46 0,-7-40 36 0,0 0-36 0,1 41 37 16,-6-1-37-1,5-40 32-15,0 0-32 0,-10 37 32 0,-3-6-32 16,13-31 25-16,0 0-25 0,-14 29 26 0,-2-8-26 0,16-21 22 0,0 0-22 16,-16 19 23-16,0-4-23 0,16-15 15 0,0 0-15 0,-15 14 16 0,-5 2-16 15,2-4-1420-15</inkml:trace>
  <inkml:trace contextRef="#ctx0" brushRef="#br0" timeOffset="57118.08">26334 4416 998 0,'0'0'0'0,"0"0"0"0,8 0 0 0,-8 0 11 16,0 0-11-16,7 0 11 0,-7 0-11 0,0 0 23 15,0 0-23-15,15 0 23 0,0 0-23 0,-15 0 22 0,0 0-22 16,32-3 22-16,25 1-22 0,-57 2 27 0,0 0-27 15,58-7 28-15,-9 2-28 0,-49 5 33 0,0 0-33 16,39-7 34-16,-5-1-34 0,-34 8 13 0,0 0-13 16,24-7 13-16,-6 1-13 0,0 3-884 15</inkml:trace>
  <inkml:trace contextRef="#ctx0" brushRef="#br0" timeOffset="59192.86">25557 4977 841 0,'0'0'0'0,"0"0"0"0,0 0 0 0,0 0 57 0,0 0-57 15,16-22 57-15,-16 22-57 0,0 0 126 0,0 0-126 16,0 0 127-16,0 0-127 0,0 0 77 0,0 0-77 16,-9-2 78-16,-3 11-78 0,12-9 45 0,0 0-45 15,-14 12 46-15,-2 7-46 0,16-19 32 0,0 0-32 16,-20 26 32-16,-3 7-32 0,23-33 24 0,0 0-24 16,-21 36 25-16,9 7-25 0,12-43 21 0,0 0-21 0,-5 40 21 15,10-2-21-15,-5-38 24 0,0 0-24 0,12 31 24 16,8-14-24-16,-20-17 24 0,0 0-24 0,28 13 24 15,11-3-24-15,-39-10 24 0,0 0-24 0,40 2 24 16,-8-4-24-16,-32 2 26 0,0 0-26 0,27-12 27 16,-1-11-27-16,-26 23 28 0,0 0-28 0,18-34 29 15,-6-16-29-15,-12 50 30 0,0 0-30 0,2-51 30 16,-16 5-30-16,14 46 28 0,0 0-28 0,-29-35 29 16,-13 11-29-16,42 24 22 0,0 0-22 0,-42-14 22 15,10 9-22-15,32 5 19 0,0 0-19 0,-23-4 20 0,11 8-20 16,12-4 9-16,0 0-9 0,3 12 9 0,18 9-9 15,-21-21 2-15,0 0-2 0,27 20 2 0,-1-9-2 16,1 1-1504-16</inkml:trace>
  <inkml:trace contextRef="#ctx0" brushRef="#br0" timeOffset="59612.65">26683 4906 1132 0,'0'0'0'0,"0"0"0"16,0 0 0-16,0 0 30 0,0 0-30 0,0 0 30 15,0 0-30-15,0 0 53 0,0 0-53 0,14 19 54 16,-10 0-54-16,-4-19 102 0,0 0-102 0,1 23 102 16,-2 1-102-16,1-24 61 0,0 0-61 0,-4 26 62 15,1 7-62-15,3-33 44 0,0 0-44 0,-4 33 44 16,1 8-44-16,3-41 53 0,0 0-53 0,-2 40 54 0,4-9-54 15,-2-31 43-15,0 0-43 0,3 24 44 0,2-6-44 16,-5-18 29-16,0 0-29 0,7 10 30 0,2-8-30 16,0 1-1416-16</inkml:trace>
  <inkml:trace contextRef="#ctx0" brushRef="#br0" timeOffset="59926.63">26909 4968 1143 0,'0'0'0'16,"0"0"0"-16,9 2 0 0,-9-2 4 0,0 0-4 15,5 7 5-15,-9 2-5 0,4-9 40 0,0 0-40 16,-5 15 40-16,-2 3-40 0,7-18 58 0,0 0-58 16,-5 27 59-16,1 3-59 0,4-30 48 0,0 0-48 0,0 34 48 15,4-4-48-15,-4-30 44 0,0 0-44 0,9 27 45 16,5 1-45-16,-14-28 49 0,0 0-49 0,16 24 50 15,3-12-50-15,-19-12 45 0,0 0-45 0,23 9 46 16,4-5-46-16,-27-4 43 0,0 0-43 0,26 0 44 16,-7-9-44-16,-19 9 41 0,0 0-41 0,18-16 42 15,5-11-42-15,-23 27 37 0,0 0-37 0,19-37 38 16,-10-4-38-16,-9 41 35 0,0 0-35 0,0-40 36 16,-10 4-36-16,10 36 28 0,0 0-28 0,-20-25 29 15,-4 6-29-15,24 19 24 0,0 0-24 0,-27-12 24 0,1 7-24 16,26 5 18-16,0 0-18 0,-22 9 19 0,6 6-19 15,1-3-1577-15</inkml:trace>
  <inkml:trace contextRef="#ctx0" brushRef="#br0" timeOffset="62563.17">25296 5527 987 0,'0'0'0'0,"0"0"0"0,-18 0 0 0,18 0 25 0,0 0-25 15,-14 4 26-15,9 1-26 0,5-5 66 0,0 0-66 16,0 12 67-16,3 11-67 0,-3-23 60 0,0 0-60 16,4 24 61-16,-6 2-61 0,2-26 48 0,0 0-48 15,-3 31 49-15,1-2-49 0,2-29 28 0,0 0-28 0,-4 32 29 16,4-8-29-16,0-24 23 0,0 0-23 0,4 19 24 16,3 3-24-16,-7-22 25 0,0 0-25 0,7 19 25 15,-2-7-25-15,-5-12 24 0,0 0-24 0,14 13 24 16,11 4-24-16,0 2-1134 15</inkml:trace>
  <inkml:trace contextRef="#ctx0" brushRef="#br0" timeOffset="62901.02">25481 5640 886 0,'0'0'0'0,"0"0"0"0,0 0 0 16,0 0-2-16,0 0 2 0,0 0-1 0,0 0 1 15,0 0 2-15,0 0-2 0,0 0 2 0,9 0-2 16,-9 0 9-16,0 0-9 0,7 3 10 0,-7-3-10 16,0 0 13-16,0 0-13 0,7 18 14 0,-7 6-14 15,0-24 27-15,0 0-27 0,-3 31 27 0,-10-5-27 0,13-26 40 16,0 0-40-16,-12 26 40 0,7-4-40 0,5-22 56 16,0 0-56-16,1 19 56 0,12-3-56 0,-13-16 57 0,0 0-57 15,17 12 58-15,10 0-58 0,-27-12 54 16,0 0-54-16,25 9 54 0,-4-6-54 0,-21-3 47 0,0 0-47 15,16 0 48-15,-4-3-48 0,-12 3 58 16,0 0-58-16,11-9 59 0,-1-18-59 0,-10 27 57 0,0 0-57 16,4-33 57-16,-17-7-57 0,13 40 49 0,0 0-49 0,-17-40 50 15,-8 7-50-15,25 33 39 0,0 0-39 16,-19-24 40-16,8 12-40 0,11 12 25 0,0 0-25 0,-2-9 25 16,2 9-25-16,0 0 11 0,0 0-11 0,9 0 11 15,9 9-11-15,-1 0-1424 0</inkml:trace>
  <inkml:trace contextRef="#ctx0" brushRef="#br0" timeOffset="63381.84">26614 5619 863 0,'0'0'0'15,"0"0"0"-15,0 0 0 0,0 0 66 0,0 0-66 0,0 0 67 16,0 0-67-16,0 0 55 0,0 0-55 0,0 0 55 16,0 0-55-16,0 0 96 0,0 0-96 0,0 0 97 15,-16 21-97-15,16-21 61 0,0 0-61 0,0 24 62 16,-1 6-62-16,1-30 50 0,0 0-50 0,-4 34 50 15,0-1-50-15,4-33 50 0,0 0-50 0,-1 31 50 16,2-5-50-16,-1-26 48 0,0 0-48 0,4 19 48 16,0-3-48-16,-4-16 41 0,0 0-41 0,3 10 41 15,2 1-41-15,-5-11 34 0,0 0-34 0,11 5 35 0,1 2-35 16,-12-7 25-16,0 0-25 0,21 5 25 0,15-2-25 16,-1 1-1380-16</inkml:trace>
  <inkml:trace contextRef="#ctx0" brushRef="#br0" timeOffset="63950.57">26833 5631 1199 0,'0'0'0'0,"0"0"0"0,4-7 0 0,-4 7 18 0,0 0-18 15,0 0 19-15,7-8-19 0,-7 8 46 0,0 0-46 16,0 0 47-16,7-6-47 0,-7 6 58 0,0 0-58 16,0 0 59-16,1-10-59 0,-1 10 48 0,0 0-48 15,13-12 49-15,19-9-49 0,-32 21 34 0,0 0-34 0,35-19 35 16,-10 9-35-16,-25 10 39 0,0 0-39 16,21-4 40-16,5 1-40 0,-26 3 39 0,0 0-39 0,25 0 40 15,-9 0-40-15,-16 0 33 0,0 0-33 0,14 5 34 16,2 18-34-16,-16-23 33 0,0 0-33 0,10 24 33 15,-11-3-33-15,1-21 27 0,0 0-27 0,-9 24 27 16,-5 0-27-16,14-24 23 0,0 0-23 0,-16 28 23 16,-2-2-23-16,18-26 20 0,0 0-20 0,-17 19 20 15,1-7-20-15,16-12 18 0,0 0-18 0,-15 8 19 16,8-1-19-16,7-7 16 0,0 0-16 16,0 0 16-16,0 0-16 0,0 0 17 0,0 0-17 0,0 0 18 15,0 0-18-15,0 0 15 0,0 0-15 0,22 0 15 16,9-7-15-16,-31 7 15 15,0 0-15-15,36-5 15 0,-6 5-15 16,-30 0 11-16,0 0-11 0,26 0 12 0,-3 0-12 0,-23 0 10 0,0 0-10 0,23 5 11 0,-2 6-11 16,-21-11 8-16,0 0-8 0,16 17 8 0,-9-1-8 15,-7-16 6-15,0 0-6 0,-2 17 7 0,-8-1-7 0,10-16 4 16,0 0-4-16,-18 15 4 0,-7 1-4 0,25-16 3 16,0 0-3-16,-24 14 4 0,-1-4-4 0,25-10 4 15,0 0-4-15,-25 5 5 0,1-5-5 0,24 0 5 16,0 0-5-16,-22 0 5 0,7 0-5 0,15 0 3 15,0 0-3-15,-9 0 4 0,9 0-4 0,0 0 3 0,0 0-3 16,0 0 3-16,9 0-3 0,-1-3-1686 0</inkml:trace>
  <inkml:trace contextRef="#ctx0" brushRef="#br0" timeOffset="65763.1">25402 6206 572 0,'0'0'0'0,"0"0"0"16,0 0 0-16,0 0 53 0,0 0-53 0,0 0 53 16,17-18-53-16,-17 18 132 0,0 0-132 0,0 0 132 15,4-6-132-15,-4 6 85 0,0 0-85 0,0 0 86 16,0 0-86-16,0 0 62 0,0 0-62 0,4 8 63 15,-6 11-63-15,2-19 37 0,0 0-37 0,-4 21 38 0,-1 3-38 16,5-24 30-16,0 0-30 0,-4 24 31 0,-1 1-31 16,5-25 24-16,0 0-24 0,0 24 25 0,5-3-25 15,-5-21 28-15,0 0-28 0,4 19 29 0,5 1-29 16,-9-20 27-16,0 0-27 0,10 25 27 16,3 4-27-16,-1 2-1091 0</inkml:trace>
  <inkml:trace contextRef="#ctx0" brushRef="#br0" timeOffset="66143.75">25649 6201 1087 0,'0'0'0'0,"0"0"0"16,0 0 0-16,0 0 52 0,0 0-52 15,0 0 53-15,-7 5-53 0,7-5 66 0,0 0-66 0,-4 7 67 16,-5 7-67-16,9-14 77 0,0 0-77 0,-10 19 77 16,-2 1-77-16,12-20 43 0,0 0-43 0,-15 21 44 15,1 2-44-15,14-23 30 0,0 0-30 0,-9 20 31 16,6 5-31-16,3-25 28 0,0 0-28 0,2 24 28 16,5-9-28-16,-7-15 23 0,0 0-23 0,10 18 23 15,6-6-23-15,-16-12 18 0,0 0-18 0,16 12 19 16,-5-9-19-16,-11-3 21 0,0 0-21 0,10 0 22 15,6-8-22-15,-16 8 27 0,0 0-27 0,18-16 27 0,-1-6-27 16,-17 22 29-16,0 0-29 0,11-26 30 0,-9-5-30 16,-2 31 31-16,0 0-31 0,-5-33 31 0,-11 0-31 15,16 33 26-15,0 0-26 0,-20-24 27 0,-1 8-27 16,21 16 20-16,0 0-20 0,-16-3 21 0,16 3-21 16,0 0 13-16,0 0-13 0,2 15 13 0,16 21-13 15,-1-3-1518-15</inkml:trace>
  <inkml:trace contextRef="#ctx0" brushRef="#br0" timeOffset="66606.11">26619 6330 964 0,'0'0'0'0,"0"0"0"0,0 0 0 16,0 0 83-16,0 0-83 0,0 0 84 0,0 0-84 15,0 0 69-15,0 0-69 0,-5-15 69 0,5 15-69 16,0 0 51-16,0 0-51 0,0 0 51 0,0 0-51 16,0 0 34-16,0 0-34 0,5 12 34 0,-1 0-34 15,-4-12 24-15,0 0-24 0,4 24 25 0,-3 9-25 16,-1-33 23-16,0 0-23 0,4 43 23 0,3 6-23 15,-7-49 33-15,0 0-33 0,10 48 34 0,3 1-34 16,-13-49 31-16,0 0-31 16,16 45 31-16,0-9-31 0,-16-36 26 0,0 0-26 15,14 24 27-15,-4-12-27 0,1-3-1227 0</inkml:trace>
  <inkml:trace contextRef="#ctx0" brushRef="#br0" timeOffset="67013.95">26847 6310 751 0,'0'0'0'0,"0"0"0"16,14-7 0-16,-14 7 22 0,0 0-22 0,9-9 22 15,-9 9-22-15,0 0 44 0,0 0-44 0,11-9 44 16,-11 9-44-16,0 0 40 0,0 0-40 0,16 0 40 15,5-3-40-15,-21 3 33 0,0 0-33 0,24-4 33 16,1 1-33-16,-25 3 34 0,0 0-34 0,27 3 34 16,-6 1-34-16,-21-4 38 0,0 0-38 0,19 9 39 0,-3 6-39 15,-16-15 46-15,0 0-46 0,11 21 47 0,-10 7-47 16,-1-28 48-16,0 0-48 0,-5 32 48 0,-9 8-48 16,14-40 48-1,0 0-48-15,-18 38 49 0,-1 2-49 0,19-40 42 16,0 0-42-16,-19 40 42 0,1-12-42 0,18-28 37 15,0 0-37-15,-14 24 38 0,7-7-38 0,7-17 29 16,0 0-29-16,-2 11 30 0,2-11-30 0,0 0 27 0,0 0-27 0,9 5 27 0,8-9-27 0,-17 4 20 16,0 0-20-16,32-5 21 0,11-7-21 0,-43 12 21 15,0 0-21-15,45-16 21 0,-4 1-21 0,-41 15 21 0,0 0-21 16,44-17 22-16,6 1-22 0,-50 16 18 0,0 0-18 16,45-16 18-16,-13 11-18 0,0 2-1361 0</inkml:trace>
  <inkml:trace contextRef="#ctx0" brushRef="#br0" timeOffset="81510.09">32789 9606 1305 0,'0'0'0'0,"0"0"134"0,0 0-134 0,35-20 135 16,-21 13-135-16,-14 7 91 0,0 0-91 0,9 0 92 15,-2 3-92-15,-7-3 65 0,0 0-65 0,7 12 65 16,2 16-65-16,-9-28 54 0,0 0-54 0,9 36 55 15,-5 9-55-15,-4-45 31 0,0 0-31 0,-9 45 32 16,-18 7-32-16,27-52 31 0,0 0-31 0,-33 56 31 16,-3 11-31-16,36-67 27 0,0 0-27 0,-35 74 28 15,2 3-28 1,33-77 37-16,0 0-37 0,-30 71 37 0,3-13-37 0,27-58 38 16,0 0-38-16,-23 52 39 0,4-7-39 15,19-45 37-15,0 0-37 0,-13 42 37 16,6-6-37-16,7-36 38 0,0 0-38 0,-5 31 39 15,3-10-39-15,2-21 36 0,0 0-36 0,0 9 36 0,0-9-36 16,0 0 34-16,0 0-34 0,7-4 34 0,-3-16-34 16,-4 20 28-16,0 0-28 15,5-25 28-15,6 5-28 0,-11 20 19 0,0 0-19 16,9-37 19-16,-2-27-19 0,0 2-1974 16</inkml:trace>
  <inkml:trace contextRef="#ctx0" brushRef="#br0" timeOffset="81841.28">32697 9599 1536 0,'0'0'0'0,"0"0"86"0,0 0-86 0,-14 4 87 16,14-4-87-16,0 0 75 0,0 0-75 0,0 0 76 16,16 3-76-16,-16-3 40 0,0 0-40 0,39-3 41 15,19-2-41-15,-58 5 22 0,0 0-22 0,60-9 22 16,-9 2-22-16,-51 7 25 0,0 0-25 0,51-15 26 16,18-5-26-16,-69 20 27 0,0 0-27 0,66-19 28 15,-19 4-28-15,-47 15 21 0,0 0-21 0,43-10 22 0,1 1-22 16,-44 9 24-16,0 0-24 0,39-5 25 15,-17 1-25-15,-22 4 10 0,0 0-10 0,15 4 10 16,-3-1-10-16,-12-3 2 0,0 0-2 0,3 17 2 16,-11 20-2-16,-1-4-1596 0</inkml:trace>
  <inkml:trace contextRef="#ctx0" brushRef="#br0" timeOffset="82610.7">32678 10091 1531 0,'0'0'0'0,"0"0"38"0,0 0-38 0,-7 5 39 15,7-5-39-15,0 0 46 0,0 0-46 0,-4 9 47 16,4-9-47-16,0 0 36 0,0 0-36 0,18-2 37 15,26-10-37-15,-44 12 46 0,0 0-46 0,55-16 47 16,3-3-47-16,-58 19 42 0,0 0-42 0,60-24 43 16,0-7-43-16,-60 31 49 0,0 0-49 0,60-30 49 15,-2 8-49-15,-58 22 56 0,0 0-56 0,51-16 56 16,-17 4-56-16,-34 12 68 0,0 0-68 0,28-7 68 16,-1 2-68-16,-27 5 58 0,0 0-58 15,23-3 59-15,-9 3-59 0,-14 0 47 0,0 0-47 0,9-2 47 16,-9 2-47-16,0 0 31 0,0 0-31 0,7-2 32 15,-7 2-32-15,0 0 25 0,0 0-25 0,0 0 26 0,3 12-26 16,-3-12 17-16,0 0-17 0,-9 9 17 16,-15 3-17-16,24-12 13 0,0 0-13 0,-39 17 14 0,-14 8-14 15,53-25 10-15,0 0-10 0,-57 24 10 0,-1-2-10 16,58-22 9-16,0 0-9 0,-53 21 10 0,9-4-10 0,44-17 7 16,0 0-7-16,-42 14 7 0,-1-2-7 0,43-12 7 15,0 0-7-15,-40 9 7 0,3-2-7 0,37-7 6 16,0 0-6-16,-34 5 6 0,11-3-6 0,23-2 6 15,0 0-6-15,-14-2 6 0,14 2-6 0,0 0 6 0,0 0-6 16,-2-10 6-16,2 10-6 0,0 0 5 0,0 0-5 16,18-11 6-16,14-2-6 0,-32 13 4 0,0 0-4 15,40-18 5-15,6 1-5 0,-46 17 6 0,0 0-6 16,50-19 6-16,-4 0-6 0,-46 19 3 0,0 0-3 16,44-19 3-16,9 2-3 0,-53 17 1 0,0 0-1 15,45-14 2-15,-15 5-2 0,-30 9 0 0,0 0 0 16,22-5 0-16,-6 1 0 0,-16 4 0 0,0 0 0 0,10 0 1 15,-10 0-1-15,0 0 1 0,0 0-1 0,0 0 1 16,-9-7-1-16,9 7 1 0,0 0-1 0,-28 0 2 16,-16 7-2-16,44-7 2 0,0 0-2 0,-49 9 3 15,-4 1-3-15,53-10 2 0,0 0-2 0,-50 11 3 16,4 1-3-16,46-12 3 0,0 0-3 0,-40 14 3 16,4 0-3-16,36-14 2 0,0 0-2 0,-28 12 3 15,9-4-3-15,19-8 2 0,0 0-2 0,-9 7 2 16,9-7-2-16,0 0 0 0,0 0 0 0,11 4 1 0,8-6-1 15,-19 2 0-15,0 0 0 0,32-5 0 0,15-4 0 16,-47 9 0-16,0 0 0 0,48-12 0 0,-13-3 0 16,-35 15-2-16,0 0 2 0,25-13-1 0,-6 5 1 15,-19 8-4-15,0 0 4 0,15-18-3 0,-5-13 3 16,1-2-2078-16</inkml:trace>
  <inkml:trace contextRef="#ctx0" brushRef="#br0" timeOffset="83131.88">32782 9594 1147 0,'0'0'0'0,"0"0"17"0,0 0-17 0,9-21 17 16,-4 11-17-16,-5 10 4 0,0 0-4 0,0 0 5 0,0 0-5 16,0 0 24-16,0 0-24 0,-9 14 24 0,2 10-24 15,7-24 43-15,0 0-43 0,-10 42 44 0,-6 6-44 16,16-48 50-16,0 0-50 0,-21 52 50 0,-6 5-50 16,27-57 57-16,0 0-57 0,-25 64 57 0,1 9-57 15,24-73 60-15,0 0-60 0,-23 78 61 0,5 1-61 16,18-79 65-16,0 0-65 0,-14 73 66 0,2-9-66 0,12-64 69 15,0 0-69-15,-9 61 69 0,4 1-69 0,5-62 51 16,0 0-51-16,-4 57 52 0,0-5-52 0,4-52 34 0,0 0-34 16,-3 43 35-16,-1-10-35 0,4-33 24 15,0 0-24-15,0 19 25 0,0-19-25 0,0 0 16 0,0 0-16 16,16-14 16-16,0-19-16 0,0 1-1577 16</inkml:trace>
  <inkml:trace contextRef="#ctx0" brushRef="#br0" timeOffset="83572.63">32782 9599 1222 0,'0'0'0'0,"0"0"20"16,0 0-20-16,11 4 20 0,-4-1-20 0,-7-3 6 0,0 0-6 15,21 0 6-15,26-3-6 0,-47 3 27 0,0 0-27 16,62-9 27-16,11-3-27 0,-73 12 59 0,0 0-59 16,81-21 60-16,9-1-60 0,-90 22 75 0,0 0-75 15,86-23 76-15,-6 4-76 16,-80 19 66-16,0 0-66 0,61-12 67 0,-29 4-67 15,-32 8 40-15,0 0-40 16,18-4 41-16,-8 8-41 0,1-4-1299 0</inkml:trace>
  <inkml:trace contextRef="#ctx0" brushRef="#br0" timeOffset="89456.72">28480 1367 919 0,'0'0'0'0,"0"0"0"0,0 0 0 15,0 0 41-15,0 0-41 0,0 0 42 0,0 0-42 16,0 0 77-16,0 0-77 0,0 0 77 0,-18-17-77 16,18 17 60-16,0 0-60 0,0 0 61 0,0 0-61 15,0 0 36-15,0 0-36 0,0-7 37 0,3-2-37 0,-3 9 24 16,0 0-24-16,4-5 24 0,-1-2-24 0,-3 7 20 15,0 0-20-15,0 0 20 0,4-9-20 0,-4 9 20 16,0 0-20-16,7-6 21 0,11-7-21 0,-18 13 23 16,0 0-23-16,21-13 24 0,-3 1-24 0,-18 12 29 15,0 0-29-15,19-11 29 0,6 2-29 16,-25 9 31-16,0 0-31 0,28-3 31 0,2 3-31 0,-30 0 26 0,0 0-26 16,30 3 27-16,2 6-27 0,-32-9 23 0,0 0-23 15,24 16 24-15,-8 4-24 0,-16-20 18 0,0 0-18 16,7 28 19-16,-10 0-19 0,3-28 17 0,0 0-17 15,-13 29 17-15,-10 6-17 0,23-35 14 0,0 0-14 0,-30 33 15 16,-5 0-15-16,35-33 12 0,0 0-12 0,-33 31 13 16,1-5-13-16,32-26 9 0,0 0-9 0,-27 27 10 15,6-6-10-15,21-21 12 0,0 0-12 0,-17 21 12 16,4-5-12-16,13-16 13 0,0 0-13 0,-3 12 14 16,3-12-14-16,0 0 14 0,0 0-14 0,12 3 14 15,4-6-14-15,-16 3 13 0,0 0-13 0,33-6 13 16,24-9-13-16,-57 15 15 0,0 0-15 0,65-21 16 0,1 2-16 15,-66 19 12-15,0 0-12 0,67-17 12 16,-2 1-12-16,-65 16 1 0,0 0-1 0,56-15 1 16,-15 6-1-16,-2 0-1479 0</inkml:trace>
  <inkml:trace contextRef="#ctx0" brushRef="#br0" timeOffset="90013.93">29014 1307 1698 0,'0'0'0'0,"0"0"16"0,0 0-16 0,16-13 16 15,2 1-16-15,-18 12 15 0,0 0-15 0,28-8 15 16,20-8-15-16,-48 16 13 0,0 0-13 0,47-14 14 16,-10 4-14-16,-37 10 13 0,0 0-13 0,34-5 14 15,-4 1-14-15,-30 4 14 0,0 0-14 0,28 4 14 16,-7 4-14-16,-21-8 16 0,0 0-16 0,13 16 17 16,-10 8-17-16,-3-24 15 0,0 0-15 0,-7 24 15 15,-9 1-15-15,16-25 15 0,0 0-15 0,-21 24 15 16,-4 0-15-16,25-24 15 0,0 0-15 0,-23 24 16 15,-1-6-16-15,24-18 11 0,0 0-11 0,-21 15 12 16,3 1-12-16,18-16 12 0,0 0-12 0,-11 12 13 0,8-3-13 16,3-9 11-16,0 0-11 0,0 0 11 0,7 3-11 15,-7-3 10-15,0 0-10 0,14 3 11 0,11-3-11 16,-25 0 10-16,0 0-10 0,35-3 10 0,13 3-10 16,-48 0 11-16,0 0-11 0,47-3 11 0,-4 3-11 15,-43 0 10-15,0 0-10 0,40 3 11 0,3 6-11 0,-43-9 10 16,0 0-10-16,37 15 10 0,-14 1-10 0,-23-16 9 15,0 0-9-15,12 21 10 0,-14 6-10 0,2-27 7 16,0 0-7-16,-14 30 8 0,-14 3-8 0,28-33 7 16,0 0-7-16,-39 31 8 0,-5-7-8 0,44-24 7 0,0 0-7 15,-46 17 8-15,0-10-8 0,46-7 3 16,0 0-3-16,-44 5 3 0,3-10-3 0,41 5 0 0,0 0 0 16,-31-7 1-16,13-8-1 0,0 1-1599 0</inkml:trace>
  <inkml:trace contextRef="#ctx0" brushRef="#br0" timeOffset="91927.13">28578 2142 953 0,'0'0'0'0,"0"0"0"0,0 0 0 16,0 0 37-16,0 0-37 0,0 0 38 0,0 0-38 15,0 0 92-15,0 0-92 0,0 0 92 0,-17-17-92 16,17 17 83-16,0 0-83 0,-6-7 83 0,-4-1-83 15,10 8 48-15,0 0-48 0,-7-4 48 0,7 4-48 16,0 0 28-16,0 0-28 0,0 0 29 0,0 0-29 0,0 0 18 16,0 0-18-16,7-9 19 0,-7 9-19 0,0 0 14 15,0 0-14-15,7-8 14 0,-7 8-14 0,0 0 12 16,0 0-12-16,7-4 12 0,-7 4-12 0,0 0 12 16,0 0-12-16,11-7 13 0,-1 2-13 15,-10 5 11-15,0 0-11 0,14-8 11 0,6-3-11 0,-20 11 12 16,0 0-12-16,21-8 13 15,0 2-13-15,-21 6 11 0,0 0-11 0,21-3 12 0,2 3-12 16,-23 0 10-16,0 0-10 16,23 3 11-16,4 6-11 0,-27-9 8 0,0 0-8 0,22 17 9 0,-7 6-9 0,-15-23 7 0,0 0-7 15,8 24 7-15,-4 5-7 0,-4-29 6 0,0 0-6 0,-2 28 7 16,-5-4-7-16,7-24 5 0,0 0-5 0,-9 21 6 16,-3-2-6-16,12-19 4 0,0 0-4 0,-16 17 5 15,-3-1-5-15,19-16 6 0,0 0-6 0,-20 9 6 16,-1-1-6-16,21-8 6 0,0 0-6 0,-18 7 7 15,1-3-7-15,17-4 8 0,0 0-8 0,-18 5 8 16,0-2-8-16,18-3 8 0,0 0-8 0,-15 4 9 16,-1-2-9-16,16-2 8 0,0 0-8 0,-14 3 9 15,1-3-9-15,13 0 8 0,0 0-8 0,-10 3 9 0,1-3-9 16,9 0 8-16,0 0-8 0,0 0 9 0,-9 0-9 16,9 0 7-16,0 0-7 0,0 0 7 0,-11 0-7 15,11 0 5-15,0 0-5 0,0 0 6 0,0 0-6 16,0 0 3-16,0 0-3 0,0 0 4 0,9 0-4 15,-9 0 2-15,0 0-2 0,14 0 2 0,11 0-2 16,-25 0 1-16,0 0-1 16,32 0 2-16,1-3-2 15,-33 3 2 1,0 0-2-16,36 0 3 0,2 0-3 16,-38 0 3-16,0 0-3 15,32 0 4-15,-9 0-4 16,-23 0 5-16,0 0-5 0,18 0 6 15,-2 3-6-15,-16-3 1 0,0 0-1 0,16 4 2 0,-1-2-2 0,1 5-1421 0</inkml:trace>
  <inkml:trace contextRef="#ctx0" brushRef="#br0" timeOffset="93164.01">29155 2155 1043 0,'0'0'0'0,"0"0"0"15,0 0 0-15,0 0 14 0,0 0-14 0,-7 0 15 16,7 0-15-16,0 0 56 0,0 0-56 0,0 0 57 0,0 0-57 16,0 0 64-16,0 0-64 0,0-9 64 0,0 9-64 15,0 0 43-15,0 0-43 0,0 0 44 0,4 9-44 16,-4-9 34-16,0 0-34 0,0 6 35 0,3 3-35 15,-3-9 30-15,0 0-30 0,6 9 31 0,3-2-31 16,-9-7 25-16,0 0-25 0,12 5 25 0,4 7-25 16,-16-12 26-16,0 0-26 0,19 9 27 0,1-2-27 15,-20-7 30-15,0 0-30 0,19 5 31 32,0 2-31-32,-19-7 37 15,0 0-37-15,18 8 38 0,-2 11-38 0,-16-19 36 0,0 0-36 0,9 21 37 0,-7 0-37 16,-2-21 35-16,0 0-35 0,-6 15 35 0,-4 1-35 0,10-16 28 15,0 0-28-15,-16 17 29 0,-5-1-29 16,21-16 21-16,0 0-21 0,-23 16 22 0,-6-4-22 16,29-12 19-16,0 0-19 15,-30 8 19-15,4 1-19 0,26-9 19 16,0 0-19-16,-23 7 20 0,2-5-20 16,21-2 9-16,0 0-9 15,-14-2 10-15,5-2-10 0,9 4 3 0,0 0-3 16,0 0 4-16,0 0-4 0,0 0-1527 0</inkml:trace>
  <inkml:trace contextRef="#ctx0" brushRef="#br0" timeOffset="93337.32">29085 2134 1367 0,'0'0'0'0,"7"0"0"16,11-7 0-16,-18 7 23 0,0 0-23 0,21-5 24 16,-4-2-24-16,-17 7 29 0,0 0-29 0,27-5 29 0,19-8-29 15,-46 13 48-15,0 0-48 0,40-8 49 0,-10 1-49 16,-30 7 36-16,0 0-36 0,25 3 36 0,0 1-36 15,-25-4 29-15,0 0-29 0,19 5 30 0,-10-8-30 16,0 1-1215-16</inkml:trace>
  <inkml:trace contextRef="#ctx0" brushRef="#br0" timeOffset="95040.66">28705 2914 763 0,'0'0'0'0,"0"0"0"0,0 0 0 0,0 0 29 15,0 0-29-15,0 0 30 0,-17 7-30 0,17-7 85 16,0 0-85-16,-7 0 86 0,7 0-86 0,0 0 97 16,0 0-97-16,-11-8 98 0,6 1-98 0,5 7 65 15,0 0-65-15,-5-13 66 0,1 5-66 0,4 8 46 0,0 0-46 16,0 0 46-16,2-9-46 0,-2 9 33 0,0 0-33 16,0 0 34-16,7-3-34 0,-7 3 29 0,0 0-29 15,14-9 29-15,18-6-29 0,-32 15 31 0,0 0-31 16,35-16 32-16,-1 4-32 15,-34 12 34-15,0 0-34 0,28-9 35 0,-2 6-35 16,-26 3 26-16,0 0-26 16,23-5 26-16,-2 6-26 0,-21-1 16 15,0 0-16-15,22 4 16 0,-3-1-16 16,-19-3 15-16,0 0-15 0,16 12 15 16,-7 4-15-16,-9-16 11 0,0 0-11 15,0 21 11-15,-9 3-11 0,9-24 13 16,0 0-13-16,-16 28 13 0,-5 1-13 15,21-29 12-15,0 0-12 0,-25 28 12 0,-3-4-12 16,28-24 9-16,0 0-9 0,-28 17 10 0,3 2-10 0,25-19 6 0,0 0-6 0,-23 18 7 0,5-6-7 16,18-12 6-16,0 0-6 0,-12 10 6 0,5-10-6 0,7 0 6 0,0 0-6 0,0 0 6 0,0 0-6 0,0 0 6 0,0 0-6 0,9 0 6 0,0 0-6 15,-9 0 8-15,0 0-8 0,15-3 8 0,14-1-8 16,-29 4 6-16,0 0-6 0,31-5 6 0,-1 1-6 16,-30 4 6-16,0 0-6 0,27-3 6 0,-4 3-6 15,-23 0 5-15,0 0-5 0,21 7 5 0,-2 2-5 0,-19-9 5 16,0 0-5-16,16 12 5 0,-7 5-5 0,-9-17 5 15,0 0-5-15,-2 22 6 0,-14-4-6 0,16-18 7 16,0 0-7-16,-22 19 7 0,-5-2-7 0,27-17 6 0,0 0-6 16,-33 19 7-16,-12-2-7 0,45-17 6 0,0 0-6 15,-45 13 7-15,0-5-7 0,45-8 8 16,0 0-8-16,-31 9 8 0,6-2-8 0,25-7 8 0,0 0-8 16,-14 3 9-16,14-3-9 0,0 0 4 0,0 0-4 15,0 0 4-15,-2-8-4 0,2 8 1 0,0 0-1 16,11-7 1-16,13-5-1 0,-1-1-1497 0</inkml:trace>
  <inkml:trace contextRef="#ctx0" brushRef="#br0" timeOffset="95432.58">29219 2861 1199 0,'0'0'0'0,"0"0"0"0,9 0 0 16,-9 0 13-16,0 0-13 0,7 0 13 0,-7 0-13 16,0 0 15-16,0 0-15 0,0 12 16 0,-11 3-16 15,11-15 68-15,0 0-68 0,-16 21 68 0,-3 7-68 16,19-28 58-16,0 0-58 0,-19 29 59 0,1 8-59 16,18-37 50-16,0 0-50 0,-14 36 51 0,7-5-51 15,7-31 45-15,0 0-45 0,1 26 45 0,8-4-45 16,-9-22 36-16,0 0-36 0,14 18 36 0,6-6-36 0,-20-12 30 15,0 0-30-15,25 7 31 0,6-5-31 16,-31-2 33-16,0 0-33 0,32-2 33 0,2-5-33 16,-34 7 38-16,0 0-38 0,28-12 39 0,-5-6-39 15,-23 18 39-15,0 0-39 0,16-31 40 0,-4-10-40 16,-12 41 37-16,0 0-37 0,2-49 37 0,-13 3-37 16,11 46 32-16,0 0-32 0,-23-38 33 0,-14 13-33 0,37 25 29 0,0 0-29 15,-40-15 29-15,1 11-29 0,39 4 22 0,0 0-22 16,-32 4 22-16,13 11-22 0,19-15 7 0,0 0-7 0,-7 18 8 15,10 1-8-15,1-2-1674 0</inkml:trace>
  <inkml:trace contextRef="#ctx0" brushRef="#br0" timeOffset="97322.9">28760 3684 819 0,'0'0'0'16,"0"0"0"-16,0 0 0 0,0 0 35 0,0 0-35 15,0 0 36-15,-23-7-36 0,23 7 72 0,0 0-72 16,0 0 72-16,-7-5-72 0,7 5 78 0,0 0-78 16,0 0 78-16,-12-7-78 0,12 7 50 0,0 0-50 0,-7-3 50 15,7 3-50-15,0 0 38 0,0 0-38 16,-6-9 38-16,6 9-38 0,0 0 32 0,0 0-32 0,-1-12 32 16,2 7-32-16,-1 5 28 0,0 0-28 0,0 0 29 15,6-7-29-15,-6 7 26 0,0 0-26 16,0 0 26-16,12-9-26 0,-12 9 20 0,0 0-20 0,14-8 21 15,6-3-21-15,-20 11 19 0,0 0-19 0,23-8 19 16,-2 2-19 0,-21 6 15-16,0 0-15 0,19-3 16 0,2 3-16 15,-21 0 13-15,0 0-13 0,21 0 14 16,-3 0-14-16,-18 0 15 0,0 0-15 0,12 9 16 16,-3 11-16-16,-9-20 12 0,0 0-12 15,4 28 12-15,-13 0-12 0,9-28 11 0,0 0-11 0,-18 29 11 0,-6 11-11 0,24-40 10 0,0 0-10 0,-32 40 10 0,-3 0-10 16,35-40 11-16,0 0-11 0,-34 38 11 0,4-4-11 15,30-34 10-15,0 0-10 0,-25 26 11 0,4-3-11 16,21-23 7-16,0 0-7 0,-14 14 7 0,5-2-7 0,9-12 8 16,0 0-8-16,-3 10 8 0,3-10-8 0,0 0 11 15,0 0-11-15,-2 9 11 0,2-9-11 0,0 0 9 16,0 0-9-16,0 0 10 0,0 0-10 0,0 0 10 16,0 0-10-16,14-9 11 0,18 6-11 0,-32 3 9 0,0 0-9 15,39-9 9-15,-2 2-9 0,-37 7 10 0,0 0-10 16,39-9 10-16,5 1-10 0,-44 8 2 0,0 0-2 15,46-12 2-15,-2 0-2 0,-44 12 0 0,0 0 0 16,35-11 0-16,-10-1 0 0,1 0-1403 0</inkml:trace>
  <inkml:trace contextRef="#ctx0" brushRef="#br0" timeOffset="97938.99">29141 3620 908 0,'0'0'0'0,"0"0"0"0,0 0 0 15,0 0 19-15,0 0-19 0,0-7 20 0,0 7-20 16,0 0 46-16,0 0-46 0,0-5 46 0,0 5-46 15,0 0 42-15,0 0-42 0,2-12 42 0,-2 12-42 16,0 0 28-16,0 0-28 0,0 0 28 0,9-3-28 0,-9 3 29 16,0 0-29-16,9-4 30 0,8-1-30 15,-17 5 27-15,0 0-27 0,27-3 28 0,6-3-28 0,-33 6 31 16,0 0-31-16,32 2 32 0,-2 2-32 16,-30-4 32-16,0 0-32 0,25 6 33 15,-4 3-33-15,-21-9 27 0,0 0-27 0,16 12 27 16,-7 9-27-16,-9-21 23 0,0 0-23 15,3 19 24-15,-6-7-24 0,3-12 18 16,0 0-18-16,-7 12 19 0,-4-3-19 0,11-9 15 16,0 0-15-16,-14 9 15 0,-4-3-15 15,18-6 14-15,0 0-14 16,-17 6 15-16,3-3-15 0,14-3 14 16,0 0-14-16,-11 0 15 0,2 0-15 15,9 0 13-15,0 0-13 0,0 0 14 0,-7 0-14 0,7 0 13 16,0 0-13-16,0 0 14 0,0 0-14 0,0 0 16 0,0 0-16 15,7-3 16-15,-7 3-16 0,0 0 16 0,0 0-16 0,21 0 17 0,9 0-17 16,-30 0 14-16,0 0-14 0,36 0 15 0,-5 0-15 0,-31 0 13 0,0 0-13 0,29 0 13 0,-5 7-13 16,-24-7 10-16,0 0-10 0,18 12 10 0,-7 5-10 0,-11-17 10 0,0 0-10 0,1 21 11 15,-6 3-11-15,5-24 11 0,0 0-11 0,-14 23 12 16,-11 1-12-16,25-24 11 0,0 0-11 0,-32 17 11 0,-1-5-11 16,33-12 16-16,0 0-16 0,-32 7 16 0,6-2-16 15,26-5 16-15,0 0-16 0,-22 4 17 16,7-4-17-16,15 0 15 0,0 0-15 0,-11-4 15 0,11 4-15 15,0 0 10-15,0 0-10 0,-5-12 10 0,5 3-10 16,0-3-1457-16</inkml:trace>
  <inkml:trace contextRef="#ctx0" brushRef="#br0" timeOffset="99331.01">28774 4326 639 0,'0'0'0'0,"0"0"0"15,0 0 0-15,0 0 40 0,0 0-40 0,0 0 41 16,-19-3-41-16,19 3 97 0,0 0-97 0,-7-4 98 16,7 4-98-16,0 0 91 0,0 0-91 0,0 0 91 15,-7-8-91-15,7 8 61 0,0 0-61 0,-2-9 61 16,-2 2-61-16,4 7 40 0,0 0-40 0,-3-8 41 16,5-1-41-16,-2 9 33 0,0 0-33 0,1-7 33 15,-1 7-33-15,0 0 34 0,0 0-34 0,7-9 34 0,-1 1-34 16,-6 8 30-16,0 0-30 0,10-7 30 0,6-5-30 15,-16 12 23-15,0 0-23 0,20-12 23 0,-1 3-23 16,-19 9 25-16,0 0-25 0,21-4 25 16,4 8-25-1,-25-4 24-15,0 0-24 0,23 12 25 0,-9 12-25 16,-14-24 22-16,0 0-22 0,9 33 22 16,-7 10-22-16,-2-43 18 0,0 0-18 0,-6 45 18 0,-8-8-18 0,14-37 13 15,0 0-13-15,-19 36 13 0,-2-8-13 0,21-28 13 0,0 0-13 0,-27 24 13 0,-5-3-13 0,32-21 11 16,0 0-11-16,-33 21 12 0,-2-9-12 0,35-12 12 15,0 0-12-15,-30 12 13 0,3-9-13 0,27-3 13 16,0 0-13-16,-18 4 14 0,11-4-14 0,7 0 16 0,0 0-16 16,0 0 16-16,0 0-16 0,0 0 14 0,0 0-14 15,0 0 15-15,6-7-15 0,-6 7 14 0,0 0-14 16,19-5 15-16,25-8-15 0,-44 13 15 0,0 0-15 16,46-10 15-16,-11 5-15 0,-35 5 15 0,0 0-15 0,30-4 16 15,2 4-16-15,-32 0 12 0,0 0-12 0,35 4 12 16,4 1-12-16,-39-5 9 0,0 0-9 0,39 7 9 15,-5-4-9-15,-34-3 6 0,0 0-6 0,26 2 6 16,-8 2-6-16,-1-1-1479 0</inkml:trace>
  <inkml:trace contextRef="#ctx0" brushRef="#br0" timeOffset="99709.08">29360 4278 1177 0,'0'0'0'0,"0"0"0"0,0 0 0 15,0 0 6-15,0 0-6 0,0 5 6 0,0-5-6 16,0 0 8-16,0 0-8 0,0 9 8 0,0-9-8 16,0 0 40-16,0 0-40 0,-2 10 40 0,-1-1-40 0,3-9 44 15,0 0-44-15,-2 12 45 0,6 4-45 0,-4-16 44 16,0 0-44-16,5 17 44 0,2-5-44 0,-7-12 38 15,0 0-38-15,7 12 39 0,-2 0-39 0,-5-12 35 16,0 0-35-16,6 12 36 0,2-5-36 0,-8-7 33 16,0 0-33-16,15 12 34 0,0 0-34 0,-15-12 32 15,0 0-32-15,16 13 33 0,-2-5-33 0,-14-8 32 16,0 0-32-16,11 9 32 0,-4 3-32 16,-7-12 29-16,0 0-29 0,5 16 30 0,-3-1-30 0,-2-15 27 15,0 0-27-15,2 12 28 0,0-7-28 0,-2-5 28 16,0 0-28-16,0 0 29 0,-2 13-29 0,2-13 27 0,0 0-27 0,-5 6 27 15,-2 0-27-15,7-6 23 0,0 0-23 0,-9 3 24 16,-2 1-24-16,11-4 11 0,0 0-11 0,-12 1 12 16,-2 6-12-16,0-3-1516 0</inkml:trace>
  <inkml:trace contextRef="#ctx0" brushRef="#br0" timeOffset="99969.72">29367 4238 1311 0,'0'0'0'0,"0"0"0"0,11-15 0 15,-11 15 17-15,0 0-17 0,10-13 17 0,3 8-17 16,-13 5 29-16,0 0-29 0,26-10 29 0,25-4-29 16,-51 14 52-16,0 0-52 0,52-16 52 0,-8 8-52 15,-44 8 38-15,0 0-38 0,35-4 38 0,-7 1-38 16,-28 3 17-16,0 0-17 0,23 3 18 0,-3 1-18 0,-20-4 20 15,0 0-20-15,7 5 21 0,-18-2-21 0,0 1-1185 16</inkml:trace>
  <inkml:trace contextRef="#ctx0" brushRef="#br0" timeOffset="100895.71">28677 5022 707 0,'0'0'0'0,"0"0"0"0,0 0 0 16,0 0 35-16,0 0-35 0,0 0 35 15,0 0-35-15,0 0 80 0,0 0-80 0,0 0 80 0,0 0-80 16,0 0 77-16,0 0-77 0,18-12 77 0,-18 12-77 16,0 0 62-16,0 0-62 0,0 0 63 0,9-7-63 15,-9 7 34-15,0 0-34 0,0 0 35 0,7-9-35 16,-7 9 32-16,0 0-32 0,7-8 33 0,7-4-33 16,-14 12 31-16,0 0-31 0,21-12 31 0,0-4-31 15,-21 16 23-15,0 0-23 0,20-12 23 0,-3 3-23 16,-17 9 25-16,0 0-25 0,16-7 26 15,0 6-26-15,-16 1 25 0,0 0-25 0,18-4 25 0,-1 8-25 16,-17-4 22-16,0 0-22 0,18 1 22 0,0 10-22 0,-18-11 18 0,0 0-18 16,14 12 18-16,-7 5-18 0,-7-17 15 15,0 0-15-15,0 21 15 0,-7 5-15 0,7-26 13 0,0 0-13 16,-9 22 13-16,-2 1-13 0,11-23 9 0,0 0-9 16,-12 21 10-16,-4-1-10 0,16-20 10 0,0 0-10 15,-16 21 11-15,4-2-11 0,12-19 10 0,0 0-10 0,-11 12 10 16,2-3-10-16,9-9 9 0,0 0-9 15,-5 9 10-15,2-3-10 0,3-6 9 0,0 0-9 0,0 0 9 16,3 9-9-16,-3-9 9 0,0 0-9 0,7 4 9 16,4-4-9-16,-11 0 10 0,0 0-10 0,17-4 10 15,10 1-10-15,-27 3 13 0,0 0-13 0,37-6 14 16,9-2-14-16,-46 8 12 0,0 0-12 0,40-11 13 16,-10 6-13-16,-30 5 13 0,0 0-13 0,23-7 14 15,-5-1-14-15,0-1-1372 0</inkml:trace>
  <inkml:trace contextRef="#ctx0" brushRef="#br0" timeOffset="101422.76">29148 4949 1177 0,'0'0'0'0,"0"0"0"0,11-5 0 0,-11 5 29 16,0 0-29-16,7-2 30 0,-7 2-30 0,0 0 58 16,0 0-58-16,11-1 59 0,-11 1-59 0,0 0 57 15,0 0-57-15,14-4 58 0,-2 8-58 0,-12-4 24 0,0 0-24 16,19 1 25-16,8 1-25 0,-27-2 22 0,0 0-22 16,25 0 22-16,-4 0-22 0,-21 0 21 0,0 0-21 15,17 0 22-15,-2 0-22 0,-15 0 26 0,0 0-26 16,12 2 27-16,0 1-27 0,-12-3 29 0,0 0-29 15,14 7 29-15,-1 7-29 0,-13-14 31 0,0 0-31 16,7 19 31-16,-7-3-31 0,0-16 28 0,0 0-28 16,-7 21 29-16,-9-1-29 15,16-20 27-15,0 0-27 0,-19 21 28 0,-4 2-28 16,23-23 21-16,0 0-21 0,-25 22 21 0,0 1-21 16,25-23 17-16,0 0-17 0,-21 17 17 0,3-2-17 15,18-15 14-15,0 0-14 0,-10 13 14 16,6-7-14-16,4-6 14 0,0 0-14 0,2 9 14 15,-2-9-14-15,0 0 12 0,0 0-12 0,18 0 13 0,12-3-13 16,-30 3 11-16,0 0-11 0,35-9 12 0,-3-3-12 16,-32 12 14-16,0 0-14 0,37-16 14 15,14-8-14-15,-51 24 13 16,0 0-13-16,49-24 13 0,-15 12-13 0,-34 12 13 16,0 0-13-16,21-9 14 0,-7 2-14 15,-14 7 5-15,0 0-5 0,9-3 5 0,-9 3-5 0,0 0 1 16,0 0-1-16,7-2 1 0,-7 2-1 0,0 0-1562 15</inkml:trace>
  <inkml:trace contextRef="#ctx0" brushRef="#br0" timeOffset="102682.81">28795 5655 695 0,'0'0'0'16,"0"0"0"-16,0 0 0 0,0 0 34 0,0 0-34 15,0 0 35-15,0 0-35 0,0 0 67 0,0 0-67 16,0 0 67-16,0 0-67 0,0 0 74 0,0 0-74 16,0 0 74-16,0 0-74 0,0 0 57 0,0 0-57 15,0 0 58-15,0 0-58 0,0 0 35 0,0 0-35 16,0 0 36-16,16-19-36 0,-16 19 30 0,0 0-30 16,7-3 31-16,15-7-31 0,-22 10 29 0,0 0-29 15,22-11 30-15,-4 6-30 0,-18 5 27 0,0 0-27 16,14-3 28-16,4 3-28 0,-18 0 23 0,0 0-23 0,21 3 24 15,2 9-24-15,-23-12 19 16,0 0-19-16,16 21 19 0,-11 10-19 16,-5-31 19-16,0 0-19 15,0 35 20-15,-3-1-20 16,3-34 16-16,0 0-16 0,-6 30 17 0,-1-3-17 16,7-27 16-1,0 0-16-15,-9 28 16 0,1-7-16 0,8-21 16 16,0 0-16-16,-7 15 16 0,0 1-16 0,7-16 15 15,0 0-15-15,-4 10 16 0,4-10-16 0,0 0 18 0,0 0-18 16,-4 11 18-16,4-11-18 0,0 0 24 16,0 0-24-16,0 0 25 0,0 0-25 0,0 0 27 0,0 0-27 15,16 0 28-15,21-7-28 0,-37 7 27 16,0 0-27-16,46-5 27 0,2-6-27 16,-48 11 29-16,0 0-29 0,53-10 29 0,9-1-29 15,-62 11 20-15,0 0-20 0,54-8 20 0,-20 3-20 16,-34 5 14-16,0 0-14 0,25-7 15 15,-6-2-15-15,0 0-1425 0</inkml:trace>
  <inkml:trace contextRef="#ctx0" brushRef="#br0" timeOffset="103058.47">29395 5522 1132 0,'0'0'0'0,"0"0"0"15,11-8 0-15,-11 8 71 0,0 0-71 0,7-4 72 16,-7 4-72-16,0 0 47 0,0 0-47 0,9 0 48 15,-9 0-48-15,0 0 58 0,0 0-58 0,5-9 59 16,-5 9-59-16,0 0 35 0,0 0-35 0,16 0 36 16,-4 0-36-16,-12 0 25 0,0 0-25 0,16 0 26 15,2 6-26-15,-18-6 22 0,0 0-22 0,21 8 23 16,2 8-23-16,-23-16 19 0,0 0-19 0,21 21 20 16,-12 6-20-16,-9-27 23 0,0 0-23 0,-2 28 23 31,-10 5-23-31,12-33 25 0,0 0-25 0,-19 31 26 0,-4 2-26 15,23-33 23-15,0 0-23 0,-25 28 24 0,2 1-24 0,23-29 23 0,0 0-23 0,-21 24 24 0,3-8-24 16,18-16 23-16,0 0-23 0,-12 12 24 0,7 0-24 0,5-12 21 16,0 0-21-16,0 0 22 0,0 9-22 15,0-9 19-15,0 0-19 0,0 0 20 0,15-4-20 0,-15 4 16 16,0 0-16-16,34-5 17 0,28-5-17 0,-62 10 20 16,0 0-20-16,70-14 20 0,6-2-20 15,-76 16 19-15,0 0-19 0,64-19 19 0,-27 7-19 16,-37 12 16-16,0 0-16 0,30-12 17 0,10-5-17 0,-40 17 3 0,0 0-3 15,36-21 3-15,-15 2-3 0,0 2-1563 0</inkml:trace>
  <inkml:trace contextRef="#ctx0" brushRef="#br0" timeOffset="104688.76">28824 6400 942 0,'0'0'0'0,"0"0"0"16,0 0 0-16,0 0 28 0,0 0-28 0,0 0 29 15,-22-4-29-15,22 4 81 0,0 0-81 0,0 0 81 16,-10-9-81-16,10 9 70 0,0 0-70 0,0 0 71 16,-2-8-71-16,2 8 57 0,0 0-57 0,0 0 58 15,5-9-58-15,-5 9 32 0,0 0-32 0,0 0 33 16,11-12-33-16,-11 12 31 0,0 0-31 0,11-7 31 16,1-1-31-16,-12 8 28 0,0 0-28 0,14-9 28 0,-2 2-28 15,-12 7 26-15,0 0-26 0,13-4 26 0,-1 3-26 16,-12 1 22-16,0 0-22 0,14-4 23 0,0 8-23 15,-14-4 23-15,0 0-23 0,13 8 23 0,-4 13-23 16,-9-21 20 0,0 0-20-16,1 31 21 0,-8 11-21 0,7-42 17 15,0 0-17-15,-12 45 17 0,-2 0-17 0,14-45 18 16,0 0-18-16,-16 40 19 0,-4-9-19 16,20-31 18-16,0 0-18 0,-19 24 18 15,3-3-18-15,16-21 17 16,0 0-17-16,-14 12 17 0,3 0-17 15,11-12 17-15,0 0-17 16,-5 5 17-16,5-5-17 0,0 0 18 0,0 0-18 16,0 0 19-16,0 0-19 0,0 0 20 0,0 0-20 15,13-2 20-15,29-13-20 0,-42 15 19 16,0 0-19-16,53-21 20 0,9-7-20 16,-62 28 21-16,0 0-21 0,56-24 21 0,-10 7-21 15,-46 17 17 1,0 0-17-16,41-16 18 0,1-3-18 0,-42 19 5 15,0 0-5-15,33-15 6 0,-17 10-6 0,0-4-1563 16</inkml:trace>
  <inkml:trace contextRef="#ctx0" brushRef="#br0" timeOffset="105158.69">29275 6323 975 0,'0'0'0'0,"0"0"0"0,0 0 0 15,0 0 18-15,0 0-18 0,0 0 18 0,0 0-18 16,0 0 90-16,0 0-90 0,0 0 90 0,0 0-90 16,0 0 61-16,0 0-61 0,0 0 62 0,0 0-62 15,0 0 35-15,0 0-35 0,25-5 35 0,-5 5-35 16,-20 0 24-16,0 0-24 0,24-3 24 0,3-2-24 0,-27 5 18 16,0 0-18-16,24 0 18 0,-1 0-18 15,-23 0 18-15,0 0-18 0,22 0 19 0,-3 5-19 0,-19-5 29 0,0 0-29 16,16 12 29-16,-6 7-29 0,-10-19 34 15,0 0-34-15,4 22 34 0,-13 1-34 0,9-23 35 16,0 0-35-16,-14 24 35 16,-4 0-35-16,18-24 34 0,0 0-34 15,-19 26 35-15,-2-1-35 0,21-25 39 16,0 0-39-16,-20 22 40 0,5-8-40 16,15-14 36-16,0 0-36 0,-11 12 37 0,7-5-37 15,4-7 32-15,0 0-32 0,0 0 32 0,0 0-32 16,0 0 26-16,0 0-26 0,7 0 27 0,4-3-27 0,-11 3 20 15,0 0-20-15,28-9 20 0,20-3-20 0,-48 12 16 16,0 0-16-16,48-12 17 0,-11 3-17 16,-37 9 13-16,0 0-13 15,35-3 14-15,-2 6-14 0,-33-3 12 16,0 0-12-16,32 9 12 0,-5 10-12 16,-27-19 9-16,0 0-9 0,16 26 9 0,-15 5-9 15,-1-31 7-15,0 0-7 0,-14 33 7 0,-16 0-7 0,30-33 6 16,0 0-6-16,-42 27 6 0,-15 1-6 0,57-28 4 0,0 0-4 0,-54 24 5 0,4 6-5 0,50-30 4 0,0 0-4 0,-56 19 4 0,-13-14-4 0,2 2-1608 0</inkml:trace>
  <inkml:trace contextRef="#ctx0" brushRef="#br0" timeOffset="114455.55">21685 14327 908 0,'0'0'0'0,"0"0"0"0,0 0 0 0,0 0 87 15,0 0-87-15,0 0 88 0,11-17-88 0,-11 17 162 16,0 0-162-16,0 0 162 0,0 0-162 16,0 0 103-16,0 0-103 0,7-2 103 0,-7 2-103 0,0 0 78 15,0 0-78-15,0 19 78 0,0 18-78 0,0-37 46 0,0 0-46 16,-2 48 46-16,-1 11-46 0,3-59 36 0,0 0-36 15,-4 61 37-15,2-1-37 0,2-60 33 0,0 0-33 16,-1 54 33-16,-1-9-33 16,2-45 34-1,0 0-34-15,-4 43 35 0,1 2-35 0,3-45 37 16,0 0-37-16,-2 40 37 0,0-16-37 0,2-24 38 16,0 0-38-16,0 16 38 0,0-8-38 0,0-8 39 0,0 0-39 0,0 0 40 0,11-15-40 0,-11 15 36 0,0 0-36 0,9-28 37 15,5-15-37-15,-14 43 32 0,0 0-32 0,17-56 32 16,5-13-32-16,-22 69 26 0,0 0-26 0,22-85 26 15,3-12-26-15,-25 97 12 0,0 0-12 0,23-93 13 16,-7 22-13-16,-16 71 6 0,0 0-6 0,11-47 6 16,-4 23-6-16,-7 24 3 0,0 0-3 0,7-17 3 15,-6 10-3-15,-1 7 1 0,0 0-1 0,8 12 1 16,4 21-1-16,-12-33 0 0,0 0 0 0,16 48 0 0,0 18 0 16,-16-66 0-16,0 0 0 0,19 74 0 0,0 8 0 15,-19-82-1-15,0 0 1 0,25 74-1 0,3-8 1 16,-28-66-1-16,0 0 1 0,25 62 0 0,0 1 0 15,-25-63-1-15,0 0 1 0,14 58 0 0,-5-7 0 16,-9-51-3-16,0 0 3 0,2 39-3 0,-6-13 3 0,0 0-1832 16</inkml:trace>
  <inkml:trace contextRef="#ctx0" brushRef="#br0" timeOffset="114725.77">21728 14694 1535 0,'0'0'0'0,"0"0"0"16,7-12 0-16,-7 12 58 0,0 0-58 0,10-10 59 16,11-1-59-16,-21 11 43 0,0 0-43 0,36-10 44 15,17 0-44-15,-53 10 26 0,0 0-26 0,63-7 27 16,6 5-27-16,-69 2 6 0,0 0-6 0,71 2 7 15,-4 5-7-15,-67-7 1 0,0 0-1 0,54 8 2 16,-18-4-2-16,-1-1-1296 0</inkml:trace>
  <inkml:trace contextRef="#ctx0" brushRef="#br0" timeOffset="115356.64">22545 14750 1244 0,'0'0'0'0,"0"0"0"0,0 0 0 0,0 0 0 15,0 0 0-15,0 0 1 0,0 0-1 0,0 0 0 16,0 0 0-16,0 0 0 0,0 0 0 0,0 0 57 16,0 0-57-16,14-2 57 0,16-3-57 0,-30 5 84 15,0 0-84-15,47-11 85 0,21-3-85 0,-68 14 85 16,0 0-85-16,77-13 86 0,4 0-86 0,-81 13 94 0,0 0-94 15,78-10 94-15,-11 1-94 0,-67 9 79 0,0 0-79 16,60-8 80-16,-3-3-80 16,-57 11 55-16,0 0-55 0,47-10 55 0,-12 1-55 0,-35 9 41 0,0 0-41 0,23-5 42 15,-10 7-42-15,-1 0-1620 0</inkml:trace>
  <inkml:trace contextRef="#ctx0" brushRef="#br0" timeOffset="115593.62">23016 14327 1390 0,'0'0'0'0,"0"0"0"16,16-8 0-16,-16 8 29 0,0 0-29 0,19-7 30 15,15 3-30-15,-34 4 41 0,0 0-41 0,44 0 41 16,7 0-41-16,-51 0 62 0,0 0-62 0,56 5 63 16,-1 14-63-16,-55-19 51 0,0 0-51 0,48 33 52 0,-16 18-52 15,-32-51 45-15,0 0-45 0,17 62 45 0,-17 5-45 16,0-67 37-16,0 0-37 0,-16 70 38 0,-17-6-38 15,33-64 32-15,0 0-32 0,-44 65 33 0,-11 5-33 16,55-70 15-16,0 0-15 0,-49 69 15 0,13-9-15 16,36-60 13-16,0 0-13 0,-26 45 14 0,10-20-14 15,0-3-1475-15</inkml:trace>
  <inkml:trace contextRef="#ctx0" brushRef="#br0" timeOffset="124482.45">24707 13981 651 0,'0'0'0'15,"0"0"0"-15,19-7 0 0,-19 7 41 0,0 0-41 0,12-8 41 16,-1-3-41-16,-11 11 98 0,0 0-98 0,5-7 98 15,-5 7-98-15,0 0 106 0,0 0-106 0,13-10 106 16,-13 10-106-16,0 0 74 0,0 0-74 0,5 0 74 16,-5 0-74-16,0 0 49 0,0 0-49 0,-11 22 49 15,-5 15-49-15,16-37 38 0,0 0-38 0,-24 45 39 16,-6 10-39-16,30-55 29 0,0 0-29 0,-37 59 29 16,-4 0-29-16,41-59 34 0,0 0-34 0,-41 55 34 15,11 2-34-15,30-57 39 0,0 0-39 0,-17 63 40 16,10-3-40-16,7-60 28 0,0 0-28 0,0 56 29 15,3-13-29-15,-3-43 29 0,0 0-29 0,7 34 30 16,6-8-30-16,-13-26 25 0,0 0-25 0,14 23 25 0,7-4-25 16,-21-19 24-16,0 0-24 0,25 14 24 0,1-6-24 15,-26-8 24-15,0 0-24 0,28 2 24 0,1-7-24 16,-29 5 21-16,0 0-21 0,26-12 22 0,-7-9-22 16,-19 21 22-16,0 0-22 0,13-28 22 0,-8-6-22 15,-5 34 27-15,0 0-27 0,-7-35 28 0,-14 4-28 16,21 31 26-16,0 0-26 0,-37-24 27 0,-14 12-27 0,51 12 24 15,0 0-24-15,-57 0 24 0,-1 12-24 0,58-12 21 16,0 0-21-16,-46 21 22 0,14 5-22 0,32-26 15 16,0 0-15-16,-17 29 15 0,13-1-15 0,4-28 8 0,0 0-8 15,21 26 8-15,25 1-8 0,2 1-1638 16</inkml:trace>
  <inkml:trace contextRef="#ctx0" brushRef="#br0" timeOffset="125247.13">25227 14410 527 0,'0'0'0'0,"0"0"0"15,0 0 0-15,0 0 96 0,0 0-96 0,0 0 96 16,0 0-96-16,0 0 117 0,0 0-117 0,-9 0 118 16,9 0-118-16,0 0 51 0,0 0-51 0,0 0 52 15,-7 0-52-15,7 0 40 0,0 0-40 0,0 0 41 16,0 0-41-16,0 0 33 0,0 0-33 0,11-1 33 15,-1-5-33-15,-10 6 37 0,0 0-37 0,11-5 37 16,-2 0-37-16,-9 5 51 0,0 0-51 0,10-5 52 16,5 0-52-16,-15 5 62 0,0 0-62 0,22-6 62 0,17 1-62 15,-39 5 56-15,0 0-56 0,48-7 57 0,10 0-57 16,-58 7 57-16,0 0-57 0,60-6 57 0,5-1-57 16,-65 7 49-16,0 0-49 0,66-7 49 0,-6 0-49 15,-60 7 48-15,0 0-48 0,51-7 49 0,-14 2-49 16,-37 5 35-16,0 0-35 0,23-4 35 0,-11 1-35 0,-12 3 33 15,0 0-33-15,0 0 34 0,-19 3-34 0,19-3 29 16,0 0-29-16,-25 9 30 0,-5 1-30 0,30-10 24 16,0 0-24-16,-28 18 25 0,7 7-25 15,21-25 13-15,0 0-13 0,-18 25 14 0,6-11-14 16,-1-1-1590-16</inkml:trace>
  <inkml:trace contextRef="#ctx0" brushRef="#br0" timeOffset="128984.73">26697 13815 908 0,'0'0'0'16,"0"0"0"-16,0 0 0 0,0 0 34 0,0 0-34 16,0 0 35-16,0 0-35 0,0 0 93 0,0 0-93 15,0 0 93-15,0 0-93 0,0 0 91 0,0 0-91 16,0 28 92-16,-14 5-92 0,14-33 70 0,0 0-70 0,-21 48 71 16,-7 20-71-16,28-68 38 0,0 0-38 15,-34 77 38-15,-8 1-38 0,42-78 26 0,0 0-26 16,-43 80 27-16,3-11-27 0,40-69 29 0,0 0-29 0,-36 71 29 15,10 0-29 1,26-71 26-16,0 0-26 0,-16 62 27 16,14-17-27-16,2-45 28 0,0 0-28 0,9 37 29 15,7-8-29-15,-16-29 25 16,0 0-25-16,30 23 25 0,21-6-25 16,-51-17 24-16,0 0-24 0,53 9 24 0,0-11-24 0,-53 2 34 0,0 0-34 15,51-16 35-15,-5-13-35 0,-46 29 37 0,0 0-37 0,37-42 38 0,-10-10-38 0,-27 52 39 0,0 0-39 0,10-55 40 16,-13 5-40-16,3 50 37 0,0 0-37 0,-18-38 37 0,-15 14-37 15,33 24 29-15,0 0-29 0,-41-13 29 0,-1 13-29 16,42 0 24-16,0 0-24 0,-39 4 25 0,2 3-25 16,37-7 11-16,0 0-11 0,-28 10 12 0,13 4-12 15,15-14 3-15,0 0-3 0,-1 14 4 0,8 0-4 16,0 0-1677-16</inkml:trace>
  <inkml:trace contextRef="#ctx0" brushRef="#br0" timeOffset="129286.51">27401 14057 987 0,'0'0'0'0,"7"0"0"15,13 0 0-15,-20 0 33 0,0 0-33 0,23-5 33 16,-4 3-33-16,-19 2 27 0,0 0-27 0,21 7 28 16,8 2-28-16,-29-9 20 0,0 0-20 0,30 16 20 15,5-3-20-15,-35-13 18 0,0 0-18 0,32 16 18 16,-11-2-18-16,-21-14 15 0,0 0-15 0,16 21 15 16,-8 15-15-16,3 0-851 0</inkml:trace>
  <inkml:trace contextRef="#ctx0" brushRef="#br0" timeOffset="129432.78">27227 14639 1065 0,'0'0'0'0,"0"0"0"0,0 0 0 16,0 0 10-16,0 0-10 0,17-4 10 0,15-3-10 16,-32 7 25-16,0 0-25 0,46-10 26 0,16-7-26 15,-62 17 21-15,0 0-21 0,65-23 22 0,4-4-22 0,-69 27 11 16,0 0-11-16,70-30 12 0,4-3-12 0,2 0-842 15</inkml:trace>
  <inkml:trace contextRef="#ctx0" brushRef="#br0" timeOffset="129856.72">28218 14147 987 0,'0'0'0'0,"0"0"0"16,-16-3 0-16,16 3 12 0,0 0-12 0,-15 0 13 15,-8 5-13-15,23-5 29 0,0 0-29 0,-27 10 30 16,-5 6-30-16,32-16 29 0,0 0-29 0,-33 21 29 16,-4 10-29-16,37-31 52 0,0 0-52 0,-34 31 53 15,6 4-53-15,28-35 69 0,0 0-69 0,-18 41 69 16,13 9-69-16,5-50 86 0,0 0-86 0,4 54 87 0,6 0-87 15,-10-54 71-15,0 0-71 0,16 41 72 16,4-13-72-16,-20-28 53 0,0 0-53 0,33 21 53 16,16-1-53-16,-49-20 50 15,0 0-50-15,59 13 50 0,-1-13-50 0,-58 0 45 16,0 0-45-16,53-13 45 0,-13-12-45 0,-40 25 42 16,0 0-42-16,32-42 43 0,-9-15-43 15,-23 57 35-15,0 0-35 16,11-66 35-16,-17-1-35 0,6 67 33 15,0 0-33-15,-22-58 34 0,-17 5-34 0,39 53 29 16,0 0-29-16,-53-43 30 0,-11 11-30 16,64 32 16-16,0 0-16 0,-62-17 16 0,8 8-16 15,54 9 8-15,0 0-8 0,-48-3 9 0,11 0-9 16,0-1-1676-16</inkml:trace>
  <inkml:trace contextRef="#ctx0" brushRef="#br0" timeOffset="131344.74">31571 1407 707 0,'0'0'0'0,"0"0"0"0,0 0 0 16,0 0 27-16,0 0-27 0,0 0 27 0,0 0-27 15,0 0 93-15,0 0-93 0,-10-16 94 0,3 11-94 0,7 5 110 16,0 0-110-16,0 0 110 0,-9-7-110 0,9 7 74 16,0 0-74-16,0 0 75 0,-14 4-75 0,14-4 50 15,0 0-50-15,-11 7 51 0,1 1-51 0,10-8 36 16,0 0-36-16,-15 9 36 0,-4 3-36 0,19-12 30 0,0 0-30 16,-21 16 30-16,1 4-30 0,20-20 26 0,0 0-26 15,-15 21 27-15,2 3-27 0,13-24 28 0,0 0-28 16,-10 25 28-16,1 6-28 15,9-31 24-15,0 0-24 0,-4 29 24 0,6-1-24 0,-2-28 21 0,0 0-21 0,9 28 22 16,5 1-22-16,-14-29 19 0,0 0-19 0,18 24 20 16,1 0-20-16,-19-24 18 0,0 0-18 0,23 25 19 15,3-6-19-15,-26-19 17 0,0 0-17 0,29 12 18 16,-5-4-18-16,-24-8 19 0,0 0-19 0,22 6 19 16,-1-3-19-16,-21-3 18 0,0 0-18 0,19 0 19 15,-5-5-19-15,-14 5 18 0,0 0-18 0,11-4 18 16,1 1-18-16,-12 3 17 0,0 0-17 0,18-9 17 15,3-11-17-15,-21 20 14 0,0 0-14 0,20-23 15 16,-5 2-15-16,-15 21 15 0,0 0-15 0,13-24 15 16,-4-4-15-16,-9 28 15 0,0 0-15 0,7-29 15 0,0-2-15 15,-7 31 15-15,0 0-15 0,5-30 15 0,-5 1-15 16,0 29 13-16,0 0-13 0,-4-31 14 0,-3 3-14 16,7 28 14-1,0 0-14-15,-15-26 14 0,-10 4-14 0,25 22 11 16,0 0-11-16,-30-18 11 0,-6 6-11 15,36 12 10-15,0 0-10 0,-31-8 10 0,-1 4-10 0,32 4 9 0,0 0-9 0,-27 0 10 0,8 0-10 16,19 0 8-16,0 0-8 0,-12 5 9 0,12-5-9 0,0 0 7 16,0 0-7-16,-4 11 7 0,11-10-7 15,0-1-1644-15</inkml:trace>
  <inkml:trace contextRef="#ctx0" brushRef="#br0" timeOffset="149086.87">21916 15662 684 0,'0'0'0'0,"0"0"0"0,0 0 0 15,0 0 40-15,0 0-40 0,-1-18 40 0,-3 10-40 16,4 8 108-16,0 0-108 0,0 0 109 0,-12-4-109 0,12 4 105 15,0 0-105-15,-6 9 105 0,-4 8-105 16,10-17 91-16,0 0-91 0,-9 31 92 0,0 19-92 0,9-50 48 16,0 0-48-16,-9 59 48 0,4 2-48 0,5-61 55 15,0 0-55-15,-2 52 55 0,2-14-55 0,0-38 51 16,0 0-51-16,4 33 51 0,-1 0-51 0,-3-33 42 16,0 0-42-16,2 29 42 15,-2-12-42-15,0-17 35 0,0 0-35 16,0 12 35-16,4-3-35 0,-4-9 33 0,0 0-33 0,0 0 34 0,-4 9-34 0,4-9 29 0,0 0-29 15,0 0 30-15,-2-11-30 0,2 11 27 0,0 0-27 16,0-20 28-16,0-13-28 0,0 33 25 0,0 0-25 16,0-44 26-16,0-16-26 0,0 60 25 0,0 0-25 15,7-71 25-15,9-7-25 0,-16 78 24 0,0 0-24 0,20-71 25 16,-1 9-25-16,-19 62 22 0,0 0-22 16,20-49 22-16,1 13-22 0,-21 36 16 0,0 0-16 0,21-28 16 15,2 9-16-15,-23 19 13 0,0 0-13 0,21-10 14 16,-5 6-14-16,-16 4 7 0,0 0-7 0,12 0 7 15,-3 2-7-15,-9-2 2 0,0 0-2 0,9 12 3 16,2 18-3-16,-11-30 1 0,0 0-1 0,3 36 1 0,-6 6-1 16,3-42 0-16,0 0 0 0,-11 41 1 15,-3 6-1-15,14-47 0 0,0 0 0 0,-20 47 0 0,5-1 0 16,15-46 0-16,0 0 0 0,-13 37 0 0,8-18 0 16,5-19 0-16,0 0 0 0,-2 13 0 0,2-4 0 15,0-9 0-15,0 0 0 0,0 0 0 0,5 9 0 16,-5-9 0-16,0 0 0 0,9 2 0 0,11-4 0 15,-20 2 0-15,0 0 0 0,23-4 0 0,-2 1 0 16,-21 3 0-16,0 0 0 0,17-4 1 0,-8 3-1 0,-9 1 0 16,0 0 0-16,9 1 1 0,-9-1-1 0,0 0 0 15,0 0 0-15,9 18 1 0,-4 11-1 0,-5-29 0 0,0 0 0 16,0 35 1-16,-7-4-1 0,7-31 0 0,0 0 0 16,-10 26 1-16,-3 2-1 0,13-28 0 15,0 0 0-15,-19 24 1 0,-4-3-1 0,23-21 0 0,0 0 0 16,-25 15 1-16,2-8-1 0,23-7 1 0,0 0-1 15,-16 2 1-15,7 0-1 0,9-2 0 0,0 0 0 16,0 0 1-16,-8 1-1 0,8-1 0 0,0 0 0 16,3-8 0-16,13-17 0 0,0 1-1667 0</inkml:trace>
  <inkml:trace contextRef="#ctx0" brushRef="#br0" timeOffset="153340.04">22832 15890 1121 0,'0'0'0'0,"0"0"0"0,0 0 0 0,0 0 38 16,0 0-38-16,0 0 38 0,0 0-38 0,0 0 100 15,0 0-100-15,0 0 101 0,0 0-101 0,0 0 96 0,0 0-96 16,30 2 96-16,11-13-96 0,-41 11 65 0,0 0-65 16,51-15 65-16,7-8-65 0,-58 23 45 0,0 0-45 15,64-26 46-15,6 0-46 0,-70 26 33 0,0 0-33 16,71-22 34-16,-7 10-34 0,-64 12 19 0,0 0-19 15,49-5 20-15,-23 5-20 0,-26 0 8 0,0 0-8 16,16 0 8-16,-9 0-8 16,0 0-1390-16</inkml:trace>
  <inkml:trace contextRef="#ctx0" brushRef="#br0" timeOffset="153591.99">23101 15599 1155 0,'0'0'0'0,"0"0"0"15,3-7 0-15,-3 7 37 0,0 0-37 0,9-10 37 16,2 1-37-16,-11 9 43 0,0 0-43 0,22-5 43 0,14 7-43 16,-36-2 44-16,0 0-44 0,46 7 45 0,8 5-45 15,-54-12 32-15,0 0-32 0,52 15 32 0,-10 6-32 16,-42-21 26-16,0 0-26 0,35 35 27 0,-15 20-27 16,-20-55 33-16,0 0-33 0,7 59 34 0,-20 2-34 15,13-61 33-15,0 0-33 0,-33 55 34 0,-18-7-34 16,51-48 28-1,0 0-28-15,-57 40 28 0,2-10-28 0,55-30 24 16,0 0-24-16,-44 26 24 0,20-6-24 16,24-20 15-16,0 0-15 0,-15 14 15 0,15-14-15 0,0 0 14 0,0 0-14 0,20 7 14 0,35-10-14 0,-1-1-1303 0</inkml:trace>
  <inkml:trace contextRef="#ctx0" brushRef="#br0" timeOffset="154058.65">24382 15399 1076 0,'0'0'0'0,"0"0"0"16,0-7 0-16,0 7 55 0,0 0-55 0,-2-7 56 15,2 7-56-15,0 0 80 0,0 0-80 0,-7-2 80 16,7 2-80-16,0 0 89 0,0 0-89 0,-9 16 89 0,0 1-89 16,9-17 51-16,0 0-51 0,-16 22 51 15,-1 6-51-15,17-28 37 0,0 0-37 0,-21 29 38 16,-6-4-38-16,27-25 32 0,0 0-32 0,-25 20 32 0,4-2-32 16,21-18 28-16,0 0-28 0,-17 17 29 0,-3 2-29 15,20-19 29-15,0 0-29 0,-19 19 29 0,3-3-29 16,16-16 27-16,0 0-27 0,-14 14 27 0,3-2-27 15,11-12 26-15,0 0-26 0,-7 10 26 0,4-1-26 16,3-9 25-16,0 0-25 0,0 8 26 16,3 3-26-16,-3-11 24 0,0 0-24 15,14 17 25-15,18 6-25 0,-32-23 22 0,0 0-22 16,39 19 22-16,1-6-22 0,-40-13 18 0,0 0-18 0,43 9 18 0,-6 0-18 0,-37-9 23 0,0 0-23 16,32 7 24-16,-6 1-24 0,-26-8 17 0,0 0-17 15,23 7 18-15,-2 5-18 0,-21-12 13 0,0 0-13 16,18 11 13-16,-4-4-13 0,-14-7 4 0,0 0-4 15,12 1 5-15,-3 1-5 0,2 0-1653 0</inkml:trace>
  <inkml:trace contextRef="#ctx0" brushRef="#br0" timeOffset="154262.64">24556 15565 1412 0,'0'0'0'0,"0"0"0"15,-7-14 0-15,7 14 16 0,0 0-16 0,-5-11 17 16,5 11-17-16,0 0 65 0,0 0-65 0,0 0 65 15,-10 6-65-15,10-6 67 0,0 0-67 0,-9 22 67 16,-2 14-67-16,11-36 44 0,0 0-44 0,-12 56 45 16,-1 22-45-16,13-78 41 0,0 0-41 0,-12 79 41 15,-4 6-41-15,16-85 34 0,0 0-34 0,-16 87 34 16,2-1-34-16,14-86 25 0,0 0-25 0,-14 80 25 0,0-20-25 31,0-1-1439-31</inkml:trace>
  <inkml:trace contextRef="#ctx0" brushRef="#br0" timeOffset="155790.59">24839 15918 639 0,'0'0'0'0,"0"0"0"16,0 0 0-16,0 0 101 0,0 0-101 0,0 0 102 15,0 0-102-15,0 0 103 0,0 0-103 0,21 14 104 16,-10-13-104-16,-11-1 73 0,0 0-73 0,17-1 74 15,10-6-74-15,-27 7 41 0,0 0-41 0,37-11 41 16,14-1-41-16,-51 12 40 0,0 0-40 0,58-15 41 16,6-5-41-16,-64 20 35 0,0 0-35 0,63-19 36 15,-6 2-36-15,-57 17 31 0,0 0-31 0,44-14 31 16,-11 4-31-16,-33 10 40 0,0 0-40 0,29-7 40 16,-3 5-40-16,-26 2 40 0,0 0-40 15,21 0 41-15,-7 0-41 16,1 2-1180-16</inkml:trace>
  <inkml:trace contextRef="#ctx0" brushRef="#br0" timeOffset="156287.66">25938 15419 919 0,'0'0'0'0,"0"0"0"16,0 0 0-16,0 0 16 0,0 0-16 0,-7 2 16 16,2 5-16-16,5-7 44 0,0 0-44 0,-7 10 45 15,-4 9-45-15,11-19 44 0,0 0-44 0,-12 23 45 16,-7 5-45-16,19-28 35 0,0 0-35 0,-20 24 35 16,-1 0-35-16,21-24 29 0,0 0-29 0,-21 24 30 15,5 0-30-15,16-24 24 0,0 0-24 0,-16 21 25 0,2-3-25 16,14-18 22-16,0 0-22 0,-11 13 22 0,4-1-22 15,7-12 19-15,0 0-19 0,-7 9 20 0,4-2-20 16,3-7 16-16,0 0-16 0,0 0 16 0,-2 7-16 16,2-7 18-16,0 0-18 0,7 5 18 0,11 4-18 15,-18-9 15-15,0 0-15 0,33 10 16 0,18 2-16 32,-51-12 17-32,0 0-17 0,55 14 17 15,-9-3-17-15,-46-11 19 0,0 0-19 0,39 12 19 0,-8 2-19 0,-31-14 13 0,0 0-13 0,25 17 13 16,-5 0-13-16,-3 0-1131 0</inkml:trace>
  <inkml:trace contextRef="#ctx0" brushRef="#br0" timeOffset="156538.62">26191 15613 1255 0,'0'0'0'0,"-7"9"0"15,-11 10 0-15,18-19 9 0,0 0-9 0,-25 33 10 16,-7 15-10-16,32-48 37 0,0 0-37 0,-31 56 38 16,8 6-38-16,23-62 36 0,0 0-36 0,-20 62 36 15,8-5-36-15,12-57 18 0,0 0-18 0,-7 50 19 16,5-3-19-16,2-47 10 0,0 0-10 0,2 36 11 16,3-15-11-16,1 0-1050 0</inkml:trace>
  <inkml:trace contextRef="#ctx0" brushRef="#br0" timeOffset="156758.17">26655 15565 1155 0,'0'0'0'0,"7"-2"0"0,10-2 0 0,-17 4 13 0,0 0-13 15,20-3 13-15,-4 3-13 0,-16 0 10 0,0 0-10 16,12 0 10-16,-3 0-10 0,-9 0-2 0,0 0 2 16,7 9-2-16,0 6 2 0,-7-15-41 0,0 0 41 0,5 24-40 15,-1 16 40-15,-1 0-777 16</inkml:trace>
  <inkml:trace contextRef="#ctx0" brushRef="#br0" timeOffset="156884.01">26459 15952 203 0,'0'0'0'0,"0"0"0"15,19-3 0-15,-19 3 0 0,0 0 0 0,37-9 0 16,32-8 0-16,-69 17-1 0,0 0 1 0,78-24 0 0,3-4 0 16,0-3-92-16</inkml:trace>
  <inkml:trace contextRef="#ctx0" brushRef="#br0" timeOffset="157392.73">27587 15426 1199 0,'0'0'0'0,"-9"4"0"16,-14 4 0-16,23-8-21 0,0 0 21 0,-28 12-21 15,-2 6 21-15,30-18-33 0,0 0 33 0,-32 22-32 16,0 8 32-16,32-30 0 0,0 0 0 0,-28 31 1 15,3 2-1-15,25-33 32 0,0 0-32 0,-21 34 32 16,5 8-32-16,16-42 77 0,0 0-77 0,-7 45 78 16,7 2-78-16,0-47 92 0,0 0-92 0,5 46 92 15,2-8-92-15,-7-38 69 0,0 0-69 0,9 35 69 16,0-11-69-16,-9-24 58 0,0 0-58 0,11 21 59 16,3-5-59-16,-14-16 49 15,0 0-49-15,19 10 49 0,13-1-49 0,-32-9 44 16,0 0-44-16,35 1 45 0,2-9-45 15,-37 8 42-15,0 0-42 16,34-23 42-16,-4-13-42 0,-30 36 37 0,0 0-37 16,23-50 38-16,-9-14-38 0,-14 64 35 0,0 0-35 0,2-63 36 0,-18 8-36 0,16 55 31 0,0 0-31 0,-30-47 31 0,-13 9-31 15,43 38 25-15,0 0-25 0,-46-31 26 0,2 7-26 16,44 24 22-16,0 0-22 0,-35-14 23 0,16 10-23 0,19 4 13 16,0 0-13-16,-7-5 14 0,7 5-14 0,0 0-1705 15</inkml:trace>
  <inkml:trace contextRef="#ctx0" brushRef="#br0" timeOffset="158683.75">31508 2203 673 0,'0'0'0'0,"0"0"0"15,0 0 0-15,0 0 42 0,0 0-42 0,17-5 43 16,-17 5-43-16,0 0 100 0,0 0-100 0,-7-7 101 0,0 2-101 15,7 5 102-15,0 0-102 0,-8 0 102 0,-5 0-102 16,13 0 72-16,0 0-72 0,-17 5 73 0,-6 4-73 16,23-9 42-16,0 0-42 0,-30 15 42 0,-9 4-42 15,39-19 37-15,0 0-37 0,-37 21 37 0,5 7-37 16,32-28 34-16,0 0-34 0,-21 29 34 0,10-5-34 16,11-24 27-16,0 0-27 0,2 24 27 0,10 4-27 31,-12-28 28-31,0 0-28 0,25 28 28 0,12 1-28 0,-37-29 29 15,0 0-29-15,39 21 29 0,1-5-29 0,-40-16 30 16,0 0-30-16,34 7 30 0,-15-11-30 16,-19 4 26-16,0 0-26 0,23-12 26 0,16-21-26 15,-39 33 33 1,0 0-33-16,39-35 33 0,-16 10-33 0,-23 25 33 0,0 0-33 16,18-28 33-16,-1-12-33 0,-17 40 27 0,0 0-27 0,13-45 28 0,-13 5-28 0,0 40 24 0,0 0-24 0,-13-33 24 0,-10 6-24 0,23 27 18 15,0 0-18-15,-31-21 19 0,-5 5-19 0,36 16 13 0,0 0-13 0,-35-5 14 16,1 10-14-16,34-5 10 0,0 0-10 0,-31 9 10 15,2 1-10-15,1-1-1540 0</inkml:trace>
  <inkml:trace contextRef="#ctx0" brushRef="#br0" timeOffset="163019.64">22291 16760 751 0,'0'0'0'16,"0"0"0"-16,0 0 0 0,0 0 41 0,0 0-41 15,-16-19 41-15,5 6-41 0,11 13 123 0,0 0-123 16,-11-16 123-16,3 2-123 0,8 14 109 0,0 0-109 16,-9-10 110-16,0 8-110 0,9 2 55 0,0 0-55 0,-12 9 55 15,-11 13-55-15,23-22 41 0,0 0-41 0,-30 31 42 16,-7 11-42-16,37-42 33 0,0 0-33 0,-36 47 33 15,-1 5-33-15,37-52 23 0,0 0-23 0,-24 51 24 16,17-4-24 0,7-47 20-16,0 0-20 0,12 49 21 0,18 3-21 0,-30-52 20 15,0 0-20-15,42 46 21 0,13-9-21 16,-55-37 19-16,0 0-19 0,60 26 20 0,11-13-20 0,-71-13 14 0,0 0-14 0,72 6 14 0,0-6-14 16,-72 0 8-16,0 0-8 0,64-13 8 15,-11-9-8-15,0-1-1267 0</inkml:trace>
  <inkml:trace contextRef="#ctx0" brushRef="#br0" timeOffset="168391.54">24509 16721 830 0,'0'0'0'0,"0"0"0"0,0 0 0 0,0 0 42 16,0 0-42-16,0 0 43 0,14-18-43 0,-14 18 92 0,0 0-92 16,0 0 93-16,0 0-93 0,0 0 69 0,0 0-69 15,9 4 69-15,-9-4-69 0,0 0 58 0,0 0-58 16,9 19 59-16,1 19-59 0,-10-38 32 0,0 0-32 16,11 40 32-16,-4-13-32 0,-7-27 33 0,0 0-33 15,7 26 34-15,3 7-34 0,-10-33 32 0,0 0-32 16,13 35 33-16,-4-6-33 0,-9-29 29 0,0 0-29 0,5 35 29 15,4 17-29 1,-9-52 25-16,0 0-25 0,5 53 25 0,0-4-25 16,-5-49 17-1,0 0-17-15,6 38 18 0,-1-7-18 0,-5-31 12 16,0 0-12-16,4 23 13 0,-4-4-13 16,0 0-1230-16</inkml:trace>
  <inkml:trace contextRef="#ctx0" brushRef="#br0" timeOffset="168891.54">24902 16864 807 0,'0'0'0'0,"0"0"0"0,0 0 0 0,0 0 1 0,0 0-1 16,7-1 2-16,-7 1-2 0,0 0 0 0,0 0 0 0,6-9 0 16,-6 9 0-16,0 0 6 0,0 0-6 0,0 0 7 15,5 9-7-15,-5-9 16 0,0 0-16 16,0 0 16-16,0 0-16 0,0 0 28 0,0 0-28 0,0 12 29 15,0 0-29-15,0-12 34 0,0 0-34 0,0 21 34 16,0 10-34-16,0-31 37 0,0 0-37 0,2 36 38 16,0 4-38-16,-2-40 48 0,0 0-48 0,5 38 49 31,4-7-49-31,-9-31 48 0,0 0-48 0,14 28 49 0,5-1-49 0,-19-27 45 0,0 0-45 0,27 25 46 16,8-6-46-16,-35-19 43 0,0 0-43 0,37 8 44 15,2-8-44-15,-39 0 38 0,0 0-38 0,37-13 39 0,-12-13-39 16,-25 26 32-16,0 0-32 0,17-37 33 0,-8-6-33 15,-9 43 44-15,0 0-44 0,-2-47 45 0,-12-1-45 16,14 48 46-16,0 0-46 0,-28-42 46 0,-14 4-46 16,42 38 40-16,0 0-40 0,-46-29 41 0,-2 11-41 15,48 18 24-15,0 0-24 0,-35-5 24 0,14 14-24 16,21-9 12-16,0 0-12 0,-9 22 13 0,18 13-13 0,-9-35 10 16,0 0-10-16,24 43 10 0,19 9-10 0,3 2-1383 15</inkml:trace>
  <inkml:trace contextRef="#ctx0" brushRef="#br0" timeOffset="170859.08">25741 16947 505 0,'0'0'0'0,"0"0"0"15,0 0 0-15,0 0 7 0,0 0-7 0,0 0 8 16,-20-10-8-16,20 10 32 0,0 0-32 0,0 0 32 15,0 0-32-15,0 0 54 0,0 0-54 0,-7-7 55 16,7 7-55-16,0 0 66 0,0 0-66 0,0 0 67 16,0 0-67-16,0 0 41 0,0 0-41 0,0 0 41 15,0 0-41-15,0 0 44 0,0 0-44 0,5 9 44 16,-5-9-44-16,0 0 48 0,0 0-48 0,8 7 49 0,-1-4-49 16,-7-3 51-16,0 0-51 0,14 2 51 0,10 0-51 15,-24-2 47-15,0 0-47 0,39-2 47 16,19-3-47-16,-58 5 51 0,0 0-51 0,64-9 51 0,0-3-51 0,-64 12 56 15,0 0-56-15,60-11 57 0,-8 3-57 0,-52 8 60 16,0 0-60-16,41-7 61 0,-18 3-61 0,-23 4 55 16,0 0-55-16,14-1 55 0,-7-1-55 0,-7 2 45 15,0 0-45-15,-3 9 45 0,-8 13-45 0,0 1-1309 16</inkml:trace>
  <inkml:trace contextRef="#ctx0" brushRef="#br0" timeOffset="173380.17">26655 16747 673 0,'0'0'0'0,"0"0"0"0,0 0 0 16,0 0 49-16,0 0-49 0,2-26 49 0,3 7-49 15,-5 19 117-15,0 0-117 0,7-23 118 0,2-1-118 16,-9 24 97-16,0 0-97 0,14-26 97 0,5 0-97 15,-19 26 68-15,0 0-68 0,28-24 68 0,11 1-68 16,-39 23 33-16,0 0-33 0,48-15 34 0,8 6-34 16,-56 9 34-16,0 0-34 0,50-5 35 0,-20 3-35 15,-30 2 29-15,0 0-29 0,19 4 30 0,-5 4-30 16,-14-8 24-16,0 0-24 0,7 26 25 0,-5 24-25 0,-2-50 19 16,0 0-19-16,-9 57 20 62,-15-3-20-62,24-54 18 0,0 0-18 0,-34 45 18 0,-5-7-18 0,39-38 16 0,0 0-16 0,-31 33 17 0,11-9-17 16,20-24 12-16,0 0-12 0,-10 18 13 0,6-8-13 0,4-10 9 0,0 0-9 0,18 14 10 0,28 10-10 0,-46-24 9 15,0 0-9-15,60 24 9 0,5-6-9 0,-65-18 9 16,0 0-9-16,67 13 10 0,-2-2-10 0,-65-11 11 0,0 0-11 0,58 8 11 0,-19 1-11 0,-39-9 11 16,0 0-11-16,29 14 11 0,-10 10-11 0,-19-24 8 0,0 0-8 0,7 35 9 15,-14 12-9-15,7-47 8 0,0 0-8 0,-23 46 9 16,-18-9-9-16,41-37 7 0,0 0-7 0,-49 26 7 15,-4-4-7-15,53-22 9 0,0 0-9 0,-46 17 10 16,7-1-10-16,39-16 16 0,0 0-16 0,-28 12 17 16,16-3-17-16,12-9 17 0,0 0-17 0,-2 7 18 15,9 3-18-15,-7-10 14 0,0 0-14 0,30 9 14 16,34-2-14-16,-6 0-1422 0</inkml:trace>
  <inkml:trace contextRef="#ctx0" brushRef="#br0" timeOffset="173750.83">27874 16657 1031 0,'0'0'0'0,"0"0"0"15,9-7 0-15,-9 7 59 0,0 0-59 0,12-9 60 16,8-7-60-16,-20 16 57 0,0 0-57 0,25-15 57 15,8 3-57-15,-33 12 63 0,0 0-63 0,44-9 64 16,14 6-64-16,-58 3 38 0,0 0-38 0,62 5 39 16,-2 10-39-16,-60-15 22 0,0 0-22 0,53 23 23 15,-16 6-23-15,-37-29 10 0,0 0-10 0,23 45 11 16,-14 19-11-16,0 2-1091 0</inkml:trace>
  <inkml:trace contextRef="#ctx0" brushRef="#br0" timeOffset="173891.68">28072 17176 1233 0,'0'0'0'0,"0"0"0"0,7 0 0 16,-7 0 9-16,0 0-9 0,9-5 9 0,5-6-9 15,-14 11 20-15,0 0-20 0,30-17 20 0,19-7-20 0,-49 24 16 16,0 0-16-16,55-28 17 0,7-1-17 0,-62 29 5 16,0 0-5-16,69-26 6 0,8 5-6 0,-1 0-942 15</inkml:trace>
  <inkml:trace contextRef="#ctx0" brushRef="#br0" timeOffset="174206.71">28767 16518 1099 0,'0'0'0'0,"7"-7"0"16,11-10 0-16,-18 17 4 0,0 0-4 0,26-21 5 15,10-1-5-15,-36 22 39 0,0 0-39 0,44-19 39 16,7 5-39-16,-51 14 21 0,0 0-21 0,51-5 22 16,-1 12-22-16,-50-7 41 0,0 0-41 0,42 12 41 15,-7 3-41-15,-35-15 40 0,0 0-40 0,35 23 41 16,1 10-41-16,-36-33 41 0,0 0-41 0,30 46 41 16,-13 13-41-16,-17-59 38 0,0 0-38 0,9 68 39 15,-2 1-39-15,-7-69 33 0,0 0-33 16,6 69 33-16,-3-8-33 0,-3-61 26 0,0 0-26 0,0 57 27 15,-2 0-27-15,2-57 18 0,0 0-18 0,-5 62 19 0,-6 2-19 16,11-64 13-16,0 0-13 0,-14 57 13 0,-9-12-13 16,0-1-1240-16</inkml:trace>
  <inkml:trace contextRef="#ctx0" brushRef="#br0" timeOffset="174373.66">28938 17190 1591 0,'0'0'0'0,"0"0"0"0,13-11 0 0,-13 11 29 16,0 0-29-16,19-12 30 0,16-9-30 0,-35 21 68 0,0 0-68 15,57-20 69-15,22-1-69 0,-79 21 13 0,0 0-13 16,97-21 14-16,20-1-14 0,1-1-1301 0</inkml:trace>
  <inkml:trace contextRef="#ctx0" brushRef="#br0" timeOffset="175512.76">31282 2817 695 0,'0'0'0'0,"0"0"0"16,0 0 0-16,0 0 51 0,0 0-51 0,0 0 51 15,-5-17-51-15,5 17 130 0,0 0-130 0,0 0 131 16,0-7-131-16,0 7 110 0,0 0-110 0,0 0 111 0,0 0-111 15,0 0 76-15,0 0-76 0,8-5 76 0,-8 5-76 16,0 0 43-16,0 0-43 0,25-9 44 0,18-1-44 16,-43 10 34-16,0 0-34 0,44-9 35 0,-7 9-35 15,-37 0 27-15,0 0-27 0,37 4 27 0,7 1-27 16,-44-5 27-16,0 0-27 0,40 12 27 47,-8 7-27-47,-32-19 28 0,0 0-28 0,21 24 29 0,-10 13-29 0,-11-37 22 0,0 0-22 0,2 45 23 0,-8 3-23 0,6-48 25 0,0 0-25 0,-8 52 25 0,-5-4-25 0,13-48 22 0,0 0-22 15,-14 40 22-15,-2-3-22 0,16-37 20 16,0 0-20-16,-17 26 20 0,-3-4-20 0,20-22 21 0,0 0-21 16,-16 21 21-16,6 0-21 0,10-21 19 0,0 0-19 15,-7 15 20-15,1 1-20 0,6-16 16 16,0 0-16-16,-3 12 17 0,1-4-17 0,2-8 12 0,0 0-12 0,-3 9 12 16,-1 3-12-16,1-5-1492 15</inkml:trace>
  <inkml:trace contextRef="#ctx0" brushRef="#br0" timeOffset="175929.04">31211 3205 606 0,'0'0'0'0,"0"0"0"0,0 0 0 0,0 0 108 16,0 0-108-16,0 0 108 0,7-3-108 0,-7 3 125 15,0 0-125-15,0 0 126 0,4-9-126 0,-4 9 69 16,0 0-69-16,0 0 70 0,11-9-70 0,-11 9 42 16,0 0-42-16,8 0 42 0,-1 0-42 0,-7 0 26 15,0 0-26-15,20-7 26 0,20-7-26 0,-40 14 28 0,0 0-28 16,50-15 28-16,-4 6-28 0,-46 9 28 0,0 0-28 16,44-8 29-16,-4 4-29 15,-40 4 27-15,0 0-27 0,39-3 28 0,2 10-28 16,-41-7 27-16,0 0-27 0,33 5 27 15,-15-5-27-15,-2 3-1118 0</inkml:trace>
  <inkml:trace contextRef="#ctx0" brushRef="#br0" timeOffset="177942.64">22495 18150 1052 0,'0'0'0'0,"0"0"77"15,0 0-77-15,-19-43 77 0,5 15-77 0,14 28 60 16,0 0-60-16,-9-24 61 0,4 5-61 0,5 19 36 16,0 0-36-16,3-17 36 0,13-1-36 0,-16 18 26 0,0 0-26 15,27-17 26-15,11-2-26 0,-38 19 17 0,0 0-17 16,48-16 18-16,3 3-18 0,-51 13 12 0,0 0-12 15,62-2 13-15,-2 17-13 0,-60-15 10 0,0 0-10 16,62 30 11-16,-8 15-11 0,-54-45 14 0,0 0-14 16,46 52 15-16,-14 3-15 0,-32-55 17 0,0 0-17 0,19 54 18 15,-11-8-18-15,-8-46 18 0,0 0-18 0,-6 45 18 16,-10-3-18-16,16-42 18 0,0 0-18 0,-24 43 18 16,-8 7-18-16,32-50 15 0,0 0-15 0,-37 51 15 15,-2-1-15-15,39-50 17 0,0 0-17 0,-34 43 17 16,8-7-17-16,26-36 9 0,0 0-9 0,-21 28 10 15,7-7-10-15,14-21 4 0,0 0-4 0,-9 14 4 16,9-14-4-16,0 0-1260 0</inkml:trace>
  <inkml:trace contextRef="#ctx0" brushRef="#br0" timeOffset="178192.21">22531 18060 1429 0,'0'0'0'0,"0"0"33"16,0 0-33-16,5 12 33 0,-7 11-33 0,2-23 1 15,0 0-1-15,-3 34 2 0,-1 17-2 0,4-51 9 16,0 0-9-16,0 51 10 0,4-2-10 0,-4-49 25 16,0 0-25-16,3 48 25 0,2 11-25 0,-5-59 36 0,0 0-36 15,9 61 37-15,-3 3-37 0,-6-64 25 0,0 0-25 16,8 52 26-16,5-19-26 0,-13-33 14 0,0 0-14 15,21 19 15-15,11-11-15 16,-2 1-1230-16</inkml:trace>
  <inkml:trace contextRef="#ctx0" brushRef="#br0" timeOffset="179279.53">23642 18282 778 0,'0'0'0'0,"0"0"48"0,0 0-48 0,0 0 49 0,14-23-49 15,-14 23 59-15,0 0-59 0,23-10 60 0,13-4-60 16,-36 14 65-16,0 0-65 0,46-14 65 0,12-3-65 16,-58 17 45-16,0 0-45 0,60-12 45 0,-2 3-45 15,-58 9 77-15,0 0-77 0,51-3 78 0,-8 4-78 16,-43-1 70-16,0 0-70 0,30 4 71 0,-16-4-71 0,0 0-1073 16</inkml:trace>
  <inkml:trace contextRef="#ctx0" brushRef="#br0" timeOffset="179566.56">23868 17839 1349 0,'0'0'0'0,"0"0"93"0,0 0-93 0,30-4 93 16,4 2-93-16,-34 2 77 0,0 0-77 0,39 0 77 15,6 6-77-15,-45-6 9 0,0 0-9 0,52 8 10 16,9 4-10-16,-61-12 4 0,0 0-4 0,59 19 5 16,-5 11-5-16,-54-30 1 0,0 0-1 0,48 40 1 15,-13 10-1-15,-35-50 0 0,0 0 0 0,25 57 1 16,-13-2-1-16,-12-55 0 0,0 0 0 0,2 50 1 16,-11-8-1-16,9-42 0 0,0 0 0 0,-17 43 0 15,-12-1 0-15,29-42 0 0,0 0 0 16,-33 36 0-16,-6-8 0 15,4 0-1231-15</inkml:trace>
  <inkml:trace contextRef="#ctx0" brushRef="#br0" timeOffset="182733.99">24987 17846 909 0,'0'0'0'16,"0"0"84"-16,0 0-84 0,0 0 84 0,-25 3-84 16,25-3 88-16,0 0-88 0,-7 19 89 0,4 21-89 15,3-40 61-15,0 0-61 0,-4 48 62 0,8 13-62 16,-4-61 40-16,0 0-40 0,2 60 41 0,1-4-41 15,-3-56 25-15,0 0-25 0,7 48 26 0,2-10-26 16,-9-38 23-16,0 0-23 0,14 37 23 0,4 2-23 16,-18-39 18-16,0 0-18 0,21 33 18 0,9-10-18 0,0-1-1134 15</inkml:trace>
  <inkml:trace contextRef="#ctx0" brushRef="#br0" timeOffset="183079.74">25345 17904 1245 0,'-3'9'0'0,"3"-9"38"0,0 0-38 0,-18 42 38 15,1 13-38-15,17-55 25 0,0 0-25 0,-13 54 25 16,4-9-25-16,9-45 25 0,0 0-25 0,-1 38 25 15,9-4-25-15,-8-34 25 0,0 0-25 0,22 28 26 16,11 0-26-16,-33-28 25 0,0 0-25 0,44 22 25 0,9-8-25 16,-53-14 23-16,0 0-23 0,53 5 23 0,-7-10-23 15,-46 5 30-15,0 0-30 0,39-16 31 0,-11-10-31 16,-28 26 31-16,0 0-31 0,12-38 32 0,-19-10-32 16,7 48 29-16,0 0-29 0,-23-59 30 15,-15-10-30-15,38 69 25 0,0 0-25 16,-45-64 26-16,-2 21-26 0,47 43 24 15,0 0-24-15,-46-32 25 0,5 13-25 0,41 19 21 16,0 0-21-16,-30-7 22 0,13 13-22 0,17-6 5 0,0 0-5 0,5 22 5 0,27 21-5 0,0-1-1368 16</inkml:trace>
  <inkml:trace contextRef="#ctx0" brushRef="#br0" timeOffset="183979.54">26177 18240 709 0,'-8'-2'0'0,"8"2"76"0,0 0-76 0,-15-1 77 0,4 1-77 0,11 0 70 16,0 0-70-16,0 0 70 0,-9 0-70 0,9 0 46 16,0 0-46-16,0 0 46 0,11 0-46 15,-11 0 49-15,0 0-49 0,24-6 49 0,17-6-49 0,-41 12 44 0,0 0-44 16,51-14 44-16,11-1-44 0,-62 15 36 0,0 0-36 15,65-16 36-15,4 8-36 0,-69 8 43 16,0 0-43-16,57-7 44 0,-20 3-44 16,-37 4 42-16,0 0-42 0,24 0 42 0,-6 2-42 15,-18-2 19-15,0 0-19 0,9 7 20 16,-7 5-20-16,-1 0-1112 0</inkml:trace>
  <inkml:trace contextRef="#ctx0" brushRef="#br0" timeOffset="185061.69">26909 17894 1232 0,'0'0'0'15,"0"0"34"-15,0 0-34 0,21 31 35 0,-19 30-35 0,-2-61 11 16,0 0-11-16,-9 72 11 0,-7 5-11 0,16-77 8 16,0 0-8-16,-19 74 8 0,-1-5-8 0,20-69 10 15,0 0-10-15,-9 64 11 0,9-3-11 0,0-61 13 16,0 0-13-16,9 55 14 0,7-1-14 0,-16-54 13 0,0 0-13 15,16 41 14-15,0-16-14 0,0-1-1001 0</inkml:trace>
  <inkml:trace contextRef="#ctx0" brushRef="#br0" timeOffset="185434.61">27248 18088 1335 0,'-9'8'0'0,"9"-8"44"0,0 0-44 0,-35 40 45 16,5-2-45-16,30-38 2 0,0 0-2 0,-20 30 2 16,15-6-2-16,5-24 12 0,0 0-12 0,5 22 12 0,9 4-12 15,-14-26 21-15,0 0-21 0,27 28 21 16,13 2-21-16,-40-30 26 0,0 0-26 0,48 22 27 0,3-12-27 15,-51-10 32-15,0 0-32 0,51 0 33 0,-6-10-33 16,-45 10 27-16,0 0-27 0,33-19 28 0,-10-10-28 16,-23 29 31-16,0 0-31 0,11-40 31 0,-13-10-31 15,2 50 28-15,0 0-28 0,-20-52 29 0,-20-4-29 0,40 56 24 16,0 0-24-16,-55-45 25 0,-14 19-25 0,69 26 22 16,0 0-22-16,-69-10 22 0,11 17-22 0,58-7 15 15,0 0-15-15,-47 21 16 0,17 12-16 0,30-33 8 16,0 0-8-16,-20 36 8 0,13 0-8 15,7-36 0-15,0 0 0 0,11 38 0 0,20 11 0 0,-1-1-1385 0</inkml:trace>
  <inkml:trace contextRef="#ctx0" brushRef="#br0" timeOffset="185789.77">28030 18102 1335 0,'0'0'0'0,"0"0"35"0,0 0-35 0,7-18 35 0,14 8-35 16,-21 10 23-16,0 0-23 0,30-7 24 0,10 0-24 15,-40 7 16-15,0 0-16 0,46-5 16 0,7 3-16 0,-53 2 15 16,0 0-15-16,51 0 16 0,-14 5-16 0,-37-5 11 16,0 0-11-16,27 9 12 0,-11 0-12 15,0-1-1094-15</inkml:trace>
  <inkml:trace contextRef="#ctx0" brushRef="#br0" timeOffset="186020.81">27955 18590 1583 0,'27'-12'0'0,"-27"12"35"0,0 0-35 0,70-32 35 16,20-2-35-16,-90 34 1 0,0 0-1 0,92-31 1 15,-4 8-1-15,-88 23-14 0,0 0 14 0,87-17-14 16,-1 6 14-16,3-1-1161 0</inkml:trace>
  <inkml:trace contextRef="#ctx0" brushRef="#br0" timeOffset="186435.15">28919 18034 1298 0,'-19'21'0'0,"19"-21"39"0,0 0-39 16,-43 57 40-16,8 7-40 0,35-64 60 0,0 0-60 16,-21 59 60-16,17-7-60 0,4-52 45 0,0 0-45 15,14 47 46-15,18-2-46 0,-32-45 50 0,0 0-50 16,46 43 50-16,14 0-50 0,-60-43 51 0,0 0-51 16,69 38 51-16,10-15-51 0,-79-23 34 0,0 0-34 0,78 5 34 15,-9-19-34-15,-69 14 24 0,0 0-24 0,56-31 25 16,-10-18-25-1,-46 49 16-15,0 0-16 0,32-57 17 0,-20-5-17 16,-12 62 7-16,0 0-7 0,-9-62 7 16,-24 3-7-16,33 59 3 15,0 0-3-15,-55-45 3 16,-23 12-3-16,78 33 1 16,0 0-1-16,-84-16 1 0,-1 18-1 0,85-2 0 15,0 0 0-15,-74 14 0 0,9 7 0 0,65-21 0 16,0 0 0-16,-55 29 0 0,13 6 0 15,-1 1-1412-15</inkml:trace>
  <inkml:trace contextRef="#ctx0" brushRef="#br0" timeOffset="187681.08">31430 3648 819 0,'0'0'0'0,"0"0"0"0,0 0 0 0,0 0 41 0,0 0-41 15,0 0 42-15,0 0-42 0,0 0 101 0,0 0-101 16,7-19 102-16,-7 19-102 0,0 0 89 0,0 0-89 16,0 0 89-16,0 9-89 0,0-9 75 15,0 0-75-15,-3 10 75 0,-6 4-75 0,9-14 36 0,0 0-36 0,-20 22 36 16,-11 8-36-16,31-30 33 0,0 0-33 15,-34 36 34-15,-3 7-34 0,37-43 34 0,0 0-34 0,-32 49 35 16,11-4-35 0,21-45 42-16,0 0-42 0,-10 40 42 15,10-11-42-15,0-29 42 0,0 0-42 0,8 19 42 0,7-10-42 16,-15-9 38-16,0 0-38 0,30 3 39 0,26-6-39 16,-56 3 39-16,0 0-39 15,64-16 40-15,4-12-40 0,-68 28 33 16,0 0-33-16,64-36 33 0,-11-5-33 0,-53 41 38 15,0 0-38-15,42-45 38 0,-10 1-38 16,-32 44 39 0,0 0-39-16,18-45 40 0,-17 6-40 15,-1 39 33-15,0 0-33 16,-10-37 34-16,-13 8-34 0,23 29 27 16,0 0-27-16,-27-24 28 0,1 5-28 0,26 19 23 15,0 0-23-15,-25-18 24 0,6 11-24 0,19 7 20 16,0 0-20-16,-11-3 20 0,11 3-20 0,0 0 14 0,0 0-14 0,0 0 15 15,25 7-15-15,-25-7 11 0,0 0-11 0,28 3 11 0,0-6-11 16,2 3-1775-16</inkml:trace>
  <inkml:trace contextRef="#ctx0" brushRef="#br0" timeOffset="191906.86">29662 13796 707 0,'0'0'0'0,"0"0"0"16,0 0 0-16,0 0 27 0,0 0-27 0,0 0 27 16,0 0-27-16,0 0 48 0,0 0-48 0,0 0 48 15,0 0-48-15,0 0 67 0,0 0-67 0,0 0 68 16,7 28-68-16,-7-28 74 0,0 0-74 0,-2 33 74 16,-5 12-74-16,7-45 39 0,0 0-39 0,-12 58 39 15,-2 10-39-15,14-68 25 0,0 0-25 0,-14 67 26 16,7-6-26-16,7-61 28 0,0 0-28 0,-2 50 29 0,4-12-29 15,-2-38 43-15,0 0-43 0,12 35 44 0,9-1-44 16,-21-34 49-16,0 0-49 0,34 37 50 0,11-3-50 16,-45-34 58-16,0 0-58 0,53 25 58 0,4-15-58 15,-57-10 51-15,0 0-51 0,58-2 51 0,0-10-51 16,-58 12 42-16,0 0-42 0,52-14 43 0,-17 4-43 0,-35 10 10 16,0 0-10-16,23-9 10 0,-6 1-10 0,-17 8 6 15,0 0-6-15,11-9 7 0,-7 2-7 0,-1 0-1326 16</inkml:trace>
  <inkml:trace contextRef="#ctx0" brushRef="#br0" timeOffset="192147.05">29796 14203 1110 0,'0'0'0'0,"0"0"0"15,-9-4 0-15,9 4 40 0,0 0-40 0,-9-1 41 16,4 1-41-16,5 0 32 0,0 0-32 0,0 0 32 16,0 0-32-16,0 0 39 0,0 0-39 0,14-6 40 15,9-1-40-15,-23 7 24 0,0 0-24 0,35-7 25 16,13-8-25-16,-48 15 17 0,0 0-17 0,48-12 17 16,-8 5-17-16,-40 7 16 0,0 0-16 0,32-11 17 15,-9-8-17-15,-2 0-1028 0</inkml:trace>
  <inkml:trace contextRef="#ctx0" brushRef="#br0" timeOffset="192343.21">29699 13870 998 0,'0'0'0'0,"9"-3"0"0,10-6 0 0,-19 9 8 16,0 0-8-16,28-10 8 0,4-4-8 0,-32 14 16 15,0 0-16-15,39-15 17 0,3-1-17 0,-42 16 26 16,0 0-26-16,39-17 27 0,-9 5-27 0,-30 12 19 16,0 0-19-16,21-7 19 0,-10 8-19 0,0 1-794 0</inkml:trace>
  <inkml:trace contextRef="#ctx0" brushRef="#br0" timeOffset="192550.3">29796 13711 1087 0,'0'0'0'0,"12"-5"0"16,15-5 0-16,-27 10 14 0,0 0-14 0,40-14 15 16,15-4-15-16,-55 18 31 0,0 0-31 0,62-17 32 15,-4 3-32-15,-58 14-1 0,0 0 1 0,51-10 0 0,-15 3 0 16,-1 0-824-16</inkml:trace>
  <inkml:trace contextRef="#ctx0" brushRef="#br0" timeOffset="195987.58">30670 13791 628 0,'0'0'0'0,"0"0"0"16,0 0 0-16,0 0 9 0,0 0-9 16,0 0 10-16,0 0-10 0,0 0 36 0,0 0-36 15,14-19 36-15,-5 14-36 0,-9 5 66 0,0 0-66 0,19-7 66 16,14-5-66-16,-33 12 56 0,0 0-56 0,38-13 56 15,-5 5-56-15,-33 8 25 0,0 0-25 0,32-4 26 16,7 4-26-16,-39 0 29 0,0 0-29 0,31 0 29 16,-13 2-29-16,-18-2 28 0,0 0-28 0,0 14 29 15,-18 19-29-15,1-2-787 0</inkml:trace>
  <inkml:trace contextRef="#ctx0" brushRef="#br0" timeOffset="196181.33">30613 14099 785 0,'0'0'0'0,"16"-11"0"0,16-8 0 16,-32 19 25-16,0 0-25 0,42-24 26 0,11-3-26 0,-53 27 14 16,0 0-14-16,60-28 15 0,0 7-15 0,-60 21 0 15,0 0 0-15,51-15 0 0,-21 6 0 0,0 0-589 0</inkml:trace>
  <inkml:trace contextRef="#ctx0" brushRef="#br0" timeOffset="196409.59">31303 13500 975 0,'0'0'0'0,"0"0"0"16,11-9 0-16,-11 9 0 0,0 0 0 0,9-6 1 15,-2 2-1-15,-7 4 1 0,0 0-1 0,3 7 2 16,-5 14-2-16,2-21 31 0,0 0-31 0,-5 34 31 16,-6 15-31-16,11-49 42 0,0 0-42 0,-12 55 43 15,0 4-43-15,12-59 49 0,0 0-49 0,-9 57 49 16,4-5-49-16,5-52 51 0,0 0-51 0,-6 50 52 16,1 4-52-16,5-54 40 0,0 0-40 0,0 54 40 15,5-3-40-15,-5-51 28 0,0 0-28 0,7 37 28 16,-1-16-28-16,-1-4-1038 0</inkml:trace>
  <inkml:trace contextRef="#ctx0" brushRef="#br0" timeOffset="196771.53">31640 13697 1099 0,'0'0'0'15,"0"0"0"-15,-16 21 0 0,16-21 39 0,0 0-39 16,-12 12 40-16,7 0-40 0,5-12 73 0,0 0-73 16,0 14 74-16,3 4-74 0,-3-18 80 0,0 0-80 15,5 19 81-15,6-2-81 0,-11-17 48 0,0 0-48 16,12 17 49-16,6-1-49 0,-18-16 37 0,0 0-37 0,30 15 37 16,21 3-37-16,-51-18 31 0,0 0-31 15,50 12 32-15,-13-7-32 0,-37-5 28 0,0 0-28 0,37-4 28 16,7-13-28-1,-44 17 26-15,0 0-26 0,46-26 26 0,-11-3-26 16,-35 29 22-16,0 0-22 0,21-38 23 0,-14-16-23 16,-7 54 20-1,0 0-20-15,-3-59 21 0,-11-3-21 16,14 62 19-16,0 0-19 0,-25-55 19 16,-9 13-19-16,34 42 16 0,0 0-16 0,-35-26 16 15,5 14-16-15,30 12 13 0,0 0-13 0,-23 2 14 0,9 12-14 0,14-14 6 0,0 0-6 0,-5 15 6 0,5-3-6 0,0 0-1458 0</inkml:trace>
  <inkml:trace contextRef="#ctx0" brushRef="#br0" timeOffset="199140.78">32238 13277 863 0,'0'0'0'0,"0"0"0"16,0 0 0-16,0 0 13 0,0 0-13 0,0 0 14 15,20-23-14-15,-20 23 28 0,0 0-28 0,28-8 29 16,16-4-29-16,-44 12 39 0,0 0-39 0,43-6 40 16,-13 8-40-16,-30-2 41 0,0 0-41 0,31 11 41 15,17 11-41-15,-48-22 43 0,0 0-43 0,49 24 44 16,-4-3-44-16,-45-21 36 0,0 0-36 0,42 24 37 0,4 7-37 15,-46-31 47-15,0 0-47 0,44 33 48 0,-4 0-48 16,-40-33 44-16,0 0-44 0,39 38 45 0,0 12-45 16,-39-50 40-16,0 0-40 0,35 56 40 0,-10-4-40 15,-25-52 18-15,0 0-18 0,11 50 19 0,-15-5-19 16,4-45 11-16,0 0-11 0,-16 41 11 0,-10-4-11 16,26-37 5-16,0 0-5 0,-32 36 5 0,-1 0-5 15,-1 1-1141-15</inkml:trace>
  <inkml:trace contextRef="#ctx0" brushRef="#br0" timeOffset="199370.22">32556 13701 1064 0,'9'-7'0'0,"-9"7"28"0,0 0-28 0,39-24 28 16,10-1-28-16,-49 25 25 0,0 0-25 0,39-20 25 16,-16 11-25-16,-23 9 13 0,0 0-13 0,14-3 14 15,-3 4-14-15,-11-1 10 0,0 0-10 0,8 9 10 16,3 10-10-16,0 0-853 0</inkml:trace>
  <inkml:trace contextRef="#ctx0" brushRef="#br0" timeOffset="199756.86">32050 13803 729 0,'0'0'0'0,"0"0"0"0,-7-5 0 0,7 5 53 16,0 0-53-16,-9-2 53 0,-2-3-53 0,11 5 83 15,0 0-83-15,-7-4 83 0,7 4-83 0,0 0 61 16,0 0-61-16,0 0 62 0,0 0-62 0,0 0 38 0,0 0-38 16,9 4 39-16,-2-4-39 0,-7 0 30 0,0 0-30 15,19 0 31-15,24-5-31 0,-43 5 24 0,0 0-24 16,46-6 24-16,-9 1-24 0,-37 5 28 0,0 0-28 15,37-5 29-15,3 2-29 0,-40 3 35 0,0 0-35 16,39-9 36 0,-14 5-36-16,-25 4 35 0,0 0-35 0,21-6 35 0,0 0-35 0,-21 6 31 0,0 0-31 0,20-5 32 15,-6 3-32-15,-14 2 29 0,0 0-29 0,12 0 29 16,0 0-29-16,-12 0 19 0,0 0-19 0,9 0 20 16,-9 0-20-16,0 0-1191 0</inkml:trace>
  <inkml:trace contextRef="#ctx0" brushRef="#br0" timeOffset="201047.9">33170 13400 698 0,'0'0'0'0,"0"0"30"0,0 0-30 16,27-18 31-16,-6 8-31 0,-21 10 21 0,0 0-21 15,25-5 21-15,8 0-21 0,-33 5 4 0,0 0-4 16,35-2 5-16,-5 2-5 0,-30 0 11 0,0 0-11 15,23 0 11-15,-7-2-11 0,-16 2 24 0,0 0-24 16,13 0 24-16,-6 2-24 0,-7-2 43 0,0 0-43 0,0 0 44 16,10 7-44-16,-10-7 50 0,0 0-50 0,4 7 50 15,-10 5-50-15,6-12 47 0,0 0-47 0,-8 17 47 16,-5-3-47-16,13-14 41 0,0 0-41 0,-12 17 41 16,3 2-41-16,9-19 37 0,0 0-37 0,-5 23 37 15,1-2-37 1,4-21 34-16,0 0-34 0,-1 20 35 0,1-1-35 15,0-19 28-15,0 0-28 0,3 16 28 0,4 5-28 0,-7-21 23 16,0 0-23-16,9 19 24 0,2-2-24 0,-11-17 20 0,0 0-20 0,14 21 21 16,7 7-21-16,-21-28 19 0,0 0-19 0,23 27 19 0,-7-4-19 15,-16-23 14-15,0 0-14 0,10 24 14 0,-3 11-14 16,-7-35 10-16,0 0-10 0,0 31 11 0,-9-5-11 16,9-26 6-16,0 0-6 0,-17 24 7 0,-10-2-7 15,27-22 5-15,0 0-5 0,-28 19 5 0,-2-3-5 16,30-16 3-16,0 0-3 0,-25 19 3 0,6 7-3 15,0 0-1175-15</inkml:trace>
  <inkml:trace contextRef="#ctx0" brushRef="#br0" timeOffset="201365.94">32957 13763 839 0,'0'0'0'0,"0"0"37"0,0 0-37 0,23-5 37 16,-6 3-37-16,-17 2 41 0,0 0-41 0,13 0 41 16,-6 0-41-16,-7 0 30 0,0 0-30 0,0 0 31 15,10 4-31-15,-10-4 21 0,0 0-21 0,9 15 22 0,3 18-22 16,1 2-765-16</inkml:trace>
  <inkml:trace contextRef="#ctx0" brushRef="#br0" timeOffset="201524.67">32881 13919 883 0,'0'0'0'0,"0"0"54"15,0 0-54-15,35-7 55 0,2-5-55 0,-37 12 42 16,0 0-42-16,37-9 43 0,2 6-43 0,-39 3 1 0,0 0-1 16,39 1 2-16,1 3-2 0,1-1-750 15</inkml:trace>
  <inkml:trace contextRef="#ctx0" brushRef="#br0" timeOffset="202909.86">31261 4520 673 0,'0'0'0'0,"0"0"0"16,0 0 0-16,0 0 28 0,0 0-28 0,0 0 28 0,0 0-28 15,0 0 55-15,0 0-55 0,0 0 56 0,0 0-56 16,0 0 63-16,0 0-63 0,14-22 64 0,-14 22-64 15,0 0 53-15,0 0-53 0,12-14 53 0,6-2-53 16,-18 16 33-16,0 0-33 0,25-20 34 0,6 1-34 16,-31 19 27-16,0 0-27 0,34-16 27 0,5 4-27 15,-39 12 22-15,0 0-22 0,39-9 23 0,-8 1-23 0,-31 8 29 16,0 0-29-16,30-4 29 0,6 4-29 0,-36 0 39 16,0 0-39-16,31 4 40 0,-6 1-40 0,-25-5 41 15,0 0-41-15,18 12 41 0,-4 7-41 0,-14-19 35 16,0 0-35-16,3 24 35 0,-15 4-35 0,12-28 31 15,0 0-31-15,-21 26 32 0,-9-2-32 0,30-24 28 0,0 0-28 16,-34 22 28-16,1-1-28 0,33-21 24 0,0 0-24 16,-32 21 24-16,6-5-24 0,26-16 21 15,0 0-21-15,-22 15 21 0,10-6-21 0,12-9 17 0,0 0-17 16,-4 8 17-16,4-8-17 0,0 0 12 0,0 0-12 0,16 9 13 16,6-2-13-16,-22-7 11 15,0 0-11-15,24 5 11 0,3 6-11 0,-27-11 10 0,0 0-10 0,26 12 10 16,4 0-10-16,-30-12 7 0,0 0-7 0,32 17 8 15,-6 7-8-15,-26-24 7 0,0 0-7 0,22 25 8 16,-10-1-8-16,-12-24 6 0,0 0-6 0,2 24 6 16,-9-3-6-16,7-21 6 0,0 0-6 0,-14 19 7 15,-8-7-7-15,22-12 6 0,0 0-6 0,-26 12 7 16,-4-3-7-16,30-9 6 0,0 0-6 0,-30 7 7 16,2 1-7-16,28-8 7 0,0 0-7 0,-27 4 7 0,8-3-7 15,19-1 6-15,0 0-6 0,-11 4 6 16,11-4-6-16,0 0-1399 0</inkml:trace>
  <inkml:trace contextRef="#ctx0" brushRef="#br0" timeOffset="204427.77">29699 15122 628 0,'0'0'0'0,"0"0"0"15,0 0 0-15,0 0 46 0,0 0-46 0,-12 24 46 16,6-7-46-16,6-17 118 0,0 0-118 0,-3 28 118 16,-1 15-118-16,4-43 133 0,0 0-133 0,-1 55 134 15,2 11-134-15,-1-66 90 0,0 0-90 0,6 66 90 16,1-7-90-16,-7-59 49 0,0 0-49 0,3 52 49 16,-6-11-49-16,3-41 42 0,0 0-42 0,-6 37 42 15,-1-6-42-15,7-31 30 0,0 0-30 0,-9 27 31 16,-5 6-31-16,14-33 24 0,0 0-24 0,-12 25 25 0,7-13-25 15,-1 2-1212-15</inkml:trace>
  <inkml:trace contextRef="#ctx0" brushRef="#br0" timeOffset="204678.41">29452 15094 1076 0,'0'0'0'0,"0"0"0"0,14-19 0 0,-14 19 9 16,0 0-9-16,18-23 9 0,6-6-9 0,-24 29 34 16,0 0-34-16,29-29 34 0,6-1-34 0,-35 30 36 0,0 0-36 15,35-22 37-15,-1 10-37 0,-34 12 29 0,0 0-29 16,28-6 29-16,-2 5-29 0,-26 1 19 0,0 0-19 16,27 5 20-16,-1 7-20 0,-26-12 6 0,0 0-6 15,27 26 6-15,-2 19-6 0,-25-45 1 0,0 0-1 16,19 48 2-16,-14 1-2 15,1-1-951-15</inkml:trace>
  <inkml:trace contextRef="#ctx0" brushRef="#br0" timeOffset="204863.77">29542 15315 953 0,'0'0'0'0,"5"-6"0"15,6-10 0-15,-11 16 3 0,0 0-3 0,21-21 4 16,14-1-4-16,-35 22 9 0,0 0-9 0,43-23 10 15,8 4-10-15,-51 19 41 0,0 0-41 0,55-17 42 0,-3 1-42 16,-52 16 47-16,0 0-47 0,53-12 48 0,-5 7-48 16,-48 5 47-16,0 0-47 0,41-2 47 0,-10 7-47 15,1 1-879-15</inkml:trace>
  <inkml:trace contextRef="#ctx0" brushRef="#br0" timeOffset="206827.97">30297 15122 718 0,'0'0'0'0,"0"0"0"16,0 0 0-16,0 0 30 0,0 0-30 0,-21-14 30 15,16 3-30-15,5 11 93 0,0 0-93 0,0-10 94 0,5 3-94 16,-5 7 86-16,0 0-86 0,9-5 86 0,7-4-86 16,-16 9 66-16,0 0-66 0,17-8 67 0,1 1-67 15,-18 7 37-15,0 0-37 0,18 0 37 0,1 1-37 16,-19-1 36-16,0 0-36 0,23 4 37 0,2 1-37 15,-25-5 18-15,0 0-18 0,24 10 19 0,-4 8-19 16,-20-18 13-16,0 0-13 0,16 27 13 0,-2 15-13 16,0 0-1050-16</inkml:trace>
  <inkml:trace contextRef="#ctx0" brushRef="#br0" timeOffset="207022.87">30507 15454 953 0,'0'0'0'16,"0"0"0"-16,7-4 0 0,-7 4 111 0,0 0-111 0,18-8 112 16,21-11-112-16,-39 19 150 0,0 0-150 0,40-19 150 15,-4 7-150-15,-36 12 0 0,0 0 0 0,37-9 0 16,10-1 0-16,1-1-1047 0</inkml:trace>
  <inkml:trace contextRef="#ctx0" brushRef="#br0" timeOffset="207878.84">30894 14729 987 0,'0'0'0'0,"0"0"0"16,0 0 0-16,0 0-2 0,0 0 2 16,0 0-2-16,0 0 2 0,0 0 20 0,0 0-20 0,0 0 21 15,12 12-21-15,-12-12 54 0,0 0-54 0,12 22 55 16,13 20-55-16,-25-42 61 0,0 0-61 0,25 54 62 15,-2 6-62-15,-23-60 67 0,0 0-67 0,17 61 68 16,-4-8-68-16,-13-53 66 0,0 0-66 0,7 51 66 16,-5-8-66-16,-2-43 50 0,0 0-50 0,-4 40 50 15,-5-4-50-15,9-36 38 0,0 0-38 0,-5 36 39 16,5 1-39-16,0 1-1215 0</inkml:trace>
  <inkml:trace contextRef="#ctx0" brushRef="#br0" timeOffset="208390.5">31409 14770 863 0,'0'0'0'0,"0"0"0"0,-5-7 0 0,5 7 10 0,0 0-10 0,0 0 11 16,-14-12-11-16,14 12 47 0,0 0-47 0,-11-5 47 16,2 3-47-16,9 2 69 0,0 0-69 0,-7 4 69 15,-3 3-69-15,10-7 51 0,0 0-51 0,-13 12 51 16,-1 7-51-16,14-19 33 0,0 0-33 0,-16 36 34 15,-5 20-34-15,21-56 44 0,0 0-44 0,-19 62 45 16,6 0-45-16,13-62 67 0,0 0-67 0,-7 56 68 16,5-8-68-16,2-48 66 0,0 0-66 0,0 38 67 15,6-14-67-15,-6-24 55 0,0 0-55 0,9 21 56 16,6 0-56-16,-15-21 45 0,0 0-45 0,22 19 46 0,4-7-46 16,-26-12 42-16,0 0-42 0,32 7 42 15,7-5-42-15,-39-2 37 0,0 0-37 0,42-7 38 0,-1-14-38 16,-41 21 32-16,0 0-32 0,33-29 32 0,-8-8-32 15,-25 37 31-15,0 0-31 0,17-43 32 0,-6-5-32 16,-11 48 26-16,0 0-26 0,2-49 26 0,-9-5-26 16,7 54 22-16,0 0-22 0,-13-50 23 0,-6 7-23 0,19 43 18 15,0 0-18-15,-25-35 18 0,-1 11-18 16,26 24 15-16,0 0-15 0,-28-10 15 0,1 15-15 0,27-5 9 16,0 0-9-16,-19 17 10 0,12 13-10 0,0-1-1674 15</inkml:trace>
  <inkml:trace contextRef="#ctx0" brushRef="#br0" timeOffset="212354.63">31854 15101 763 0,'0'0'0'0,"0"0"0"0,0 0 0 0,0 0 27 15,0 0-27-15,0 0 27 0,0 0-27 0,0 0 73 16,0 0-73-16,0 0 74 0,17 2-74 0,-17-2 91 16,0 0-91-16,0 0 92 0,11 3-92 0,-11-3 72 15,0 0-72-15,7 2 72 0,0 0-72 0,-7-2 45 16,0 0-45-16,12 0 45 0,8 0-45 0,-20 0 36 0,0 0-36 16,25-2 37-16,3-2-37 0,-28 4 45 0,0 0-45 15,30-5 46-15,-2 0-46 0,-28 5 46 16,0 0-46-16,30-5 46 0,7-4-46 0,-37 9 41 15,0 0-41-15,34-9 41 0,-13 3-41 0,-21 6 44 0,0 0-44 16,17-4 44-16,-2 4-44 0,-15 0 36 0,0 0-36 16,8 2 36-16,-8-2-36 0,0 0 21 0,0 0-21 0,9 10 22 15,-9-10-22-15,0 0-1382 0</inkml:trace>
  <inkml:trace contextRef="#ctx0" brushRef="#br0" timeOffset="212861.57">32500 14743 1020 0,'0'0'0'0,"0"0"0"0,-9 5 0 0,9-5 58 0,0 0-58 0,0 0 59 16,-2 12-59-16,2-12 76 0,0 0-76 0,2 10 77 16,-4 6-77-16,2-16 57 0,0 0-57 0,-3 26 57 15,-1 10-57-15,4-36 37 0,0 0-37 0,-4 42 37 16,-1-1-37-16,5-41 26 0,0 0-26 0,-7 42 26 15,0-1-26-15,7-41 22 0,0 0-22 0,-7 37 22 16,0-6-22-16,7-31 15 0,0 0-15 0,-7 29 16 16,0-1-16-16,7-28 10 0,0 0-10 0,-5 24 10 31,5-8-10-31,0-1-1159 0</inkml:trace>
  <inkml:trace contextRef="#ctx0" brushRef="#br0" timeOffset="213323.84">32770 14936 984 0,'0'0'0'0,"0"0"28"0,0 0-28 16,-18 39 29-16,4-3-29 0,14-36 30 0,0 0-30 0,-9 29 30 15,2-3-30-15,7-26 39 0,0 0-39 16,-2 21 40-16,4-4-40 0,-2-17 47 0,0 0-47 0,4 14 47 16,-3-5-47-16,-1-9 42 0,0 0-42 0,2 7 43 15,-2-7-43-15,0 0 46 0,0 0-46 0,9 7 46 16,1-4-46-16,-10-3 47 0,0 0-47 0,18 4 47 15,7-1-47-15,-25-3 40 0,0 0-40 0,30 2 41 16,3-2-41-16,-33 0 31 16,0 0-31-16,30-5 31 0,-3-6-31 0,-27 11 31 15,0 0-31-15,19-15 31 0,-8-6-31 16,-11 21 25-16,0 0-25 0,0-23 26 0,-11 1-26 16,11 22 20-1,0 0-20-15,-21-23 20 0,-11 4-20 16,32 19 18-16,0 0-18 0,-35-17 18 15,-2 3-18-15,37 14 15 16,0 0-15-16,-37-10 15 0,3 6-15 0,34 4 7 0,0 0-7 0,-26 2 7 16,8 5-7-16,18-7 0 0,0 0 0 0,0 0 1 0,0 0-1 0,0 0-1382 0</inkml:trace>
  <inkml:trace contextRef="#ctx0" brushRef="#br0" timeOffset="-214448.84">31360 5148 516 0,'0'0'0'0,"0"0"0"0,0 0 0 16,0 0 33-16,0 0-33 0,0 0 34 0,0 0-34 0,0 0 71 16,0 0-71-16,0 0 72 0,-18 7-72 0,18-7 75 15,0 0-75-15,0 0 75 0,0 0-75 0,0 0 52 16,0 0-52-16,0 0 53 0,0 0-53 0,0 0 33 15,0 0-33-15,0 0 34 0,0 0-34 0,0 0 26 16,0 0-26-16,0-8 26 0,0 8-26 0,0 0 22 16,0 0-22-16,0 0 22 0,0 0-22 0,0 0 21 15,0 0-21-15,7-7 22 0,-7 7-22 0,0 0 20 0,0 0-20 16,0 0 20-16,-5-5-20 0,5 5 18 0,0 0-18 16,0 0 19-16,-6-13-19 0,6 13 14 0,0 0-14 15,-1-8 14-15,1 1-14 0,0 7 9 0,0 0-9 0,0-7 9 16,0 7-9-16,0 0 8 0,0 0-8 0,-6-9 8 15,6 9-8-15,0 0 7 0,0 0-7 0,0 0 8 16,4-5-8-16,-4 5 7 0,0 0-7 0,0 0 7 16,0 0-7-16,0 0 7 0,0 0-7 0,0 0 8 15,-11 9-8-15,11-9 7 0,0 0-7 0,-7 15 8 16,0 1-8-16,7-16 11 0,0 0-11 0,-7 26 11 16,-2 14-11-16,9-40 12 0,0 0-12 0,-9 43 13 31,1-2-13-31,8-41 24 0,0 0-24 15,-6 37 24-15,6-1-24 0,0-36 28 0,0 0-28 0,6 30 29 0,1-4-29 0,-7-26 31 16,0 0-31-16,10 22 31 0,4-3-31 0,-14-19 29 0,0 0-29 0,23 12 29 0,11-3-29 16,-34-9 27-16,0 0-27 0,32 7 28 0,-6-4-28 15,-26-3 23-15,0 0-23 0,25 0 24 0,5-2-24 16,-30 2 21-16,0 0-21 0,26-1 21 0,-8-3-21 16,-18 4 21-16,0 0-21 0,16-5 22 0,3-5-22 0,-19 10 19 15,0 0-19-15,21-18 20 0,2-9-20 0,-23 27 16 16,0 0-16-16,18-31 17 0,-9 5-17 0,-9 26 14 15,0 0-14-15,2-28 14 0,-8-5-14 0,6 33 12 0,0 0-12 16,-14-28 13-16,-7 8-13 0,21 20 11 0,0 0-11 16,-30-21 11-16,-7 5-11 0,37 16 12 15,0 0-12-15,-41-10 12 0,-3 5-12 0,44 5 11 0,0 0-11 16,-42-4 11-16,3 8-11 0,39-4 7 0,0 0-7 0,-32 3 8 16,15 1-8-16,17-4 4 0,0 0-4 0,0 0 5 15,-4 8-5-15,4-8 2 0,0 0-2 0,0 0 2 16,14 4-2-16,0 1-1489 0</inkml:trace>
  <inkml:trace contextRef="#ctx0" brushRef="#br0" timeOffset="-213261.09">33091 14930 665 0,'0'0'0'0,"0"0"104"0,0 0-104 15,28-33 105-15,-7 15-105 0,-21 18 112 0,0 0-112 0,23-12 113 16,4 2-113-16,-27 10 64 0,0 0-64 0,28-5 65 15,-2 5-65-15,-26 0 49 0,0 0-49 0,25 3 49 16,-7 2-49-16,-18-5 15 0,0 0-15 0,17 18 16 16,5 14-16-16,-1 1-958 0</inkml:trace>
  <inkml:trace contextRef="#ctx0" brushRef="#br0" timeOffset="-213050.8">33170 15170 940 0,'0'0'0'0,"0"0"18"0,0 0-18 0,34-10 19 0,5-1-19 16,-39 11 24-16,0 0-24 0,40-8 25 0,-1 4-25 16,-39 4 0-16,0 0 0 0,35 2 1 0,-1 3-1 15,-1 0-711-15</inkml:trace>
  <inkml:trace contextRef="#ctx0" brushRef="#br0" timeOffset="-212714.32">33564 14942 1228 0,'0'0'0'0,"0"0"37"0,0 0-37 0,-25 29 38 16,2 2-38-16,23-31 44 0,0 0-44 0,-18 28 44 16,3 1-44-16,15-29 40 0,0 0-40 0,-16 30 41 15,5-4-41-15,11-26 37 0,0 0-37 0,-7 24 37 16,4 0-37-16,3-24 39 0,0 0-39 0,0 21 40 16,5-5-40-16,-5-16 34 0,0 0-34 0,5 10 34 15,-5-10-34-15,0 0 30 0,0 0-30 0,14 7 30 16,7-12-30-16,-21 5 22 0,0 0-22 0,30-14 23 15,4-7 1-15,-1-5 1 16,-4-5-1-16,-6-5 1 0,-4-4-4 16,-7-2 1-16,-12-1-6 15,-7 7 0-15,-9 10-8 16,-1 10 1-16,1 13-5 16,2 13 0-16,1 11-4 15,1 0 0-15,0-1-1437 16</inkml:trace>
  <inkml:trace contextRef="#ctx0" brushRef="#br0" timeOffset="-211509.32">30304 16061 572 0,'0'0'0'0,"0"0"0"0,0 0 0 0,0 0 5 0,0 0-5 0,-1-19 6 16,-3 7-6-16,4 12 0 0,0 0 0 0,-5-10 0 16,-2 1 0-16,7 9 5 0,0 0-5 0,-6-7 6 15,6 7-6-15,0 0 14 0,0 0-14 0,-10-5 15 16,-4 12-15-16,14-7 29 0,0 0-29 0,-23 16 29 15,-9 8-29-15,32-24 48 0,0 0-48 0,-39 34 48 16,-9 13-48-16,48-47 50 0,0 0-50 0,-47 55 50 16,4 8-50 15,43-63 65-31,0 0-65 0,-31 60 65 16,13-9-65-16,18-51 69 0,0 0-69 0,-9 39 69 0,9-13-69 0,0-26 59 0,0 0-59 0,20 25 59 15,22 6-59-15,-42-31 51 0,0 0-51 0,46 27 51 0,0-8-51 16,-46-19 49-1,0 0-49-15,46 14 49 0,1-5-49 16,-47-9 47-16,0 0-47 0,50 2 48 16,-3-9-48-16,-47 7 41 15,0 0-41-15,43-11 41 0,-12-3-41 16,-31 14 34-16,0 0-34 0,22-15 35 16,-10-2-35-16,-12 17 25 0,0 0-25 0,2-18 25 15,-9 3-25-15,7 15 19 16,0 0-19-16,-13-14 20 0,-3 0-20 0,16 14 15 15,0 0-15-15,-17-14 16 0,1 4-16 16,16 10 13-16,0 0-13 0,-11-9 13 0,6 0-13 16,5 9 13-1,0 0-13-15,-3-10 13 0,3 0-13 0,0 10 12 0,0 0-12 16,7-9 12-16,5 2-12 0,-12 7 11 16,0 0-11-16,26-7 11 0,13-3-11 15,-39 10 8-15,0 0-8 0,41-9 9 16,-4 4-9-16,-37 5 7 15,0 0-7-15,30-5 7 0,-9 1-7 0,-21 4 6 16,0 0-6-16,16 2 7 0,-7 3-7 16,-9-5 6-16,0 0-6 0,2 16 7 15,-10 13-7-15,8-29 5 0,0 0-5 16,-15 33 6-16,-8 2-6 0,23-35 6 16,0 0-6-16,-25 40 6 0,2 3-6 15,23-43 6-15,0 0-6 0,-14 53 6 0,10 11-6 16,4-64 8-16,0 0-8 0,2 68 8 15,3-4-8-15,-5-64 8 0,0 0-8 16,6 64 8-16,-3-2-8 0,-3-62 7 0,0 0-7 0,0 63 7 16,-2 2-7-16,2-65 6 15,0 0-6-15,-1 63 6 0,2-23-6 16,1-1-1498-16</inkml:trace>
  <inkml:trace contextRef="#ctx0" brushRef="#br0" timeOffset="-211050.99">30922 16082 1031 0,'0'0'0'0,"0"0"0"0,11-10 0 0,-11 10-2 16,0 0 2-16,12-9-1 0,7-3 1 0,-19 12-39 15,0 0 39-15,25-12-39 0,3-2 39 0,-28 14 2 16,0 0-2-16,30-12 3 0,-2 5-3 0,-28 7 28 16,0 0-28-16,27-4 28 0,1 4-28 0,-28 0 61 15,0 0-61-15,27 0 61 0,-6 2-61 0,-21-2 66 16,0 0-66-16,16 5 67 0,-6 2-67 0,-10-7 51 0,0 0-51 15,11 21 51-15,5 22-51 0,0 1-966 16</inkml:trace>
  <inkml:trace contextRef="#ctx0" brushRef="#br0" timeOffset="-210859.8">31197 16444 1110 0,'0'0'0'0,"0"0"0"16,13-4 0-16,-13 4 19 0,0 0-19 0,21-12 19 15,18-14-19-15,-39 26 35 0,0 0-35 0,44-29 35 16,0 3-35-16,-44 26 28 0,0 0-28 0,37-21 28 16,-5 9-28-16,-32 12 16 0,0 0-16 0,23-9 17 15,-9 6-17-15,0-1-921 0</inkml:trace>
  <inkml:trace contextRef="#ctx0" brushRef="#br0" timeOffset="-204217.82">31254 5813 505 0,'0'0'0'0,"0"0"0"0,0 0 0 0,0 0 14 0,0 0-14 16,0 0 14-16,3-19-14 0,-3 19 40 0,0 0-40 16,0 0 40-16,-3-5-40 0,3 5 53 0,0 0-53 0,0-9 53 15,0 9-53-15,0 0 43 0,0 0-43 0,0 0 44 16,0-7-44-16,0 7 29 0,0 0-29 0,0 0 30 16,-11 0-30-16,11 0 24 0,0 0-24 0,-12 4 24 15,-2 4-24-15,14-8 28 0,0 0-28 0,-16 12 29 16,-5 4-29-16,21-16 32 0,0 0-32 0,-25 17 32 15,0 7-32-15,25-24 35 0,0 0-35 0,-19 28 35 16,8 3-35-16,11-31 32 0,0 0-32 0,-5 33 32 16,8 0-32-16,-3-33 38 0,0 0-38 0,9 28 38 15,7-4-38-15,-16-24 36 0,0 0-36 0,21 21 36 16,2-9-36-16,-23-12 28 0,0 0-28 0,28 9 29 0,8-3-29 16,-36-6 24-16,0 0-24 0,42 0 25 0,11-6-25 15,-53 6 24-15,0 0-24 0,46-13 24 0,-14 5-24 16,-32 8 23-16,0 0-23 0,26-12 23 0,2-16-23 15,-28 28 19-15,0 0-19 0,23-28 19 0,-12 8-19 16,-11 20 20-16,0 0-20 0,-4-26 20 0,-15 1-20 16,19 25 18-16,0 0-18 0,-34-24 19 0,-13-2-19 0,47 26 20 15,0 0-20-15,-51-24 20 0,-2 3-20 0,53 21 21 16,0 0-21-16,-46-24 22 0,11-6-22 16,35 30 20-16,0 0-20 0,-22-24 20 0,19 16-20 0,3 8 9 15,0 0-9-15,19-11 10 0,25-6-10 0,0-4-1270 16</inkml:trace>
  <inkml:trace contextRef="#ctx0" brushRef="#br0" timeOffset="-197352.18">30170 17499 449 0,'0'0'0'0,"0"0"0"16,0 0 0-16,0 0 20 0,0 0-20 0,25-15 20 16,-25 15-20-16,0 0 61 0,0 0-61 0,5 19 61 15,-8 12-61-15,3-31 96 0,0 0-96 0,-7 45 97 0,-8 12-97 16,15-57 77-16,0 0-77 0,-15 61 77 15,0-4-77-15,15-57 55 0,0 0-55 0,-12 57 56 16,3 3-56-16,9-60 48 0,0 0-48 0,-3 61 48 0,5-6-48 16,-2-55 40-16,0 0-40 0,3 52 41 0,-1-8-41 15,-2-44 30-15,0 0-30 0,0 34 31 32,2-10-31-32,-1 1-921 0</inkml:trace>
  <inkml:trace contextRef="#ctx0" brushRef="#br0" timeOffset="-196987.67">30241 17970 952 0,'0'0'0'0,"0"0"26"0,0 0-26 0,30 7 26 16,-4-7-26-16,-26 0 26 0,0 0-26 0,27-12 26 15,4-7-26-15,-31 19 3 0,0 0-3 0,36-28 4 16,6-5-4-16,-42 33 4 0,0 0-4 0,44-38 4 16,-1-3-4-16,-43 41 6 0,0 0-6 0,37-45 6 15,-11 0-6-15,-26 45 7 0,0 0-7 0,20-38 7 16,-10 5-7-16,-10 33 7 0,0 0-7 0,5-24 8 16,-3 8-8-16,-2 16 12 0,0 0-12 0,-2-10 13 15,2 10-13-15,0 0 25 0,0 0-25 0,-10-2 25 16,-4 19-25-16,14-17 29 0,0 0-29 0,-18 30 29 0,4 11-29 15,14-41 34-15,0 0-34 0,-14 45 35 0,1 5-35 32,13-50 40-32,0 0-40 0,-7 56 41 0,4 6-41 0,3-62 41 15,0 0-41-15,-2 62 41 0,0-1-41 16,2-61 37-16,0 0-37 16,2 57 38-16,3-3-38 0,-5-54 32 0,0 0-32 0,4 41 33 0,-4-15-33 15,0 2-1153-15</inkml:trace>
  <inkml:trace contextRef="#ctx0" brushRef="#br0" timeOffset="-196410.01">31711 16089 830 0,'0'0'0'0,"0"0"0"0,-7-3 0 0,7 3-1 16,0 0 1-16,-11-4-1 0,-3 1 1 0,14 3-17 15,0 0 17-15,-18-2-17 0,-1 5 17 0,19-3 0 16,0 0 0-16,-16 2 1 0,5-2-1 0,11 0 18 0,0 0-18 16,0 0 18-16,0 0-18 0,0 0 49 0,0 0-49 15,22-2 49-15,24-1-49 0,-46 3 59 0,0 0-59 16,67-4 60-16,26 1-60 0,-93 3 72 0,0 0-72 0,106-7 72 16,12-5-72-16,-118 12 76 0,0 0-76 15,115-12 76-15,-14 5-76 0,-101 7 69 0,0 0-69 0,81-7 69 16,-32 0-69-16,-49 7 59 0,0 0-59 0,30-9 60 15,-14 1-60-15,-16 8 47 0,0 0-47 0,-3-5 47 16,-20 3-47-16,23 2 34 0,0 0-34 0,-32 0 34 16,-7 0-34-16,0 0-1263 0</inkml:trace>
  <inkml:trace contextRef="#ctx0" brushRef="#br0" timeOffset="-195763.83">31065 17446 662 0,'0'0'0'0,"0"0"0"0,0 0 0 0,0 0 71 15,0 0-71-15,30-19 71 0,-16 8-71 16,-14 11 58-16,0 0-58 0,18-8 58 0,3 3-58 0,-21 5 44 15,0 0-44-15,21-2 44 0,-2 4-44 16,-19-2 25-16,0 0-25 0,20 3 25 0,-1 0-25 0,-19-3 14 0,0 0-14 16,21 11 15-16,4 15-15 0,0-2-756 15</inkml:trace>
  <inkml:trace contextRef="#ctx0" brushRef="#br0" timeOffset="-195590.05">31077 17897 898 0,'0'0'0'0,"0"0"43"0,0 0-43 0,20 6 44 16,4-5-44-16,-24-1 34 0,0 0-34 0,32-5 34 15,10-9-34-15,-42 14 8 0,0 0-8 0,52-15 9 16,4-1-9-16,-56 16 2 0,0 0-2 0,53-12 2 16,-12 5-2-16,-41 7 0 0,0 0 0 0,33-3 0 15,-10 3 0-15,0 0-746 0</inkml:trace>
  <inkml:trace contextRef="#ctx0" brushRef="#br0" timeOffset="-195299.16">31923 17453 875 0,'0'0'0'15,"0"0"0"-15,15-4 0 0,-15 4 0 16,0 0 0-16,18-3 0 0,7-2 0 0,-25 5 0 0,0 0 0 16,35-9 0-16,20-3 0 0,-55 12 0 0,0 0 0 15,65-11 1-15,7-1-1 0,-72 12 15 0,0 0-15 16,76-12 15-16,-2 2-15 0,-74 10 31 0,0 0-31 15,69-11 32-15,-9-1-32 0,-60 12 44 0,0 0-44 16,57-8 44-16,-1 6-44 0,1 0-733 0</inkml:trace>
  <inkml:trace contextRef="#ctx0" brushRef="#br0" timeOffset="-194114.04">31331 6552 975 0,'0'0'0'0,"0"0"0"0,0 0 0 15,0 0 42-15,0 0-42 0,0 0 42 0,-24-10-42 16,24 10 97-16,0 0-97 0,-11 3 98 0,0 6-98 16,11-9 94-16,0 0-94 0,-10 19 95 0,-4 7-95 15,14-26 79-15,0 0-79 0,-18 36 79 0,0 7-79 16,18-43 43-16,0 0-43 0,-14 40 44 0,4 8-44 15,10-48 42-15,0 0-42 0,-6 49 42 0,6-1-42 16,0-48 40-16,0 0-40 0,9 45 40 0,7-5-40 16,-16-40 33-16,0 0-33 0,20 33 33 0,1-12-33 0,-21-21 30 15,0 0-30-15,28 15 30 0,11-8-30 0,-39-7 22 16,0 0-22-16,42 2 23 0,4-7-23 0,-46 5 20 16,0 0-20-16,44-16 20 0,-9-3-20 0,-35 19 16 0,0 0-16 15,30-26 16-15,-7-10-16 0,-23 36 15 0,0 0-15 16,13-40 16-16,-13 7-16 0,0 33 15 0,0 0-15 15,-11-31 16-15,-14 2-16 0,25 29 13 0,0 0-13 16,-35-28 14-16,-12 4-14 0,47 24 14 0,0 0-14 16,-52-24 14-16,3 3-14 0,49 21 12 0,0 0-12 0,-44-16 13 15,12 1-13-15,32 15 8 0,0 0-8 16,-19-12 9-16,12 3-9 0,7 9 4 0,0 0-4 0,0-9 4 16,0 9-4-16,0 0-1637 0</inkml:trace>
  <inkml:trace contextRef="#ctx0" brushRef="#br0" timeOffset="-185211.33">32450 2708 651 0,'0'0'0'0,"0"0"0"0,25 0 0 0,-25 0 19 0,0 0-19 16,14 0 20-16,-14 0-20 0,0 0 55 0,0 0-55 0,0 0 56 16,-12 11-56-16,12-11 60 0,0 0-60 15,-11 8 61-15,-8 4-61 0,19-12 38 0,0 0-38 0,-23 18 39 16,-9 4-39-16,32-22 24 0,0 0-24 0,-35 26 25 15,-2 2-25-15,37-28 20 0,0 0-20 0,-37 36 20 16,0 1-20-16,37-37 18 0,0 0-18 0,-36 39 18 16,1-2-18-16,35-37 17 0,0 0-17 0,-32 33 17 15,2 3-17-15,30-36 16 16,0 0-16-16,-30 28 17 0,-2-1-17 0,32-27 16 0,0 0-16 0,-30 21 17 16,6-4-17-16,24-17 18 0,0 0-18 0,-16 16 19 15,9-7-19-15,7-9 22 0,0 0-22 0,0 0 23 0,-4 7-23 16,4-7 23-16,0 0-23 0,0 0 24 0,6-7-24 15,-6 7 21-15,0 0-21 0,17-21 22 0,18-24-22 16,-35 45 22-16,0 0-22 0,48-57 23 0,7-11-23 16,-55 68 18-1,0 0-18-15,56-60 18 0,6 11-18 16,-62 49 15-16,0 0-15 0,55-33 16 0,-22 13-16 16,-33 20 11-1,0 0-11-15,29-16 11 0,2-5-11 0,-31 21 10 16,0 0-10-16,29-19 10 0,-17 7-10 15,-12 12 6-15,0 0-6 0,9-5 7 0,-2-2-7 0,-7 7 9 16,0 0-9-16,0 0 9 0,7-9-9 0,-7 9 10 16,0 0-10-16,0 0 11 0,0 0-11 15,0 0 12-15,0 0-12 0,10 0 12 0,-4 9-12 0,-6-9 13 16,0 0-13-16,-6 16 14 0,-18 8-14 16,24-24 14-16,0 0-14 15,-37 33 14-15,-18 3-14 0,55-36 14 16,0 0-14-16,-60 40 15 0,-2 5-15 0,62-45 13 15,0 0-13-15,-55 45 14 0,10-2-14 16,45-43 12-16,0 0-12 0,-41 36 12 0,7-8-12 16,34-28 11-1,0 0-11-15,-26 24 11 0,5 1-11 16,21-25 8-16,0 0-8 0,-18 17 9 0,4-2-9 0,14-15 8 0,0 0-8 0,-11 9 8 16,4-2-8-16,7-7 8 0,0 0-8 0,0 0 8 0,0 0-8 0,0 0 6 0,0 0-6 0,15-3 7 0,11-10-7 0,-26 13 6 0,0 0-6 0,46-31 7 0,28-19-7 0,-74 50 7 0,0 0-7 0,83-59 7 0,-4-1-7 0,-79 60 1 0,0 0-1 0,64-49 1 15,-27 23-1-15,-37 26-1 0,0 0 1 0,18-15-1 16,-13 6 1-16,0 2-1344 0</inkml:trace>
  <inkml:trace contextRef="#ctx0" brushRef="#br0" timeOffset="-179476.39">32410 4532 539 0,'0'0'0'0,"0"0"0"0,0 0 0 0,0 0 29 0,0 0-29 15,0 0 29-15,16-12-29 0,-16 12 84 0,0 0-84 16,0 0 85-16,0 0-85 0,0 0 86 0,0 0-86 16,0 0 86-16,-8 5-86 0,8-5 64 0,0 0-64 15,0 0 65-15,-10 9-65 0,10-9 39 0,0 0-39 16,-12 10 39-16,-6 4-39 0,18-14 32 0,0 0-32 15,-21 19 32-15,-6 9-32 0,27-28 20 0,0 0-20 16,-28 29 21-16,-2 8-21 0,30-37 18 0,0 0-18 0,-30 43 18 47,2 5-18-47,28-48 15 0,0 0-15 0,-25 45 15 0,4-8-15 0,21-37 23 0,0 0-23 0,-18 28 24 16,1-3-24-16,17-25 29 0,0 0-29 0,-20 20 29 0,-5-8-29 15,25-12 26-15,0 0-26 0,-21 12 26 16,12-4-26-16,9-8 23 0,0 0-23 15,0 0 24-15,6 7-24 0,-6-7 18 0,0 0-18 16,9 0 19-16,-1-1-19 0,-8 1 13 0,0 0-13 0,18-9 14 16,14-8-14-16,-32 17 11 15,0 0-11-15,30-25 12 0,-5 1-12 16,-25 24 10-16,0 0-10 0,24-33 10 0,8-10-10 16,-32 43 9-16,0 0-9 0,34-45 10 15,-4 2-10-15,-30 43 9 0,0 0-9 16,28-37 9-16,-4 8-9 0,-24 29 9 15,0 0-9-15,27-28 9 0,1 4-9 0,-28 24 7 0,0 0-7 0,23-24 7 0,-7 7-7 0,-16 17 8 0,0 0-8 0,12-16 9 0,1 4-9 0,-13 12 7 0,0 0-7 0,10-9 7 0,-3 2-7 0,-7 7 7 0,0 0-7 16,6-8 7-16,1 4-7 0,-7 4 6 0,0 0-6 16,0 0 6-16,9-8-6 0,-9 8 6 0,0 0-6 15,0 0 6-15,-9 12-6 0,9-12 6 0,0 0-6 16,-14 17 7-16,-9 11-7 0,23-28 5 0,0 0-5 16,-27 33 6-16,-3 6-6 0,30-39 4 0,0 0-4 15,-33 44 5-15,-3 1-5 0,36-45 5 0,0 0-5 16,-33 41 5-16,3-5-5 0,30-36 4 0,0 0-4 0,-28 33 4 15,6-5-4-15,22-28 4 0,0 0-4 16,-17 23 5-16,-1-3-5 0,18-20 4 0,0 0-4 0,-14 12 4 16,3-3-4-16,11-9 3 0,0 0-3 0,-7 7 4 15,7-7-4-15,0 0 2 0,0 0-2 0,-7 9 2 16,7-9-2-16,0 0 2 0,0 0-2 0,0 0 2 16,0 0-2-16,0 0 1 0,0 0-1 0,4-9 2 15,5-3-2-15,-9 12 1 0,0 0-1 0,17-28 2 16,8-15-2-16,-25 43 3 15,0 0-3-15,30-45 4 0,2 3-4 0,-32 42 5 0,0 0-5 0,35-39 6 16,2 2-6-16,-37 37 8 0,0 0-8 0,30-24 8 0,-10 5-8 16,-20 19 6-16,0 0-6 0,15-14 6 0,0 2-6 15,-15 12 5-15,0 0-5 0,14-10 5 0,-6 1-5 0,-8 9 3 16,0 0-3-16,8-5 3 0,-1 1-3 16,-7 4 1-16,0 0-1 0,7-3 1 0,-7 3-1 15,0 0 0-15,0 0 0 0,8-9 1 0,-8 9-1 0,0 0 0 16,0 0 0-16,6-7 0 0,-6 7 0 0,0 0 0 0,0 0 0 15,10 4 0-15,-10 11 0 0,0-15 0 16,0 0 0-16,-10 33 0 0,-15 10 0 0,25-43 0 0,0 0 0 16,-33 54 0-16,-12 1 0 0,45-55 0 0,0 0 0 15,-45 54 0-15,4-12 0 0,41-42-1 0,0 0 1 16,-32 34 0-16,9-8 0 0,23-26-1 0,0 0 1 16,-17 19 0-16,2-7 0 0,15-12-1 0,0 0 1 15,-10 7 0-15,10-7 0 0,0 0-1 0,0 0 1 16,-9-1 0-16,9 1 0 0,0 0-1 0,0 0 1 15,0 0 0-15,9-9 0 0,-9 9-1 0,0 0 1 16,14-16 0-16,16-17 0 0,-30 33 0 0,0 0 0 0,39-41 0 16,5-14 0-16,-44 55 0 0,0 0 0 0,44-54 0 15,0-3 0-15,-44 57 0 0,0 0 0 0,37-40 1 16,-14 16-1-16,-23 24 0 0,0 0 0 0,16-16 0 16,-5 4 0-16,-11 12 0 0,0 0 0 0,8-9 0 15,3 1 0-15,-11 8 0 0,0 0 0 0,11-7 0 16,-3-2 0-16,-8 9 0 0,0 0 0 0,8-7 0 0,-3 2 0 15,-5 5 0-15,0 0 0 0,3-9 0 16,-3 9 0-16,0 0 0 0,0 0 0 16,0 0 0-16,-12 6 0 0,12-6 0 0,0 0 0 0,-19 19 0 15,-11 7 0-15,30-26 0 16,0 0 0-16,-34 36 0 0,-1 11 0 16,35-47 0-16,0 0 0 0,-34 45 0 15,8-4 0-15,26-41 0 0,0 0 0 0,-20 33 0 16,10-10 0-16,10-23 0 0,0 0 0 15,-6 12 0-15,6 0 0 0,0-12 0 0,0 0 0 0,0 0 0 16,8 0 0-16,-8 0 0 0,0 0 0 16,7-12 0-16,1-4 0 0,-8 16 0 0,0 0 0 15,11-24 1-15,0 0-1 0,-11 24 1 16,0 0-1-16,12-30 1 0,4-1-1 16,-16 31 2-16,0 0-2 0,16-29 3 0,-7 13-3 0,-9 16 2 0,0 0-2 0,12-12 3 0,7-7-3 0,-19 19 3 15,0 0-3-15,18-17 4 0,-7 5-4 0,-11 12 3 0,0 0-3 0,7-7 3 0,0 5-3 0,-7 2 2 0,0 0-2 16,7-4 3-16,-7 4-3 0,0 0 1 0,0 0-1 15,7-6 1-15,-7 6-1 0,0 0 0 0,0 0 0 0,-7 3 1 16,-4 6-1-16,11-9 0 0,0 0 0 0,-16 12 0 16,-10 3 0-16,26-15 0 0,0 0 0 0,-30 21 0 15,-7 7 0-15,37-28-1 0,0 0 1 0,-39 31 0 16,0 2 0-16,39-33-2 0,0 0 2 0,-32 33-1 16,8-4 1-16,24-29-6 0,0 0 6 0,-15 26-6 0,17-9 6 15,0 1-1389-15</inkml:trace>
  <inkml:trace contextRef="#ctx0" brushRef="#br0" timeOffset="-117929.39">31275 3366 393 0,'0'0'0'0,"0"0"0"15,0 16 0-15,0-16 15 0,0 0-15 0,-4 13 16 16,-4-1-16-16,8-12 56 0,0 0-56 0,-9 14 57 16,3 4-57-16,6-18 63 0,0 0-63 0,-5 15 63 15,0-3-63-15,5-12 42 0,0 0-42 0,-5 14 43 16,-1 2-43-16,6-16 29 0,0 0-29 0,-5 15 29 15,0 1-29-15,5-16 23 0,0 0-23 0,-4 9 24 16,1-3-24-16,3-6 18 0,0 0-18 0,0 0 18 16,-4 9-18-16,4-9 21 0,0 0-21 0,0 0 21 0,0 0-21 15,0 0 22-15,0 0-22 0,7 2 22 16,-7-2-22-16,0 0 22 0,0 0-22 0,25-5 23 0,35-13-23 16,-60 18 31-16,0 0-31 0,67-19 31 15,-12 2-31-15,-55 17 35 16,0 0-35-16,56-19 35 0,6-5-35 15,-62 24 41-15,0 0-41 0,55-21 41 16,-22 11-41-16,-33 10 38 16,0 0-38-16,37-11 38 0,21-4-38 15,-58 15 33-15,0 0-33 16,53-12 33-16,-23 8-33 0,-30 4 35 0,0 0-35 0,22-5 35 0,-1 3-35 0,-21 2 34 0,0 0-34 0,17-2 34 16,-6-1-34-16,-11 3 30 0,0 0-30 0,7-5 30 0,-7 5-30 0,0 0 23 0,0 0-23 0,7-7 23 0,-3-2-23 0,-4 9 20 0,0 0-20 15,-4-8 21-15,-12 4-21 0,16 4 16 0,0 0-16 16,-32 0 17-16,-10 9-17 0,42-9 12 0,0 0-12 15,-44 8 12-15,3 8-12 0,41-16 9 16,0 0-9-16,-39 17 9 0,1 6-9 0,38-23 7 0,0 0-7 0,-41 24 7 16,-7 0-7-16,48-24 6 0,0 0-6 0,-56 26 7 15,-11-3-7-15,67-23 5 0,0 0-5 0,-64 20 6 16,13-4-6-16,51-16 3 0,0 0-3 0,-42 21 4 16,8-6-4-16,34-15 2 0,0 0-2 0,-26 12 2 15,5 1-2-15,21-13 1 0,0 0-1 0,-16 5 2 16,9 2-2-16,7-7 1 0,0 0-1 0,0 0 2 15,0 0-2-15,0 0 1 0,0 0-1 0,0 0 1 16,0 0-1-16,0 0 1 0,0 0-1 0,7-4 1 16,-7 4-1-16,0 0 1 0,0 0-1 0,26-15 1 0,22-10-1 15,-48 25 1-15,0 0-1 0,62-29 2 0,10 1-2 16,-72 28 1-16,0 0-1 0,72-31 2 16,-12 7-2-16,-60 24 2 0,0 0-2 0,57-24 3 0,-6-2-3 15,-51 26 3-15,0 0-3 0,53-31 4 0,9-2-4 16,-62 33 7-16,0 0-7 0,51-25 7 0,-21 10-7 15,-30 15 10-15,0 0-10 0,23-9 11 0,-2 1-11 16,-21 8 14-16,0 0-14 0,18-7 15 0,-6 3-15 0,-12 4 16 16,0 0-16-16,7-2 16 0,-7 2-16 0,0 0 12 15,0 0-12-15,5-3 13 0,2 3-13 0,-7 0 10 16,0 0-10-16,0 0 10 0,-10 12-10 0,10-12 7 16,0 0-7-16,-27 16 8 0,-15-1-8 0,42-15 2 15,0 0-2-15,-48 21 2 0,-1 3-2 0,49-24 0 16,0 0 0-16,-48 21 1 15,2 0-1-15,46-21 0 16,0 0 0-16,-45 19 0 0,-10-4 0 0,55-15-2 0,0 0 2 0,-64 14-2 0,-8 2 2 0,72-16-4 0,0 0 4 0,-65 15-3 16,12 3 3-16,53-18-4 0,0 0 4 0,-43 20-4 15,12 0 4-15,31-20-4 0,0 0 4 0,-25 15-3 16,5 1 3-16,20-16-3 0,0 0 3 0,-14 17-3 16,4-1 3-16,10-16-3 0,0 0 3 0,-6 12-2 15,5-7 2-15,1-5-2 0,0 0 2 0,0 0-2 16,-2 9 2-16,2-9-2 0,0 0 2 0,2 6-1 15,-2-6 1-15,0 0-1 0,0 0 1 0,9 9 0 16,-9-9 0-16,0 0 0 0,0 0 0 0,12 4 0 16,-3-8 0-16,-9 4 0 0,0 0 0 0,21-5 0 15,21-11 0-15,-42 16 1 0,0 0-1 0,55-19 2 16,17 2-2-16,-72 17 4 0,0 0-4 0,73-21 4 0,-12 6-4 16,-61 15 5-16,0 0-5 0,55-21 6 0,-2-7-6 15,-53 28 5-15,0 0-5 0,44-29 6 0,-5 5-6 16,-39 24 5-16,0 0-5 0,37-23 5 0,0 2-5 15,-37 21 4-15,0 0-4 0,32-15 4 0,-13 10-4 16,-19 5 3-16,0 0-3 0,14-7 4 0,1 1-4 0,-15 6 2 16,0 0-2-16,12-7 3 0,-1 6-3 0,-11 1 2 15,0 0-2-15,7-2 3 0,-7 2-3 16,0 0 3-16,0 0-3 0,10-5 3 0,-10 5-3 16,0 0 3-16,0 0-3 0,5-7 4 0,-13 2-4 0,8 5 4 15,0 0-4-15,-14-9 4 0,-1-1-4 16,15 10 3-16,0 0-3 0,-8-6 3 0,8 6-3 15,0 0 1-15,0 0-1 0,-9-6 1 0,9 6-1 0,0 0-1461 16</inkml:trace>
  <inkml:trace contextRef="#ctx0" brushRef="#br0" timeOffset="-112563.36">10836 17619 583 0,'0'0'0'16,"0"0"0"-16,0 0 0 0,0 0 40 0,0 0-40 15,0 0 41-15,0 0-41 0,0 0 76 0,0 0-76 16,0 0 76-16,17-4-76 0,-17 4 65 0,0 0-65 16,13-5 66-16,4-5-66 0,-17 10 63 0,0 0-63 15,28-14 63-15,17-5-63 0,-45 19 31 0,0 0-31 16,49-24 31-16,15-6-31 0,-64 30 33 0,0 0-33 16,63-26 33-16,2 9-33 0,-65 17 32 0,0 0-32 15,59-12 32 16,-10 1-32-31,-49 11 28 0,0 0-28 0,39-6 29 0,-11 2-29 0,-28 4 27 0,0 0-27 0,14-2 28 0,-5 2-28 0,-9 0 23 0,0 0-23 0,9-1 24 16,-9 1-24-16,0 0 21 0,0 0-21 0,0 0 21 16,0 0-21-16,0 0 19 0,0 0-19 0,0 0 19 0,0 0-19 15,0 0 18-15,0 0-18 0,0 0 18 16,0 0-18-16,0 0 15 0,0 0-15 0,-9 0 15 0,-5 3-15 16,14-3 13-16,0 0-13 0,-30 7 14 0,-16 3-14 15,46-10 11-15,0 0-11 0,-55 13 12 0,-3 7-12 16,58-20 10-16,0 0-10 0,-60 23 11 0,-7 3-11 15,67-26 6-15,0 0-6 0,-62 24 6 0,6 0-6 16,56-24 5-16,0 0-5 0,-55 23 6 0,6-6-6 0,49-17 4 16,0 0-4-16,-50 16 5 0,3-3-5 0,47-13 5 15,0 0-5-15,-41 13 6 0,7-5-6 0,34-8 7 16,0 0-7-16,-30 5 8 0,11-3-8 0,19-2 11 16,0 0-11-16,-9 0 11 0,9 0-11 0,0 0 13 15,0 0-13-15,0-9 13 0,18 1-13 16,-18 8 14-16,0 0-14 15,25-12 15-15,10-2-15 0,-35 14 15 0,0 0-15 0,40-14 15 0,13-2-15 0,-53 16 13 0,0 0-13 16,55-17 14-16,-4-2-14 0,-51 19 12 0,0 0-12 16,57-26 12-16,3-7-12 0,-60 33 9 0,0 0-9 15,63-31 10-15,-4 12-10 0,-59 19 10 0,0 0-10 16,52-14 10-16,-6-1-10 0,-46 15 10 0,0 0-10 16,34-12 10-16,-8 5-10 0,-26 7 6 0,0 0-6 15,22-6 7-15,-12 1-7 0,-10 5 6 0,0 0-6 0,7-3 7 16,-7 3-7-16,0 0 6 0,0 0-6 0,0 0 7 15,-9 0-7-15,9 0 5 0,0 0-5 0,-21 7 6 16,-19 10-6-16,40-17 4 16,0 0-4-16,-43 21 5 0,-1-4-5 0,44-17 3 0,0 0-3 0,-40 23 3 0,-10 9-3 15,50-32 1-15,0 0-1 0,-46 32 2 0,9-8-2 16,37-24 1-16,0 0-1 0,-30 21 1 0,-2 1-1 16,32-22 0-16,0 0 0 0,-26 19 0 0,7-7 0 15,19-12 0-15,0 0 0 0,-15 9 0 0,3-2 0 16,12-7 0-16,0 0 0 0,-9 2 0 0,9-2 0 15,0 0 0-15,0 0 0 0,0 0 0 0,6-11 0 16,-6 11 0-16,0 0 0 0,21-19 0 0,14-10 0 16,-35 29 0-16,0 0 0 0,46-38 0 0,12-9 0 15,-58 47 0-15,0 0 0 0,64-43 1 0,3 13-1 0,-67 30 0 16,0 0 0-16,60-24 0 0,-16 7 0 0,-44 17-1 16,0 0 1-16,32-12-1 0,-15 6 1 0,-17 6-4 15,0 0 4-15,9-1-4 0,-9 1 4 0,0 0-8 0,0 0 8 16,-12 10-8-16,-24 9 8 0,36-19-13 0,0 0 13 15,-45 19-12-15,-10-3 12 0,0-2-1392 0</inkml:trace>
  <inkml:trace contextRef="#ctx0" brushRef="#br0" timeOffset="-62269.65">21638 0 1570 0,'-66'171'0'0,"26"-50"1"0,4-24 1 15,6-5 1-15,11-5-3 16,8-44 3-16,6-22-3 0,3 31 4 0,9 13-4 16,-1-30 1-16,-6-21-1 0,14 33 1 0,9 6-1 15,-11-25 0-15,-8-13 0 0,19 27 1 0,10 19-1 0,-15-34 3 16,-11-11-3-16,21 25 3 0,4 20-3 15,-18-33 3-15,-7-13-3 0,12 27 3 0,1 18-3 0,-11-32 4 16,-4-12-4-16,2 34 4 0,-3 26-4 0,-3-40 4 0,-1-15-4 16,-5 40 5-16,-7 27-5 0,5-47 5 0,3-18-5 15,-12 50 6-15,-10 32-6 0,12-53 8 0,7-26-8 16,-16 62 9-16,-7 37-9 0,17-65 10 0,6-30-10 16,-10 62 11-16,2 25-11 0,8-60 12 0,4-26-12 15,5 54 13-15,13 33-13 0,-7-61 11 0,-5-26-11 16,20 57 12-16,14 27-12 0,-19-55 11 0,-9-32-11 0,21 53 11 15,5 16-11-15,-18-48 7 0,-8-25-7 16,12 43 8-16,-1 23-8 0,-10-41 10 0,-2-28-10 0,-7 46 10 16,-8 18-10-16,4-44 8 0,1-20-8 0,-14 47 8 15,-9 20-8-15,13-43 9 0,5-21-9 0,-16 45 10 16,-12 20-10-16,19-44 11 0,7-21-11 0,-17 45 11 16,-1 31-11-16,16-51 16 0,4-25-16 0,-5 56 16 15,1 17-16-15,6-47 25 0,3-23-25 0,2 50 26 16,6 32-26-16,-5-52 32 0,1-30-32 0,5 62 32 0,6 32-32 15,-8-59 30-15,-2-31-30 0,6 59 31 0,-2 28-31 16,-1-59 29-16,-5-30-29 0,1 63 29 0,-5 33-29 16,1-63 22-16,0-31-22 0,-7 68 22 0,-8 34-22 15,6-66 17-15,6-34-17 0,-11 68 18 0,-12 23-18 16,15-58 14-16,6-37-14 0,-9 56 15 0,-1 24-15 16,8-53 12-16,5-29-12 0,-3 46 13 0,6 24-13 15,-1-49 11-15,2-23-11 0,5 35 11 0,9 21-11 16,-7-41 12-16,-1-22-12 0,8 37 12 0,12 14-12 15,-15-36 8-15,-6-14-8 0,14 30 8 0,10 16-8 0,-15-32 6 16,-9-14-6-16,16 25 6 0,2 13-6 0,-10-31 6 16,-6-13-6-16,10 22 6 0,8 3-6 0,-13-19 4 15,-6-8-4-15,13 13 4 0,4-3-4 0,-11-9 3 16,-12-12-3-16,23 15 4 0,13-6-4 0,-17-4 2 0,-12-3-2 16,21 0 3-16,18-1-3 0,-23 1 2 0,-12-2-2 15,27 0 3-15,12 0-3 0,-25 0 1 0,-13 0-1 0,21 3 2 16,10 3-2-16,-20-3 1 0,-14 1-1 15,17 1 2-15,2 2-2 0,-14-4 1 0,-7-1-1 16,13 5 2-16,1 5-2 0,-10-7 1 0,-11-5-1 0,21 10 2 16,7-1-2-16,-16-7 0 0,-6 0 0 0,22-11 1 15,27-19-1-15,-1 1-1702 0</inkml:trace>
</inkml:ink>
</file>

<file path=ppt/ink/ink18.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7T05:26:12.149"/>
    </inkml:context>
    <inkml:brush xml:id="br0">
      <inkml:brushProperty name="width" value="0.05292" units="cm"/>
      <inkml:brushProperty name="height" value="0.05292" units="cm"/>
      <inkml:brushProperty name="color" value="#FF0000"/>
    </inkml:brush>
  </inkml:definitions>
  <inkml:trace contextRef="#ctx0" brushRef="#br0">28494 3177 1166 0,'0'0'0'0,"0"0"0"0,0 0 0 15,0 0 40-15,0 0-40 0,0 0 41 0,21-14-41 16,-21 14 81-16,0 0-81 0,0 0 81 0,0 0-81 16,0 0 68-16,0 0-68 0,5-8 68 0,-5 8-68 15,0 0 34-15,0 0-34 0,0 0 34 0,0 0-34 16,0 0 20-16,0 0-20 0,0 0 21 0,11-7-21 15,-11 7 14-15,0 0-14 0,0 0 14 0,12 0-14 0,0 0-1202 16</inkml:trace>
  <inkml:trace contextRef="#ctx0" brushRef="#br0" timeOffset="-210734.78">27629 7277 1244 0,'0'0'0'0,"0"0"0"0,0 0 0 0,0 0 28 0,0 0-28 16,0 0 28-16,-7-17-28 0,7 17 62 0,0 0-62 15,0 0 63-15,5-9-63 0,-5 9 25 0,0 0-25 16,0 0 25-16,0 0-25 0,0 0-1 0,0 0 1 15,7-7-1-15,-7 7 1 0,0 0-1045 0</inkml:trace>
  <inkml:trace contextRef="#ctx0" brushRef="#br0" timeOffset="-174617.92">26586 5074 315 0,'0'0'0'0,"18"0"0"0,36 0 0 16,-54 0 1-16,0 0-1 0,74 0 1 0,15 5-1 15,-89-5 12-15,0 0-12 0,90 7 13 0,0-5-13 0,-90-2 27 16,0 0-27-16,91 3 27 0,5 1-27 16,-96-4 37-16,0 0-37 0,95 0 37 0,-7-5-37 0,-88 5 31 15,0 0-31-15,78-4 31 0,-11-5-31 0,-67 9 26 0,0 0-26 16,53-6 26-16,-12-3-26 0,-41 9 20 0,0 0-20 15,30-4 20-15,-15 1-20 0,-15 3 16 16,0 0-16-16,7-2 17 0,-7 2-17 0,0 0 13 0,0 0-13 16,-5-3 14-16,-23 6-14 0,28-3 10 0,0 0-10 0,-39 9 10 15,-7 3-10-15,46-12 20 0,0 0-20 0,-54 12 21 16,-14 2-21-16,68-14 27 0,0 0-27 0,-75 16 28 16,-15-1-28-16,90-15 30 0,0 0-30 0,-94 12 31 15,1 4-31-15,93-16 32 0,0 0-32 16,-101 8 33-16,-3-4-33 0,104-4 27 0,0 0-27 0,-108 0 27 15,6-4-27-15,102 4 18 0,0 0-18 0,-99-8 19 16,-5-1-19-16,104 9 10 0,0 0-10 0,-99-12 10 16,16-4-10-16,83 16 8 0,0 0-8 0,-72-12 9 15,10 0-9-15,62 12 6 0,0 0-6 0,-46-10 6 16,11-1-6-16,35 11 7 0,0 0-7 0,-23-6 8 16,12-1-8-16,11 7 9 0,0 0-9 0,0 0 9 0,0 0-9 15,0 0 10-15,0 0-10 0,14-6 11 0,22 1-11 16,-36 5 10-16,0 0-10 0,42-3 11 0,11 3-11 15,-53 0 12-15,0 0-12 0,62 0 12 0,14 0-12 16,-76 0 11-16,0 0-11 0,81 2 11 0,5 1-11 16,-86-3 9-16,0 0-9 0,88 3 9 0,-1 1-9 15,-87-4 8-15,0 0-8 0,90 0 9 0,2 2-9 0,-92-2 8 16,0 0-8-16,86 1 8 0,-6 5-8 0,-80-6 11 16,0 0-11-16,68 0 11 0,-9 3-11 0,-59-3 13 15,0 0-13-15,42 0 13 0,-10 0-13 0,-32 0 7 0,0 0-7 16,21 0 8-16,-9 0-8 0,-12 0 6 0,0 0-6 15,0 0 6-15,-17 0-6 0,17 0 5 16,0 0-5-16,-34 0 6 0,-19-3-6 0,53 3 2 0,0 0-2 16,-76 0 2-16,-31 0-2 0,107 0 2 0,0 0-2 15,-124-4 2-15,-14 2-2 0,138 2 1 0,0 0-1 16,-150-3 1-16,-17-1-1 0,167 4 0 0,0 0 0 0,-180-3 1 16,-9 1-1-16,189 2 0 0,0 0 0 0,-182-1 1 15,11-1-1-15,171 2 0 0,0 0 0 0,-150-4 0 16,27 4 0-16,123 0 0 0,0 0 0 0,-98 0 0 15,23-7 0-15,75 7 0 0,0 0 0 0,-53-5 0 16,24 2 0-16,1-1-942 0</inkml:trace>
  <inkml:trace contextRef="#ctx0" brushRef="#br0" timeOffset="-172649.05">31480 4326 606 0,'0'0'0'0,"0"0"0"0,19-19 0 16,-19 19 7-16,0 0-7 0,16-20 8 0,-4-5-8 15,-12 25 31-15,0 0-31 0,7-33 32 0,-3-3-32 16,-4 36 13-16,0 0-13 0,-4-36 14 0,-5-4-14 16,9 40 7-16,0 0-7 0,-15-40 7 0,-8-1-7 0,23 41 1 15,0 0-1-15,-30-44 2 0,-6-4-2 16,36 48 0-16,0 0 0 0,-40-52 1 0,-4-2-1 0,44 54 0 15,0 0 0-15,-48-52 1 0,2 11-1 0,46 41 0 16,0 0 0-16,-44-40 1 16,-2 7-1-16,46 33 3 0,0 0-3 0,-51-31 3 15,-11-2-3-15,62 33 5 16,0 0-5-16,-70-31 6 0,-13 5-6 0,83 26 5 16,0 0-5-16,-85-24 6 0,-2 0-6 0,87 24 9 0,0 0-9 0,-93-21 9 0,-13 9-9 0,106 12 9 0,0 0-9 0,-109-7 10 15,3 2-10-15,106 5 14 0,0 0-14 16,-110 0 14-16,-8 0-14 0,118 0 10 0,0 0-10 0,-116 0 11 15,4 5-11-15,112-5 8 0,0 0-8 0,-109 12 8 16,-6 0-8-16,115-12 3 0,0 0-3 0,-111 19 4 16,5 5-4-16,106-24 1 0,0 0-1 0,-107 30 2 15,-5 3-2-15,112-33 0 0,0 0 0 0,-109 43 1 16,8 11-1-16,101-54 0 0,0 0 0 0,-97 67 0 16,2 14 0-16,95-81 0 0,0 0 0 0,-86 89 0 15,6-3 0-15,80-86 0 0,0 0 0 0,-67 88 1 16,12 9-1-16,55-97 3 15,0 0-3-15,-40 94 3 0,17-6-3 16,23-88 5-16,0 0-5 0,-12 80 6 16,13-8-6-16,-1-72 6 15,0 0-6-15,16 73 6 0,11 1-6 16,-27-74 5-16,0 0-5 0,46 77 6 0,17-8-6 0,-63-69 6 16,0 0-6-16,78 64 7 0,10-12-7 0,-88-52 8 15,0 0-8-15,102 48 9 0,11-10-9 16,-113-38 12-16,0 0-12 0,117 40 12 0,8 0-12 0,-125-40 17 0,0 0-17 0,136 31 17 0,17-7-17 0,-153-24 16 0,0 0-16 0,163 18 16 0,4-13-16 0,-167-5 16 15,0 0-16-15,172-2 17 0,-3-5-17 0,-169 7 14 16,0 0-14-16,169-12 14 0,8-2-14 0,-177 14 12 16,0 0-12-16,173-19 13 0,-4-5-13 0,-169 24 13 15,0 0-13-15,163-31 13 0,-13-2-13 0,-150 33 13 0,0 0-13 16,136-33 14-16,-16-9-14 0,-120 42 12 0,0 0-12 16,109-50 13-16,-7-12-13 0,-102 62 11 0,0 0-11 0,89-69 12 15,-8-4-12-15,-81 73 10 0,0 0-10 0,70-73 11 16,-15 1-11-16,-55 72 8 0,0 0-8 15,42-71 9-15,-12-14-9 0,-30 85 8 0,0 0-8 0,20-87 8 16,-15 4-8-16,-5 83 9 0,0 0-9 0,-7-78 9 16,-11 2-9-16,18 76 9 0,0 0-9 0,-31-76 9 15,-19-10-9-15,50 86 10 0,0 0-10 0,-67-80 11 16,-25 11-11-16,92 69 5 0,0 0-5 0,-113-61 5 16,-21 9-5-16,134 52 2 0,0 0-2 0,-155-45 2 15,-25 12-2-15,180 33 0 0,0 0 0 0,-192-20 1 16,-10 13-1-16,0 0-950 0</inkml:trace>
</inkml:ink>
</file>

<file path=ppt/ink/ink19.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7T05:43:39.205"/>
    </inkml:context>
    <inkml:brush xml:id="br0">
      <inkml:brushProperty name="width" value="0.05292" units="cm"/>
      <inkml:brushProperty name="height" value="0.05292" units="cm"/>
      <inkml:brushProperty name="color" value="#FF0000"/>
    </inkml:brush>
  </inkml:definitions>
  <inkml:trace contextRef="#ctx0" brushRef="#br0">18403 7175 527 0,'0'0'0'0,"35"-4"0"16,60-1 0-16,-95 5 13 0,0 0-13 0,113-3 13 15,4 6-13-15,-117-3 33 0,0 0-33 0,106 4 33 16,-13 4-33-16,-93-8 38 0,0 0-38 0,85 6 38 16,-13 0-38-16,-72-6 32 0,0 0-32 0,57 9 32 15,-27-5-32-15,-30-4 25 0,0 0-25 0,17 8 26 0,-15-3-26 16,-2-5 22-16,0 0-22 0,-19 11 22 0,-27 1-22 16,46-12 17-16,0 0-17 0,-64 14 18 0,-10-4-18 15,74-10 16-15,0 0-16 0,-86 9 17 0,-18-2-17 16,104-7 11-16,0 0-11 0,-110 8 11 0,6 4-11 15,104-12 6-15,0 0-6 0,-109 9 7 0,-8 3-7 0,117-12 3 16,0 0-3-16,-120 12 3 0,9 0-3 0,111-12 3 16,0 0-3-16,-102 7 3 0,1-5-3 0,101-2 1 15,0 0-1-15,-90 4 1 0,9-4-1 0,81 0 0 16,0 0 0-16,-64 3 0 0,24-3 0 0,40 0-1 16,0 0 1-16,-23 0 0 0,9 0 0 0,14 0-2 0,0 0 2 15,0 0-1-15,0 0 1 0,0 0-4 16,0 0 4-16,16-3-4 0,24-4 4 0,-40 7-5 0,0 0 5 15,58-11-5-15,18-1 5 0,-76 12-2 0,0 0 2 16,82-14-2-16,0 0 2 0,-82 14 0 0,0 0 0 16,89-12 0-16,6 2 0 0,-95 10 0 0,0 0 0 15,95-10 0-15,-10-1 0 0,-85 11 1 0,0 0-1 0,74-5 2 16,-10 2-2-16,-64 3 5 0,0 0-5 0,47-4 5 16,-18 2-5-16,-29 2 9 0,0 0-9 0,17-3 10 15,-8 3-10-15,-9 0 11 0,0 0-11 0,0 0 12 16,-14 0-12-16,14 0 11 0,0 0-11 0,-32 0 12 15,-24 2-12-15,56-2 14 0,0 0-14 0,-82 10 15 16,-25 11-15-16,107-21 10 0,0 0-10 16,-127 24 10-16,-11 7-10 0,138-31 4 15,0 0-4-15,-146 38 5 0,-10 2-5 16,3 0-751-16</inkml:trace>
  <inkml:trace contextRef="#ctx0" brushRef="#br0" timeOffset="200636.93">4317 11797 494 0,'0'0'0'0,"0"0"0"0,0 0 0 15,0 0 4-15,0 0-4 0,0 0 4 0,-20-12-4 16,20 12 23-16,0 0-23 0,0 0 23 0,0-10-23 16,0 10 31-16,0 0-31 0,0 0 31 0,0 0-31 15,0 0 19-15,0 0-19 0,0 0 19 0,5-2-19 16,-5 2 12-16,0 0-12 0,13 0 12 0,1 0-12 15,-14 0 11-15,0 0-11 0,23 0 12 0,5-2-12 16,-28 2 11-16,0 0-11 0,35 0 12 0,10-5-12 0,-45 5 18 16,0 0-18-16,45-7 19 15,5-8-19-15,-50 15 40 0,0 0-40 0,51-16 40 16,5 2-40-16,-56 14 46 16,0 0-46-16,64-10 46 0,5 1-46 15,-69 9 33-15,0 0-33 16,69-5 33-16,-8 5-33 0,-61 0 27 15,0 0-27-15,59 3 28 0,1 3-28 16,-60-6 25-16,0 0-25 0,61 3 25 0,3 6-25 0,-64-9 32 0,0 0-32 0,69 12 32 0,1 0-32 0,-70-12 19 0,0 0-19 0,69 12 20 0,-5-5-20 0,-64-7 23 0,0 0-23 0,67 5 23 16,5 0-23-16,-72-5 18 0,0 0-18 0,72 4 19 15,6-1-19-15,-78-3 19 0,0 0-19 0,76 2 20 16,-7 0-20-16,-69-2 14 0,0 0-14 0,76 0 15 16,7-2-15-16,-83 2 12 0,0 0-12 0,88 0 13 15,4 3-13-15,-92-3 13 0,0 0-13 0,90 4 13 16,0-4-13-16,-90 0 11 0,0 0-11 0,86-4 12 15,8 1-12-15,-94 3 11 0,0 0-11 0,90-2 11 0,-11 4-11 16,-79-2 10-16,0 0-10 0,81 3 10 0,8 1-10 16,-89-4 14-16,0 0-14 0,82 3 15 0,-2 3-15 15,-80-6 15-15,0 0-15 0,78 6 16 0,-11 1-16 16,-67-7 14-16,0 0-14 0,63 2 14 0,1-5-14 16,-64 3 13-16,0 0-13 0,63-6 13 0,4-4-13 15,-67 10 10-15,0 0-10 0,60-9 10 0,-7 1-10 16,-53 8 7-16,0 0-7 0,50-9 8 0,-13-6-8 15,-37 15 7-15,0 0-7 0,31-13 7 0,-11 8-7 16,-20 5 5-16,0 0-5 0,16-1 5 0,-6 1-5 0,-10 0 3 16,0 0-3-16,0 0 3 0,9 0-3 0,-9 0 1 0,0 0-1 15,0 0 2-15,0 0-2 0,0 0 1 0,0 0-1 16,0 0 1-16,0 10-1 0,0-10 1 0,0 0-1 16,-3 9 1-16,-8 1-1 0,2 0-1181 0</inkml:trace>
  <inkml:trace contextRef="#ctx0" brushRef="#br0" timeOffset="-213995.76">11174 10987 427 0,'0'0'0'0,"0"0"0"16,0 0 0-16,0 0 26 0,0 0-26 0,0 0 26 15,22-19-26-15,-22 19 52 0,0 0-52 0,0 0 53 16,14-8-53-16,-14 8 60 0,0 0-60 0,10 0 61 16,-1 0-61-16,-9 0 58 0,0 0-58 0,7 7 59 0,2 10-59 15,-9-17 38-15,0 0-38 0,5 24 39 16,-1 12-39-16,-4-36 27 0,0 0-27 0,5 33 28 0,-3-2-28 15,-2-31 20-15,0 0-20 0,7 33 21 0,4 4-21 16,-11-37 20-16,0 0-20 0,12 43 20 47,2 4-20-47,-14-47 16 16,0 0-16-16,14 50 17 0,-2 0-17 0,-12-50 14 0,0 0-14 0,11 49 14 0,-2-5-14 15,-9-44 12-15,0 0-12 0,7 39 13 0,-5-7-13 0,-2-32 9 0,0 0-9 16,0 33 10-16,0 4-10 0,0-37 7 15,0 0-7-15,0 36 8 0,-2-7-8 16,2-29 6-16,0 0-6 0,-7 35 6 0,2 10-6 16,5-45 2-16,0 0-2 0,-2 40 2 0,4-12-2 15,-2-28 1-15,0 0-1 0,8 20 1 0,5-6-1 16,-13-14 0-16,0 0 0 0,14 11 0 0,5-10 0 16,-19-1 0-16,0 0 0 0,21-3 0 15,-1-2 0-15,-20 5-1 0,0 0 1 0,21-7 0 16,-3 1 0-16,-18 6-1 15,0 0 1-15,24-5 0 0,6 2 0 0,-30 3-1 16,0 0 1-16,37-7 0 0,2 3 0 16,-39 4-1-16,0 0 1 0,46-1-1 0,0 1 1 15,-46 0-2-15,0 0 2 16,55-5-2-16,7 1 2 0,-62 4-4 16,0 0 4-16,68-3-3 0,14-3 3 0,-82 6-7 0,0 0 7 15,81-5-6-15,3 3 6 16,-84 2-11-16,0 0 11 0,92-3-10 0,2 1 10 15,-94 2-10-15,0 0 10 0,100 0-9 0,1 7 9 16,-101-7-7-16,0 0 7 0,102 14-6 0,6 3 6 16,-108-17-5-16,0 0 5 15,109 18-5-15,4 6 5 0,-113-24-3 16,0 0 3-16,115 24-3 0,0 0 3 0,-115-24-3 16,0 0 3-16,118 23-2 0,-5-4 2 15,-113-19-3-15,0 0 3 16,115 19-2-16,5-2 2 0,-120-17-4 15,0 0 4-15,118 18-3 0,-2-1 3 0,-116-17-5 16,0 0 5-16,119 15-5 0,2 1 5 0,-121-16-5 16,0 0 5-16,122 12-5 0,3-3 5 15,-125-9-4-15,0 0 4 0,133 8-4 0,8 1 4 16,-141-9-2-16,0 0 2 0,148 7-2 16,0-7 2-16,-148 0-2 0,0 0 2 0,142 3-2 15,-3-1 2-15,-139-2-2 0,0 0 2 0,136 2-2 16,3-4 2-16,-139 2-2 0,0 0 2 15,133-2-1-15,-13 4 1 0,-120-2-2 0,0 0 2 16,118 4-2-16,-3-1 2 0,-115-3-3 0,0 0 3 0,114 4-3 0,-4-3 3 16,-110-1-2-16,0 0 2 0,107 4-2 0,8 3 2 15,-115-7-1-15,0 0 1 0,109 3 0 16,-11-1 0-16,-98-2-5 0,0 0 5 0,95 0-4 16,-5-5 4-16,-90 5-9 0,0 0 9 0,83-4-8 0,-6 4 8 0,-77 0-12 15,0 0 12-15,66-2-11 0,-17-1 11 0,-49 3-9 0,0 0 9 0,41-2-8 0,-10 4 8 16,-31-2-6-16,0 0 6 0,23 3-5 0,-7 3 5 0,-16-6-5 0,0 0 5 0,16 0-4 0,2-4 4 0,-18 4-3 0,0 0 3 0,16-2-2 15,0 1 2-15,-16 1-3 0,0 0 3 0,14-2-2 0,-14 2 2 0,0 0-1 0,0 0 1 0,9-10 0 0,-1-2 0 0,-8 12 0 0,0 0 0 0,4-18 0 0,1-6 0 0,-5 24 0 16,0 0 0-16,2-29 1 0,3-3-1 0,-5 32 4 0,0 0-4 0,7-43 4 0,2-10-4 0,-9 53 10 0,0 0-10 0,5-61 10 0,8-5-10 0,-13 66 15 16,0 0-15-16,9-67 15 0,-1-3-15 0,-8 70 16 0,0 0-16 0,7-72 17 0,2-13-17 15,-9 85 17-15,0 0-17 0,7-88 17 0,-1-6-17 16,-6 94 15-16,0 0-15 0,-9-100 15 0,-11-14-15 16,3 1-735-16</inkml:trace>
</inkml:ink>
</file>

<file path=ppt/ink/ink2.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2T03:30:33.074"/>
    </inkml:context>
    <inkml:brush xml:id="br0">
      <inkml:brushProperty name="width" value="0.05292" units="cm"/>
      <inkml:brushProperty name="height" value="0.05292" units="cm"/>
      <inkml:brushProperty name="color" value="#FF0000"/>
    </inkml:brush>
  </inkml:definitions>
  <inkml:trace contextRef="#ctx0" brushRef="#br0">10880 11922 572 0,'0'0'0'0,"0"0"0"0,-21 7 0 16,21-7 13-16,0 0-13 0,-16 7 13 0,3-2-13 0,13-5 43 15,0 0-43-15,-10 5 43 0,-3 2-43 0,13-7 38 16,0 0-38-16,-14 5 39 0,-2 4-39 0,16-9 17 16,0 0-17-16,-14 10 18 0,5-6-18 0,9-4 13 15,0 0-13-15,0 0 14 0,0 0-14 16,0 0 5-16,0 0-5 0,0 0 5 0,0 0-5 0,0 0 2 15,0 0-2-15,0 0 2 0,22 5-2 0,-22-5 0 0,0 0 0 16,35-2 1-16,11-1-1 16,-46 3 0-16,0 0 0 0,58-7 1 15,14-2-1-15,-72 9 3 16,0 0-3-16,87-7 4 0,3 2-4 0,-90 5 11 0,0 0-11 0,99 0 12 0,14 0-12 0,-113 0 23 16,0 0-23-16,118 3 24 0,4 10-24 0,-122-13 29 0,0 0-29 0,130 15 29 15,8-1-29-15,-138-14 29 0,0 0-29 0,153 16 29 16,8-3-29-16,-161-13 18 0,0 0-18 0,168 18 19 15,12-1-19-15,-180-17 11 0,0 0-11 0,192 12 11 16,11-7-11-16,-203-5 6 0,0 0-6 0,217 2 7 0,7-4-7 16,-224 2 7-16,0 0-7 0,231-5 7 15,0-4-7-15,-231 9 10 0,0 0-10 0,230-8 10 16,-4 1-10-16,-226 7 15 0,0 0-15 0,220-7 16 0,-1 2-16 16,-219 5 23-16,0 0-23 0,217-7 23 0,2 9-23 15,-219-2 27-15,0 0-27 0,212 1 28 0,-7 3-28 16,-205-4 30-16,0 0-30 0,203 5 30 15,-4 4-30-15,-199-9 28 0,0 0-28 16,196 10 29-16,-7-3-29 0,-189-7 27 0,0 0-27 16,185 7 27-16,-2-4-27 15,-183-3 23-15,0 0-23 0,177 2 24 0,-1-2-24 16,-176 0 21-16,0 0-21 0,180-2 21 0,2 1-21 16,-182 1 17-16,0 0-17 0,175-4 17 0,-2-5-17 15,-173 9 14-15,0 0-14 0,166-8 14 16,-7 1-14-16,-159 7 10 15,0 0-10-15,146-10 11 0,-17 1-11 16,-129 9 9-16,0 0-9 0,116-9 10 0,-4 1-10 16,-112 8 7-16,0 0-7 0,97-9 8 0,-18 5-8 15,-79 4 6 1,0 0-6-16,62-5 6 0,-22 4-6 0,-40 1 2 16,0 0-2-16,25-2 2 0,-13 0-2 0,-12 2 0 0,0 0 0 0,-14 4 0 0,-30 4 0 0,-2 3-1188 0</inkml:trace>
</inkml:ink>
</file>

<file path=ppt/ink/ink20.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7T05:48:01.547"/>
    </inkml:context>
    <inkml:brush xml:id="br0">
      <inkml:brushProperty name="width" value="0.05292" units="cm"/>
      <inkml:brushProperty name="height" value="0.05292" units="cm"/>
      <inkml:brushProperty name="color" value="#FF0000"/>
    </inkml:brush>
  </inkml:definitions>
  <inkml:trace contextRef="#ctx0" brushRef="#br0">22938 8613 415 0,'0'0'0'16,"0"0"0"-16,21-5 0 0,-21 5 3 0,0 0-3 0,37 0 4 15,27 2-4-15,-64-2 14 0,0 0-14 0,81 6 15 16,18 3-15-16,-99-9 17 0,0 0-17 0,115 9 18 15,14 3-18-15,-129-12 11 0,0 0-11 0,134 9 12 16,9-6-12-16,-143-3 7 0,0 0-7 0,150 3 7 16,8-6-7-16,-158 3 7 0,0 0-7 0,165-2 8 15,-3 1-8-15,-162 1 6 0,0 0-6 0,148 1 6 16,-7 8-6-16,-141-9 6 0,0 0-6 0,136 5 7 16,0 5-7-16,-136-10 9 0,0 0-9 0,124 13 10 15,-17-1-10-15,-107-12 11 0,0 0-11 0,99 10 11 0,-2 0-11 16,-97-10 23-16,0 0-23 0,88 13 24 0,-17 2-24 15,-71-15 36-15,0 0-36 0,56 12 36 0,-22-3-36 16,-34-9 40-16,0 0-40 0,21 3 40 0,-5 3-40 16,-16-6 38-16,0 0-38 0,11 3 38 0,-11-3-38 15,0 0 30-15,0 0-30 0,7-3 30 0,-7 3-30 16,0 0 22-16,0 0-22 0,-14-13 23 0,-13-4-23 0,27 17 12 16,0 0-12-16,-37-15 12 0,-9-6-12 0,46 21 10 15,0 0-10-15,-53-16 10 0,-10 1-10 0,63 15 4 16,0 0-4-16,-69-9 4 0,-3 6-4 0,72 3 8 15,0 0-8-15,-82-4 8 0,-13 8-8 0,95-4 13 0,0 0-13 16,-106 3 14-16,-3 6-14 0,109-9 17 0,0 0-17 16,-126 15 17-16,-25 3-17 0,-3 1-775 15</inkml:trace>
  <inkml:trace contextRef="#ctx0" brushRef="#br0" timeOffset="16528.43">22910 13400 203 0,'0'0'0'16,"0"0"0"-16,0 0 0 0,0 0-93 0</inkml:trace>
  <inkml:trace contextRef="#ctx0" brushRef="#br0" timeOffset="16921.37">22988 13386 471 0,'0'0'0'0,"0"0"0"16,0 0 0-16,0 0 16 0,0 0-16 0,19 22 17 15,-8-11-17-15,-11-11 53 0,0 0-53 0,23 14 54 16,15 6-54-16,-38-20 34 0,0 0-34 0,57 19 34 16,12-8-34-16,-69-11 27 0,0 0-27 0,79 5 27 0,8-3-27 15,-87-2 20-15,0 0-20 16,95-2 20-16,18-5-20 0,-113 7 17 15,0 0-17-15,116-5 18 0,6-6-18 16,-122 11 18 0,0 0-18-16,127-8 19 0,9 3-19 15,-136 5 14-15,0 0-14 0,136-6 14 16,-4 6-14-16,-132 0 12 16,0 0-12-16,133 2 13 0,-1 5-13 15,-132-7 14-15,0 0-14 0,132 9 15 16,-8 3-15-1,-124-12 15-15,0 0-15 0,118 12 15 16,-8 0-15-16,-110-12 15 0,0 0-15 0,104 7 16 16,-14-9-16-16,-90 2 15 0,0 0-15 15,83-5 16-15,-9-5-16 0,-74 10 12 0,0 0-12 16,61-11 12-16,-16-3-12 0,-45 14 12 16,0 0-12-16,26-25 13 0,-21-24-13 0,1 1-741 0</inkml:trace>
  <inkml:trace contextRef="#ctx0" brushRef="#br0" timeOffset="21851.77">15913 14866 494 0,'0'0'0'0,"0"0"0"0,0 0 0 0,0 0 6 15,0 0-6-15,0 0 6 0,19-11-6 0,-19 11 9 0,0 0-9 16,25 0 10-16,10-2-10 0,-35 2 0 0,0 0 0 15,46-5 0-15,11-5 0 0,-1-1-334 16</inkml:trace>
  <inkml:trace contextRef="#ctx0" brushRef="#br0" timeOffset="22024.2">16440 14776 539 0,'0'0'0'15,"20"0"0"-15,33-2 0 0,-53 2-1 0,0 0 1 16,69 0 0-16,17 0 0 0,-86 0 0 0,0 0 0 0,102 8 1 16,15 8-1-16,-117-16 1 0,0 0-1 0,127 26 1 15,0 14-1-15,-127-40 35 0,0 0-35 0,139 43 35 16,8 0-35-16,-147-43 72 0,0 0-72 0,157 38 72 15,7-5-72-15,-164-33 66 0,0 0-66 0,170 26 67 16,8-10-67-16,-178-16 57 0,0 0-57 0,180 7 58 16,-4-11-58-16,-176 4 38 0,0 0-38 0,175-8 39 15,-7-8-39-15,-168 16 19 0,0 0-19 0,157-16 20 16,-11 4-20-16,-1-2-780 0</inkml:trace>
  <inkml:trace contextRef="#ctx0" brushRef="#br0" timeOffset="23057.17">15645 15558 617 0,'0'0'0'15,"0"0"0"-15,0 0 0 0,0 0 11 0,0 0-11 16,0 0 11-16,-4-7-11 0,4 7 21 0,0 0-21 16,0 0 22-16,-9 5-22 0,9-5 21 0,0 0-21 15,0 0 22-15,4 9-22 0,-4-9 14 0,0 0-14 0,16 8 14 16,19 6-14-16,-35-14 19 0,0 0-19 0,46 14 19 15,7-5-19-15,-53-9 46 0,0 0-46 0,63 7 46 16,8-2-46-16,-71-5 77 0,0 0-77 0,79 7 77 16,11-4-77-1,-90-3 61-15,0 0-61 0,101 9 61 0,6 3-61 0,-107-12 56 16,0 0-56-16,120 14 57 0,11 3-57 0,-131-17 49 0,0 0-49 0,145 24 49 16,17 11-49-16,-162-35 40 0,0 0-40 0,182 35 41 0,12 1-41 15,-194-36 37-15,0 0-37 0,201 33 37 0,11-9-37 16,-212-24 29-16,0 0-29 0,215 17 29 0,-1-8-29 15,-214-9 24-15,0 0-24 0,215 2 24 0,-7-4-24 16,-208 2 21-16,0 0-21 0,196-7 21 0,-10-5-21 16,-186 12 19-16,0 0-19 0,169-12 19 0,-16 5-19 15,-153 7 18-15,0 0-18 16,131-11 18-16,-22 3-18 0,-109 8 21 0,0 0-21 16,87-5 22-16,-11-2-22 0,-76 7 25 15,0 0-25-15,58-2 25 0,-21 4-25 0,-37-2 28 0,0 0-28 16,23 1 28-16,-5-1-28 0,-18 0 22 0,0 0-22 0,12-3 23 0,-3 0-23 0,-9 3 18 15,0 0-18-15,5-9 18 0,-8 0-18 0,3 9 14 16,0 0-14-16,-2-10 15 0,0 1-15 0,2 9 11 16,0 0-11-16,-2-8 11 0,-5-1-11 15,7 9 8-15,0 0-8 0,-7-7 9 0,7 7-9 16,0 0 6-16,0 0-6 0,-10-4 7 0,3 10-7 0,7-6 6 0,0 0-6 16,-29 14 6-16,-20 10-6 0,49-24 3 0,0 0-3 0,-64 3 3 15,-13-43-3-15,1 2-1497 0</inkml:trace>
  <inkml:trace contextRef="#ctx0" brushRef="#br0" timeOffset="25331.1">7401 13600 337 0,'0'0'0'0,"0"0"0"0,0 0 0 0,0 0 0 0,0 0 0 16,27 23 0-16,-1-13 0 0,-26-10-1 0,0 0 1 16,32 2 0-16,2-2 0 0,-34 0-10 0,0 0 10 15,35-2-10-15,2-3 10 0,2 0-177 0</inkml:trace>
  <inkml:trace contextRef="#ctx0" brushRef="#br0" timeOffset="25536.08">7865 13587 516 0,'0'0'0'0,"20"1"0"16,29 8 0-16,-49-9-2 0,0 0 2 0,76 9-1 15,11 3 1-15,-87-12-4 0,0 0 4 0,104 15-3 16,19 4 3-16,-123-19-4 0,0 0 4 0,140 21-3 16,13 2 3-16,-153-23 8 0,0 0-8 0,171 27 8 15,15 4-8-15,-186-31 38 0,0 0-38 0,197 26 38 16,15-3-38-16,-212-23 56 0,0 0-56 0,237 19 57 15,29-2-57-15,-266-17 51 0,0 0-51 0,284 12 51 16,14-6-51-16,-298-6 39 0,0 0-39 0,295 3 40 0,2-3-40 16,-297 0 29-16,0 0-29 0,289-7 30 0,-8-3-30 15,-281 10 21-15,0 0-21 0,271-4 22 0,-1 6-22 16,-270-2 15-16,0 0-15 0,237-12 15 0,-43-19-15 16,4 1-703-16</inkml:trace>
</inkml:ink>
</file>

<file path=ppt/ink/ink21.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7T05:50:04.471"/>
    </inkml:context>
    <inkml:brush xml:id="br0">
      <inkml:brushProperty name="width" value="0.05292" units="cm"/>
      <inkml:brushProperty name="height" value="0.05292" units="cm"/>
      <inkml:brushProperty name="color" value="#FF0000"/>
    </inkml:brush>
  </inkml:definitions>
  <inkml:trace contextRef="#ctx0" brushRef="#br0">1774 3560 527 0,'0'0'0'0,"21"0"0"16,39 0 0-16,-60 0 21 0,0 0-21 0,88 3 21 15,25 1-21-15,-113-4 82 0,0 0-82 0,129 1 82 16,14-1-82-16,-143 0 72 0,0 0-72 0,157-3 72 16,3 1-72-16,-160 2 49 0,0 0-49 0,175-7 49 15,10-1-49-15,-185 8 35 0,0 0-35 16,194-16 35-16,6-1-35 0,-200 17 26 0,0 0-26 0,208-24 27 16,4-8-27-16,-212 32 22 0,0 0-22 0,206-29 22 15,-1-2-22-15,-205 31 19 0,0 0-19 0,194-30 20 16,-5-2-20-16,-189 32 16 0,0 0-16 0,164-25 17 15,-21 10-17-15,-143 15 14 0,0 0-14 0,132-11 14 0,-13 3-14 16,-119 8 18-16,0 0-18 0,102-6 18 16,-24 3-18-16,-78 3 15 0,0 0-15 0,61 0 16 0,-18 0-16 15,-43 0 13-15,0 0-13 0,30 3 14 0,-14-3-14 16,-16 0 10-16,0 0-10 0,9-3 11 0,-9 3-11 16,0 0 7-16,0 0-7 0,7-7 7 0,-7 7-7 15,0 0-969-15</inkml:trace>
  <inkml:trace contextRef="#ctx0" brushRef="#br0" timeOffset="7194.42">2211 8501 449 0,'0'0'0'0,"0"0"0"15,0 0 0-15,0 0 12 0,0 0-12 0,27 3 12 16,-13 2-12-16,-14-5 25 0,0 0-25 0,21 7 25 15,11-7-25-15,-32 0 46 0,0 0-46 0,40 0 46 16,10 0-46-16,-50 0 34 0,0 0-34 0,63-3 35 16,11-1-35-16,-74 4 18 0,0 0-18 0,90-5 19 15,9-7-19-15,-99 12 18 0,0 0-18 0,108-12 19 47,19 0-19-47,-127 12 21 0,0 0-21 0,139-16 22 16,11-1-22-16,-150 17 19 0,0 0-19 0,166-21 20 0,16 5-20 0,-182 16 15 0,0 0-15 15,199-19 15-15,13 2-15 0,-212 17 16 0,0 0-16 0,226-19 17 16,23 3-17-16,-249 16 23 16,0 0-23-16,247-8 23 0,-2 6-23 15,-245 2 24 1,0 0-24-16,247 4 24 0,-1 6-24 0,-246-10 22 16,0 0-22-16,229 15 23 0,-12 1-23 0,-217-16 18 15,0 0-18-15,194 17 18 0,-14 2-18 16,-180-19 13-16,0 0-13 0,161 14 14 15,-13 0-14-15,-148-14 10 16,0 0-10-16,131 10 10 0,-22-3-10 0,-109-7 7 16,0 0-7-16,104 4 8 15,-5-2-8-15,-99-2 7 0,0 0-7 16,99 0 7-16,-14-2-7 0,-85 2 4 0,0 0-4 0,81-9 5 16,0-1-5-16,-81 10 6 15,0 0-6-15,78-9 6 0,-18-3-6 0,-60 12 7 16,0 0-7-16,53-12 8 0,-11 0-8 0,-42 12 2 15,0 0-2-15,35-9 3 0,-8 1-3 16,-27 8 2-16,0 0-2 0,14-13 2 0,-9-9-2 0,2-1-840 16</inkml:trace>
  <inkml:trace contextRef="#ctx0" brushRef="#br0" timeOffset="108938.58">20628 9849 91 0,'0'0'0'0,"0"0"0"0,0 0 0 0,0 0 12 0,0 0-12 16,-3 24 13-16,3-17-13 0,0-7 35 0,0 0-35 15,8 8 36-15,12 6-36 0,-20-14 78 0,0 0-78 16,30 19 78-16,7 2-78 0,-37-21 71 0,0 0-71 16,49 17 71-16,10 1-71 0,-59-18 37 0,0 0-37 15,75 14 37-15,21-2-37 0,-96-12 37 0,0 0-37 16,107 7 38-16,15-6-38 15,-122-1 33-15,0 0-33 16,134-8 34-16,27-10-34 0,-161 18 38 16,0 0-38-16,185-22 38 15,18-2-38-15,-203 24 49 0,0 0-49 16,226-26 49-16,19-2-49 0,-245 28 53 16,0 0-53-16,265-31 54 0,19 1-54 15,-284 30 44-15,0 0-44 16,295-31 45-16,-2 5-45 0,-293 26 43 15,0 0-43-15,295-27 43 0,5-6-43 16,-300 33 41-16,0 0-41 0,291-35 41 0,-7 2-41 16,-284 33 31-16,0 0-31 15,273-31 32-15,-17 5-32 0,-256 26 28 16,0 0-28-16,233-24 29 0,-32 1-29 0,-201 23 24 16,0 0-24-16,173-19 24 0,-21 7-24 15,-152 12 21-15,0 0-21 16,113-7 21-16,-35-1-21 0,-78 8 19 0,0 0-19 0,49-7 19 15,-28 2-19-15,-21 5 16 0,0 0-16 16,-10-16 16-16,-36-12-16 0,0 1-1080 16</inkml:trace>
</inkml:ink>
</file>

<file path=ppt/ink/ink22.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7T05:59:03.949"/>
    </inkml:context>
    <inkml:brush xml:id="br0">
      <inkml:brushProperty name="width" value="0.05292" units="cm"/>
      <inkml:brushProperty name="height" value="0.05292" units="cm"/>
      <inkml:brushProperty name="color" value="#FF0000"/>
    </inkml:brush>
  </inkml:definitions>
  <inkml:trace contextRef="#ctx0" brushRef="#br0">14012 9909 270 0,'0'0'0'0,"0"0"0"0,-21 7 0 0,21-7 0 0,0 0 0 16,-21 7 0-16,3 0 0 0,18-7 3 0,0 0-3 15,-14 9 4-15,2 3-4 0,12-12 10 0,0 0-10 16,-9 12 10-16,7-4-10 0,2-8 20 0,0 0-20 15,4 7 21-15,15 0-21 0,-19-7 15 0,0 0-15 16,26 0 16-16,6-7-16 0,-32 7 17 0,0 0-17 0,34-8 18 16,5 1-18-16,-39 7 17 0,0 0-17 0,45-5 17 15,7 1-17 1,-52 4 21-16,0 0-21 0,61-2 21 0,1 2-21 0,-62 0 24 0,0 0-24 0,65 6 25 16,3 1-25-16,-68-7 39 0,0 0-39 0,75 12 39 15,17 0-39-15,-92-12 44 0,0 0-44 0,99 14 44 16,0 1-44-16,-99-15 40 0,0 0-40 0,113 12 41 15,5-3-41-15,-118-9 44 0,0 0-44 0,125 3 44 16,-1-3-44-16,-124 0 30 0,0 0-30 0,130-3 30 16,10-2-30-16,-140 5 30 0,0 0-30 0,145-9 30 0,-1 2-30 15,-144 7 33-15,0 0-33 0,149-5 33 0,-7 5-33 16,-142 0 30-16,0 0-30 0,149 5 30 0,8 2-30 16,-157-7 36-16,0 0-36 0,164 12 37 0,4 6-37 15,-168-18 29-15,0 0-29 0,164 17 30 0,0 5-30 16,-164-22 30-16,0 0-30 0,166 21 30 0,3-2-30 15,-169-19 25-15,0 0-25 0,175 12 26 0,-4-1-26 16,-171-11 22-16,0 0-22 0,171 8 22 0,-1-1-22 0,-170-7 18 16,0 0-18-16,160 5 18 0,-8-1-18 15,-152-4 14-15,0 0-14 0,145 7 15 0,-2 0-15 16,-143-7 11-16,0 0-11 0,139 8 11 0,-21 1-11 0,-118-9 8 16,0 0-8-16,113 9 9 0,-9 1-9 0,-104-10 7 15,0 0-7-15,94 12 8 0,-22 0-8 0,-72-12 7 16,0 0-7-16,57 9 8 0,-24-6-8 15,-33-3 6-15,0 0-6 0,20 2 6 16,-6-2-6-16,-14 0 5 0,0 0-5 0,9 0 6 16,-9 0-6-16,0 0 3 0,0 0-3 0,-15-15 4 0,-22-20-4 15,-3 0-1111 1</inkml:trace>
  <inkml:trace contextRef="#ctx0" brushRef="#br0" timeOffset="15748.14">15779 9869 527 0,'0'0'0'0,"49"-5"0"15,80-5 0-15,-129 10 43 0,0 0-43 0,159-12 44 16,5 1-44-16,-164 11 68 0,0 0-68 0,169-7 68 15,2-5-68-15,-171 12 69 0,0 0-69 0,173-12 70 16,-10 2-70-16,-163 10 43 0,0 0-43 0,164-9 44 0,5 0-44 16,-169 9 25-16,0 0-25 0,163-8 26 0,-8-8-26 15,-155 16 17-15,0 0-17 0,148-14 17 0,-10 1-17 16,-138 13 17-16,0 0-17 0,134-14 17 0,-9 0-17 16,-125 14 11-16,0 0-11 0,118-12 11 0,-12 1-11 15,-106 11 8-15,0 0-8 0,99-8 9 0,-4 1-9 16,-95 7 7-16,0 0-7 0,90-9 8 0,-10 7-8 0,-80 2 8 15,0 0-8-15,72 2 9 0,-17 2-9 0,-55-4 12 16,0 0-12-16,44 5 12 0,-16-2-12 0,-28-3 13 16,0 0-13-16,23 5 14 0,0 4-14 0,-23-9 14 15,0 0-14-15,21 7 15 0,-7-5-15 0,-14-2 13 0,0 0-13 16,18 0 14-16,7 0-14 0,-25 0 5 0,0 0-5 16,26-2 5-16,-5 2-5 0,-21 0 2 0,0 0-2 15,22-3 2-15,2 1-2 0,-24 2 2 16,0 0-2-16,23 0 2 0,-9 0-2 0,-14 0 1 0,0 0-1 15,22 2 2-15,4 4-2 0,-26-6 2 0,0 0-2 16,32 11 2-16,-4-1-2 0,-28-10 3 0,0 0-3 0,32 12 3 16,5-3-3-16,-37-9 1 0,0 0-1 0,35 9 2 15,-8-2-2-15,-27-7 1 0,0 0-1 0,23 1 1 16,5 1-1-16,-28-2 0 0,0 0 0 0,23 0 1 16,-13 0-1-16,-10 0 0 0,0 0 0 0,0 0 1 15,0 0-1-15,0 0 0 0,0 0 0 0,6-9 1 16,-15 6-1-16,9 3 1 0,0 0-1 0,-14-2 1 15,-20 6-1-15,34-4 1 0,0 0-1 0,-37 7 1 16,-3-2-1-16,40-5 1 0,0 0-1 0,-41 7 2 16,0 0-2-16,41-7 1 0,0 0-1 15,-38 7 2-15,-3-2-2 16,41-5-1-16,0 0 1 0,-35 5 0 0,-1-5 0 16,36 0-7-16,0 0 7 0,-33 0-7 0,-6 0 7 0,39 0-16 0,0 0 16 0,-44-4-15 0,-4 3 15 15,48 1-11-15,0 0 11 0,-58-4-11 0,-20 1 11 16,78 3-9-16,0 0 9 0,-91-9-9 0,-15 6 9 0,106 3-6 15,0 0 6-15,-129-4-5 0,-18 4 5 0,147 0-3 16,0 0 3-16,-171 0-3 0,-28 4 3 16,199-4-7-16,0 0 7 0,-221 0-6 0,-10-5 6 15,231 5-12-15,0 0 12 0,-235-4-11 0,-1 1 11 0,236 3-12 0,0 0 12 16,-230-4-12-16,-3-1 12 0,233 5-16 16,0 0 16-16,-225-4-15 0,8-1 15 0,217 5-17 0,0 0 17 15,-209-7-16-15,10-5 16 0,199 12-14 16,0 0 14-16,-189-12-14 0,13 0 14 0,176 12-24 0,0 0 24 0,-168-12-23 15,18 2 23-15,150 10-29 0,0 0 29 0,-145-11-29 16,15 2 29-16,130 9-32 0,0 0 32 0,-117-6-31 16,24 0 31-16,93 6-36 0,0 0 36 0,-80-1-35 15,13 1 35-15,67 0-35 0,0 0 35 0,-53 0-34 16,14-2 34-16,1 0-510 0</inkml:trace>
  <inkml:trace contextRef="#ctx0" brushRef="#br0" timeOffset="18632.39">19825 9248 203 0,'0'0'0'0,"0"0"0"16,27-5 0-16,-27 5 16 0,0 0-16 0,23-7 17 15,3-7-17-15,-26 14 32 0,0 0-32 0,35-15 32 16,6-3-32-16,-41 18 35 0,0 0-35 0,46-15 36 16,9-1-36-16,-55 16 51 0,0 0-51 0,58-21 52 15,5-6-52-15,-63 27 34 0,0 0-34 0,64-25 34 16,-1 5-34-16,-63 20 18 0,0 0-18 0,67-19 18 16,6-2-18-16,-73 21 23 0,0 0-23 0,72-21 23 0,1 6-23 15,-73 15 18-15,0 0-18 0,65-13 18 0,-5 5-18 16,-60 8 15-16,0 0-15 0,49-11 15 0,-12 3-15 15,-37 8 17-15,0 0-17 0,32-9 17 0,0 0-17 16,-32 9 17-16,0 0-17 0,21-7 17 0,-9 6-17 16,-12 1 11-16,0 0-11 0,7-2 11 0,-7 2-11 15,0 0 6-15,0 0-6 0,0 0 6 0,0 0-6 0,0 0 2 16,0 0-2-16,0 0 3 0,-7 2-3 0,0-1-538 16</inkml:trace>
  <inkml:trace contextRef="#ctx0" brushRef="#br0" timeOffset="19203.09">21023 8597 359 0,'0'0'0'0,"13"-1"0"0,17-3 0 0,-30 4 1 0,0 0-1 16,40-3 1-16,1 3-1 0,-41 0 1 0,0 0-1 15,42 0 1-15,4 5-1 0,-46-5 27 0,0 0-27 16,46 10 28-16,-2 2-28 0,-44-12 45 0,0 0-45 16,44 25 46-16,-3 11-46 0,-41-36 48 0,0 0-48 0,32 45 48 15,-11 7-48-15,-21-52 47 0,0 0-47 0,2 62 48 16,-24 9-48-16,22-71 37 0,0 0-37 0,-45 88 38 15,-24 30-38 1,69-118 31-16,0 0-31 0,-108 106 32 0,-47-18-32 0,1 0-569 0</inkml:trace>
  <inkml:trace contextRef="#ctx0" brushRef="#br0" timeOffset="24324.6">22748 8073 595 0,'0'0'0'16,"0"0"0"-16,-20-10 0 0,20 10 26 0,0 0-26 16,-21-11 27-16,-4 3-27 0,25 8 58 0,0 0-58 0,-30-2 59 15,-1 9-59-15,31-7 69 0,0 0-69 16,-41 17 70-16,-8 16-70 0,49-33 42 0,0 0-42 0,-48 54 43 16,2 22-43-16,46-76 21 0,0 0-21 0,-42 86 22 15,5 1-22-15,37-87 18 0,0 0-18 0,-30 83 18 16,10 0-18-16,20-83 9 0,0 0-9 0,-10 69 10 15,8-26-10-15,2-43 0 16,0 0 0-16,7 26 1 0,12-17-1 0,-19-9-2 16,0 0 2-16,25-14-1 0,7-22 1 0,-32 36-9 15,0 0 9-15,39-49-8 0,5-2 8 16,-44 51-21-16,0 0 21 0,46-61-21 16,-6-3 21-16,-40 64-12 15,0 0 12-15,37-66-12 0,-5-5 12 0,-32 71-10 16,0 0 10-16,25-59-9 0,-6 21 9 15,-19 38-6-15,0 0 6 0,11-24-6 16,-6 12 6-16,-5 12-4 16,0 0 4-16,0 0-3 0,7-2 3 0,-7 2-3 0,0 0 3 0,2 18-2 0,-2 28 2 15,0-46-2-15,0 0 2 0,3 61-1 0,6 8 1 0,-9-69-1 0,0 0 1 0,14 69 0 0,8 7 0 0,-22-76 0 0,0 0 0 0,19 82 0 0,6 11 0 16,-25-93 0-16,0 0 0 0,23 97 1 0,-6-3-1 16,-17-94 3-16,0 0-3 0,7 100 3 0,-14 19-3 15,7-119 3-15,0 0-3 16,-21 118 4-16,-14-7-4 15,35-111 4-15,0 0-4 0,-37 104 5 0,-6-11-5 0,43-93 5 0,0 0-5 0,-35 76 5 16,12-26-5-16,23-50 4 0,0 0-4 0,-18 30 5 0,8-13-5 0,10-17 6 0,0 0-6 0,-7 0 6 16,0-10-6-16,7 10 9 0,0 0-9 0,-7-23 10 15,0-11-10-15,7 34 13 0,0 0-13 0,-6-45 13 16,1-9-13-16,5 54 19 0,0 0-19 0,0-59 19 16,7-1-19-16,-7 60 19 0,0 0-19 15,18-75 19-15,14-29-19 0,-32 104 16 0,0 0-16 0,49-117 17 16,29-20-17-16,-78 137 11 0,0 0-11 0,97-151 11 15,16-22-11-15,-113 173 2 0,0 0-2 0,109-174 3 16,-8 16-3-16,-101 158 1 16,0 0-1-16,79-123 1 0,-24 42-1 15,-55 81 0-15,0 0 0 0,31-59 0 16,-16 16 0-16,-15 43 0 16,0 0 0-16,-2-30 1 0,-21 11-1 15,23 19 3-15,0 0-3 16,-34-5 3-16,-13 15-3 0,47-10 5 15,0 0-5-15,-50 23 6 0,1 10-6 0,49-33 11 16,0 0-11-16,-46 36 12 0,9-3-12 16,37-33 18-16,0 0-18 15,-25 35 18-15,13 3-18 0,12-38 16 16,0 0-16-16,-2 36 17 0,9 4-17 16,-7-40 15-16,0 0-15 15,20 36 15-15,13-5-15 0,-33-31 11 16,0 0-11-16,44 32 11 0,11-1-11 0,-55-31 8 15,0 0-8-15,58 29 9 0,0-3-9 16,-58-26 2-16,0 0-2 0,53 30 3 16,-10 2-3-16,-43-32 0 15,0 0 0-15,30 37 1 0,-16 3-1 16,-14-40 0-16,0 0 0 0,5 45 0 16,-10 6 0-16,5-51-1 0,0 0 1 0,-7 54 0 15,-2 1 0-15,9-55-1 0,0 0 1 0,-5 45 0 0,3-1 0 0,2-44 0 0,0 0 0 0,2 33 0 0,5-13 0 0,-7-20-1 0,0 0 1 0,12 19 0 0,13-1 0 0,-25-18-1 0,0 0 1 0,28 15 0 16,9-11 0-16,-37-4 0 0,0 0 0 0,48 0 0 0,10-11 0 0,-58 11 0 0,0 0 0 0,65-17 0 0,1-7 0 0,-66 24-1 0,0 0 1 0,65-33-1 15,-7-19 1-15,-58 52-4 0,0 0 4 0,58-66-3 0,-7-10 3 0,-51 76-5 0,0 0 5 0,53-76-5 0,-3 7 5 0,-50 69-8 0,0 0 8 0,40-61-7 16,-18 6 7-16,-22 55-6 0,0 0 6 0,5-40-5 16,-17 14 5-16,12 26-5 0,0 0 5 0,-29-12-4 15,-11 21 4-15,40-9-4 0,0 0 4 0,-48 15-4 16,-3 15 4-16,51-30-4 0,0 0 4 0,-51 31-4 16,-2 5 4-16,53-36-4 0,0 0 4 0,-48 33-3 0,8 3 3 15,40-36-4-15,0 0 4 0,-30 37-4 0,14 2 4 16,16-39-2-16,0 0 2 0,-4 30-2 0,13-8 2 15,-9-22-1-15,0 0 1 0,25 12-1 0,15-1 1 16,-40-11-1-16,0 0 1 0,50-2 0 0,4-19 0 16,-54 21 0-16,0 0 0 15,55-27 0-15,3-4 0 0,-58 31 0 16,0 0 0-16,57-33 0 0,-6 2 0 16,-51 31 0-16,0 0 0 0,41-25 0 0,-19 11 0 15,-22 14 0-15,0 0 0 0,15-6 1 16,-7 6-1-16,-8 0 0 0,0 0 0 15,7 8 1-15,6 11-1 0,-13-19 0 16,0 0 0-16,12 30 1 0,1 13-1 0,-13-43 1 16,0 0-1-16,19 45 1 0,6 3-1 0,-25-48 0 0,0 0 0 0,38 45 0 0,12-10 0 0,-50-35 0 0,0 0 0 0,62 17 0 0,17-10 0 0,-79-7-1 0,0 0 1 0,88-12 0 15,4-19 0-15,-92 31-2 0,0 0 2 0,94-49-2 16,4-15 2-16,-98 64-2 0,0 0 2 16,94-72-2-16,-13-3 2 0,-81 75-1 0,0 0 1 0,74-83-1 15,-12-21 1-15,-62 104-1 0,0 0 1 0,53-110 0 16,-9 8 0-16,-44 102 0 0,0 0 0 0,37-101 0 15,-10 4 0-15,-27 97 0 0,0 0 0 0,19-78 0 16,-7 30 0-16,-12 48 0 0,0 0 0 0,4-28 0 16,-4 16 0-16,0 12 0 0,0 0 0 0,-4 12 0 15,-4 32 0-15,8-44 0 0,0 0 0 0,-6 60 0 16,3 18 0-16,3-78 0 0,0 0 0 0,2 81 0 16,6 9 0-16,-8-90 0 0,0 0 0 0,13 95 1 15,3 9-1-15,-16-104 0 0,0 0 0 0,14 108 1 16,-2 1-1-16,-12-109 0 0,0 0 0 0,14 107 0 0,6-12 0 15,-20-95 0-15,0 0 0 0,15 87 0 0,-4-9 0 16,0-6-897-16</inkml:trace>
  <inkml:trace contextRef="#ctx0" brushRef="#br0" timeOffset="25109.85">25142 8419 807 0,'0'0'0'0,"13"4"0"0,15-3 0 0,-28-1-3 0,0 0 3 0,37 0-3 16,4 0 3-16,-41 0-17 0,0 0 17 0,49-1-17 16,18-8 17-16,-67 9-36 0,0 0 36 15,74-12-36-15,4-2 36 0,-78 14-23 0,0 0 23 16,76-21-23-16,-6-8 23 15,-70 29-2-15,0 0 2 0,67-33-1 16,-1-2 1-16,-66 35 0 0,0 0 0 0,67-36 1 0,-2 1-1 16,-65 35 12-16,0 0-12 0,51-24 12 15,-21 12-12-15,-30 12 24 16,0 0-24-16,20-5 25 0,-4 3-25 16,-16 2 42-16,0 0-42 0,14 9 43 0,-4 18-43 0,-10-27 69 15,0 0-69-15,4 42 70 0,-10 8-70 16,6-50 68-16,0 0-68 0,-8 54 68 0,-6-1-68 15,14-53 56-15,0 0-56 0,-13 52 56 0,8-3-56 16,5-49 42-16,0 0-42 0,2 41 43 16,6-4-43-16,-8-37 31 0,0 0-31 0,18 34 32 0,7-1-32 0,-25-33 25 15,0 0-25-15,33 24 25 0,4-15-25 0,-37-9 19 0,0 0-19 0,46-5 19 0,18-19-19 0,-64 24 17 0,0 0-17 0,69-37 18 0,10-2-18 16,-79 39 9-16,0 0-9 0,76-44 10 0,-9-2-10 16,-67 46 4-16,0 0-4 0,56-51 5 0,-8-2-5 0,-48 53 2 15,0 0-2-15,39-52 2 0,-9 14-2 16,-30 38 0-16,0 0 0 0,21-28 1 0,-9 16-1 0,-12 12 0 15,0 0 0-15,8-9 0 0,-8 9 0 0,0 0 0 0,0 0 0 16,0 18 0-16,-9 14 0 0,9-32 0 0,0 0 0 16,-14 40 0-16,1 2 0 0,13-42 0 0,0 0 0 15,-7 40 1-15,9-6-1 0,-2-34 0 0,0 0 0 16,9 33 1-16,7-12-1 0,-16-21 0 0,0 0 0 0,31 17 1 16,22-1-1-16,-53-16 0 0,0 0 0 15,64 8 1-15,10-4-1 0,-74-4 0 0,0 0 0 0,79-5 1 16,3-16-1-16,-82 21 0 0,0 0 0 0,83-28 1 15,0-5-1-15,-83 33 1 0,0 0-1 16,75-39 1-16,-15-10-1 0,-60 49 0 0,0 0 0 0,46-52 1 16,-10 0-1-16,-36 52 0 0,0 0 0 0,24-45 0 15,-10 12 0-15,-14 33-1 0,0 0 1 0,7-27-1 16,-7 9 1-16,0 18-3 0,0 0 3 0,-3-10-3 16,-6 8 3-16,9 2-6 0,0 0 6 0,-10 9-5 15,-1 8 5-15,11-17-8 0,0 0 8 0,-7 31-7 16,3 18 7-16,4-49-6 0,0 0 6 0,0 57-6 0,4 9 6 15,-4-66-3-15,0 0 3 0,9 64-3 0,5-7 3 16,-14-57-1-16,0 0 1 0,16 59-1 0,1 1 1 16,-17-60 0-16,0 0 0 0,16 50 0 0,-7-24 0 15,0-1-1029-15</inkml:trace>
  <inkml:trace contextRef="#ctx0" brushRef="#br0" timeOffset="25290.98">27521 7789 886 0,'0'0'0'0,"13"12"0"16,13 13 0-16,-26-25-3 0,0 0 3 15,28 20-2-15,-1-9 2 0,-1 1-601 0</inkml:trace>
  <inkml:trace contextRef="#ctx0" brushRef="#br0" timeOffset="25568.76">28416 7417 1143 0,'0'0'0'0,"7"4"0"0,12 9 0 16,-19-13-24-16,0 0 24 0,23 20-23 0,0 7 23 15,-23-27-49-15,0 0 49 0,22 33-49 0,-3 7 49 16,-19-40 0-16,0 0 0 0,14 48 0 0,-7 9 0 16,-7-57 12-16,0 0-12 0,0 73 12 0,-3 15-12 15,3-88 38-15,0 0-38 0,-6 87 38 0,-3-6-38 16,9-81 43-16,0 0-43 0,-10 85 43 0,-2 3-43 16,12-88 26-16,0 0-26 0,-15 89 26 0,0-1-26 15,15-88 10-15,0 0-10 0,-16 74 10 0,5-11-10 16,11-63 1-16,0 0-1 0,-9 53 2 0,6-11-2 0,3-42 0 15,0 0 0-15,-4 27 0 0,-1-11 0 0,0 0-885 16</inkml:trace>
  <inkml:trace contextRef="#ctx0" brushRef="#br0" timeOffset="25737.71">28185 8122 819 0,'0'0'0'16,"0"0"0"-16,0 6 0 0,0-6-3 0,0 0 3 0,5 11-3 15,7 3 3-15,-12-14-6 0,0 0 6 0,27 22-5 16,14 9 5-16,-41-31-13 0,0 0 13 0,47 31-13 16,6-3 13-16,0 0-522 0</inkml:trace>
  <inkml:trace contextRef="#ctx0" brushRef="#br0" timeOffset="25942.89">29134 8032 819 0,'0'0'0'0,"14"-9"0"16,27-15 0-16,-41 24-1 0,0 0 1 0,35-28 0 0,-14 9 0 15,-21 19-1-15,0 0 1 0,15-14 0 16,-3-1 0-16,-12 15 28 0,0 0-28 0,9-14 28 0,-2 3-28 16,-7 11 59-16,0 0-59 0,0 0 59 0,-4 16-59 15,4-16 66-15,0 0-66 0,-9 17 66 0,1 2-66 16,8-19 51-16,0 0-51 0,-7 19 51 0,1-1-51 16,6-18 42-16,0 0-42 0,0 12 42 0,4 0-42 15,-4-12 28-15,0 0-28 0,9 8 29 0,8 3-29 16,-17-11 21-16,0 0-21 0,34 7 21 0,17-4-21 15,-51-3 12-15,0 0-12 0,60-5 13 0,2-11-13 0,-2 1-1015 16</inkml:trace>
  <inkml:trace contextRef="#ctx0" brushRef="#br0" timeOffset="26182.85">29690 7838 1065 0,'0'0'0'16,"0"0"0"-16,0 15 0 0,0-15 13 0,0 0-13 16,0 18 14-16,0 9-14 0,0-27 42 0,0 0-42 15,0 37 42-15,0 11-42 0,0-48 47 0,0 0-47 0,0 64 47 16,2 17-47-16,-2-81 29 0,0 0-29 0,3 94 30 15,3 17-30-15,-6-111 24 0,0 0-24 0,5 123 24 32,-1 15-24-32,-4-138 20 0,0 0-20 0,-2 144 21 0,-5-2-21 0,7-142 17 0,0 0-17 0,-16 133 17 15,-11-7-17-15,27-126 14 0,0 0-14 0,-42 107 14 16,-18-22-14-16,60-85 12 0,0 0-12 0,-74 61 13 16,-16-21-13-16,90-40 11 0,0 0-11 0,-108 20 11 15,-15-20-11-15,123 0 1 0,0 0-1 0,-129-20 2 16,4-12-2-16,125 32 1 0,0 0-1 0,-115-60 1 0,18-42-1 15,-2 1-1089-15</inkml:trace>
  <inkml:trace contextRef="#ctx0" brushRef="#br0" timeOffset="36406.86">23219 9433 191 0,'0'0'0'0,"56"-3"0"0,93-8 0 16,-149 11 27-16,0 0-27 0,188-13 28 15,22-1-28-15,-210 14 87 0,0 0-87 0,232-16 87 0,23-5-87 16,-255 21 113-16,0 0-113 0,272-20 114 0,4-3-114 16,-276 23 77-16,0 0-77 0,285-21 77 15,8-3-77-15,-293 24 51 0,0 0-51 16,313-24 52-16,11-4-52 0,-324 28 46 0,0 0-46 0,323-21 46 0,-5 2-46 0,-318 19 38 16,0 0-38-16,311-17 39 0,-3-12-39 0,-308 29 32 15,0 0-32-15,306-31 33 0,10-2-33 0,-316 33 29 16,0 0-29-16,305-33 29 0,-24 2-29 0,-281 31 22 0,0 0-22 15,271-30 22-15,-8 3-22 0,-263 27 15 0,0 0-15 16,240-28 16-16,-19 0-16 0,-221 28 14 16,0 0-14-16,203-24 15 0,-20 7-15 0,-183 17 14 0,0 0-14 15,157-19 15-15,-26 1-15 0,-131 18 17 0,0 0-17 16,106-15 17-16,-16-4-17 0,-90 19 15 16,0 0-15-16,65-14 15 0,-26 2-15 0,-39 12 0 0,0 0 0 0,23-19 1 15,-11-7-1-15,1 0-986 0</inkml:trace>
  <inkml:trace contextRef="#ctx0" brushRef="#br0" timeOffset="40718.21">7112 11100 113 0,'0'0'0'0,"0"0"0"16,28 5 0-16,2 0-25 0</inkml:trace>
  <inkml:trace contextRef="#ctx0" brushRef="#br0" timeOffset="41079.06">7442 11126 147 0,'0'0'0'0,"19"3"0"15,34 1 0-15,-53-4 10 0,0 0-10 0,67 5 11 0,16 2-11 16,-83-7 40-16,0 0-40 0,96 8 41 0,15 1-41 15,-111-9 93-15,0 0-93 0,116 9 94 0,8 3-94 16,-124-12 42-16,0 0-42 0,127 19 42 0,16 2-42 16,-143-21 42-16,0 0-42 0,159 27 43 0,12 1-43 15,-171-28 43-15,0 0-43 0,176 33 44 16,4-5-44-16,-180-28 37 0,0 0-37 0,177 26 38 0,-6 0-38 0,-171-26 48 0,0 0-48 16,173 24 49-16,7-3-49 0,-180-21 48 0,0 0-48 15,180 17 49-15,5-5-49 0,-185-12 42 0,0 0-42 16,184 5 42-16,-1-7-42 0,-183 2 35 0,0 0-35 15,173-5 36-15,-10-2-36 0,-163 7 28 0,0 0-28 16,157-12 28-16,-7 4-28 0,-150 8 33 16,0 0-33-16,136-7 34 0,-8 1-34 0,-128 6 33 15,0 0-33-15,110-1 33 0,-15-1-33 0,-95 2 30 0,0 0-30 0,87 0 31 16,-17-3-31-16,-70 3 28 0,0 0-28 0,58 0 29 16,-10 0-29-16,-48 0 21 0,0 0-21 15,39-2 22-15,-20 0-22 0,-19 2 17 16,0 0-17-16,13-3 17 0,-13 3-17 0,0 0 11 0,0 0-11 0,0 0 11 15,0 0-11-15,0 0 6 0,0 0-6 0,-32-2 7 16,-44-7-7-16,4 1-1092 0</inkml:trace>
  <inkml:trace contextRef="#ctx0" brushRef="#br0" timeOffset="43537.49">13061 11216 617 0,'0'0'0'15,"0"0"0"-15,0 0 0 0,0 0 14 0,0 0-14 16,0 0 14-16,0 0-14 0,0 0 43 0,0 0-43 16,0 0 44-16,0 0-44 0,0 0 30 0,0 0-30 15,0 0 31-15,0 0-31 0,0 0 8 0,0 0-8 0,0 0 9 16,0 0-9-16,0 0 6 0,0 0-6 15,-7 19 6-15,7-19-6 0,0 0 6 0,0 0-6 0,9 5 7 16,7-5-7-16,-16 0 6 0,0 0-6 0,24-2 7 16,12-3-7-16,-36 5 7 0,0 0-7 0,40-5 7 15,11-2-7 1,-51 7 8-16,0 0-8 0,64-5 9 0,10 5-9 0,-74 0 12 16,0 0-12-16,81 1 12 15,6 5-12-15,-87-6 21 16,0 0-21-16,95 5 22 0,18-2-22 15,-113-3 29-15,0 0-29 0,122 4 29 0,8-1-29 16,-130-3 51-16,0 0-51 16,138 2 51-16,14-4-51 0,-152 2 55 0,0 0-55 0,162-7 55 0,7-1-55 0,-169 8 56 0,0 0-56 0,156-9 57 0,-20-7-57 0,-136 16 50 15,0 0-50-15,105-12 50 0,-16 5-50 0,-89 7 48 0,0 0-48 0,65-5 49 0,-26 3-49 16,-39 2 48-16,0 0-48 0,16-1 48 0,-9-1-48 16,-7 2 41-16,0 0-41 0,-13 10 41 0,-24 18-41 15,37-28 29-15,0 0-29 0,-54 21 29 0,-12-19-29 16,1-1-1262-16</inkml:trace>
  <inkml:trace contextRef="#ctx0" brushRef="#br0" timeOffset="57021.9">18059 11060 617 0,'0'0'0'16,"0"0"0"-16,0 0 0 0,0 0 16 0,0 0-16 0,0 0 16 16,0 0-16-16,0 0 37 0,0 0-37 0,0 0 37 15,0 0-37-15,0 0 35 0,0 0-35 0,28 3 35 16,4 8-35-16,-32-11 19 0,0 0-19 0,39 10 19 16,3 2-19-16,-42-12 13 0,0 0-13 0,49 9 13 15,6-6-13-15,-55-3 14 0,0 0-14 0,60 2 14 16,2-2-14-16,-62 0 18 0,0 0-18 0,70-2 18 15,4-10-18 1,-74 12 16-16,0 0-16 0,85-10 16 0,9 1-16 16,-94 9 23-1,0 0-23-15,99-5 23 0,-4 2-23 16,-95 3 24-16,0 0-24 0,97-9 24 16,7 6-24-16,-104 3 26 0,0 0-26 15,101 0 27-15,-10 5-27 0,-91-5 34 16,0 0-34-16,78 7 35 0,-6-2-35 15,-72-5 34-15,0 0-34 0,67 7 35 0,-8-4-35 16,-59-3 28-16,0 0-28 0,44 2 29 0,-20-2-29 0,-24 0 19 16,0 0-19-16,16 0 20 0,-3 0-20 0,-13 0 13 0,0 0-13 0,10 0 14 0,-4 0-14 0,-6 0 11 0,0 0-11 0,0 0 12 0,8-2-12 0,-8 2 11 0,0 0-11 0,0 0 12 0,0 0-12 15,0 0 12-15,0 0-12 0,2-8 13 0,-2 8-13 0,0 0 12 16,0 0-12-16,0 0 12 0,-2-13-12 0,2 13 9 16,0 0-9-16,-8-31 10 0,-7-38-10 0,0-2-1047 15</inkml:trace>
  <inkml:trace contextRef="#ctx0" brushRef="#br0" timeOffset="65467.99">3987 13306 214 0,'0'0'0'0,"0"0"0"15,40-8 0-15,-40 8 16 0,0 0-16 0,35-7 17 16,11 0-17-16,-46 7 42 0,0 0-42 0,55-9 43 16,21-1-43-16,-76 10 42 0,0 0-42 0,86-7 43 15,8 2-43-15,-94 5 49 0,0 0-49 0,104-6 50 31,9-2-50-31,-113 8 30 0,0 0-30 0,122-9 30 16,5 4-30-16,-127 5 24 16,0 0-24-16,136-4 25 0,14 4-25 0,-150 0 23 15,0 0-23-15,166-6 24 16,7-5-24-16,-173 11 28 0,0 0-28 0,183-10 28 0,4 1-28 16,-187 9 17-16,0 0-17 0,189-7 18 15,2 2-18-15,-191 5 23 0,0 0-23 16,197 0 24-16,6-3-24 15,-203 3 23-15,0 0-23 0,205 3 24 0,1 2-24 16,-206-5 21-16,0 0-21 0,209 7 22 0,2 0-22 16,-211-7 22-16,0 0-22 15,209 7 23-15,-12 3-23 0,-197-10 25 16,0 0-25-16,194 9 25 0,-1 0-25 0,-193-9 27 16,0 0-27-16,183 7 28 0,-6 0-28 15,-177-7 26-15,0 0-26 16,167 8 27-16,-10 4-27 0,-157-12 19 15,0 0-19-15,150 11 19 0,-7-1-19 0,-143-10 13 16,0 0-13-16,127 5 14 0,-22 2-14 16,-105-7 10-16,0 0-10 15,95 2 10-15,-5 1-10 0,-90-3 13 16,0 0-13-16,81 4 14 0,-14-1-14 16,-67-3 21-16,0 0-21 0,50 0 21 0,-13-5-21 15,-37 5 18-15,0 0-18 0,26-5 19 16,-3-2-19-16,-23 7 18 15,0 0-18-15,14-10 18 0,-5-3-18 16,-9 13 17-16,0 0-17 0,9-12 18 0,-4 4-18 16,-5 8 15-16,0 0-15 0,9-7 15 15,-4 3-15-15,-5 4 13 0,0 0-13 16,9-1 13-16,0 1-13 0,-9 0 11 0,0 0-11 0,9 0 12 0,3 0-12 16,-12 0 10-16,0 0-10 0,9 0 11 0,1 0-11 15,-10 0 6-15,0 0-6 0,9 3 6 0,-9-3-6 0,0 0 4 16,0 0-4-16,9 2 5 0,-9-2-5 0,0 0 2 0,0 0-2 15,0 0 3-15,9 0-3 0,-9 0 1 0,0 0-1 0,0 0 1 16,0 0-1-16,0 0 0 0,0 0 0 0,0 0 0 0,0 0 0 0,0 0-1060 0</inkml:trace>
  <inkml:trace contextRef="#ctx0" brushRef="#br0" timeOffset="81102.82">14012 9828 135 0,'0'0'0'0,"0"0"0"15,58-4 0-15,-58 4 1 0,0 0-1 0,64-5 1 16,15 5-1-16,-79 0 30 0,0 0-30 0,90 5 31 16,6-1-31-16,-96-4 72 0,0 0-72 0,105 5 72 15,15 0-72-15,-120-5 112 0,0 0-112 0,124 5 112 16,12 1-112-16,-136-6 52 0,0 0-52 0,157 0 53 15,28-6-53-15,-185 6 63 0,0 0-63 0,212-7 63 16,23-5-63-16,-235 12 75 0,0 0-75 0,263-15 75 16,24-2-75-16,-287 17 59 0,0 0-59 0,290-16 60 0,4-5-60 15,-294 21 55-15,0 0-55 0,293-21 56 0,-8 2-56 16,-285 19 48-16,0 0-48 0,271-19 49 0,-13 7-49 16,-258 12 37-16,0 0-37 0,235-10 38 0,-31 3-38 15,-204 7 26-15,0 0-26 0,173-9 27 0,-30 6-27 16,-143 3 22-16,0 0-22 0,108-5 23 0,-41 1-23 15,-67 4 22-15,0 0-22 0,41-3 22 0,-18-6-22 16,-23 9 16-16,0 0-16 0,0-14 16 0,-27-10-16 0,27 24 7 16,0 0-7-16,-41-26 7 0,-13 3-7 15,-1 1-1093-15</inkml:trace>
  <inkml:trace contextRef="#ctx0" brushRef="#br0" timeOffset="82824.1">13998 8516 595 0,'0'0'0'0,"0"0"0"0,0 0 0 16,0 0 3-16,0 0-3 0,23 0 3 0,-16 7-3 15,-7-7 14-15,0 0-14 0,5 14 14 0,4 10-14 16,-9-24 18-16,0 0-18 0,2 36 18 0,-9 11-18 16,7-47 28-16,0 0-28 0,-13 57 28 0,-6 12-28 15,19-69 18-15,0 0-18 0,-18 73 19 0,6 0-19 0,12-73 15 16,0 0-15-16,-5 76 16 0,10 11-16 15,-5-87 17 1,0 0-17-16,12 91 17 0,6 10-17 0,-18-101 16 0,0 0-16 16,19 100 17-16,10 6-17 0,-29-106 16 15,0 0-16-15,31 100 17 0,3-7-17 16,-34-93 16-16,0 0-16 0,28 87 16 16,-5-11-16-16,-23-76 14 15,0 0-14-15,21 76 14 0,-12 2-14 16,-9-78 11-16,0 0-11 15,5 74 11-15,-10-15-11 0,2-2-669 0</inkml:trace>
  <inkml:trace contextRef="#ctx0" brushRef="#br0" timeOffset="83637.85">14653 8528 180 0,'0'0'0'0,"67"4"0"0,106 1 0 16,-173-5 44-16,0 0-44 0,224 7 45 0,35 1-45 15,-259-8 82-15,0 0-82 0,274 13 82 0,3-1-82 16,-277-12 57-16,0 0-57 0,279 12 57 0,-9-5-57 16,-270-7 22-16,0 0-22 0,271 8 23 0,3-2-23 0,-274-6 12 15,0 0-12-15,274 6 13 0,-8 3-13 16,-266-9 12-16,0 0-12 0,261 12 13 0,-7 0-13 0,-254-12 10 15,0 0-10-15,235 4 11 0,-21-8-11 0,-214 4 8 16,0 0-8-16,185-8 9 0,-23-3-9 0,-162 11 7 0,0 0-7 16,134-12 7-16,-21-2-7 0,-113 14 4 0,0 0-4 15,83-12 5-15,-12 4-5 0,-71 8 8 0,0 0-8 16,55-7 8-16,-15 1-8 0,-40 6 17 0,0 0-17 16,28-3 17-16,-3 3-17 0,-25 0 28 0,0 0-28 0,19 2 28 15,-4 8-28-15,-15-10 32 0,0 0-32 0,15 21 32 16,1 19-32-16,-16-40 30 0,0 0-30 0,9 50 31 15,-9 24-31-15,0-74 28 0,0 0-28 0,-5 90 29 16,-15 11-29-16,20-101 26 0,0 0-26 16,-21 121 26-16,-16 17-26 0,37-138 23 0,0 0-23 0,-39 149 23 15,-6 9-23-15,45-158 20 0,0 0-20 0,-48 164 21 16,2 0-21-16,46-164 21 0,0 0-21 0,-42 147 22 16,1-15-22-16,-3-1-820 0</inkml:trace>
</inkml:ink>
</file>

<file path=ppt/ink/ink23.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7T06:02:23.141"/>
    </inkml:context>
    <inkml:brush xml:id="br0">
      <inkml:brushProperty name="width" value="0.05292" units="cm"/>
      <inkml:brushProperty name="height" value="0.05292" units="cm"/>
      <inkml:brushProperty name="color" value="#FF0000"/>
    </inkml:brush>
  </inkml:definitions>
  <inkml:trace contextRef="#ctx0" brushRef="#br0">18959 7175 225 0,'0'0'0'0,"35"3"0"0,59-1 0 0,-94-2 21 0,0 0-21 16,114 7 22-16,13-4-22 0,-127-3 76 0,0 0-76 16,141 4 76-16,15-2-76 15,-156-2 108-15,0 0-108 0,166 0 108 0,15-4-108 16,-181 4 84-16,0 0-84 16,186-2 84-16,8-1-84 0,-194 3 34 15,0 0-34-15,205-3 35 0,6 3-35 16,-211 0 36-1,0 0-36-15,212 0 36 0,0-2-36 0,-212 2 29 16,0 0-29-16,208-2 30 0,7-3-30 16,-215 5 24-16,0 0-24 15,210-5 24-15,-10 1-24 0,-200 4 24 16,0 0-24-16,190-10 24 0,-2-1-24 16,-188 11 21-16,0 0-21 0,185-6 22 15,-5-3-22-15,-180 9 24 16,0 0-24-16,169-7 24 0,-10 2-24 15,-159 5 24-15,0 0-24 0,136-9 24 16,-16 6-24-16,-120 3 17 16,0 0-17-16,106-4 18 0,-9 8-18 15,-97-4 16 1,0 0-16-16,86 1 17 0,-17 6-17 0,-69-7 10 16,0 0-10-16,55 6 11 0,-22 4-11 15,-33-10 4-15,0 0-4 16,23 9 5-16,-10-4-5 0,-13-5 1 0,0 0-1 15,0 0 2-15,0 12-2 0,0-12 0 0,0 0 0 16,-13 7 0-16,-17-7 0 0,30 0 0 16,0 0 0-16,-38 0 0 0,-7-9 0 15,45 9 0-15,0 0 0 16,-45-7 1-16,-8 2-1 0,53 5 1 16,0 0-1-16,-55-3 1 0,-3-1-1 15,58 4 1-15,0 0-1 0,-69-2 2 0,-16 8-2 16,85-6 4-1,0 0-4-15,-99 3 4 0,-10 6-4 16,109-9 8-16,0 0-8 0,-125 8 8 16,-20-1-8-16,145-7 1 15,0 0-1-15,-159 5 2 0,-14-1-2 16,173-4 0-16,0 0 0 0,-187 0 0 0,-14-4 0 0,201 4-3 0,0 0 3 0,-208-3-2 16,-8 1 2-16,216 2-12 0,0 0 12 0,-220 0-12 0,-13 9 12 0,233-9-23 0,0 0 23 0,-238 7-22 0,-4 7 22 15,242-14-28-15,0 0 28 0,-247 12-28 0,0 0 28 0,247-12-26 0,0 0 26 0,-244 15-25 0,4 1 25 16,240-16-25-16,0 0 25 0,-231 16-25 0,7-3 25 0,224-13-35 0,0 0 35 0,-208 9-35 0,8-2 35 0,200-7-38 0,0 0 38 0,-190 0-37 0,18 3 37 0,172-3-31 0,0 0 31 0,-162-3-30 0,8-4 30 0,154 7-26 0,0 0 26 0,-141-9-25 0,16 4 25 0,125 5-12 15,0 0 12-15,-111-3-12 0,19 3 12 0,92 0-5 0,0 0 5 0,-78 0-4 0,20 3 4 0,58-3-2 0,0 0 2 0,-40 4-1 0,17 1 1 0,23-5-1 0,0 0 1 0,-13 3 0 0,13-3 0 0,0 0-1 0,0 0 1 0,13 4-1 0,27-4 1 0,-40 0-1 0,0 0 1 0,57-2-1 16,19-3 1-16,-76 5-2 0,0 0 2 0,84-7-1 0,6 2 1 16,-90 5-2-16,0 0 2 0,97-4-2 0,4 1 2 15,-101 3-5-15,0 0 5 0,102-2-5 0,-3 2 5 16,-99 0-6-16,0 0 6 0,87 2-6 0,-12 5 6 16,-75-7-8-16,0 0 8 0,73 5-8 0,-1 5 8 15,-72-10-7-15,0 0 7 0,67 12-7 0,-12 2 7 0,-55-14-9 16,0 0 9-16,51 19-8 0,-3-1 8 0,-48-18-11 15,0 0 11-15,40 19-10 0,-8-7 10 0,2 0-501 16</inkml:trace>
  <inkml:trace contextRef="#ctx0" brushRef="#br0" timeOffset="2343.17">26840 7505 561 0,'0'0'0'0,"0"0"0"0,-7-34 0 15,7 34 10-15,0 0-10 0,-4-26 11 16,4 5-11-16,0 21 45 0,0 0-45 0,4-15 46 0,0 6-46 16,-4 9 37-16,0 0-37 0,0 0 38 0,15-7-38 15,-15 7 19-15,0 0-19 0,16 12 19 0,9 28-19 16,-25-40 13-16,0 0-13 0,18 48 13 0,-13 13-13 15,-5-61 7-15,0 0-7 0,-4 74 7 0,-8 18-7 16,12-92 5-16,0 0-5 0,-16 100 6 0,-1-6-6 0,17-94 3 16,0 0-3-16,-15 90 3 0,12 3-3 0,3-93 6 15,0 0-6-15,0 92 7 0,0 0-7 0,0-92 8 0,0 0-8 16,3 83 9-16,6-12-9 0,-9-71 7 0,0 0-7 16,13 66 8-16,8-9-8 0,-21-57 5 15,0 0-5-15,23 39 6 0,-2-26-6 0,0-1-615 16</inkml:trace>
  <inkml:trace contextRef="#ctx0" brushRef="#br0" timeOffset="2528.4">27601 7611 740 0,'0'0'0'0,"0"0"0"16,10-7 0-16,-10 7 0 0,0 0 0 0,11-2 0 15,-2 6 0-15,-9-4-1 0,0 0 1 0,-2 14 0 16,-10 17 0-16,12-31-4 0,0 0 4 0,-20 40-4 16,-10 17 4-16,0 0-489 0</inkml:trace>
  <inkml:trace contextRef="#ctx0" brushRef="#br0" timeOffset="2686.19">27401 8196 505 0,'0'0'0'0,"7"10"0"0,13 21 0 15,-20-31 0-15,0 0 0 0,24 37 1 0,1-3-1 16,-25-34 2-16,0 0-2 0,30 26 2 0,4-8-2 15,-34-18 15-15,0 0-15 0,37 12 15 0,3-5-15 16,-40-7 36-16,0 0-36 0,43 0 36 0,3-9-36 0,-46 9 48 16,0 0-48-16,40-22 49 0,-6-10-49 0,-34 32 35 15,0 0-35-15,23-41 35 0,-13-9-35 0,-10 50 34 16,0 0-34-16,0-57 34 0,-10 5-34 16,-1-4-576-16</inkml:trace>
  <inkml:trace contextRef="#ctx0" brushRef="#br0" timeOffset="3138.09">27368 7639 617 0,'0'0'0'16,"-2"-9"0"-16,-3-10 0 0,5 19 6 0,0 0-6 0,-2-21 7 16,4 9-7-16,-2 12 13 0,0 0-13 0,23-21 14 15,24-15-14-15,-47 36 13 0,0 0-13 0,62-38 14 16,7 3-14-16,-69 35 7 0,0 0-7 0,76-27 8 16,5 2-8-16,-81 25 16 0,0 0-16 0,83-19 16 15,-4 7-16-15,-79 12 15 0,0 0-15 0,74-8 15 16,2-5-15-1,-76 13 10-15,0 0-10 0,78-8 11 0,-4 8-11 0,-74 0 7 16,0 0-7-16,58 5 7 0,-17 2-7 0,-41-7 3 0,0 0-3 0,30 14 3 16,-9 10-3-16,-21-24 1 0,0 0-1 0,7 35 2 15,-17 3-2-15,10-38 1 0,0 0-1 0,-23 46 1 16,-13-1-1-16,36-45 1 0,0 0-1 0,-42 45 1 0,-4 11-1 16,46-56 0-16,0 0 0 0,-44 57 1 0,10 7-1 15,34-64 0-15,0 0 0 0,-19 61 0 0,15-4 0 16,4-57 0-16,0 0 0 0,13 43 0 0,15-12 0 15,-28-31-1-15,0 0 1 0,44 23-1 0,16-11 1 16,-60-12-1-16,0 0 1 0,67 0 0 0,4-16 0 16,-71 16 0-16,0 0 0 0,70-28 0 0,-4-10 0 0,-66 38 0 15,0 0 0-15,56-52 0 0,-8-17 0 0,-48 69 1 16,0 0-1-16,26-69 2 0,-26 5-2 0,0 64 11 16,0 0-11-16,-24-64 11 0,-26-5-11 0,50 69 23 0,0 0-23 15,-69-64 24-15,-14 0-24 0,83 64 45 16,0 0-45-16,-97-54 45 0,-7 14-45 0,104 40 53 0,0 0-53 15,-104-24 53-15,2 12-53 0,102 12 48 16,0 0-48-16,-103 15 49 0,-6 34-49 0,0-1-819 16</inkml:trace>
  <inkml:trace contextRef="#ctx0" brushRef="#br0" timeOffset="3964.16">24403 10844 1244 0,'0'0'0'0,"0"0"0"0,-19-25 0 0,19 25 20 0,0 0-20 15,-15-22 21-15,10-2-21 0,5 24 21 0,0 0-21 16,2-24 22-16,7 1-22 0,-9 23 8 0,0 0-8 16,16-26 8-16,5-7-8 0,-21 33 0 0,0 0 0 15,32-34 1-15,8 1-1 0,-40 33-1 0,0 0 1 16,51-31 0-16,13 5 0 0,-64 26-2 0,0 0 2 16,70-16-2-16,6 9 2 0,-76 7-2 0,0 0 2 15,78 7-1-15,5 17 1 47,-83-24-2-47,0 0 2 0,88 37-1 0,2 14 1 0,-90-51 0 0,0 0 0 0,85 70 0 0,-13 11 0 0,-72-81 0 0,0 0 0 16,62 88 0-16,-2 9 0 0,-60-97 1 0,0 0-1 0,53 90 1 0,-11-8-1 15,-42-82 3-15,0 0-3 0,30 79 4 16,-16-6-4-16,-14-73 6 0,0 0-6 0,-1 64 6 16,-13-16-6-16,14-48 10 0,0 0-10 0,-23 33 10 15,-9-14-10-15,32-19 12 0,0 0-12 0,-35 2 12 0,-4-16-12 0,39 14 13 0,0 0-13 0,-32-31 14 0,9-21-14 16,23 52 14-16,0 0-14 0,-14-57 15 0,10-11-15 15,4 68 10-15,0 0-10 0,7-77 10 0,9-20-10 16,-16 97 7-16,0 0-7 0,23-109 8 0,5 3-8 16,-28 106 5-16,0 0-5 0,29-97 5 0,-5 21-5 0,-24 76 5 15,0 0-5-15,18-57 6 0,-4 14-6 0,-14 43 5 16,0 0-5-16,13-30 5 0,-6 9-5 0,-7 21 6 16,0 0-6-16,8-8 7 0,7 8-7 0,-15 0 8 15,0 0-8-15,22 17 9 0,10 21-9 0,-32-38 10 16,0 0-10-16,32 50 10 0,2 14-10 0,-34-64 19 0,0 0-19 15,31 78 20-15,1 19-20 0,-32-97 30 0,0 0-30 16,37 99 30-16,4-13-30 0,-41-86 32 16,0 0-32-16,47 75 33 0,6-11-33 0,-53-64 31 15,0 0-31-15,62 52 31 0,9-12-31 0,-71-40 34 0,0 0-34 0,74 19 34 16,0-25-34-16,-74 6 18 0,0 0-18 0,81-24 19 16,11-17-19-16,-92 41 13 0,0 0-13 0,77-64 13 15,-20-33-13-15,-1-4-1386 0</inkml:trace>
  <inkml:trace contextRef="#ctx0" brushRef="#br0" timeOffset="5073.07">25903 13270 1054 0,'0'0'0'0,"0"0"0"15,0 0 0-15,0 0 37 0,0 0-37 0,-7-28 37 0,0 14-37 16,7 14 61-16,0 0-61 0,-9-12 62 0,-5 5-62 15,14 7 70-15,0 0-70 0,-14-7 70 0,3 9-70 16,11-2 38-16,0 0-38 0,-12 14 38 0,-6 14-38 16,18-28 28-16,0 0-28 0,-16 36 29 0,0 2-29 15,16-38 19-15,0 0-19 0,-8 43 19 0,6 9-19 16,2-52 15-16,0 0-15 0,10 56 15 0,13 11-15 16,-23-67 11-16,0 0-11 0,37 64 11 15,23-3-11-15,-60-61 9 0,0 0-9 0,69 55 10 0,4-6-10 16,-73-49 14-16,0 0-14 0,72 41 14 0,-5 2-14 0,-67-43 17 15,0 0-17-15,62 44 17 0,-2 1-17 0,-60-45 19 16,0 0-19-16,49 41 20 0,-12-11-20 0,-37-30 19 0,0 0-19 16,23 26 19-16,-5-2-19 0,-18-24 20 0,0 0-20 15,2 27 21-15,-20 8-21 0,18-35 11 0,0 0-11 16,-41 31 12-16,-22-7-12 0,63-24 5 0,0 0-5 0,-80 16 5 16,-17-7-5-16,2-4-1325 0</inkml:trace>
  <inkml:trace contextRef="#ctx0" brushRef="#br0" timeOffset="5264.37">25481 13258 1311 0,'0'0'0'0,"18"-9"0"0,26-6 0 16,-44 15 0-16,0 0 0 0,62-25 0 0,7-8 0 15,-69 33-14-15,0 0 14 0,81-38-13 0,12-7 13 16,3 2-903-16</inkml:trace>
  <inkml:trace contextRef="#ctx0" brushRef="#br0" timeOffset="5584.06">27493 12398 1155 0,'0'0'0'0,"7"0"0"0,11-2 0 0,-18 2-8 0,0 0 8 15,17-2-8-15,-6 4 8 0,-11-2 4 0,0 0-4 16,7 17 4-16,0 14-4 0,-7-31 17 0,0 0-17 16,-2 51 17-16,-19 20-17 0,21-71 18 0,0 0-18 0,-33 81 18 15,-10 16-18-15,43-97 17 0,0 0-17 0,-47 107 18 16,-3 16-18-1,50-123 13-15,0 0-13 0,-47 126 14 0,6 8-14 0,41-134 11 0,0 0-11 0,-34 136 12 16,6 18-12-16,28-154 10 0,0 0-10 0,-24 147 11 16,2-10-11-16,22-137 8 0,0 0-8 0,-14 128 8 15,5-19-8-15,9-109 11 0,0 0-11 0,-5 99 11 16,5-16-11-16,0-83 9 0,0 0-9 0,2 64 9 16,1-19-9-16,-3-45 7 0,0 0-7 0,2 24 7 15,-2-24-7-15,0 0-985 0</inkml:trace>
  <inkml:trace contextRef="#ctx0" brushRef="#br0" timeOffset="5967.01">27910 13443 1367 0,'0'0'0'0,"0"0"0"16,10-2 0-16,-10 2 0 0,0 0 0 0,7-1 0 15,-7 1 0-15,0 0-16 0,0 0 16 0,-2-7-16 16,-17-30 16-16,0 1-942 0</inkml:trace>
  <inkml:trace contextRef="#ctx0" brushRef="#br0" timeOffset="13000.33">4867 7154 203 0,'0'0'0'0,"44"2"0"0,83 5 0 16,-127-7 0-16,0 0 0 0,159 5 0 0,12-2 0 15,-171-3 9-15,0 0-9 0,186 0 9 16,11-3-9-16,-197 3 19 0,0 0-19 0,202-5 19 0,0 0-19 16,-202 5 23-16,0 0-23 0,203-4 24 0,-5-3-24 15,-198 7 16-15,0 0-16 0,194-3 17 0,-3 3-17 16,-191 0 15-16,0 0-15 0,182 0 16 0,-8-2-16 15,-174 2 10-15,0 0-10 0,163 3 10 0,-15 8-10 0,2-1-233 16</inkml:trace>
  <inkml:trace contextRef="#ctx0" brushRef="#br0" timeOffset="17973.04">2767 8655 102 0,'0'0'0'0,"0"0"0"16,0 0 0-16,0 0 0 0,0 0 0 0,27 13 1 0,-4-7-1 15,-23-6 6-15,0 0-6 0,30 0 6 0,7 0-6 16,-37 0 15-16,0 0-15 0,49 0 16 0,6 3-16 16,-55-3 49-16,0 0-49 0,61 2 49 0,8 1-49 15,-69-3 37-15,0 0-37 0,78 4 37 0,17-4-37 16,-95 0 46-16,0 0-46 0,103-4 46 16,10 4-46-16,-113 0 44 0,0 0-44 15,127-2 44-15,14-4-44 0,-141 6 48 16,0 0-48-16,153-9 48 0,22-12-48 15,-175 21 52-15,0 0-52 0,189-19 52 16,-2-2-52-16,-187 21 54 0,0 0-54 16,191-15 54-16,1 3-54 15,-192 12 45 1,0 0-45-16,185-12 45 0,-5 3-45 16,-180 9 39-16,0 0-39 0,182-7 40 0,-14 2-40 15,-168 5 30-15,0 0-30 0,157-11 31 16,-13 1-31-16,-144 10 27 15,0 0-27-15,124-7 28 0,-8 7-28 16,-116 0 23-16,0 0-23 0,94-3 23 16,-22-3-23-16,-72 6 23 15,0 0-23-15,60-10 23 0,-14 5-23 16,-46 5 23-16,0 0-23 0,32-9 23 16,-11 2-23-16,-21 7 21 0,0 0-21 0,11-5 21 0,-4 2-21 0,-7 3 15 15,0 0-15-15,0 0 16 16,0 0-16-16,0 0 13 0,0 0-13 0,-9 0 13 0,-5 0-13 15,14 0 11-15,0 0-11 0,-21 0 11 16,-2 3-11-16,23-3 8 16,0 0-8-16,-27 4 9 0,8-4-9 0,19 0 7 15,0 0-7-15,-18-2 7 0,1 0-7 16,17 2 7-16,0 0-7 0,-18 0 7 0,-2-3-7 0,20 3 3 16,0 0-3-16,-17-6 4 0,3 3-4 0,14 3 1 15,0 0-1-15,-27-7 2 0,-13-7-2 0,-4 0-994 16</inkml:trace>
  <inkml:trace contextRef="#ctx0" brushRef="#br0" timeOffset="41954.89">2599 8528 662 0,'0'0'0'0,"0"0"0"16,0 0 0-16,0 0-48 0,0 0 48 0,0 0-47 16,18-3 47-16,2-1-366 0</inkml:trace>
  <inkml:trace contextRef="#ctx0" brushRef="#br0" timeOffset="42352.37">2612 8419 516 0,'0'0'0'0,"0"0"0"0,0 7 0 16,0-7 8-16,0 0-8 0,2 14 8 0,1 10-8 16,-3-24 10-16,0 0-10 0,14 24 11 0,16-5-11 15,-30-19 4-15,0 0-4 0,43 9 4 0,15-5-4 16,-58-4 4-16,0 0-4 0,72-4 5 0,27-5-5 15,-99 9 2-15,0 0-2 0,113-12 3 0,10-3-3 16,-123 15 3-16,0 0-3 0,135-24 4 0,15-6-4 0,-150 30 13 16,0 0-13-16,171-31 13 0,23-2-13 0,-194 33 38 15,0 0-38-15,206-33 38 0,-1 11-38 0,-205 22 73 0,0 0-73 16,212-16 74-16,-4 11-74 0,-208 5 77 16,0 0-77-16,203 3 77 0,-9 3-77 0,-194-6 64 0,0 0-64 15,180 8 64-15,-10 8-64 0,-170-16 56 0,0 0-56 16,151 15 57-16,-15-3-57 0,-136-12 41 0,0 0-41 15,118 13 42-15,-13-1-42 0,-105-12 34 16,0 0-34-16,90 3 34 0,-6-3-34 0,-84 0 27 0,0 0-27 0,73-3 27 16,-15-6-27-16,-58 9 22 0,0 0-22 15,42-10 23-15,-12-2-23 0,-30 12 18 0,0 0-18 0,23-14 18 16,-9 2-18-16,-14 12 15 0,0 0-15 0,9-13 15 16,-4 3-15-16,-5 10 12 0,0 0-12 0,0 0 13 15,0 0-13-15,0 0 9 0,0 0-9 0,-10-7 10 16,-6 0-10-16,2-3-1130 0</inkml:trace>
  <inkml:trace contextRef="#ctx0" brushRef="#br0" timeOffset="59510.1">5527 7111 449 0,'0'0'0'0,"-26"-5"0"0,-48-16 0 16,74 21 5-16,0 0-5 0,-96-24 5 0,-17-4-5 15,113 28 33-15,0 0-33 0,-116-33 33 0,-2 5-33 16,118 28 27-16,0 0-27 0,-126-22 28 16,-10 10-28-16,136 12 31 0,0 0-31 0,-141-5 32 0,-12-2-32 15,153 7 17-15,0 0-17 0,-154 0 17 0,6 7-17 16,148-7 8-16,0 0-8 0,-141 8 9 0,-4 8-9 15,145-16 7-15,0 0-7 0,-146 17 8 0,-8 14-8 0,154-31 9 16,0 0-9-16,-150 33 10 0,9 2-10 0,141-35 11 16,0 0-11-16,-136 41 11 0,2 8-11 0,134-49 12 15,0 0-12-15,-131 60 13 0,8 13-13 0,123-73 18 16,0 0-18-16,-122 85 18 0,6 0-18 0,116-85 22 16,0 0-22-16,-115 91 23 0,7 3-23 0,108-94 21 0,0 0-21 15,-95 97 22-15,-2 12-22 0,97-109 20 0,0 0-20 0,-80 107 20 16,15 0-20-16,65-107 11 0,0 0-11 0,-55 109 11 15,13 9-11-15,42-118 3 0,0 0-3 0,-30 116 4 16,12-2-4-16,18-114 0 0,0 0 0 0,-1 116 0 16,15-2 0-16,-14-114 0 15,0 0 0-15,32 116 0 0,17-1 0 0,-49-115-2 16,0 0 2-16,72 105-1 0,27-11 1 16,-99-94-2-16,0 0 2 0,122 83-2 15,10-23 2-15,-132-60 0 16,0 0 0-16,145 50 0 0,17-12 0 0,-162-38 1 15,0 0-1-15,177 30 2 0,13-9-2 16,-190-21 11-16,0 0-11 0,198 10 12 0,14-10-12 16,-212 0 25-1,0 0-25-15,212-7 25 0,10-5-25 16,-222 12 33-16,0 0-33 16,226-21 34-16,5-12-34 0,-231 33 29 0,0 0-29 15,233-36 29-15,-5-7-29 0,-228 43 27 16,0 0-27-16,234-64 28 0,-3-18-28 0,-231 82 23 15,0 0-23-15,226-81 24 0,-10 1-24 16,-216 80 18-16,0 0-18 0,203-81 19 0,-16-4-19 0,-187 85 15 0,0 0-15 16,171-97 16-16,-19-8-16 0,-152 105 15 0,0 0-15 0,136-107 15 0,-15-3-15 0,-121 110 13 0,0 0-13 0,101-109 13 0,-23-10-13 0,-78 119 13 15,0 0-13-15,56-112 14 0,-22 6-14 0,-34 106 10 0,0 0-10 0,14-104 11 0,-20 2-11 0,6 102 8 0,0 0-8 0,-23-97 8 0,-17 4-8 0,40 93 6 0,0 0-6 16,-64-89 7-16,-20 5-7 0,84 84 6 16,0 0-6-16,-105-80 7 0,-9 18-7 0,114 62 5 0,0 0-5 15,-145-52 5-15,-26 15-5 0,171 37 4 16,0 0-4-16,-198-24 5 0,-22 16-5 0,220 8 0 15,0 0 0-15,-242 5 1 0,-19 7-1 0,261-12-1 0,0 0 1 0,-270 28 0 16,-2 11 0-16,-3 3-1063 0</inkml:trace>
  <inkml:trace contextRef="#ctx0" brushRef="#br0" timeOffset="67707.81">2444 10127 359 0,'0'0'0'0,"0"0"0"16,0 0 0-16,0 0 12 0,0 0-12 0,41-8 13 16,6 8-13-16,-47 0 23 0,0 0-23 0,62 0 24 15,-2 0-24-15,-60 0 19 0,0 0-19 0,67-2 20 16,9 0-20-16,-76 2 25 0,0 0-25 0,87-10 25 0,17-2-25 16,-104 12 15-16,0 0-15 0,113-14 16 0,12-4-16 15,-125 18 9-15,0 0-9 0,136-15 10 0,10-1-10 16,-146 16 15-16,0 0-15 0,163-20 16 0,17 1-16 15,-180 19 34-15,0 0-34 0,197-20 35 0,12 7-35 16,-209 13 46-16,0 0-46 0,220-11 46 0,8 10-46 16,-228 1 43-16,0 0-43 0,229-6 43 0,-1 3-43 0,-228 3 39 15,0 0-39-15,229-2 40 0,-3 4-40 0,-226-2 33 16,0 0-33-16,226 0 33 0,-5-4-33 0,-221 4 29 16,0 0-29-16,217 0 30 0,-13 2-30 0,-204-2 22 15,0 0-22-15,198 2 22 0,-21-4-22 0,-177 2 27 16,0 0-27-16,165-2 27 0,-18-1-27 0,-147 3 25 15,0 0-25-15,134-2 26 0,-10-3-26 0,-124 5 23 16,0 0-23-16,107-5 23 0,-22 1-23 0,-85 4 21 16,0 0-21-16,72-3 21 0,-17-2-21 0,-55 5 17 0,0 0-17 15,44-7 17-15,-19 0-17 0,-25 7 18 0,0 0-18 0,16-4 19 16,-16 4-19-16,0 0 15 0,0 0-15 0,-13-3 16 16,-27-6-16-16,40 9 13 0,0 0-13 0,-67-3 14 15,-16 3-14-15,83 0 10 0,0 0-10 0,-97 0 11 16,-16 5-11-16,113-5 8 0,0 0-8 0,-120 3 8 15,-20 1-8-15,140-4 6 0,0 0-6 16,-144 3 6-16,-8-1-6 0,152-2 6 0,0 0-6 0,-164 4 6 16,-16-1-6-16,180-3 3 0,0 0-3 0,-194 5 3 15,-9 2-3-15,203-7 1 0,0 0-1 0,-217 9 2 16,-11 3-2-16,228-12 1 0,0 0-1 0,-238 19 2 0,-2 9-2 16,240-28 0-16,0 0 0 0,-240 29 1 0,-7 1-1 15,247-30 0-15,0 0 0 0,-240 25 0 16,8 0 0-16,232-25-3 0,0 0 3 0,-217 22-2 0,11-3 2 15,206-19-11-15,0 0 11 0,-203 12-11 0,7 4 11 16,196-16-26-16,0 0 26 0,-189 12-25 0,9-3 25 16,180-9-34-16,0 0 34 0,-173 8-34 0,11 3 34 15,162-11-33-15,0 0 33 0,-152 12-32 0,16 2 32 16,136-14-23-16,0 0 23 0,-127 15-22 0,9 3 22 0,118-18-18 16,0 0 18-16,-104 15-17 0,14 1 17 0,90-16-14 15,0 0 14-15,-69 14-14 0,25-4 14 0,44-10-11 16,0 0 11-16,-27 5-10 0,8 2 10 0,19-7-10 0,0 0 10 15,-12 7-9-15,8 7 9 0,4-14-9 0,0 0 9 16,16 10-8-16,21-8 8 0,-37-2-10 0,0 0 10 16,58-2-10-16,29-1 10 0,-87 3-12 0,0 0 12 0,104-9-11 15,21-3 11-15,-125 12-15 0,0 0 15 16,136-14-14-16,18 2 14 0,-154 12-9 0,0 0 9 0,180-12-8 16,16 0 8-16,-196 12-7 15,0 0 7-15,217-16-7 0,8-1 7 0,-225 17-1 0,0 0 1 0,235-16-1 16,9 1 1-16,-244 15 0 0,0 0 0 0,243-18 0 15,6 1 0-15,-249 17 2 0,0 0-2 0,252-15 2 16,3-8-2-16,-255 23 8 0,0 0-8 0,247-21 9 16,-7-5-9-16,-240 26 25 0,0 0-25 0,234-27 25 15,-8-3-25-15,-226 30 18 0,0 0-18 0,212-31 19 16,-20 0-19-16,-192 31 14 0,0 0-14 0,179-29 15 16,-26 1-15-16,-153 28 9 0,0 0-9 0,133-21 9 0,-35 4-9 15,-2-2-815-15</inkml:trace>
</inkml:ink>
</file>

<file path=ppt/ink/ink24.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7T06:05:02.444"/>
    </inkml:context>
    <inkml:brush xml:id="br0">
      <inkml:brushProperty name="width" value="0.05292" units="cm"/>
      <inkml:brushProperty name="height" value="0.05292" units="cm"/>
      <inkml:brushProperty name="color" value="#FF0000"/>
    </inkml:brush>
  </inkml:definitions>
  <inkml:trace contextRef="#ctx0" brushRef="#br0">5259 3330 135 0,'0'0'0'0,"55"0"0"16,77-7 0-16,-132 7 3 0,0 0-3 0,166-6 3 15,5 3-3-15,-171 3 11 0,0 0-11 0,170-3 11 16,1-3-11-16,-171 6 24 0,0 0-24 0,162-8 24 16,-10 1-24-16,-152 7 38 0,0 0-38 0,141-9 38 15,-19 2-38-15,-122 7 35 0,0 0-35 0,113-5 35 16,-4-4-35-16,-109 9 29 0,0 0-29 0,99-3 29 15,-6-1-29-15,-93 4 27 0,0 0-27 0,83-3 27 16,-7-2-27-16,-76 5 22 0,0 0-22 0,69-9 23 16,-2 6-23-16,-67 3 25 0,0 0-25 0,58-6 25 0,-8 6-25 15,-50 0 16-15,0 0-16 0,37-1 16 0,-5-1-16 16,-32 2 8-16,0 0-8 0,23-3 9 0,-9 6-9 16,-14-3 5-16,0 0-5 0,7 2 5 15,-7-2-5-15,0 0 2 0,0 0-2 0,0 0 3 0,0 0-3 16,0 0 2-16,0 0-2 0,-18 7 2 0,-5-7-2 15,23 0 0-15,0 0 0 0,-35-4 1 0,-11 4-1 16,46 0 0-16,0 0 0 0,-55 0 1 0,-3 0-1 16,58 0 0-16,0 0 0 0,-63 0 1 0,1-5-1 0,62 5 0 15,0 0 0-15,-69-3 1 0,-12-3-1 0,81 6 0 16,0 0 0-16,-81 0 0 0,-1 2 0 0,82-2 2 16,0 0-2-16,-81 4 2 0,0-8-2 0,81 4 6 0,0 0-6 15,-81-2 7-15,-14 2-7 0,95 0 9 0,0 0-9 16,-96 0 10-16,1-3-10 0,95 3 12 0,0 0-12 15,-99-4 12-15,-12-1-12 0,111 5 5 0,0 0-5 16,-115-3 5-16,-1 3-5 0,116 0 1 0,0 0-1 16,-124 0 2-16,-10 0-2 0,134 0-2 15,0 0 2-15,-136 2-1 0,-12-2 1 0,148 0-10 0,0 0 10 0,-141 1-10 16,-4 10 10-16,145-11-19 0,0 0 19 0,-143 7-19 16,-3-7 19-16,146 0-26 0,0 0 26 0,-145 0-26 15,11-6 26-15,134 6-22 0,0 0 22 0,-136-3-21 16,0-1 21-16,136 4-9 0,0 0 9 0,-141-5-9 15,2-2 9-15,139 7-2 0,0 0 2 0,-136-7-2 16,5 2 2-16,131 5 0 0,0 0 0 0,-136 0 0 16,-7 4 0-16,143-4 0 0,0 0 0 0,-139 1 1 15,10-2-1-15,129 1 1 0,0 0-1 0,-125-4 2 0,3 8-2 16,0-1-342-16</inkml:trace>
  <inkml:trace contextRef="#ctx0" brushRef="#br0" timeOffset="121.15">1754 3248 281 0,'0'0'0'0,"-40"9"0"0,-70 6 0 16,110-15 0-16,0 0 0 0,-122 25 0 0,2 1 0 16,120-26-1-16,0 0 1 0,-114 26-1 0,2 0 1 15,112-26-6-15,0 0 6 0,-104 24-6 0,13-3 6 0,1 1-141 16</inkml:trace>
  <inkml:trace contextRef="#ctx0" brushRef="#br0" timeOffset="242.54">593 3463 310 0,'0'0'0'0,"0"0"1"0,0 0-1 16,23 0 2-16,5 7-2 0,-28-7 1 0,0 0-1 16,30 8 2-16,-2-4-2 0,-28-4 0 0,0 0 0 15,30 5 0-15,4-5 0 0,1 4-177 0</inkml:trace>
  <inkml:trace contextRef="#ctx0" brushRef="#br0" timeOffset="89928.4">4248 9978 763 0,'0'0'0'0,"0"0"0"0,0 0 0 16,0 0 12-16,0 0-12 0,9 28 12 0,-9-23-12 15,0-5 37-15,0 0-37 0,0 0 38 0,0 9-38 16,0-9 36-16,0 0-36 0,0 0 37 0,0 0-37 16,0 0 24-16,0 0-24 0,-9 0 24 0,3-2-24 15,6 2 16-15,0 0-16 0,-12-3 16 0,-7-6-16 16,19 9 13-16,0 0-13 0,-21-12 13 0,6 0-13 0,15 12 14 15,0 0-14-15,-8-12 15 0,2 1-15 0,6 11 24 16,0 0-24-16,0 0 24 0,0 0-24 0,0 0 30 16,0 0-30-16,0 0 30 0,11 19-30 0,-11-19 32 0,0 0-32 15,9 30 32-15,0 10-32 0,-9-40 33 16,0 0-33-16,12 46 33 78,-2 5-33-78,-10-51 32 0,0 0-32 0,13 58 33 0,1 8-33 0,-14-66 24 16,0 0-24-16,14 80 25 0,0 17-25 0,-14-97 19 0,0 0-19 0,21 105 20 0,6 4-20 0,-27-109 19 0,0 0-19 15,28 118 20-15,-1 15-20 0,-27-133 16 0,0 0-16 0,31 142 17 0,5 7-17 0,-36-149 16 0,0 0-16 0,33 150 16 16,2-9-16-16,-35-141 8 0,0 0-8 0,41 142 9 16,3 12-9-16,-44-154 5 0,0 0-5 0,51 148 6 15,13-4-6-15,-64-144 3 0,0 0-3 0,72 132 3 0,13-13-3 0,-85-119 3 0,0 0-3 0,83 118 3 0,10-8-3 16,-93-110 2-16,0 0-2 0,104 101 3 0,18-10-3 0,-122-91 2 0,0 0-2 0,131 77 3 0,5-15-3 15,-136-62 7-15,0 0-7 0,148 50 7 0,11-10-7 16,-159-40 14-16,0 0-14 0,176 29 15 0,18-8-15 16,-194-21 19-16,0 0-19 0,212 10 20 0,5-4-20 15,-217-6 22-15,0 0-22 0,226-4 22 0,9-4-22 16,-235 8 18-16,0 0-18 0,235-13 19 0,-4 1-19 16,-231 12 18-16,0 0-18 0,226-10 18 0,-18 1-18 15,-208 9 17-15,0 0-17 0,203-7 17 0,-9 0-17 16,-194 7 14-16,0 0-14 0,185-5 15 0,-8 4-15 0,-177 1 11 15,0 0-11-15,157 0 11 0,-16 3-11 0,-141-3 11 16,0 0-11-16,125 9 12 0,-3 1-12 0,-122-10 10 16,0 0-10-16,104 12 11 0,-16 0-11 0,-88-12 10 0,0 0-10 15,74 16 10-15,-10 6-10 0,-64-22 8 0,0 0-8 16,55 23 8-16,-9 1-8 0,-46-24 9 0,0 0-9 16,31 19 10-16,-9-7-10 0,-22-12 5 15,0 0-5-15,10 11 5 0,-5 1-5 0,-5-12 3 0,0 0-3 16,4 10 3-16,-4-10-3 0,0 0-1451 0</inkml:trace>
  <inkml:trace contextRef="#ctx0" brushRef="#br0" timeOffset="90378.15">9217 12573 897 0,'0'0'0'0,"14"0"0"0,18 0 0 0,-32 0 65 16,0 0-65-16,50 1 65 0,17 3-65 0,-67-4 71 16,0 0-71-16,74 8 71 0,16 6-71 0,-90-14 51 0,0 0-51 15,106 21 51-15,17 14-51 16,-123-35 24-16,0 0-24 15,131 41 24-15,5 13-24 0,-136-54 25 0,0 0-25 0,130 60 25 0,-15 3-25 0,-115-63 28 0,0 0-28 16,93 78 29-16,-29 17-29 0,-64-95 39 0,0 0-39 16,23 102 40-16,-37 3-40 0,14-105 44 0,0 0-44 15,-67 115 44-15,-55 18-44 0,122-133 40 0,0 0-40 0,-155 128 40 16,-25-16-40-16,3-1-1195 0</inkml:trace>
  <inkml:trace contextRef="#ctx0" brushRef="#br0" timeOffset="96188.14">12302 12197 415 0,'0'0'0'0,"0"0"0"0,0 0 0 16,0 0 21-16,0 0-21 0,5-26 21 0,-1 16-21 0,-4 10 82 16,0 0-82-16,2-9 82 0,-2-1-82 0,0 10 97 15,0 0-97-15,0-7 98 0,0 7-98 0,0 0 74 16,0 0-74-16,0-11 75 0,0 11-75 0,0 0 54 15,0 0-54-15,-6-8 55 0,6 8-55 0,0 0 40 16,0 0-40-16,-5-11 41 0,-2 10-41 0,7 1 38 16,0 0-38-16,-14 3 39 0,-11 7-39 0,25-10 35 0,0 0-35 15,-30 25 36-15,-10 21-36 0,40-46 31 0,0 0-31 16,-45 59 31-16,-4 10-31 0,49-69 25 0,0 0-25 16,-46 75 26-16,9 8-26 0,37-83 27 0,0 0-27 15,-21 86 28-15,19 3-28 0,2-89 26 0,0 0-26 16,18 81 26-16,14-17-26 0,-32-64 22 0,0 0-22 0,40 48 23 15,6-6-23-15,-46-42 21 0,0 0-21 16,49 33 21-16,6-9-21 0,-55-24 9 0,0 0-9 0,55 14 10 16,3-12-10-16,-58-2 3 0,0 0-3 0,64-7 4 15,3-7-4-15,-67 14 4 0,0 0-4 0,60-24 4 16,-7-9-4-16,-53 33 5 0,0 0-5 0,51-42 5 16,-4-6-5-16,-47 48 6 0,0 0-6 0,43-59 6 15,-8-3-6-15,-35 62 6 0,0 0-6 0,32-64 7 0,-9 7-7 16,-23 57 6-16,0 0-6 0,21-54 6 0,-14 7-6 15,-7 47 7-15,0 0-7 0,7-33 7 16,-7 14-7-16,0 19 7 0,0 0-7 0,-3-8 8 0,3 8-8 16,0 0 8-16,0 0-8 0,-18 7 8 0,-9 15-8 15,27-22 8-15,0 0-8 0,-28 31 8 0,5 6-8 16,23-37 6-16,0 0-6 0,-21 39 7 0,11 6-7 0,10-45 5 16,0 0-5-16,-9 45 6 0,7 4-6 0,2-49 8 15,0 0-8-15,5 40 8 0,4-11-8 0,-9-29 8 16,0 0-8-16,16 22 9 0,14-6-9 0,-30-16 8 15,0 0-8-15,32 5 9 0,5-12-9 0,-37 7 10 16,0 0-10-16,35-17 10 0,6-11-10 0,-41 28 10 16,0 0-10-16,40-34 10 0,-3-6-10 0,-37 40 8 0,0 0-8 15,36-40 8-15,-5 4-8 0,-31 36 6 0,0 0-6 16,29-35 7-16,-6 9-7 0,-23 26 4 0,0 0-4 16,21-19 4-16,-12 9-4 0,-9 10 3 0,0 0-3 15,8-5 4-15,1 3-4 0,-9 2 2 0,0 0-2 16,0 0 3-16,9 12-3 0,-9-12 2 0,0 0-2 15,5 12 3-15,6 12-3 0,-11-24 1 0,0 0-1 16,16 28 2-16,-2-2-2 0,-14-26 1 0,0 0-1 16,18 26 1-16,1 9-1 0,-19-35 1 0,0 0-1 15,30 31 1-15,2-12-1 0,-32-19 0 0,0 0 0 0,40 10 1 16,1-13-1-16,-41 3 0 0,0 0 0 0,42-14 1 16,6-19-1-16,-48 33 0 0,0 0 0 0,49-40 1 15,3-8-1-15,-52 48 0 0,0 0 0 0,49-52 0 0,-7 0 0 16,-42 52 0-16,0 0 0 0,43-61 0 0,-3-10 0 15,-40 71-1-15,0 0 1 0,37-78-1 0,-5-1 1 16,-32 79-2-16,0 0 2 0,19-68-2 0,-6 22 2 16,-13 46-2-16,0 0 2 0,5-33-2 0,-7 15 2 15,2 18-3-15,0 0 3 0,-12-10-2 0,-16 5 2 16,28 5-4-16,0 0 4 0,-27 3-3 0,1 6 3 16,26-9-4-16,0 0 4 0,-20 16-4 0,3-3 4 15,17-13-5-15,0 0 5 0,-14 19-5 0,5 4 5 0,9-23-4 16,0 0 4-16,2 24-3 0,12 7 3 0,-14-31-3 15,0 0 3-15,26 35-3 0,15 1 3 0,-41-36-3 16,0 0 3-16,53 38-3 0,1 0 3 0,-54-38-3 16,0 0 3-16,64 37-3 0,-6-4 3 0,-58-33-4 0,0 0 4 15,58 29-3-15,-12 2 3 0,-46-31-5 0,0 0 5 16,32 28-5-16,-20-7 5 0,-12-21-10 0,0 0 10 16,-3 20-10-16,-17 13 10 0,20-33-16 0,0 0 16 15,-30 35-16-15,-10-2 16 0,40-33-18 0,0 0 18 16,-46 26-17-16,-3 5 17 0,49-31-16 0,0 0 16 15,-48 31-16-15,6-5 16 0,42-26-12 0,0 0 12 16,-32 19-12-16,11-10 12 0,21-9-8 0,0 0 8 0,-11 1-7 16,4-2 7-16,7 1-6 0,0 0 6 0,2-11-6 15,8-9 6-15,-10 20-5 0,0 0 5 0,22-26-4 16,15-11 4-16,-37 37-4 0,0 0 4 0,44-36-3 16,10 3 3-16,-54 33-9 0,0 0 9 0,60-33-8 15,4-3 8-15,-64 36-15 0,0 0 15 0,67-37-14 16,5 3 14-16,-72 34-10 0,0 0 10 0,69-38-9 0,-5-4 9 15,-64 42-10-15,0 0 10 0,56-48-9 0,-1-2 9 16,-55 50-5-16,0 0 5 0,51-52-5 0,-3 8 5 16,-48 44-1-16,0 0 1 0,42-38-1 0,-3 5 1 15,-39 33 0-15,0 0 0 0,32-25 0 0,-15 11 0 16,-17 14 1-16,0 0-1 0,11-9 1 0,-11 9-1 16,0 0 4-16,0 0-4 0,7-3 4 0,-7 3-4 0,0 0 5 15,0 0-5-15,-4 17 6 0,-11 19-6 0,15-36 7 16,0 0-7-16,-20 47 8 0,1 10-8 0,19-57 11 15,0 0-11-15,-16 57 12 0,9-1-12 0,7-56 15 16,0 0-15-16,5 48 15 0,9-10-15 0,-14-38 18 16,0 0-18-16,23 31 18 0,9-7-18 0,-32-24 16 0,0 0-16 15,44 14 16-15,11-9-16 0,-55-5 12 16,0 0-12-16,58-5 13 0,5-12-13 0,-63 17 12 0,0 0-12 16,64-28 13-16,3-10-13 0,-67 38 15 0,0 0-15 15,64-40 15-15,-10-12-15 0,-54 52 17 0,0 0-17 16,44-48 18-16,-6 6-18 0,-38 42 17 0,0 0-17 15,28-32 18-15,-11 13-18 0,-17 19 12 0,0 0-12 16,13-13 12-16,-10 7-12 0,-3 6 7 0,0 0-7 16,0 0 8-16,-1 20-8 0,1-20 3 0,0 0-3 15,-2 31 4-15,-2 18-4 0,4-49 2 0,0 0-2 0,0 54 3 16,6-3-3-16,-6-51 1 0,0 0-1 0,15 45 1 16,5-1-1-16,-20-44 1 0,0 0-1 0,32 34 2 15,12-9-2-15,-44-25 1 0,0 0-1 0,49 12 1 16,15-7-1-16,-64-5 1 0,0 0-1 0,65-4 1 15,2-8-1-15,-67 12 1 0,0 0-1 0,64-20 1 0,-3-15-1 16,-61 35 1-16,0 0-1 0,53-43 2 0,-2-6-2 16,-51 49 3-16,0 0-3 0,43-55 3 0,-4-9-3 15,-39 64 5-15,0 0-5 0,31-61 6 0,-4 9-6 16,-27 52 6-16,0 0-6 0,19-50 6 0,-5 0-6 16,-14 50 7-16,0 0-7 0,13-45 7 0,-10 9-7 15,-3 36 7-15,0 0-7 0,2-30 7 0,-4 9-7 16,2 21 6-16,0 0-6 0,-3-13 6 0,-6 2-6 0,9 11 5 15,0 0-5-15,-9-3 6 0,-5 3-6 0,14 0 4 16,0 0-4-16,-21 1 5 0,-9 10-5 16,30-11 3-16,0 0-3 0,-30 12 4 0,2 9-4 15,28-21 3-15,0 0-3 0,-27 24 3 16,1 5-3-16,26-29 2 16,0 0-2-16,-29 35 2 0,3 7-2 15,26-42 1-15,0 0-1 0,-30 50 2 16,-4 12-2-16,34-62 0 15,0 0 0-15,-31 71 1 0,13 7-1 0,18-78 0 16,0 0 0-16,-9 64 1 0,6-19-1 16,3-45 0-16,0 0 0 0,7 36 0 0,12-10 0 15,-19-26 0-15,0 0 0 0,27 17 1 0,6-11-1 16,-33-6 0-16,0 0 0 16,39-7 1-16,5-9-1 0,-44 16 0 15,0 0 0-15,48-24 1 0,1-7-1 16,-49 31 1-1,0 0-1-15,44-38 1 0,-3-4-1 16,-41 42 2-16,0 0-2 0,32-45 3 0,-1 0-3 16,-31 45 4-16,0 0-4 0,21-38 4 15,-1 12-4-15,-20 26 4 16,0 0-4-16,10-15 4 0,1 2-4 0,-11 13 2 16,0 0-2-16,0 0 3 0,11-10-3 0,-11 10 2 0,0 0-2 0,0 0 2 15,0 0-2-15,0 0 2 0,0 0-2 0,0 0 2 0,0 0-2 16,0 0 2-16,0 0-2 0,0 23 2 0,0 13-2 15,0-36 2-15,0 0-2 0,1 40 2 16,6-2-2-16,-7-38 1 16,0 0-1-16,15 33 2 0,8 1-2 15,-23-34 0-15,0 0 0 16,35 25 1-16,9-17-1 0,-44-8 0 16,0 0 0-16,56 4 1 0,15-16-1 0,-71 12 0 0,0 0 0 0,72-25 1 0,4-11-1 15,-76 36 1-15,0 0-1 0,74-49 1 0,-3-11-1 0,-71 60 1 0,0 0-1 0,71-68 2 0,3-1-2 0,-74 69 2 0,0 0-2 0,68-81 2 0,-9-16-2 0,-59 97 2 0,0 0-2 0,46-107 3 0,-9-4-3 16,-37 111 2-16,0 0-2 0,30-114 3 0,-13-9-3 0,-17 123 2 0,0 0-2 0,11-114 3 0,-8 8-3 0,-3 106 2 15,0 0-2-15,-7-92 2 0,-7 16-2 0,14 76 0 0,0 0 0 0,-19-60 1 0,-4 18-1 0,23 42 0 0,0 0 0 0,-32-21 0 0,-3 30 0 0,35-9 0 0,0 0 0 16,-44 36 0-16,-2 28 0 0,46-64-4 0,0 0 4 16,-46 85-3-16,2 9 3 0,44-94-10 0,0 0 10 15,-41 116-9-15,1 24 9 0,40-140-17 0,0 0 17 16,-37 161-16-16,7 27 16 0,30-188-15 0,0 0 15 0,-16 184-14 16,17-20 14-16,-1-164-11 0,0 0 11 0,22 137-11 15,6-40 11-15,-28-97-9 0,0 0 9 0,37 72-8 16,2-23 8-16,-39-49-13 0,0 0 13 0,44 29-12 15,2-17 12-15,0 1-1425 0</inkml:trace>
  <inkml:trace contextRef="#ctx0" brushRef="#br0" timeOffset="105018.29">12659 13754 1267 0,'0'0'0'16,"0"0"0"-16,0 0 0 0,0 0 43 0,0 0-43 0,-9 32 44 15,5 14-44-15,4-46 70 0,0 0-70 0,-9 68 71 16,4 17-71-16,5-85 63 0,0 0-63 0,-7 88 64 16,0 2-64-16,7-90 28 0,0 0-28 0,-7 92 29 15,2 5-29-15,5-97 17 0,0 0-17 0,-9 95 18 16,3-12-18-16,6-83 7 0,0 0-7 0,-7 64 8 16,6-23-8-16,1 1-1237 0</inkml:trace>
  <inkml:trace contextRef="#ctx0" brushRef="#br0" timeOffset="105228.08">12406 14305 1199 0,'0'0'0'0,"0"0"0"0,14 14 0 0,-14-14 2 16,0 0-2-16,20 15 3 0,13 4-3 0,-33-19 7 15,0 0-7-15,43 12 8 0,6-8-8 0,-49-4 2 0,0 0-2 16,55-5 3-16,12-11-3 0,-67 16 8 0,0 0-8 16,77-22 8-16,12-11-8 0,2 3-870 0</inkml:trace>
  <inkml:trace contextRef="#ctx0" brushRef="#br0" timeOffset="105438.37">13287 13981 1166 0,'0'0'0'16,"14"-15"0"-16,18-27 0 0,-32 42 61 0,0 0-61 15,33-52 62-15,1 2-62 0,-34 50 118 0,0 0-118 16,28-43 119-16,-10 6-119 0,-18 37 87 0,0 0-87 15,10-27 88-15,-6 13-88 0,-4 14 59 0,0 0-59 0,-6-7 59 16,-6 9-59-16,12-2 44 0,0 0-44 0,-25 13 45 16,-13 20-45-16,38-33 32 0,0 0-32 0,-37 42 33 15,1 13-33-15,36-55 26 0,0 0-26 0,-26 68 27 16,3 22-27-16,23-90 22 0,0 0-22 0,-20 91 22 16,8-4-22-16,12-87 22 0,0 0-22 0,-5 85 22 0,5 3-22 15,0-88 20-15,0 0-20 0,9 87 20 16,5-11-20-16,-14-76 14 0,0 0-14 0,17 66 15 0,6-11-15 15,0 0-1578-15</inkml:trace>
  <inkml:trace contextRef="#ctx0" brushRef="#br0" timeOffset="106877.08">13822 14191 1177 0,'0'0'0'15,"0"0"0"-15,12 0 0 0,-12 0 44 0,0 0-44 16,9 0 45-16,-9 0-45 0,0 0 80 0,0 0-80 15,9 0 81-15,-9 0-81 0,0 0 59 0,0 0-59 16,0 0 60-16,-15 0-60 0,15 0 46 0,0 0-46 0,-19 12 47 16,-13 8-47-16,32-20 32 0,0 0-32 0,-32 33 32 15,4 11-32-15,28-44 28 0,0 0-28 16,-19 55 28-16,10 12-28 0,9-67 34 0,0 0-34 0,2 65 35 16,14-15-35-16,-16-50 33 0,0 0-33 0,28 38 34 15,7-14-34-15,-35-24 28 0,0 0-28 0,43 16 28 0,2-8-28 16,-45-8 24-16,0 0-24 0,43 2 24 0,-3-11-24 15,-40 9 19-15,0 0-19 0,37-19 19 0,-8-8-19 16,-29 27 15-16,0 0-15 0,21-33 16 0,-7-4-16 16,-14 37 11-16,0 0-11 0,2-43 11 0,-8-5-11 15,6 48 7-15,0 0-7 0,-10-47 7 0,-6 5-7 16,16 42 5-16,0 0-5 0,-19-36 6 0,-10 0-6 16,29 36 3-16,0 0-3 0,-31-37 4 0,-3-1-4 0,34 38 3 15,0 0-3-15,-30-40 4 0,5-3-4 0,25 43 5 16,0 0-5-16,-16-41 5 0,13 6-5 0,3 35 4 0,0 0-4 15,5-35 5-15,16-1-5 0,-21 36 4 16,0 0-4-16,37-31 4 0,9 8-4 0,-46 23 2 16,0 0-2-16,55-13 3 0,1 1-3 0,-56 12 1 15,0 0-1-15,60-4 2 0,-1 8-2 0,-59-4 1 16,0 0-1-16,58 15 1 0,-7 18-1 0,-51-33 0 0,0 0 0 16,48 48 1-16,-8 10-1 0,-40-58 0 0,0 0 0 15,32 64 1-15,-9 5-1 0,-23-69 1 0,0 0-1 16,14 76 1-16,0 2-1 0,-14-78 2 0,0 0-2 0,9 78 2 15,3-6-2-15,-12-72 2 0,0 0-2 16,16 63 2-16,2-18-2 0,-18-45 3 0,0 0-3 0,18 33 4 16,3-11-4-16,-21-22 4 0,0 0-4 0,25 7 4 15,6-16-4-15,-31 9 7 0,0 0-7 0,36-24 8 16,4-14-8-16,-40 38 7 0,0 0-7 0,35-50 7 16,-1-18-7-16,-34 68 7 0,0 0-7 0,32-71 7 15,-2 2-7-15,-30 69 6 0,0 0-6 0,32-57 6 16,-4 5-6-16,-28 52 5 0,0 0-5 0,26-40 5 0,-6 13-5 15,-20 27 5-15,0 0-5 0,16-18 6 0,-1 10-6 16,-15 8 3-16,0 0-3 0,13 0 4 0,-1 3-4 16,-12-3 3-16,0 0-3 0,14 16 3 0,-1 13-3 15,-13-29 2-15,0 0-2 0,10 33 3 0,-5 3-3 16,-5-36 3-16,0 0-3 0,4 42 3 0,-4 3-3 16,0-45 3-16,0 0-3 0,0 48 4 0,0 1-4 15,0-49 6-15,0 0-6 0,0 38 7 0,4-16-7 0,-4-22 8 16,0 0-8-16,14 9 9 0,12-9-9 0,-26 0 9 15,0 0-9-15,39-17 9 0,9-21-9 0,-48 38 9 16,0 0-9-16,51-45 10 0,5-6-10 0,-56 51 9 0,0 0-9 16,59-48 9-16,-5 1-9 0,-54 47 8 0,0 0-8 15,50-45 9-15,-8 5-9 0,-42 40 8 0,0 0-8 16,32-31 9-16,-11 12-9 0,-21 19 7 0,0 0-7 16,14-8 7-16,-5 6-7 0,-9 2 6 0,0 0-6 15,9 14 6-15,5 19-6 0,-14-33 3 16,0 0-3-16,12 41 4 0,2 4-4 0,-14-45 3 0,0 0-3 15,18 45 3-15,1-5-3 0,-19-40 2 0,0 0-2 16,23 41 3-16,7 3-3 0,-30-44 2 0,0 0-2 16,37 34 2-16,0-16-2 0,-37-18 1 0,0 0-1 15,45 0 1-15,-1-18-1 0,-44 18 0 0,0 0 0 16,46-26 1-16,1-5-1 0,-47 31 0 0,0 0 0 0,48-33 0 16,1 0 0-16,-49 33 0 0,0 0 0 0,43-27 0 15,-8 1 0-15,-35 26-2 0,0 0 2 0,28-24-1 16,-7 1 1-16,-21 23-4 0,0 0 4 0,13-19-3 0,-3 5 3 15,-10 14-5-15,0 0 5 0,9-10-4 0,-4 3 4 16,-5 7-4-16,0 0 4 0,0 0-3 0,9-7 3 16,-9 7-3-16,0 0 3 0,0 0-3 15,0 0 3-15,0 0-2 0,0 0 2 0,9-5-2 16,-9 5 2-16,0 0-1 0,0 0 1 0,14 8-1 0,-2 1 1 16,-12-9-1-16,0 0 1 0,20 4 0 0,3-1 0 15,-23-3 0-15,0 0 0 0,30-2 0 0,3-8 0 0,-33 10 0 16,0 0 0-16,36-19 0 0,2-9 0 0,-38 28-1 15,0 0 1-15,41-36 0 0,5-9 0 0,-46 45-1 16,0 0 1-16,41-49 0 0,-8 3 0 0,-33 46-1 16,0 0 1-16,27-44 0 0,-13 1 0 0,-14 43 0 15,0 0 0-15,-2-40 0 0,-16 7 0 0,18 33 0 0,0 0 0 16,-32-29 0-16,-13 10 0 0,45 19 0 16,0 0 0-16,-57-5 1 0,1 15-1 0,56-10 1 0,0 0-1 15,-59 23 1-15,10 10-1 0,49-33 1 0,0 0-1 16,-42 41 1-16,12 21-1 0,30-62 1 0,0 0-1 15,-18 73 2-15,18 7-2 0,0-80 2 0,0 0-2 16,19 74 2-16,17-5-2 0,-36-69 3 0,0 0-3 16,53 54 3-16,19-11-3 0,-72-43 2 0,0 0-2 15,78 31 2-15,3-6-2 0,-81-25 0 0,0 0 0 0,77 5 0 16,-6-24 0-16,-4 1-1778 0</inkml:trace>
  <inkml:trace contextRef="#ctx0" brushRef="#br0" timeOffset="109489.15">13237 15726 1491 0,'0'0'0'0,"0"0"0"0,-23 8 0 0,23-8 55 0,0 0-55 15,-24 16 55-15,-10 8-55 0,34-24 87 0,0 0-87 16,-40 31 87-16,-13 12-87 0,53-43 60 0,0 0-60 16,-57 47 61-16,-1 5-61 0,58-52 26 0,0 0-26 15,-49 54 26-15,10 3-26 0,39-57 16 0,0 0-16 16,-20 59 16-16,15 1-16 0,5-60 10 0,0 0-10 16,14 56 11-16,21-11-11 0,-35-45 8 0,0 0-8 0,52 39 8 15,15-6-8-15,-67-33 7 0,0 0-7 0,69 30 7 16,3-1-7-16,-72-29 6 0,0 0-6 0,76 30 6 15,0 1-6-15,-76-31 4 0,0 0-4 0,68 31 4 16,-16 3-4-16,-52-34 4 0,0 0-4 0,38 35 4 16,-20-4-4-16,-18-31 3 0,0 0-3 0,-7 38 4 0,-30 11-4 15,37-49 1-15,0 0-1 0,-55 45 2 16,-15-9-2-16,70-36 1 0,0 0-1 0,-74 24 1 16,10-10-1-16,64-14 0 0,0 0 0 0,-49 4 0 0,12-13 0 15,37 9 0-15,0 0 0 0,-18-26 0 0,23-21 0 16,-5 47-1-16,0 0 1 0,20-57 0 0,15-12 0 15,-35 69-1-15,0 0 1 0,53-74-1 0,19 3 1 16,-72 71-1-16,0 0 1 0,78-71-1 0,5 3 1 16,-83 68-3-16,0 0 3 0,85-64-2 0,-8 12 2 0,-77 52-1 15,0 0 1-15,65-38 0 0,-10 17 0 0,-55 21 0 16,0 0 0-16,50-5 0 0,-13 17 0 0,-37-12 5 16,0 0-5-16,31 28 6 0,-11 17-6 0,-20-45 14 0,0 0-14 15,16 54 15-15,-7 8-15 0,-9-62 27 0,0 0-27 16,5 67 28-16,-2 3-28 0,-3-70 34 0,0 0-34 15,6 64 35-15,-1-5-35 0,-5-59 34 0,0 0-34 16,12 46 35-16,-1-13-35 0,-11-33 28 0,0 0-28 16,18 12 29-16,10-24-29 0,-28 12 22 15,0 0-22-15,32-31 22 0,1-16-22 0,-1 1-1736 0</inkml:trace>
  <inkml:trace contextRef="#ctx0" brushRef="#br0" timeOffset="109659.45">13984 15897 1479 0,'0'0'0'0,"3"7"0"0,1 12 0 15,-4-19-1-15,0 0 1 0,5 21 0 16,4-6 0-16,-9-15-13 0,0 0 13 0,18 12-13 0,21 2 13 16,-39-14-29-16,0 0 29 0,49 7-28 0,9-16 28 15,4 1-987-15</inkml:trace>
  <inkml:trace contextRef="#ctx0" brushRef="#br0" timeOffset="110103.35">14729 15828 1367 0,'0'0'0'0,"0"0"0"0,-9 19 0 0,9-19 61 16,0 0-61-16,-20 17 62 0,-10 9-62 16,30-26 111-16,0 0-111 0,-40 33 111 0,-10 12-111 0,50-45 97 15,0 0-97-15,-49 57 98 0,0 21-98 0,49-78 59 0,0 0-59 16,-46 88 59-16,9 6-59 0,37-94 41 15,0 0-41-15,-29 93 42 0,17-8-42 0,12-85 31 16,0 0-31-16,0 79 32 0,19-1-32 0,-19-78 22 0,0 0-22 16,39 63 23-16,16-22-23 0,-55-41 18 0,0 0-18 15,81 16 18-15,29-21-18 0,-110 5 12 0,0 0-12 16,121-26 13-16,6-26-13 0,-127 52 6 0,0 0-6 16,127-63 7-16,4-4-7 0,-131 67 2 0,0 0-2 15,111-73 2-15,-23-10-2 0,-88 83 0 0,0 0 0 0,75-90 0 16,-15-3 0-16,-60 93-3 0,0 0 3 0,51-90-2 15,-16 12 2-15,-35 78-1 0,0 0 1 0,21-66-1 16,-12 9 1-16,-9 57 0 0,0 0 0 0,2-45 0 16,-9 12 0-16,7 33 0 0,0 0 0 0,-11-19 1 15,1 14-1-15,10 5 4 0,0 0-4 0,-15 17 5 16,-9 25-5-16,24-42 11 0,0 0-11 0,-25 55 11 16,4 9-11-16,21-64 18 0,0 0-18 0,-14 76 18 15,8 23-18-15,6-99 28 0,0 0-28 0,2 98 29 0,9-4-29 16,-11-94 31-16,0 0-31 0,23 83 32 0,7-17-32 15,-30-66 24-15,0 0-24 0,39 55 25 0,-2-8-25 16,-37-47 7-16,0 0-7 0,46 31 8 0,5-22-8 16,-51-9 1-16,0 0-1 0,51-18 1 0,2-23-1 15,2-1-1846-15</inkml:trace>
  <inkml:trace contextRef="#ctx0" brushRef="#br0" timeOffset="110419.64">16031 16345 1827 0,'0'0'0'0,"14"-17"0"0,25-30 0 0,-39 47 11 16,0 0-11-16,46-66 11 0,0-17-11 0,-46 83 18 15,0 0-18-15,44-90 19 0,-4 0-19 0,-40 90 17 0,0 0-17 16,36-85 18-16,-5 11-18 0,-31 74 10 0,0 0-10 15,25-55 10-15,-12 25-10 16,-13 30 9-16,0 0-9 0,3-7 10 0,-3 7-10 0,0 0 11 0,0 0-11 16,-16 33 11-16,-12 21-11 0,28-54 16 0,0 0-16 15,-37 64 17-15,-13 3-17 0,50-67 21 0,0 0-21 16,-60 71 22-16,-10 7-22 0,70-78 21 0,0 0-21 16,-74 80 21-16,5-4-21 0,69-76 20 0,0 0-20 15,-65 66 20-15,6-11-20 0,59-55 14 0,0 0-14 16,-45 42 15-16,16-18-15 0,29-24 12 0,0 0-12 0,-16 15 13 15,13-4-13-15,3-11 9 0,0 0-9 16,12 3 10-16,27-6-10 0,-39 3 8 0,0 0-8 0,60-7 9 16,14-5-9-16,-74 12 8 0,0 0-8 0,88-11 8 15,13 6-8-15,-101 5 14 0,0 0-14 0,108 2 15 16,-1 10-15-16,-107-12 22 0,0 0-22 0,106 21 23 0,-3 7-23 16,-103-28 27-16,0 0-27 0,90 38 27 0,-9 19-27 15,-81-57 30-15,0 0-30 0,65 60 30 0,-17-4-30 16,-2-3-1766-16</inkml:trace>
  <inkml:trace contextRef="#ctx0" brushRef="#br0" timeOffset="125069.05">16758 13573 684 0,'0'0'0'0,"0"0"0"15,0 0 0-15,0 0 7 0,0 0-7 0,0 0 7 16,-3-19-7-16,3 19 26 0,0 0-26 0,7-14 27 15,-2-7-27-15,-5 21 26 0,0 0-26 0,12-17 26 16,-1 6-26-16,-11 11 16 0,0 0-16 0,17-12 17 0,13-3-17 16,-30 15 10-16,0 0-10 0,41-19 10 0,14 3-10 15,-55 16 12-15,0 0-12 0,63-14 12 0,13-1-12 16,-76 15 12-16,0 0-12 0,88-19 13 0,11 0-13 16,-99 19 21-16,0 0-21 0,103-16 22 0,2 6-22 15,-105 10 26-15,0 0-26 0,105-6 26 0,-12 0-26 16,-93 6 29-16,0 0-29 15,85 0 30-15,-6 6-30 0,-79-6 31 16,0 0-31-16,66 7 31 0,-12 4-31 16,-54-11 28-16,0 0-28 0,37 12 29 0,-14 0-29 0,-23-12 27 0,0 0-27 0,18 19 28 0,0 5-28 15,-18-24 28-15,0 0-28 0,12 37 29 0,2 6-29 0,-14-43 35 16,0 0-35-16,9 48 35 0,1 3-35 0,-10-51 37 16,0 0-37-16,13 53 38 0,-3 6-38 0,-10-59 36 0,0 0-36 15,13 61 36-15,-4-1-36 0,-9-60 38 0,0 0-38 16,8 73 38-16,-2 15-38 0,-6-88 32 0,0 0-32 15,9 95 33-15,-1 7-33 0,-8-102 29 16,0 0-29-16,14 111 30 16,6 14-30-16,-20-125 30 15,0 0-30-15,23 130 30 0,2 6-30 16,-25-136 30-16,0 0-30 16,22 135 30-16,0-7-30 0,-22-128 31 15,0 0-31-15,16 125 31 16,-9 1-31-16,-7-126 28 15,0 0-28-15,0 120 29 0,-11-8-29 0,11-112 24 16,0 0-24-16,-16 114 25 0,-5 9-25 16,21-123 24-16,0 0-24 0,-27 116 24 0,-3-10-24 15,30-106 21 1,0 0-21-16,-33 104 22 0,-4 5-22 16,37-109 19-16,0 0-19 0,-41 103 20 15,-5-16-20-15,46-87 18 0,0 0-18 0,-56 78 19 0,-13-9-19 16,69-69 19-16,0 0-19 0,-69 62 20 0,-1-1-20 0,70-61 18 0,0 0-18 0,-66 52 19 0,-1-9-19 0,67-43 16 0,0 0-16 0,-63 31 16 0,1-12-16 0,62-19 12 0,0 0-12 0,-55 5 12 0,8-10-12 15,47 5 9-15,0 0-9 0,-36-20 9 0,10-22-9 0,26 42 1 0,0 0-1 0,-12-55 1 0,15-11-1 0,-3 2-1676 16</inkml:trace>
  <inkml:trace contextRef="#ctx0" brushRef="#br0" timeOffset="126500.25">19192 14803 662 0,'0'0'0'0,"0"0"0"0,0 0 0 15,0 0 14-15,0 0-14 0,0 0 14 0,0 0-14 16,0 0 19-16,0 0-19 0,0 0 20 0,0 0-20 16,0 0 10-16,0 0-10 0,0 0 11 0,0 0-11 15,0 0 3-15,0 0-3 0,-16 7 3 0,16-7-3 16,0 0 1-16,0 0-1 0,0 0 1 0,-7 0-1 15,7 0 0-15,0 0 0 0,0 0 1 0,0 0-1 16,0 0 2-16,0 0-2 0,-7 5 3 0,7-5-3 16,0 0 19-16,0 0-19 0,0 0 19 0,0 0-19 0,0 0 48 15,0 0-48-15,-7-1 49 0,7 1-49 0,0 0 65 16,0 0-65-16,-7 0 65 0,7 0-65 0,0 0 64 16,0 0-64-16,0 0 64 0,17-14-64 0,-17 14 57 0,0 0-57 15,35-18 57-15,11-1-57 0,-46 19 48 16,0 0-48-16,62-24 49 0,12-4-49 0,-74 28 48 0,0 0-48 15,85-31 48-15,14-3-48 0,-99 34 41 0,0 0-41 16,111-38 41-16,12-6-41 0,-123 44 46 0,0 0-46 16,142-45 47-16,6-5-47 0,-148 50 44 0,0 0-44 15,171-48 44-15,14 6-44 0,-185 42 39 0,0 0-39 16,179-33 40-16,-12 9-40 0,-167 24 30 0,0 0-30 0,154-19 31 16,-20 7-31-16,-134 12 25 0,0 0-25 0,109-7 25 15,-24 2-25-15,-85 5 19 0,0 0-19 0,64-2 20 16,-19 4-20-16,-45-2 15 0,0 0-15 0,32 2 16 15,-14-2-16-15,-18 0 11 0,0 0-11 0,10 1 12 16,-10-1-12-16,0 0 8 0,0 0-8 0,8 12 9 16,-7-1-9-16,-1-11 6 0,0 0-6 0,2 12 7 0,-5 2-7 15,3-14 3-15,0 0-3 0,-4 10 3 0,4-10-3 16,0 0-1475-16</inkml:trace>
  <inkml:trace contextRef="#ctx0" brushRef="#br0" timeOffset="126978.04">20877 13803 1155 0,'0'0'0'15,"5"-5"0"-15,13-2 0 0,-18 7 23 0,0 0-23 16,30-9 24-16,12 6-24 0,-42 3 51 0,0 0-51 16,51-7 51-16,6 2-51 0,-57 5 25 0,0 0-25 0,58 1 26 15,2 10-26-15,-60-11 37 0,0 0-37 16,67 15 37-16,11 6-37 0,-78-21 27 0,0 0-27 0,86 26 28 47,3 10-28-47,-89-36 37 0,0 0-37 0,79 49 38 0,-8 15-38 0,-71-64 40 0,0 0-40 15,53 73 40-15,-15 8-40 0,-38-81 40 0,0 0-40 0,23 92 40 16,-16 15-40-16,-7-107 37 16,0 0-37-16,-8 112 38 0,-15-1-38 15,23-111 35-15,0 0-35 16,-29 106 35-16,-2-4-35 15,31-102 33-15,0 0-33 0,-30 86 34 0,0-18-34 16,30-68 27-16,0 0-27 0,-27 43 28 0,2-24-28 16,25-19 28-16,0 0-28 0,-19-22 29 0,0-46-29 0,-1 1-1473 15</inkml:trace>
  <inkml:trace contextRef="#ctx0" brushRef="#br0" timeOffset="128906.23">17868 10276 684 0,'0'0'0'16,"0"0"0"-16,0 0 0 0,0 0 26 0,0 0-26 0,0 0 26 15,0 0-26-15,0 0 37 0,0 0-37 16,0 0 37-16,-16 4-37 0,16-4 29 0,0 0-29 0,-16-2 29 16,-1 0-29-16,17 2 27 0,0 0-27 0,-13-3 27 15,6-3-27-15,7 6 19 0,0 0-19 0,-3-7 20 16,3 7-20-16,0 0 14 0,0 0-14 0,9-15 14 16,10-6-14-16,-19 21 17 0,0 0-17 0,28-21 18 15,4 8-18-15,-32 13 21 0,0 0-21 16,34-6 22 31,-1 10-22-47,-33-4 25 0,0 0-25 15,34 8 26-15,-1 13-26 0,-33-21 28 0,0 0-28 0,35 31 29 0,-3 6-29 0,-32-37 33 0,0 0-33 16,27 48 33-16,-4 16-33 0,-23-64 30 0,0 0-30 0,19 75 30 0,-5 6-30 0,-14-81 25 16,0 0-25-16,9 83 26 0,-6 2-26 15,-3-85 32-15,0 0-32 0,0 90 33 0,-1 15-33 16,1-105 30-16,0 0-30 15,-4 104 30-15,-1-14-30 0,5-90 25 16,0 0-25-16,-4 83 26 0,-1 2-26 0,5-85 27 16,0 0-27-16,-3 78 28 0,-1-7-28 15,4-71 28-15,0 0-28 16,0 62 29-16,4-13-29 0,-4-49 24 16,0 0-24-16,3 39 25 0,2-6-25 15,-5-33 24-15,0 0-24 0,4 28 25 16,1-7-25-16,-5-21 21 0,0 0-21 15,9 24 22-15,-2 11-22 0,-7-35 17 16,0 0-17-16,11 31 18 0,-3-9-18 16,-8-22 13-16,0 0-13 0,11 21 13 15,3 10-13-15,-14-31 11 16,0 0-11-16,13 28 11 0,-5-4-11 16,-8-24 8-16,0 0-8 15,0 30 9-15,-8 8-9 0,8-38 7 16,0 0-7-16,-22 41 7 0,-15 1-7 15,37-42 6-15,0 0-6 0,-51 39 7 0,-5 1-7 16,56-40 8-16,0 0-8 0,-67 44 8 0,-11 2-8 16,78-46 13-16,0 0-13 15,-74 40 13-15,7-7-13 0,67-33 12 16,0 0-12-16,-58 21 13 0,13-14-13 0,45-7 2 16,0 0-2-16,-33-11 3 0,6-16-3 15,-3 1-1425-15</inkml:trace>
  <inkml:trace contextRef="#ctx0" brushRef="#br0" timeOffset="132268.26">19015 10608 628 0,'0'0'0'16,"0"0"0"-16,14-20 0 0,-14 20 37 0,0 0-37 15,14-19 37-15,-1 1-37 0,-13 18 70 0,0 0-70 16,10-19 71-16,-1 5-71 0,-9 14 59 0,0 0-59 16,7-10 59-16,-7 10-59 0,0 0 51 0,0 0-51 15,0 0 52-15,9-2-52 0,-9 2 44 0,0 0-44 0,7 21 45 16,2 19-45-16,-9-40 42 0,0 0-42 0,7 57 42 15,-5 9-42-15,-2-66 41 0,0 0-41 0,3 81 41 16,3 14-41 0,-6-95 37-16,0 0-37 0,7 99 38 15,-2-13-38-15,-5-86 38 16,0 0-38-16,7 80 38 0,4 0-38 16,-11-80 25-16,0 0-25 0,15 76 25 0,7-7-25 0,1 2-1080 0</inkml:trace>
  <inkml:trace contextRef="#ctx0" brushRef="#br0" timeOffset="132657.72">19426 10823 606 0,'0'0'0'0,"0"10"0"0,0 15 0 0,0-25 55 0,0 0-55 15,0 34 56-15,6 18-56 0,-6-52 103 0,0 0-103 16,12 55 104-16,2-6-104 0,-14-49 63 0,0 0-63 16,23 45 63-16,9-9-63 0,-32-36 37 0,0 0-37 15,32 28 38-15,3-7-38 0,-35-21 22 0,0 0-22 16,39 8 23-16,5-4-23 0,-44-4 20 0,0 0-20 16,44-7 21-16,-9-10-21 0,-35 17 18 0,0 0-18 15,28-32 19-15,-6-9-19 0,-22 41 20 0,0 0-20 16,10-57 20-1,-8-16-20-15,-2 73 21 0,0 0-21 0,-7-83 21 0,-9 5-21 0,16 78 20 16,0 0-20-16,-25-73 20 0,-10 4-20 16,35 69 19-16,0 0-19 0,-42-53 19 0,-11 11-19 15,53 42 22-15,0 0-22 0,-58-26 23 0,-1 16-23 0,59 10 14 0,0 0-14 0,-51 1 15 0,14 13-15 16,37-14 1-16,0 0-1 0,-26 19 2 0,17 0-2 16,9-19-2-16,0 0 2 0,3 21-1 15,17 3 1-15,-1 2-1052 0</inkml:trace>
  <inkml:trace contextRef="#ctx0" brushRef="#br0" timeOffset="133211.56">19481 9715 1076 0,'0'0'0'0,"-14"-3"0"0,-20-6 0 0,34 9-3 0,0 0 3 16,-53-5-3-16,-10 10 3 0,63-5 0 0,0 0 0 15,-69 12 0-15,4 13 0 0,65-25 2 0,0 0-2 16,-62 29 3-16,7 9-3 0,55-38 9 0,0 0-9 16,-49 59 10-16,3 27-10 0,46-86 20 0,0 0-20 15,-46 106 20-15,-14 12-20 0,60-118 35 0,0 0-35 16,-56 140 35-16,3 26-35 0,53-166 34 0,0 0-34 0,-46 190 34 15,12 9-34-15,34-199 28 0,0 0-28 0,-16 192 29 16,18-20-29-16,-2-172 26 0,0 0-26 0,13 142 27 16,11-25-27-16,-24-117 36 0,0 0-36 0,32 102 36 15,10-10-36-15,-42-92 21 0,0 0-21 0,50 83 22 0,3-22-22 16,-53-61 24-16,0 0-24 0,53 38 25 0,12-23-25 16,-65-15 26-16,0 0-26 0,78-12 27 15,17-26-27-15,-95 38 36 0,0 0-36 0,99-57 37 0,3-17-37 16,-102 74 39-16,0 0-39 0,104-82 39 0,6-2-39 15,-110 84 37-15,0 0-37 0,107-97 38 0,-8-5-38 16,-99 102 35-16,0 0-35 0,94-108 36 0,-3 6-36 16,-91 102 33-16,0 0-33 0,82-105 34 0,-10-13-34 0,-72 118 33 15,0 0-33-15,55-113 33 0,-16-4-33 16,-39 117 29-16,0 0-29 0,21-113 30 0,-20-8-30 0,-1 121 25 16,0 0-25-16,-12-121 25 0,-18-4-25 0,30 125 19 15,0 0-19-15,-40-115 20 0,-12 5-20 0,52 110 14 16,0 0-14-16,-60-86 14 0,-5 17-14 0,65 69 4 0,0 0-4 15,-79-33 4-15,-24 43-4 0,103-10 0 0,0 0 0 16,-107 43 0-16,-1 23 0 0,2 2-1600 0</inkml:trace>
  <inkml:trace contextRef="#ctx0" brushRef="#br0" timeOffset="135389.29">18433 12481 1065 0,'0'0'0'0,"0"0"0"0,35 8 0 0,-35-8 11 0,0 0-11 16,34 9 12-16,1-2-12 0,-35-7 22 0,0 0-22 16,35 2 23-16,4-4-23 0,-39 2 44 0,0 0-44 15,41-3 45-15,1-1-45 0,-42 4 34 0,0 0-34 16,46 0 34-16,2 0-34 0,-48 0 30 0,0 0-30 15,51-5 30-15,3-2-30 0,-54 7 25 0,0 0-25 0,59-10 26 16,6-4-26 0,-65 14 20-16,0 0-20 0,76-23 20 0,14-3-20 15,-90 26 18-15,0 0-18 0,95-34 18 0,6-8-18 0,-101 42 15 0,0 0-15 0,107-48 15 16,13-9-15-16,-120 57 21 0,0 0-21 0,126-61 21 16,2 2-21-16,-128 59 30 0,0 0-30 0,138-55 30 15,9-4-30-15,-147 59 32 0,0 0-32 0,144-62 32 16,1-6-32-16,-145 68 30 0,0 0-30 0,131-64 31 0,-8 7-31 15,-123 57 28-15,0 0-28 0,110-52 29 0,-13 16-29 16,-97 36 15-16,0 0-15 0,81-28 15 0,-25 11-15 16,-56 17 8-16,0 0-8 0,36-12 8 0,-17 6-8 15,-19 6 3-15,0 0-3 0,0 0 4 0,-14 6-4 16,14-6 2-16,0 0-2 0,-32 12 2 0,-19 5-2 16,51-17 0-16,0 0 0 0,-62 23 1 0,2 1-1 15,60-24 0-15,0 0 0 0,-60 28 0 0,0 4 0 0,60-32 0 16,0 0 0-16,-65 35 0 0,1 1 0 0,64-36-3 15,0 0 3-15,-67 35-2 0,6 1 2 16,61-36-6-16,0 0 6 0,-66 37-5 0,-4-1 5 0,70-36-16 0,0 0 16 16,-78 36-15-16,-10-5 15 0,88-31-23 0,0 0 23 15,-94 33-22-15,-3 0 22 0,97-33-18 0,0 0 18 16,-100 37-18-16,-15 11 18 0,115-48-12 0,0 0 12 16,-111 48-11-16,1 1 11 0,110-49-7 0,0 0 7 15,-107 45-7-15,-6-9 7 0,113-36-3 0,0 0 3 16,-108 31-3-16,16-5 3 0,92-26-1 15,0 0 1-15,-90 25-1 0,6-3 1 0,84-22-1 16,0 0 1-16,-78 23 0 0,9-1 0 0,69-22 0 16,0 0 0-16,-58 14 0 0,23-4 0 15,35-10 0-15,0 0 0 0,-20 2 0 16,11 2 0-16,9-4 0 0,0 0 0 0,0 0 0 0,0 0 0 16,0 0 0-16,0 0 0 0,29 0 0 0,27-13 0 15,-56 13 0-15,0 0 0 0,72-22 0 16,10-9 0-16,-82 31 0 15,0 0 0-15,100-44 0 0,25-9 0 16,-125 53 0-16,0 0 0 0,138-68 0 0,16-13 0 16,-154 81 0-16,0 0 0 0,165-81 1 15,12 3-1-15,-177 78 1 0,0 0-1 16,176-76 1-16,-6 0-1 0,-170 76 1 0,0 0-1 16,162-77 2-16,-8 5-2 0,-154 72 1 0,0 0-1 15,132-61 2-15,-15 16-2 0,-117 45 1 16,0 0-1-16,97-40 2 0,-16 13-2 15,-81 27 0-15,0 0 0 0,69-25 1 0,-16 8-1 16,-53 17 0 0,0 0 0-16,33-12 0 0,-15 5 0 0,-18 7-2 15,0 0 2-15,0 0-1 0,-18-9 1 16,18 9-4-16,0 0 4 0,-37 0-3 0,-21 6 3 16,58-6-7-16,0 0 7 0,-74 10-7 0,-15 4 7 15,89-14-12-15,0 0 12 0,-98 19-11 0,-22 9 11 0,120-28-14 16,0 0 14-16,-129 31-13 0,-18 10 13 15,147-41-21-15,0 0 21 0,-153 49-21 16,-17 18 21-16,170-67-19 0,0 0 19 0,-169 71-18 0,1-2 18 16,168-69-8-16,0 0 8 15,-155 61-7-15,14-7 7 0,141-54-7 16,0 0 7-16,-118 50-6 0,28 2 6 0,90-52-4 16,0 0 4-16,-64 39-4 0,27-14 4 0,37-25-2 15,0 0 2-15,-14 20-1 0,17-2 1 0,-3-18-1 16,0 0 1-16,27 14 0 0,26-7 0 0,-53-7-1 15,0 0 1-15,70-2 0 0,15-7 0 16,-85 9 0-16,0 0 0 0,94-21 0 0,-1-13 0 16,-93 34 0-1,0 0 0-15,99-40 0 0,12 0 0 0,-111 40 0 16,0 0 0-16,111-38 0 0,-5-5 0 0,2 1-1061 16</inkml:trace>
  <inkml:trace contextRef="#ctx0" brushRef="#br0" timeOffset="136551.87">18636 10655 639 0,'0'0'0'0,"0"0"0"16,0 0 0-16,0 0-4 0,0 0 4 0,0 0-4 15,5 7 4-15,-5-7-5 0,0 0 5 0,18 0-4 16,22 0 4-16,-40 0 6 0,0 0-6 0,50 0 7 16,4 2-7-16,-54-2 45 0,0 0-45 0,62 8 45 0,2 4-45 15,-64-12 54-15,0 0-54 0,72 20 55 0,9 5-55 16,-81-25 61-16,0 0-61 0,83 37 62 0,0 11-62 16,-83-48 51-16,0 0-51 15,83 49 52-15,-5-1-52 0,-78-48 36 16,0 0-36-16,76 45 36 0,3-2-36 0,0 2-789 15</inkml:trace>
  <inkml:trace contextRef="#ctx0" brushRef="#br0" timeOffset="136918.81">19486 10498 415 0,'0'0'0'0,"-16"36"0"0,-28 66 0 16,44-102 31-16,0 0-31 0,-63 123 31 0,-13 10-31 15,76-133 57-15,0 0-57 0,-78 132 58 0,8-11-58 16,70-121 51-16,0 0-51 0,-67 117 52 0,8-2-52 16,59-115 34-16,0 0-34 0,-53 104 34 0,6-11-34 15,47-93 21-15,0 0-21 0,-46 85 21 0,4-9-21 16,-1 0-544-16</inkml:trace>
  <inkml:trace contextRef="#ctx0" brushRef="#br0" timeOffset="138771.29">2428 10297 415 0,'0'0'0'0,"0"0"0"0,0 0 0 0,0 0 5 0,0 0-5 16,21 7 6-16,2 0-6 0,-23-7 23 0,0 0-23 0,36 7 23 16,10-4-23-16,-46-3 32 0,0 0-32 15,54 2 33-15,13 0-33 0,-67-2 39 0,0 0-39 0,78 0 39 16,16-4-39-16,-94 4 34 0,0 0-34 16,109-5 34-16,7 0-34 0,-116 5 30 0,0 0-30 0,136-7 31 15,23 0-31-15,-159 7 23 0,0 0-23 0,191-9 23 16,24-1-23-16,-215 10 27 0,0 0-27 0,235-11 28 15,19-2-28-15,-254 13 28 0,0 0-28 16,272-16 29-16,15-1-29 0,-287 17 27 16,0 0-27-16,293-14 28 0,2 7-28 0,-295 7 26 15,0 0-26-15,277-7 27 0,-21 5-27 16,-256 2 23-16,0 0-23 16,212-3 23-16,-39-4-23 0,1 2-732 15</inkml:trace>
  <inkml:trace contextRef="#ctx0" brushRef="#br0" timeOffset="144905.26">19290 15710 964 0,'0'0'0'0,"0"0"0"15,0 0 0-15,0 0 41 0,0 0-41 0,0 0 41 16,0 0-41-16,0 0 97 0,0 0-97 0,-17-21 97 16,12 9-97-16,5 12 67 0,0 0-67 0,-4-12 67 15,0 0-67-15,4 12 33 0,0 0-33 0,0-12 34 16,0 1-34-16,0 11 20 0,0 0-20 0,4-10 21 16,-2 0-21-16,-2 10 15 0,0 0-15 0,7-12 16 0,7-6-16 15,-14 18 12-15,0 0-12 0,18-19 13 0,5 2-13 16,-23 17 11-16,0 0-11 0,21-17 11 0,-5 10-11 15,-16 7 11-15,0 0-11 0,12-6 12 16,-7 8-12-16,-5-2 16 0,0 0-16 16,7 4 17-16,0 1-17 15,-7-5 21-15,0 0-21 0,9 10 22 16,5 8-22-16,-14-18 23 0,0 0-23 16,14 19 23-16,-3 1-23 0,-11-20 21 15,0 0-21-15,11 21 22 0,-1 9-22 0,-10-30 20 16,0 0-20-16,16 36 20 0,-4 11-20 15,-12-47 16-15,0 0-16 0,13 45 17 16,-4-2-17-16,-9-43 14 16,0 0-14-16,7 45 14 15,-7 7-14-15,0-52 10 16,0 0-10-16,-7 55 11 0,-2-1-11 16,9-54 8-16,0 0-8 0,-7 60 8 15,-2 13-8-15,9-73 7 16,0 0-7-16,-7 76 8 0,2-3-8 0,5-73 8 15,0 0-8-15,-2 71 9 0,2-2-9 16,0-69 9-16,0 0-9 0,5 64 9 16,-3-3-9-16,-2-61 4 0,0 0-4 0,7 46 4 15,2-20-4-15,-9-26 4 16,0 0-4-16,10 4 4 0,6-25-4 16,0 0-1404-16</inkml:trace>
  <inkml:trace contextRef="#ctx0" brushRef="#br0" timeOffset="145415.87">20143 15489 415 0,'0'0'0'16,"0"0"0"-16,7-14 0 0,-7 14 42 0,0 0-42 15,3-14 43-15,-10 2-43 0,7 12 110 0,0 0-110 16,-10-7 110-16,-8 3-110 0,18 4 108 0,0 0-108 16,-21 0 108-16,2 4-108 0,19-4 73 0,0 0-73 15,-18 8 74-15,-1 6-74 0,19-14 56 0,0 0-56 16,-18 19 57-16,-3 6-57 0,21-25 67 0,0 0-67 0,-20 29 67 15,-11 19-67-15,31-48 72 0,0 0-72 0,-29 63 72 16,5 16-72 0,24-79 49-16,0 0-49 0,-23 85 50 0,5-2-50 0,18-83 42 15,0 0-42-15,-5 76 43 0,8-8-43 0,-3-68 37 0,0 0-37 0,16 60 38 16,14-8-38-16,-30-52 29 0,0 0-29 0,41 38 29 16,5-15-29-16,-46-23 19 0,0 0-19 0,60 2 20 15,10-25-20-15,-70 23 17 0,0 0-17 16,71-36 18-16,-6-11-18 0,-65 47 20 15,0 0-20-15,58-52 21 0,-8-3-21 16,-50 55 17-16,0 0-17 0,40-64 18 16,-6-14-18-16,-34 78 21 0,0 0-21 0,21-83 22 0,-12 1-22 15,-9 82 25-15,0 0-25 0,-5-72 25 0,-13 15-25 0,18 57 25 0,0 0-25 0,-32-45 25 0,-7 12-25 16,39 33 22-16,0 0-22 0,-42-30 23 0,-7 6-23 0,49 24 14 16,0 0-14-16,-50-19 15 0,1 9-15 15,49 10 9-15,0 0-9 0,-46-7 9 0,2 0-9 0,1 0-1572 16</inkml:trace>
  <inkml:trace contextRef="#ctx0" brushRef="#br0" timeOffset="146137.57">19903 16407 1457 0,'0'0'0'0,"0"-12"0"0,0-15 0 15,0 27 3-15,0 0-3 0,7-51 4 0,3-23-4 16,-10 74 7-16,0 0-7 0,15-78 8 0,2-1-8 16,-17 79 48-16,0 0-48 0,21-80 48 0,4 7-48 0,-25 73 44 15,0 0-44-15,34-72 44 0,12-3-44 31,-46 75 51-31,0 0-51 0,58-69 51 16,7 12-51-16,-65 57 45 0,0 0-45 0,71-43 46 0,3 8-46 0,-74 35 30 16,0 0-30-16,81-21 31 0,7 13-31 15,-88 8 33-15,0 0-33 0,81 5 33 0,-8 14-33 16,-73-19 26-16,0 0-26 16,56 33 27-16,-17 15-27 0,-39-48 23 15,0 0-23-15,23 68 23 0,-12 11-23 16,-11-79 23-16,0 0-23 0,-2 88 23 0,-12 8-23 15,14-96 22-15,0 0-22 16,-32 103 23-16,-17 15-23 0,49-118 21 0,0 0-21 0,-66 116 21 0,-11-3-21 16,77-113 19-16,0 0-19 0,-78 105 20 0,6-4-20 0,72-101 16 0,0 0-16 0,-64 84 16 0,1-13-16 0,63-71 18 0,0 0-18 0,-53 59 18 0,10-17-18 0,43-42 13 0,0 0-13 15,-30 27 14-15,14-11-14 0,16-16 11 0,0 0-11 0,11 0 12 16,30-16-12-16,-41 16 9 0,0 0-9 0,58-26 9 16,16-10-9-16,-74 36 8 0,0 0-8 0,95-42 9 15,25-2-9-15,-120 44 7 0,0 0-7 0,133-51 7 16,13-4-7-16,-146 55 11 0,0 0-11 0,157-57 11 0,2 7-11 15,-159 50 14-15,0 0-14 0,157-40 15 0,-5 9-15 16,-152 31 15-16,0 0-15 0,127-19 16 0,-32 8-16 16,-95 11 16-16,0 0-16 0,71-7 17 0,-29 2-17 15,-42 5 6-15,0 0-6 0,16-7 7 0,-25 0-7 16,9 7 2-16,0 0-2 0,-35-8 2 0,-32-4-2 16,1-1-1855-16</inkml:trace>
  <inkml:trace contextRef="#ctx0" brushRef="#br0" timeOffset="146784.21">19354 15599 807 0,'0'0'0'0,"0"0"0"0,7-17 0 0,-7 17 129 16,0 0-129-16,9-17 129 0,1-1-129 0,-10 18 135 16,0 0-135-16,11-19 135 0,0-1-135 0,-11 20 47 0,0 0-47 15,10-23 48-15,-1 4-48 0,-9 19 21 0,0 0-21 16,5-21 21-16,-3-3-21 0,-2 24 13 0,0 0-13 16,2-21 14-16,1 13-14 0,-3 8 17 0,0 0-17 15,0 0 17-15,0 0-17 0,0 0 31 0,0 0-31 16,0 0 32-16,-7 20-32 0,7-20 40 0,0 0-40 15,-8 33 40-15,-10 14-40 16,18-47 42 0,0 0-42-16,-21 52 43 0,-4 3-43 0,25-55 42 0,0 0-42 15,-25 63 42-15,1 9-42 0,24-72 32 16,0 0-32-16,-23 71 32 0,5-5-32 16,18-66 28-16,0 0-28 0,-18 64 29 0,10-3-29 15,8-61 19-15,0 0-19 0,-11 57 20 0,-8 2-20 0,3-1-1444 16</inkml:trace>
  <inkml:trace contextRef="#ctx0" brushRef="#br0" timeOffset="147117.81">18975 16954 1289 0,'0'0'0'16,"0"0"0"-16,14-10 0 0,-14 10 27 0,0 0-27 15,24-14 28-15,21-10-28 0,-45 24 67 0,0 0-67 16,61-28 68-16,12 4-68 0,-73 24 70 0,0 0-70 15,86-23 71-15,6 3-71 0,-92 20 34 0,0 0-34 16,95-19 34-16,6 5-34 16,-101 14 3-16,0 0-3 0,100-16 4 0,-15-6-4 15,3 1-1212-15</inkml:trace>
  <inkml:trace contextRef="#ctx0" brushRef="#br0" timeOffset="147963.24">21184 14750 1468 0,'0'0'0'0,"-18"-7"0"0,-27-11 0 0,45 18 7 0,0 0-7 0,-75-20 7 15,-18-1-7-15,93 21 15 0,0 0-15 0,-104-18 15 16,-7 6-15-16,111 12 17 0,0 0-17 0,-122-8 17 16,-7 4-17 15,129 4 18-31,0 0-18 0,-138 2 19 0,-6 5-19 0,144-7 16 16,0 0-16-16,-154 14 17 0,4 8-17 0,150-22 17 0,0 0-17 0,-153 31 17 0,-8 13-17 15,161-44 13-15,0 0-13 0,-166 57 14 0,-10 22-14 16,176-79 19-1,0 0-19-15,-170 85 20 0,11-2-20 0,159-83 26 16,0 0-26-16,-148 99 26 0,21 17-26 0,127-116 24 16,0 0-24-16,-118 133 24 0,5 14-24 15,113-147 24-15,0 0-24 16,-90 165 25-16,21 13-25 0,69-178 24 16,0 0-24-16,-42 188 24 0,28 5-24 15,14-193 24-15,0 0-24 0,21 188 24 0,33-8-24 0,-54-180 21 0,0 0-21 0,82 177 22 0,16-3-22 0,-98-174 18 0,0 0-18 0,128 167 18 0,27-10-18 0,-155-157 19 0,0 0-19 0,171 142 19 0,9-14-19 16,-180-128 16-16,0 0-16 0,189 116 16 0,8-7-16 0,-197-109 19 15,0 0-19-15,205 97 20 0,-2-17-20 0,-203-80 19 0,0 0-19 16,208 58 19-16,8-25-19 0,-216-33 18 0,0 0-18 16,219 5 19-16,6-29-19 0,-225 24 14 0,0 0-14 15,223-46 14-15,-4-24-14 0,-219 70 12 0,0 0-12 16,210-78 12-16,-16-8-12 0,-194 86 9 0,0 0-9 16,180-106 9-16,-18-25-9 0,-162 131 7 15,0 0-7-15,138-147 7 0,-27-18-7 0,-111 165 4 0,0 0-4 0,92-169 5 16,-20-6-5-16,-72 175 8 0,0 0-8 15,48-178 8-15,-27-9-8 0,-21 187 13 0,0 0-13 0,2-187 14 16,-20 0-14-16,18 187 19 16,0 0-19-16,-34-183 20 0,-18 4-20 0,52 179 24 15,0 0-24-15,-71-175 25 0,-10 9-25 16,81 166 25 0,0 0-25-16,-99-154 26 0,-26 19-26 15,125 135 22-15,0 0-22 0,-143-128 23 16,-21 9-23-16,164 119 4 15,0 0-4-15,-180-102 5 0,-23 22-5 16,203 80-1-16,0 0 1 0,-226-67-1 0,-21 10 1 16,-2-1-1854-16</inkml:trace>
  <inkml:trace contextRef="#ctx0" brushRef="#br0" timeOffset="153772.04">12609 17721 886 0,'0'0'0'0,"0"0"0"0,-21-7 0 15,21 7 28-15,0 0-28 0,-18-9 28 16,1 4-28-16,17 5 75 0,0 0-75 0,-11-10 75 0,6-4-75 16,5 14 63-16,0 0-63 0,2-16 63 0,10-1-63 15,-12 17 29-15,0 0-29 0,18-19 29 0,1-3-29 16,-19 22 23-16,0 0-23 0,28-23 23 0,7 4-23 16,-35 19 13-16,0 0-13 0,41-19 14 0,7-5-14 15,-48 24 9-15,0 0-9 0,60-23 10 0,16 1-10 47,-76 22 8-47,0 0-8 0,90-21 9 16,7-2-9-16,-97 23 9 0,0 0-9 0,111-22 10 0,16 1-10 0,-127 21 16 0,0 0-16 15,132-19 16-15,11 2-16 0,-143 17 31 0,0 0-31 0,148-17 32 0,6-1-32 0,-154 18 40 16,0 0-40-16,159-17 41 0,8 1-41 16,-167 16 39-16,0 0-39 0,177-17 39 15,-6-2-39-15,-171 19 37 16,0 0-37-16,178-21 37 0,6-3-37 15,-184 24 32-15,0 0-32 0,180-29 32 0,-2-6-32 16,-178 35 28-16,0 0-28 0,184-36 29 0,6-6-29 16,-190 42 24-16,0 0-24 0,193-36 24 15,-3 6-24-15,-190 30 19 16,0 0-19-16,186-22 19 0,-10 1-19 16,-176 21 27-16,0 0-27 0,157-19 27 0,-10 2-27 15,-147 17 21 1,0 0-21-16,134-14 22 0,-11 2-22 0,-123 12 18 15,0 0-18-15,108-12 18 0,-23-2-18 16,-85 14 21 0,0 0-21-16,81-12 22 0,-9 5-22 15,-72 7 22-15,0 0-22 0,57-5 22 16,-19-1-22-16,-38 6 14 0,0 0-14 0,25-5 14 16,-11 0-14-16,-14 5 9 0,0 0-9 0,0 0 9 0,-19-10-9 0,19 10 4 0,0 0-4 0,-28-7 5 0,-11-2-5 0,39 9 0 0,0 0 0 0,-41-9 1 0,-1 3-1 0,42 6-3 0,0 0 3 0,-46-11-3 0,-9-11 3 0,2 1-1597 0</inkml:trace>
  <inkml:trace contextRef="#ctx0" brushRef="#br0" timeOffset="158453.31">15675 9849 830 0,'0'0'0'0,"-48"3"0"15,-81 7 0-15,129-10 14 0,0 0-14 0,-159 26 15 16,-14 19-15-16,173-45 50 0,0 0-50 0,-185 63 50 16,-9 23-50-16,194-86 51 0,0 0-51 0,-198 101 51 15,-1 13-51-15,199-114 33 0,0 0-33 0,-208 137 33 16,1 23-33-16,207-160 23 0,0 0-23 0,-203 184 24 16,-2 22-24-16,205-206 18 0,0 0-18 0,-201 233 18 15,5 34-18-15,196-267 18 0,0 0-18 0,-190 292 19 16,4 18-19-16,186-310 18 0,0 0-18 0,-176 322 18 15,7 24-18-15,169-346 15 0,0 0-15 0,-147 355 15 0,20 12-15 16,127-367 13-16,0 0-13 0,-111 388 14 0,16 23-14 16,95-411 15-16,0 0-15 0,-78 416 16 15,30 1-16-15,48-417 13 0,0 0-13 0,-23 413 14 0,27-2-14 16,-4-411 11-16,0 0-11 0,35 387 11 0,34-23-11 0,-69-364 5 16,0 0-5-16,99 335 6 0,23-25-6 15,-122-310 3-15,0 0-3 0,146 286 4 0,20-23-4 16,-166-263 4-16,0 0-4 0,176 237 4 0,22-17-4 0,-198-220 7 15,0 0-7-15,203 205 7 0,-2-14 2 16,364 127-9-16</inkml:trace>
  <inkml:trace contextRef="#ctx0" brushRef="#br0" timeOffset="158823.84">14905 19048 1835 0,'185'-138'0'0,"-91"69"0"0,141-103 0 15,-31 10 1-15,-6-13-1 0,-97 87 2 0,-52 44-2 16,76-84 2-16,43-53-2 0,-85 89 3 0,-39 47-3 0,72-101 4 15,31-54-4-15,-71 98 4 0,-41 51-4 0,64-108 5 16,24-59-5-16,-61 107 6 0,-34 58-6 0,57-127 7 16,25-73-7-16,-59 129 15 0,-27 59-15 0,47-134 15 15,10-69-15-15,-40 135 19 0,-20 65-19 16,21-144 19-16,8-79-19 0,-25 144 15 0,-11 76-15 0,3-154 16 16,-6-83-16-16,-6 156 10 0,-1 74-10 0,-10-147 11 15,-15-63-11-15,12 147 5 0,4 68-5 16,-21-128 5-16,-22-59-5 0,27 131 3 0,7 65-3 0,-36-115 4 0,-26-42-4 15,39 108 1-15,20 58-1 0,-47-99 2 0,-21-43-2 16,43 100 0-16,21 47 0 0,-48-84 1 16,-28-33-1-16,49 83 1 0,22 45-1 0,-55-74 1 0,-29-17-1 15,56 65 3-15,27 33-3 0,-61-49 3 0,-27-16-3 16,57 49 5-16,30 24-5 0,-66-34 6 0,-36 1-6 16,64 28 7-16,33 15-7 0,-68-10 7 0,-42 1-7 15,73 13 4-15,36 6-4 0,-75 4 4 0,-32 13-4 0,68-8 1 16,38-2-1-16,-73 25 1 0,-29 24-1 15,69-28-1-15,31-12 1 0,-61 40 0 0,-33 28 0 0,0-1-1479 16</inkml:trace>
  <inkml:trace contextRef="#ctx0" brushRef="#br0" timeOffset="161877.84">24029 10172 539 0,'0'0'0'0,"0"0"0"0,0 0 0 16,0 0 13-16,0 0-13 0,0 0 14 0,-9 18-14 16,5-8 3-16,4-10-3 0,-3 5 4 0,3-5-4 15,0 0-370-15</inkml:trace>
  <inkml:trace contextRef="#ctx0" brushRef="#br0" timeOffset="165413.34">31058 8424 987 0,'0'0'0'0,"0"0"0"0,3-5 0 0,-3 5 6 0,0 0-6 0,6-8 7 0,1-1-7 0,-7 9 0 0,0 0 0 0,9-7 1 0,3 2-1 0,-2 1-691 0</inkml:trace>
  <inkml:trace contextRef="#ctx0" brushRef="#br0" timeOffset="184981.11">9064 7962 270 0,'0'0'0'0,"0"0"0"0,0 0 0 0,0 0 8 0,0 0-8 15,-20 0 8-15,20 0-8 0,0 0 18 0,0 0-18 16,0 0 19-16,0 0-19 0,0 0 35 0,0 0-35 16,-7 0 35-16,-2 0-35 0,9 0 52 0,0 0-52 15,-10 0 53-15,-8 0-53 0,18 0 35 0,0 0-35 16,-14 5 35-16,-2 2-35 0,16-7 37 0,0 0-37 16,-9 6 38-16,2-3-38 0,7-3 47 0,0 0-47 15,0 0 48-15,0 0-48 0,0 0 62 0,0 0-62 16,0 0 63-16,29-12-63 0,-29 12 68 0,0 0-68 15,37-21 69-15,12-12-69 16,-49 33 67-16,0 0-67 0,62-45 67 0,24-10-67 16,-86 55 74-16,0 0-74 15,101-64 75-15,10 7-75 0,-111 57 64 16,0 0-64-16,124-64 65 0,20-9-65 16,-144 73 57-16,0 0-57 0,166-86 57 15,11-10-57-15,-177 96 49 16,0 0-49-16,180-93 49 0,5 8-49 15,-185 85 41-15,0 0-41 0,185-93 41 16,-8-11-41-16,-177 104 31 16,0 0-31-16,173-90 32 0,-7 14-32 0,-166 76 25 15,0 0-25-15,148-61 26 0,-21 13-26 16,-127 48 24-16,0 0-24 0,113-45 24 0,-23 5-24 16,-90 40 21-16,0 0-21 15,72-36 22-15,-15 3-22 0,-57 33 19 16,0 0-19-16,42-28 20 0,-14 4-20 0,-28 24 18 15,0 0-18-15,14-21 18 0,-5-7-18 16,-9 28 13-16,0 0-13 16,4-19 14-16,-4 7-14 0,0 12 10 0,0 0-10 0,0-9 10 0,0 9-10 15,0 0 5-15,0 0-5 0,5-8 6 0,-5 8-6 0,0 0-1473 0</inkml:trace>
  <inkml:trace contextRef="#ctx0" brushRef="#br0" timeOffset="185305.77">11076 6227 830 0,'0'0'0'0,"24"-2"0"16,31-2 0-16,-55 4 14 0,0 0-14 0,60-3 15 0,7 3-15 15,-67 0 7-15,0 0-7 0,72 0 7 0,13 0-7 16,-85 0 2-16,0 0-2 0,92 3 3 0,10 9-3 15,-102-12 5-15,0 0-5 0,104 13 6 0,6 2-6 16,-110-15 9-16,0 0-9 0,107 24 9 0,-2 14-9 16,-105-38 13-16,0 0-13 0,95 59 14 0,-12 26-14 15,-83-85 14-15,0 0-14 0,65 94 14 0,-28 4-14 16,-37-98 28-16,0 0-28 0,5 116 29 0,-33 33-29 0,28-149 34 16,0 0-34-16,-69 170 34 0,-44 8-34 0,113-178 37 15,0 0-37-15,-128 175 38 0,-10-18-38 0,138-157 43 16,0 0-43-16,-131 119 43 0,6-44-43 0,2 1-876 0</inkml:trace>
  <inkml:trace contextRef="#ctx0" brushRef="#br0" timeOffset="192803.26">2959 8501 427 0,'0'0'0'0,"0"0"0"16,0 0 0-16,0 0 9 0,0 0-9 0,-17-9 10 0,8 9-10 15,9 0 19-15,0 0-19 0,0 0 19 0,0 0-19 16,0 0 28-16,0 0-28 0,4 7 29 0,10 5-29 16,-14-12 26-16,0 0-26 0,28 17 27 0,16 1-27 15,-44-18 18-15,0 0-18 0,55 19 19 0,12-2-19 0,-67-17 13 16,0 0-13-16,86 19 14 0,27 5-14 16,-113-24 34-16,0 0-34 0,131 21 34 15,19-6-34-15,-150-15 41 0,0 0-41 0,171 13 41 0,25-1-41 0,-196-12 56 16,0 0-56-16,226 7 57 0,21-2-57 0,-247-5 51 15,0 0-51-15,261 0 51 0,2-7-51 0,-263 7 40 16,0 0-40-16,275-14 40 0,2-8-40 0,-277 22 31 16,0 0-31-16,288-26 31 0,1-6-31 0,-289 32 27 0,0 0-27 15,293-29 28-15,14-6-28 0,-307 35 14 0,0 0-14 16,300-32 15-16,2 2-15 0,-302 30 10 0,0 0-10 16,290-33 10-16,-12 6-10 0,-278 27 12 0,0 0-12 0,267-35 12 15,-24 2-12-15,-243 33 13 0,0 0-13 0,232-33 13 16,-14 0-13-16,-218 33 13 0,0 0-13 0,196-34 14 15,-19-4-14-15,-177 38 14 0,0 0-14 0,150-35 15 16,-27 4-15-16,-123 31 15 0,0 0-15 0,108-30 15 16,-14 1-15-16,-94 29 12 0,0 0-12 0,81-31 12 15,-21-4-12-15,-60 35 10 0,0 0-10 0,46-40 11 16,-20-5-11-16,-26 45 17 0,0 0-17 0,9-51 17 16,-20-3-17-16,11 54 11 0,0 0-11 0,-26-50 12 15,-24 5-12-15,50 45 9 0,0 0-9 0,-67-38 10 16,-19 3-10-16,86 35 12 0,0 0-12 0,-102-29 12 0,-22 1-12 15,124 28 12-15,0 0-12 0,-136-24 13 0,-16 3-13 16,152 21 12-16,0 0-12 0,-169-24 12 0,-25-4-12 16,194 28 11-16,0 0-11 0,-203-24 11 0,-9 0-11 15,212 24 10-15,0 0-10 0,-215-25 11 0,-4 5-11 16,219 20 7-16,0 0-7 0,-231-23 7 0,-2 6-7 16,233 17 5-16,0 0-5 0,-231-19 6 0,-1 1-6 15,232 18 3-15,0 0-3 0,-229-12 4 0,-11 5-4 0,240 7 3 16,0 0-3-16,-240 2 4 0,-2 7-4 0,242-9 3 15,0 0-3-15,-236 12 3 0,5 0-3 0,231-12 3 16,0 0-3-16,-235 16 4 0,2 4-4 0,233-20 4 0,0 0-4 16,-235 26 4-16,4 9-4 0,231-35 3 0,0 0-3 15,-231 36 4-15,0 6-4 0,231-42 5 0,0 0-5 16,-226 45 6-16,5 5-6 0,221-50 6 0,0 0-6 0,-212 60 6 16,18 13-6-16,194-73 3 0,0 0-3 0,-181 82 3 15,18-1-3-15,163-81 1 0,0 0-1 16,-143 73 2-16,34-11-2 0,109-62 0 0,0 0 0 0,-95 62 1 15,13 2-1-15,82-64 0 0,0 0 0 0,-54 62 0 16,22 6 0-16,32-68 0 0,0 0 0 0,-9 66 0 16,27-11 0-16,-18-55 0 0,0 0 0 15,37 57 0-15,26 4 0 0,-63-61 0 0,0 0 0 0,81 64 0 16,27 5 0-16,-108-69-1 0,0 0 1 0,132 69 0 16,34-12 0-16,-166-57-1 0,0 0 1 0,212 47-1 15,37-17 1-15,-249-30-2 0,0 0 2 0,281 0-2 16,12-32 2-16,5 3-1242 0</inkml:trace>
  <inkml:trace contextRef="#ctx0" brushRef="#br0" timeOffset="214613.3">9366 7954 539 0,'0'0'0'16,"0"0"0"-16,37-11 0 0,-37 11 3 0,0 0-3 0,31-5 4 15,5-4-4-15,-36 9 3 0,0 0-3 0,40-15 4 16,10-4-4-16,-50 19 8 0,0 0-8 0,63-30 9 15,11-18-9-15,-74 48 2 0,0 0-2 0,90-55 3 16,9-4-3-16,-99 59 1 0,0 0-1 0,113-64 1 63,23-12-1-63,-136 76 0 15,0 0 0-15,157-92 1 0,21-19-1 0,-178 111 0 0,0 0 0 0,203-125 1 16,21-4-1-16,-224 129 1 0,0 0-1 0,240-137 1 0,14 7-1 0,-254 130 1 0,0 0-1 15,267-145 1-15,3-16-1 0,-270 161 3 0,0 0-3 0,275-166 4 0,1 1-4 16,-276 165 6-16,0 0-6 0,277-154 6 16,5 4-6-16,-282 150 10 15,0 0-10-15,282-156 10 0,-10-1-10 16,-272 157 18-16,0 0-18 0,256-142 18 0,-4 17-18 16,-252 125 23-16,0 0-23 15,244-121 24-15,-2-5-24 16,-242 126 25-16,0 0-25 0,238-122 25 15,-9 13-25-15,-229 109 22 16,0 0-22-16,221-109 23 0,-4 4-23 16,-217 105 21-16,0 0-21 0,201-104 21 15,-17 11-21-15,-184 93 15 16,0 0-15-16,155-89 15 0,-19 15-15 0,-136 74 18 16,0 0-18-16,108-64 19 0,-29 12-19 0,-79 52 20 15,0 0-20-15,56-33 20 0,-20 12-20 16,-36 21 26-16,0 0-26 0,19-12 26 15,-12 0-26-15,-7 12 17 0,0 0-17 16,-9-10 18-16,-21-2-18 0,30 12 9 0,0 0-9 0,-28-9 10 0,7 5-10 16,0 3-732-16</inkml:trace>
  <inkml:trace contextRef="#ctx0" brushRef="#br0" timeOffset="-210396.72">18376 1528 147 0,'0'0'0'0,"0"0"0"15,0 0 0-15,0 0 14 0,0 0-14 0,-21 28 14 16,-5 1-14-16,26-29 65 0,0 0-65 0,-32 37 65 16,-7 6-65-16,39-43 112 0,0 0-112 0,-40 48 112 15,-3 1-112-15,43-49 100 0,0 0-100 0,-40 53 101 0,8-1-101 16,32-52 64-16,0 0-64 0,-32 57 64 0,11 11-64 16,21-68 53-16,0 0-53 0,-11 69 54 15,11-12-54-15,0-57 39 0,0 0-39 16,9 49 40-16,5-10-40 15,-14-39 32-15,0 0-32 0,23 30 33 16,4-8-33-16,-27-22 26 16,0 0-26-16,35 18 26 0,9-6-26 0,-44-12 20 15,0 0-20-15,51 7 20 0,4 1-20 0,-55-8 16 0,0 0-16 0,55 12 16 0,-6-3-16 0,-49-9 13 0,0 0-13 0,41 16 14 0,-15 1-14 0,-26-17 11 16,0 0-11-16,16 23 12 0,-14 1-12 0,-2-24 9 16,0 0-9-16,-9 29 9 0,-12 8-9 0,21-37 7 15,0 0-7-15,-32 39 7 0,-7 1-7 0,39-40 6 0,0 0-6 16,-42 33 6-16,-4-5-6 0,46-28 4 0,0 0-4 15,-41 24 5-15,10-15-5 0,31-9 1 0,0 0-1 16,-18 0 1-16,18 0-1 0,0 0-944 16</inkml:trace>
  <inkml:trace contextRef="#ctx0" brushRef="#br0" timeOffset="-209971.68">19144 1367 718 0,'0'0'0'0,"0"0"0"15,-16 7 0-15,16-7 0 0,0 0 0 0,-18 9 0 16,-1-1 0-16,19-8-1 0,0 0 1 0,-21 12 0 0,-2 4 0 16,23-16-4-16,0 0 4 0,-21 24-3 0,1 4 3 15,20-28-3-15,0 0 3 0,-23 33-3 0,-1 12 3 16,24-45 1-16,0 0-1 0,-25 48 1 0,4 8-1 15,21-56 8-15,0 0-8 0,-20 60 9 0,-1-6-9 16,21-54 20-16,0 0-20 0,-10 48 21 0,6-4-21 16,4-44 36-16,0 0-36 0,7 41 37 0,9-1-37 0,-16-40 40 15,0 0-40-15,28 40 40 0,11-4-40 0,-39-36 37 16,0 0-37-16,44 33 38 0,11-9-38 0,-55-24 32 16,0 0-32-16,56 18 33 0,11 1-33 0,-67-19 29 15,0 0-29-15,69 17 30 0,-3-2-30 0,-66-15 32 16,0 0-32-16,56 16 33 0,-14 5-33 0,-42-21 32 0,0 0-32 15,29 24 32-15,-17 4-32 0,-12-28 29 0,0 0-29 16,-9 29 30-16,-23 11-30 0,32-40 22 0,0 0-22 16,-54 40 23-16,-27 12-23 0,81-52 20 0,0 0-20 15,-90 53 20-15,-8 11-20 0,98-64 20 0,0 0-20 16,-91 54 21-16,10-6-21 0,81-48 17 0,0 0-17 16,-64 44 17-16,23-15-17 0,3 2-1038 0</inkml:trace>
  <inkml:trace contextRef="#ctx0" brushRef="#br0" timeOffset="-208937.72">18329 3034 539 0,'0'0'0'15,"0"0"0"-15,14 8 0 0,-14-8 19 0,0 0-19 16,9 9 20-16,-8-2-20 0,-1-7 48 0,0 0-48 0,-1 12 48 15,1 2-48-15,0-14 58 0,0 0-58 0,-6 19 59 16,3-2-59-16,3-17 45 0,0 0-45 0,-5 23 46 16,-4-3-46-16,9-20 36 0,0 0-36 0,-16 28 37 15,-5 10-37-15,21-38 28 0,0 0-28 0,-25 52 28 16,0 16-28-16,25-68 23 0,0 0-23 0,-30 78 24 16,-7 6-24-16,37-84 28 0,0 0-28 15,-47 94 28-15,-10 18-28 0,57-112 26 16,0 0-26-16,-76 113 27 0,-14 1-27 15,90-114 23-15,0 0-23 16,-93 118 24-16,-8 18-24 0,101-136 21 16,0 0-21-16,-106 130 22 0,-7-2-22 15,113-128 28-15,0 0-28 0,-107 121 29 16,9 0-29-16,98-121 36 0,0 0-36 16,-82 101 37-16,11-18-37 0,71-83 38 0,0 0-38 0,-57 73 39 15,13-9-39-15,0 3-1038 16</inkml:trace>
  <inkml:trace contextRef="#ctx0" brushRef="#br0" timeOffset="-207894.75">16117 5742 639 0,'0'0'0'0,"0"0"0"16,39-24 0-16,-39 24 91 0,0 0-91 0,32-26 92 16,-9-9-92-16,-23 35 116 0,0 0-116 0,18-41 116 15,-8-11-116-15,-10 52 30 0,0 0-30 0,4-42 30 16,-8 20-30-16,4 22 10 0,0 0-10 0,-10-14 10 0,-19-5-10 15,29 19 2-15,0 0-2 0,-33-16 2 0,-4 8-2 16,37 8 0-16,0 0 0 0,-43-2 0 0,-6 11 0 16,49-9 0-16,0 0 0 0,-49 20 0 0,-6 22 0 15,55-42 0-15,0 0 0 0,-49 59 0 16,-6 22 0-16,55-81 1 0,0 0-1 16,-53 81 1-16,2-5-1 0,51-76 4 0,0 0-4 0,-44 82 5 0,12 10-5 15,32-92 9-15,0 0-9 0,-18 81 9 0,11-15-9 16,7-66 12-16,0 0-12 0,7 55 12 0,11-19-12 15,-18-36 12-15,0 0-12 0,26 25 12 0,15-13-12 16,-41-12 13-16,0 0-13 0,46 0 13 0,0-12-13 16,-46 12 15-16,0 0-15 0,49-19 16 0,2-7-16 0,-51 26 14 0,0 0-14 15,50-37 14-15,-3-6-14 0,-47 43 14 0,0 0-14 16,37-45 15-16,-10 9-15 0,-27 36 13 0,0 0-13 16,5-25 13-16,-15 10-13 0,10 15 10 0,0 0-10 15,-30 3 10-15,-22 18-10 0,52-21 9 0,0 0-9 16,-61 31 10-16,-1 11-10 0,62-42 7 0,0 0-7 15,-65 45 8-15,-6 1-8 0,71-46 7 0,0 0-7 16,-71 51 7-16,4 8-7 0,67-59 3 0,0 0-3 16,-53 69 3-16,18 7-3 0,35-76 3 0,0 0-3 0,-16 73 3 15,18-15-3-15,-2-58 3 0,0 0-3 0,21 47 3 16,20-9-3-16,-41-38 4 0,0 0-4 0,54 28 5 16,15-9-5-16,-69-19 4 0,0 0-4 0,80 5 5 15,3-8-5-15,-83 3 5 0,0 0-5 0,86-12 5 16,8-9-5-16,-94 21 4 15,0 0-4-15,90-30 5 0,-13-6-5 16,-77 36 0-16,0 0 0 0,67-47 1 0,-23-10-1 16,4 4-1050-16</inkml:trace>
  <inkml:trace contextRef="#ctx0" brushRef="#br0" timeOffset="-207312.39">16350 5991 908 0,'0'0'0'0,"0"0"0"0,0-15 0 0,0 15-1 0,0 0 1 16,6-12-1-16,-1-1 1 0,-5 13 2 0,0 0-2 15,7-8 3-15,2-1-3 0,-9 9 9 0,0 0-9 16,14-9 9-16,4 6-9 0,-18 3 14 0,0 0-14 15,19 3 15-15,2 15-15 0,-21-18 21 0,0 0-21 16,18 27 21-16,0 12-21 0,-18-39 34 0,0 0-34 16,15 46 34-16,-2 3-34 0,-13-49 44 0,0 0-44 15,12 41 45-15,0-4-45 0,-12-37 44 0,0 0-44 16,11 31 44 0,-2-11-44-16,-9-20 46 15,0 0-46-15,10 18 46 0,-1 1-46 0,-9-19 47 0,0 0-47 0,9 12 47 0,0-3-47 16,-9-9 41-16,0 0-41 0,9 3 41 0,5-3-41 0,-14 0 34 15,0 0-34-15,19-3 35 0,11-15-35 16,-30 18 27-16,0 0-27 0,34-27 28 0,5-6-28 16,-39 33 18-16,0 0-18 0,37-40 19 0,3-9-19 15,-40 49 13-15,0 0-13 16,44-48 13-16,-7-4-13 0,-37 52 8 16,0 0-8-16,30-40 8 0,-10 23-8 0,-20 17 7 15,0 0-7-15,9-12 7 0,1 3-7 16,-10 9 5-16,0 0-5 0,13 0 6 0,1 4-6 15,-14-4 6-15,0 0-6 0,14 17 6 16,2 11-6-16,-16-28 3 16,0 0-3-16,16 33 3 0,0 3-3 15,-16-36 1-15,0 0-1 0,17 29 2 0,8-1-2 16,-25-28 0-16,0 0 0 0,26 24 1 0,1-8-1 16,-27-16 1-16,0 0-1 0,17 8 1 0,-1-11-1 15,-16 3 1-15,0 0-1 0,22-14 1 0,13-14-1 16,-3 1-1266-16</inkml:trace>
  <inkml:trace contextRef="#ctx0" brushRef="#br0" timeOffset="-207032.86">17489 5583 964 0,'0'0'0'0,"0"0"0"0,14 21 0 16,-14-21 38-16,0 0-38 0,14 19 38 0,-2 7-38 16,-12-26 63-16,0 0-63 0,11 31 63 0,1 5-63 15,-12-36 51-15,0 0-51 0,11 40 51 0,1 10-51 16,-12-50 31-16,0 0-31 0,11 68 32 0,-2 16-32 16,-9-84 21-16,0 0-21 0,7 94 22 0,-2-6-22 15,-5-88 25-15,0 0-25 0,5 85 26 0,-7-12-26 16,2-73 27-16,0 0-27 0,-5 74 28 0,2 6-28 15,3-80 20-15,0 0-20 0,-9 76 20 0,2-7-20 0,7-69 18 16,0 0-18-16,-13 52 19 0,-3-18-19 0,1 1-1108 16</inkml:trace>
  <inkml:trace contextRef="#ctx0" brushRef="#br0" timeOffset="-206670.62">17277 5922 1054 0,'0'0'0'16,"9"-3"0"-16,12-13 0 0,-21 16 8 0,0 0-8 15,37-21 8-15,18-8-8 0,-55 29 18 0,0 0-18 0,61-28 18 16,10-5-18-16,-71 33 14 0,0 0-14 0,71-31 14 16,-4 7-14-16,-67 24 22 0,0 0-22 0,69-24 23 15,-6 6-23-15,-63 18 35 0,0 0-35 0,62-14 35 63,-7 6-35-63,-55 8 33 15,0 0-33-15,42 3 34 0,-9 15-34 0,-33-18 34 0,0 0-34 0,25 27 35 0,-7 4-35 16,-18-31 46-16,0 0-46 0,9 38 46 0,-16 9-46 0,7-47 44 0,0 0-44 0,-20 61 44 0,-15 20-44 16,35-81 36-16,0 0-36 0,-55 81 37 0,-19-1-37 0,74-80 34 0,0 0-34 15,-85 66 35-15,-1-23-35 0,86-43 28 16,0 0-28-16,-87 26 28 0,-3-19-28 15,90-7 5-15,0 0-5 0,-79-19 6 0,24-23-6 0,2-3-1271 16</inkml:trace>
  <inkml:trace contextRef="#ctx0" brushRef="#br0" timeOffset="-206218.36">18671 2779 1491 0,'0'0'0'0,"21"5"0"0,18 8 0 16,-39-13-1-16,0 0 1 0,55 15-1 0,3 9 1 16,-58-24-1-16,0 0 1 0,64 33 0 0,-3 12 0 15,-61-45 10-15,0 0-10 0,74 56 11 0,11 4-11 16,-85-60 27-16,0 0-27 0,90 66 28 15,9 7-28-15,-99-73 41 0,0 0-41 0,106 83 41 0,5 12-41 16,-111-95 42-16,0 0-42 0,118 100 43 0,-1 1-43 0,-117-101 33 16,0 0-33-16,113 105 33 0,-7 20-33 0,-106-125 24 15,0 0-24-15,98 114 24 0,-11-10-24 0,-87-104 18 16,0 0-18-16,76 102 19 0,-13 7-19 0,-63-109 9 0,0 0-9 16,55 100 10-16,-6-15-10 0,1 0-1366 0</inkml:trace>
  <inkml:trace contextRef="#ctx0" brushRef="#br0" timeOffset="-205059.72">20607 5107 1076 0,'0'0'0'0,"-2"-9"0"0,-3-15 0 0,5 24 0 16,0 0 0-16,-12-24 1 0,-13 8-1 0,25 16 6 16,0 0-6-16,-32-8 7 0,-1 16-7 0,33-8 7 15,0 0-7-15,-37 24 7 0,-4 20-7 0,41-44 13 0,0 0-13 16,-41 65 13-16,6 15-13 0,35-80 25 0,0 0-25 16,-37 95 26-16,2 14-26 0,35-109 27 15,0 0-27-15,-23 109 28 0,9-1-28 16,14-108 28-1,0 0-28-15,1 96 28 0,17-18-28 0,-18-78 24 0,0 0-24 16,35 71 25-16,11-5-25 16,-46-66 24-16,0 0-24 0,64 45 24 15,15-21-24-15,-79-24 21 16,0 0-21-16,85 0 21 0,3-20-21 16,-88 20 19-16,0 0-19 0,76-37 20 15,-14-6-20-15,-62 43 16 0,0 0-16 16,53-49 16-16,-13-4-16 0,-40 53 12 15,0 0-12-15,27-61 12 0,-18-8-12 0,-9 69 7 16,0 0-7-16,-4-76 8 0,-10-2-8 16,14 78 4-16,0 0-4 15,-21-64 5-15,-4 17-5 0,25 47 3 16,0 0-3-16,-28-34 4 0,0 9-4 16,28 25 2-16,0 0-2 15,-23-15 2-15,5-1-2 0,18 16 1 0,0 0-1 16,-12-12 1-16,5 4-1 15,7 8 1-15,0 0-1 0,3-13 1 16,13-2-1-16,-16 15 1 16,0 0-1-16,30-21 1 0,23-7-1 15,-53 28 1-15,0 0-1 16,71-20 2-16,19-5-2 0,-90 25 1 16,0 0-1-16,91-19 2 0,1 4-2 0,-92 15 1 15,0 0-1-15,83-18 2 0,0-2-2 16,-83 20 1-1,0 0-1-15,72-21 2 0,-22 5-2 16,-50 16 1-16,0 0-1 0,33-12 1 0,-15 5-1 16,-18 7 0-16,0 0 0 0,0-8 1 0,-16-10-1 0,16 18 1 0,0 0-1 0,-32-13 2 15,-15 7-2-15,47 6 1 0,0 0-1 0,-53 9 1 0,0 15-1 0,53-24 1 0,0 0-1 0,-48 40 2 0,0 12-2 0,48-52 1 0,0 0-1 0,-45 57 1 0,4 4-1 0,41-61 0 0,0 0 0 0,-28 55 1 0,14-10-1 0,14-45 0 16,0 0 0-16,1 36 1 0,21-6-1 0,-22-30 0 0,0 0 0 0,31 15 0 0,15-11 0 0,-46-4 0 0,0 0 0 0,60-12 0 0,16-13 0 0,-76 25 1 0,0 0-1 0,85-34 1 0,-8-8-1 0,-77 42 1 16,0 0-1-16,69-52 1 0,-14-5-1 0,-55 57 1 0,0 0-1 0,44-60 1 0,-12 3-1 0,-32 57 0 0,0 0 0 0,23-44 1 0,-9 18-1 0,-14 26 1 0,0 0-1 0,5-15 1 15,-12 3-1-15,7 12 1 0,0 0-1 0,-14 0 1 16,-5 15-1-16,19-15 1 0,0 0-1 0,-20 33 1 15,4 19-1-15,16-52 1 0,0 0-1 0,-10 62 1 16,4 11-1-16,6-73 1 0,0 0-1 0,4 83 1 16,10 14-1-16,-14-97 2 0,0 0-2 0,23 106 3 15,7 4-3-15,-30-110 4 0,0 0-4 0,37 123 5 16,9 19-5-16,-46-142 5 0,0 0-5 0,49 154 6 16,4 9-6-16,-53-163 9 0,0 0-9 0,48 173 9 0,-11 0-9 15,-37-173 11-15,0 0-11 0,25 178 11 0,-13-5-11 16,-12-173 11-16,0 0-11 0,-9 161 11 0,-15-5-11 15,24-156 12-15,0 0-12 0,-41 131 13 0,-16-37-13 16,57-94 10-16,0 0-10 0,-63 73 10 0,-9-18-10 0,72-55 9 16,0 0-9-16,-89 41 10 0,-8-16-10 0,97-25 7 15,0 0-7-15,-100 7 8 0,10-18-8 0,90 11 7 16,0 0-7-16,-74-17 7 0,22-11-7 0,52 28 7 16,0 0-7-16,-31-45 7 0,13-22-7 0,18 67 6 0,0 0-6 15,-4-78 6-15,10-19-6 0,-6 97 2 16,0 0-2-16,19-104 2 0,18-1-2 0,0-4-1306 15</inkml:trace>
  <inkml:trace contextRef="#ctx0" brushRef="#br0" timeOffset="-204197.64">20918 5271 315 0,'0'0'0'16,"0"0"0"-16,8-7 0 0,-8 7 6 0,0 0-6 0,4-8 7 15,3-1-7-15,-7 9 31 0,0 0-31 0,14-12 31 16,13-7-31-16,-27 19 39 0,0 0-39 0,26-19 40 16,-8 8-40-16,-18 11 34 0,0 0-34 0,12-3 35 15,-1-4-35-15,-11 7 40 0,0 0-40 0,17 0 40 16,1 7-40-16,-18-7 64 0,0 0-64 0,19 17 64 16,3 14-64-16,-22-31 77 0,0 0-77 0,22 33 78 0,3 12-78 15,-25-45 59-15,0 0-59 16,27 52 60-16,3 2-60 0,-30-54 52 0,0 0-52 15,28 60 52-15,-2 8-52 0,-26-68 39 16,0 0-39-16,23 64 40 0,-5-7-40 0,-18-57 30 16,0 0-30-16,11 45 30 0,-10-9-30 15,-1-36 29 1,0 0-29-16,-7 28 30 0,-7-11-30 16,14-17 27-16,0 0-27 0,-19 11 27 0,-8-8-27 15,27-3 23-15,0 0-23 16,-32-3 24-16,-6-13-24 0,38 16 21 15,0 0-21-15,-41-21 21 0,-1-13-21 16,42 34 19 0,0 0-19-16,-41-49 19 0,11-16-19 15,30 65 14-15,0 0-14 0,-25-78 14 0,4 2-14 16,21 76 12-16,0 0-12 0,-14-83 12 0,9-11-12 16,5 94 11-16,0 0-11 0,5-90 11 0,13 5-11 15,-18 85 7-15,0 0-7 0,19-64 7 0,6 21-7 16,3 2-1134-16</inkml:trace>
  <inkml:trace contextRef="#ctx0" brushRef="#br0" timeOffset="-200668.38">22163 3806 964 0,'0'0'0'16,"0"0"0"-16,-1-44 0 0,1 44 12 0,0 0-12 15,-2-48 12-15,5-6-12 0,-3 54 0 0,0 0 0 16,8-67 1-16,2-11-1 0,-10 78-1 0,0 0 1 16,14-85 0-16,6 0 0 0,-20 85-5 0,0 0 5 0,26-73-5 15,9 9 5-15,-35 64-9 0,0 0 9 0,43-64-8 16,4 7 8-16,-47 57-9 0,0 0 9 0,52-48-9 16,6 3 9-16,-58 45-9 0,0 0 9 0,63-40-9 15,1 7 9-15,-64 33-3 0,0 0 3 0,67-24-3 16,4 12 3-16,-71 12 0 0,0 0 0 0,68 0 0 0,-2 17 0 15,-66-17 3-15,0 0-3 0,53 35 3 0,-13 10-3 16,-40-45 9-16,0 0-9 0,28 57 10 0,-12 3-10 16,-16-60 13-16,0 0-13 0,4 73 14 0,-11 12-14 15,7-85 13-15,0 0-13 0,-14 92 14 0,-4 13-14 16,18-105 12-16,0 0-12 0,-18 102 13 0,-3 2-13 16,21-104 11-16,0 0-11 0,-16 106 11 0,6-1-11 15,10-105 10-15,0 0-10 0,-6 104 11 0,6-14-11 16,0-90 9-16,0 0-9 0,8 85 10 0,6 3-10 15,-14-88 9-15,0 0-9 0,14 76 10 0,7-19-10 0,-21-57 10 16,0 0-10-16,19 33 11 0,-5-17-11 0,-14-16 11 16,0 0-11-16,18 0 12 0,9-21-12 0,-27 21 11 15,0 0-11-15,23-31 11 0,-4-11-11 0,-19 42 12 0,0 0-12 16,18-52 13-16,-4 1-13 0,-14 51 13 0,0 0-13 16,10-42 14-16,-4 20-14 0,-6 22 16 0,0 0-16 15,3-9 16-15,-3 9-16 0,0 0 18 0,0 0-18 16,4 21 19-16,-1 25-19 0,-3-46 16 0,0 0-16 15,4 61 16-15,-1 12-16 0,-3-73 14 0,0 0-14 16,6 78 14-16,-6 1-14 0,0-79 14 0,0 0-14 16,1 90 15-16,5 16-15 0,-6-106 14 0,0 0-14 15,5 109 15-15,5 3-15 0,-10-112 17 0,0 0-17 0,20 113 17 16,10 16-17-16,-30-129 13 0,0 0-13 0,28 134 13 16,2 6-13-16,-30-140 11 0,0 0-11 0,27 135 12 15,-8-7-12-15,-19-128 9 0,0 0-9 0,11 118 9 16,-11-6-9-16,0-112 7 0,0 0-7 0,-20 94 7 15,-24-22-7-15,44-72 3 0,0 0-3 0,-51 52 4 16,-6-22-4-16,4-3-1089 0</inkml:trace>
  <inkml:trace contextRef="#ctx0" brushRef="#br0" timeOffset="-200231">24867 4041 147 0,'0'0'0'0,"0"0"0"0,7-12 0 16,-7 12 1-16,0 0-1 0,5-16 2 0,-1 2-2 16,0 2-53-16</inkml:trace>
  <inkml:trace contextRef="#ctx0" brushRef="#br0" timeOffset="-199827.13">24987 3754 617 0,'0'0'0'0,"9"-9"0"0,14-19 0 0,-23 28 6 15,0 0-6-15,37-31 7 0,9-2-7 0,-46 33 13 16,0 0-13-16,51-29 14 0,5-2-14 16,-56 31 19-16,0 0-19 0,60-30 20 0,4 6-20 0,-64 24 40 15,0 0-40-15,69-19 40 0,3 10-40 0,-72 9 66 0,0 0-66 16,67-3 67-16,-10 11-67 0,-57-8 60 0,0 0-60 16,44 14 61-16,-14 4-61 0,-30-18 46 0,0 0-46 15,14 17 46-15,-16 5-46 0,2-22 34 16,0 0-34-16,-14 26 34 0,-9 6-34 0,23-32 26 0,0 0-26 15,-35 32 27-15,-13 8-27 0,48-40 19 0,0 0-19 16,-49 49 20-16,-4 4-20 0,53-53 14 0,0 0-14 16,-48 59 14-16,9-5-14 0,39-54 12 15,0 0-12-15,-31 48 12 0,6-4-12 0,25-44 14 16,0 0-14-16,-18 32 14 0,9 1-14 16,9-33 18-16,0 0-18 0,2 28 19 0,11 1-19 0,-13-29 16 0,0 0-16 0,21 32 17 15,9 0-17-15,-30-32 14 0,0 0-14 0,35 33 15 16,4 2-15-16,-39-35 13 0,0 0-13 0,40 36 13 15,5 2-13-15,-45-38 11 0,0 0-11 0,40 40 11 16,-10-3-11-16,-30-37 10 0,0 0-10 0,23 36 11 16,-9-3-11-16,-14-33 8 0,0 0-8 0,0 31 8 0,-16 2-8 15,16-33 8-15,0 0-8 0,-31 36 8 0,-14 7-8 16,45-43 9-16,0 0-9 0,-56 42 9 0,-8-6-9 16,64-36 9-16,0 0-9 0,-65 24 9 0,2-8-9 15,63-16 6-15,0 0-6 0,-55 3 7 0,4-3-7 16,0-3-1149-16</inkml:trace>
  <inkml:trace contextRef="#ctx0" brushRef="#br0" timeOffset="-199092.37">26600 3899 852 0,'0'0'0'0,"0"0"0"16,2-9 0-16,-2 9 58 0,0 0-58 0,0-7 58 16,-4-10-58-16,4 17 82 0,0 0-82 0,-7-28 82 15,0-17-82-15,7 45 54 0,0 0-54 0,-2-48 55 0,6 8-55 16,-4 40 31-16,0 0-31 0,3-43 32 0,3-14-32 16,-6 57 15-16,0 0-15 0,7-64 15 15,-2-2-15-15,-5 66 10 0,0 0-10 0,7-61 10 0,0 13-10 16,-7 48 7-16,0 0-7 0,7-36 7 0,-1 11-7 15,-6 25 5-15,0 0-5 0,1-20 6 0,-2 1-6 16,1 19 3-16,0 0-3 0,-2-14 3 0,-2 3-3 16,4 11 2-16,0 0-2 0,-3-5 2 0,3 5-2 0,0 0 1 15,0 0-1-15,-11 2 1 0,8 12-1 0,3-14 0 16,0 0 0-16,-2 29 1 0,2 13-1 0,0-42 0 16,0 0 0-16,5 55 0 0,0 9 0 0,-5-64 0 0,0 0 0 15,9 69 0-15,0-5 0 0,-9-64 0 0,0 0 0 16,11 70 0-16,1 11 0 0,-12-81 0 0,0 0 0 15,14 80 0-15,0-3 0 0,-14-77 0 0,0 0 0 16,13 73 0-16,-6-9 0 0,-7-64 0 0,0 0 0 16,1 61 0-16,-8 3 0 0,7-64 0 0,0 0 0 15,-14 62 0-15,-5-3 0 0,19-59 0 0,0 0 0 16,-21 50 0-16,0-3 0 0,21-47 0 0,0 0 0 0,-25 36 1 16,-12-12-1-16,37-24 2 0,0 0-2 0,-39 21 2 15,0-9-2-15,39-12 4 0,0 0-4 16,-40 4 4-16,-6-4-4 0,46 0 5 0,0 0-5 0,-46 0 5 15,2-4-5-15,44 4 6 0,0 0-6 0,-43-3 6 16,6-2-6-16,37 5 6 0,0 0-6 0,-32-4 7 16,8 1-7-16,24 3 8 0,0 0-8 0,-18-9 9 15,6 6-9-15,12 3 8 0,0 0-8 0,0 0 9 0,-7-6-9 16,7 6 8-16,0 0-8 0,9-7 9 0,12-5-9 16,-21 12 7-16,0 0-7 0,42-17 7 0,32-11-7 15,-1 4-1069-15</inkml:trace>
  <inkml:trace contextRef="#ctx0" brushRef="#br0" timeOffset="-198657.38">28501 2791 225 0,'0'0'0'0,"0"0"0"16,0 9 0-16,0-9 37 0,0 0-37 0,-2 9 38 16,-2 10-38-16,4-19 40 0,0 0-40 0,-5 29 40 15,-4 11-40-15,9-40 26 0,0 0-26 0,-12 48 27 16,-4 16-27-16,16-64 33 0,0 0-33 0,-25 73 34 0,-8 2-34 16,33-75 28-16,0 0-28 0,-39 88 28 15,-3 12-28 48,42-100 34-63,0 0-34 0,-48 106 35 0,-7-6-35 0,55-100 31 0,0 0-31 0,-49 106 32 0,3 6-32 0,46-112 24 0,0 0-24 0,-39 99 24 0,11-20-24 0,28-79 10 0,0 0-10 0,-19 66 10 0,10-14-10 0,0 0-507 0</inkml:trace>
  <inkml:trace contextRef="#ctx0" brushRef="#br0" timeOffset="-198236.54">27719 3177 684 0,'0'0'0'0,"0"0"0"16,14 19 0-16,-14-19 50 0,0 0-50 0,14 19 50 15,4 11-50-15,-18-30 48 0,0 0-48 0,19 27 48 16,-5-9-48-16,-14-18 16 0,0 0-16 0,14 12 16 0,-3-3-16 16,-11-9 9-16,0 0-9 0,7 3 9 0,-7-3-9 15,0 0 22-15,0 0-22 0,9-3 22 0,-6-3-22 16,-3 6 31-16,0 0-31 0,2-17 31 0,-2-18-31 15,0 35 34-15,0 0-34 0,-5-39 35 0,-7 2-35 16,12 37 35-16,0 0-35 0,-16-33 35 16,0 4-35-16,16 29 31 0,0 0-31 0,-16-24 31 0,-2 3-31 0,18 21 23 15,0 0-23-15,-16-12 24 0,8 12-24 16,8 0 16-16,0 0-16 0,1 14 17 0,12 20-17 0,-1-1-928 16</inkml:trace>
  <inkml:trace contextRef="#ctx0" brushRef="#br0" timeOffset="-197694.61">28628 3745 550 0,'0'0'0'0,"0"0"0"0,-7 5 0 16,7-5 55-16,0 0-55 0,-6 9 55 0,3 10-55 16,3-19 96-16,0 0-96 0,-2 24 96 0,2 4-96 15,0-28 46-15,0 0-46 0,5 33 46 0,4-6-46 16,-9-27 23-16,0 0-23 0,14 25 23 0,2-5-23 0,-16-20 14 16,0 0-14-16,16 16 14 0,-2-7-14 0,-14-9 9 15,0 0-9-15,9 5 9 0,-2-2-9 0,-7-3 6 0,0 0-6 16,0 0 7-16,9 0-7 0,-9 0 9 0,0 0-9 15,5-8 9-15,6-17-9 0,-11 25 12 16,0 0-12-16,10-27 13 0,-10-3-13 0,0 30 13 0,0 0-13 16,-10-28 14-16,-10 9-14 15,20 19 15-15,0 0-15 16,-30-12 15-16,-7 7-15 0,37 5 12 16,0 0-12-16,-37-3 12 0,7-2-12 0,30 5 3 15,0 0-3-15,-21-4 3 0,14 4-3 0,0 0-825 16</inkml:trace>
  <inkml:trace contextRef="#ctx0" brushRef="#br0" timeOffset="-195197.68">29042 2440 393 0,'0'0'0'0,"0"0"0"0,15-31 0 15,-15 31 41-15,0 0-41 0,10-24 41 0,-5 3-41 16,-5 21 140-16,0 0-140 0,-1-24 141 0,-8-9-141 16,9 33 125-16,0 0-125 0,-18-31 125 0,-10 6-125 15,28 25 89-15,0 0-89 0,-32-27 89 0,-7-3-89 16,39 30 52-16,0 0-52 0,-44-31 53 0,-7-5-53 15,51 36 42-15,0 0-42 0,-58-38 43 0,-9 1-43 0,67 37 40 16,0 0-40-16,-69-36 40 0,-3 5-40 31,72 31 27-31,0 0-27 0,-73-28 28 0,1 4-28 16,72 24 23-16,0 0-23 0,-83-17 23 0,-14 1-23 0,97 16 22 0,0 0-22 16,-102-15 23-16,-6 2-23 0,108 13 18 0,0 0-18 15,-117-8 19-15,-8-1-19 0,125 9 13 16,0 0-13-16,-127-7 14 0,5 6-14 15,122 1 10 1,0 0-10-16,-125-4 10 0,3 4-10 16,122 0 6-16,0 0-6 0,-121 4 6 15,4 4-6-15,117-8 1 0,0 0-1 16,-116 12 2-16,1 9-2 0,115-21 1 16,0 0-1-16,-115 31 1 0,-3 7-1 15,118-38 1-15,0 0-1 0,-117 52 1 16,-4 16-1-16,121-68 1 15,0 0-1-15,-122 69 1 0,-7 4-1 16,129-73 0-16,0 0 0 0,-122 81 0 0,8 16 0 0,114-97 0 0,0 0 0 0,-101 104 0 0,4 1 0 0,97-105 0 0,0 0 0 0,-92 127 0 0,7 16 0 0,85-143 0 16,0 0 0-16,-77 151 0 0,13-1 0 0,64-150 0 0,0 0 0 0,-54 153 0 0,9-5 0 0,45-148 0 0,0 0 0 0,-44 163 0 0,-2 7 0 0,46-170-1 0,0 0 1 0,-47 173-1 0,-3 0 1 15,50-173-2-15,0 0 2 0,-44 166-2 0,9-9 2 16,35-157-2-16,0 0 2 0,-28 149-2 0,8-10 2 16,20-139-2-16,0 0 2 0,-8 142-2 0,8 0 2 15,0-142-1-15,0 0 1 0,10 136 0 0,11-18 0 16,-21-118 0-16,0 0 0 0,32 121 0 0,9 7 0 0,-41-128 0 15,0 0 0-15,54 118 0 0,5-13 0 0,-59-105 1 16,0 0-1-16,68 104 1 0,8-7-1 0,-76-97 1 16,0 0-1-16,94 85 1 0,17-9-1 0,-111-76 2 0,0 0-2 15,125 61 3-15,11-16-3 0,-136-45 4 16,0 0-4-16,145 32 5 0,8-7-5 0,-153-25 6 0,0 0-6 16,170 7 7-16,6-19-7 0,-176 12 7 15,0 0-7-15,184-25 8 0,5-15-8 0,-189 40 9 0,0 0-9 0,187-60 10 16,2-25-10-16,-189 85 11 0,0 0-11 0,183-93 11 15,-15-1-11-15,-168 94 10 0,0 0-10 0,162-111 11 16,-3-15-11-16,-159 126 10 0,0 0-10 16,155-137 10-16,-1 2-10 0,-154 135 8 0,0 0-8 0,141-143 8 15,-7-16-8-15,-134 159 8 0,0 0-8 0,127-168 8 16,-3-11-8-16,-124 179 6 16,0 0-6-16,107-190 7 0,-13-7-7 0,-94 197 7 15,0 0-7-15,81-194 8 0,-10 4-8 0,-71 190 8 16,0 0-8-16,54-182 8 0,-22 12-8 15,-32 170 6-15,0 0-6 0,16-157 7 16,-16 3-7-16,0 154 7 16,0 0-7-16,-18-149 7 0,-21-8-7 0,39 157 7 0,0 0-7 0,-52-146 7 0,-12 22-7 0,64 124 6 0,0 0-6 0,-86-118 6 0,-31 5-6 15,117 113 7-15,0 0-7 0,-131-98 7 0,-13 13-7 16,144 85 6-16,0 0-6 0,-163-76 7 0,-11 7-7 16,174 69 3-16,0 0-3 0,-186-61 4 0,-11 9-4 15,197 52 0-15,0 0 0 0,-203-45 1 16,-4 2-1-16,-1 1-1427 0</inkml:trace>
  <inkml:trace contextRef="#ctx0" brushRef="#br0" timeOffset="-185744.91">16146 6900 438 0,'0'0'0'0,"0"0"0"0,0 0 0 0,0 0 24 0,0 0-24 15,0 0 24-15,0 0-24 0,0 0 47 0,0 0-47 16,0 0 48-16,0 0-48 0,0 0 65 0,0 0-65 16,0 0 65-16,-4 21-65 0,4-21 56 0,0 0-56 15,-9 39 57-15,-5 22-57 0,14-61 29 0,0 0-29 16,-21 74 30-16,-7 18-30 0,28-92 29 0,0 0-29 16,-30 106 30-16,3 18-30 0,27-124 26 0,0 0-26 15,-21 133 27-15,2 16-27 0,19-149 22 16,0 0-22-16,-11 142 23 0,6-26-23 0,5-116 28 0,0 0-28 0,5 109 28 15,9 0-28-15,-14-109 27 0,0 0-27 0,23 97 27 16,7-23-27-16,-30-74 26 0,0 0-26 0,37 58 26 16,9-19-26-16,-46-39 21 0,0 0-21 0,48 28 21 15,-1-12-21-15,-47-16 11 0,0 0-11 0,50 5 11 16,3-5-11-16,-2 0-890 0</inkml:trace>
  <inkml:trace contextRef="#ctx0" brushRef="#br0" timeOffset="-185237.15">16546 7242 516 0,'0'0'0'0,"0"0"0"16,0 9 0-16,0-9 25 0,0 0-25 0,2 9 26 15,0-1-26-15,-2-8 41 0,0 0-41 0,5 19 41 16,7 14-41-16,-12-33 37 0,0 0-37 0,9 45 37 16,-3 11-37-16,-6-56 42 0,0 0-42 0,3 57 43 15,-3 9-43-15,0-66 43 0,0 0-43 0,-3 74 43 0,-6 11-43 16,9-85 38-16,0 0-38 0,-11 93 39 31,-5-3-39-31,16-90 37 0,0 0-37 0,-10 78 37 0,3-17-37 16,7-61 31-16,0 0-31 0,-6 43 32 0,6-15-32 0,0-28 23 15,0 0-23-15,4 15 24 0,1-6-24 16,-5-9 18-16,0 0-18 0,13-4 19 0,13-4-19 16,0-4-834-16</inkml:trace>
  <inkml:trace contextRef="#ctx0" brushRef="#br0" timeOffset="-184709.11">16926 7575 763 0,'0'0'0'0,"0"0"0"16,0 0 0-16,0 0 13 0,0 0-13 15,0 0 14-15,7 0-14 0,-7 0 34 0,0 0-34 0,0 0 35 16,-4 7-35-16,4-7 37 0,0 0-37 0,-3 12 37 16,-3 12-37-16,6-24 24 0,0 0-24 0,-8 35 24 15,-3 4-24-15,11-39 25 0,0 0-25 0,-9 45 25 16,4 11-25-16,5-56 35 0,0 0-35 0,0 52 35 0,10-14-35 15,-10-38 37-15,0 0-37 0,23 27 38 0,13-11-38 16,-36-16 31-16,0 0-31 0,42 7 31 16,7-11-31-16,-49 4 21 0,0 0-21 0,50-12 22 15,3-15-22-15,-53 27 28 16,0 0-28-16,49-33 28 0,-1-12-28 16,-48 45 29-16,0 0-29 0,48-44 29 15,-4 1-29-15,-44 43 25 0,0 0-25 0,38-34 26 0,-11 2-26 0,-27 32 27 16,0 0-27-16,21-36 28 0,-10 0-28 0,-11 36 24 0,0 0-24 0,5-43 24 0,-5-4-24 0,0 47 19 15,0 0-19-15,-5-50 19 0,-6 1-19 0,11 49 16 16,0 0-16-16,-18-41 16 0,-8 8-16 0,26 33 11 0,0 0-11 16,-28-16 12-16,-6 21-12 0,34-5 10 15,0 0-10-15,-33 23 10 0,1 13-10 0,32-36 5 16,0 0-5-16,-28 49 6 0,8-1-6 0,20-48 0 0,0 0 0 16,-10 49 1-16,8 2-1 0,2-51-1 0,0 0 1 15,11 47 0-15,10-12 0 0,0 1-1195 0</inkml:trace>
  <inkml:trace contextRef="#ctx0" brushRef="#br0" timeOffset="-184313.23">18023 7049 617 0,'0'0'0'0,"-7"17"0"0,-5 16 0 16,12-33 16-16,0 0-16 0,-23 43 16 0,-5 5-16 0,28-48 53 15,0 0-53-15,-30 63 54 0,2 20-54 0,28-83 38 16,0 0-38-16,-27 90 38 0,-1-5-38 0,28-85 37 16,0 0-37-16,-27 88 37 62,3 5-37-62,24-93 18 0,0 0-18 16,-20 92 19-16,6-11-19 0,14-81 12 0,0 0-12 0,-12 64 13 0,3-26-13 0,9-38 7 0,0 0-7 0,-5 28 8 0,3-9-8 0,0 2-678 15</inkml:trace>
  <inkml:trace contextRef="#ctx0" brushRef="#br0" timeOffset="-183950.57">17497 7106 651 0,'0'0'0'0,"0"0"0"0,11 5 0 16,-11-5 13-16,0 0-13 0,7 7 14 0,-5 1-14 16,-2-8 31-16,0 0-31 0,3 16 31 0,3 5-31 15,-6-21 31-15,0 0-31 0,9 19 32 0,-1-2-32 16,-8-17 26-16,0 0-26 0,9 9 27 0,4 6-27 16,-13-15 18-16,0 0-18 0,14 9 18 0,-4-6-18 15,-10-3 14-15,0 0-14 0,13 0 15 0,-3 0-15 16,-10 0 27-16,0 0-27 0,14-8 28 0,4-15-28 15,-18 23 36-15,0 0-36 0,14-20 36 0,-7 2-36 0,-7 18 45 16,0 0-45-16,0-24 46 0,0-7-46 16,0 31 44-16,0 0-44 0,-3-30 45 15,1 11-45-15,2 19 34 0,0 0-34 0,-4-8 34 16,4 8-34-16,0 0 22 0,0 0-22 16,-10 8 23-16,8 25-23 0,0 2-946 15</inkml:trace>
  <inkml:trace contextRef="#ctx0" brushRef="#br0" timeOffset="-183521.34">17981 7736 595 0,'0'0'0'0,"0"0"0"0,9 5 0 15,-9-5 15-15,0 0-15 0,2 7 16 16,-2-7-16-16,0 0 32 0,0 0-32 0,1 8 32 0,-1-8-32 16,0 0 34-16,0 0-34 0,11 9 35 0,-7 0-35 15,-4-9 34-15,0 0-34 0,7 10 35 0,1 2-35 16,-8-12 29-16,0 0-29 0,11 16 30 0,1 1-30 16,-12-17 28-16,0 0-28 0,16 17 28 0,-2 2-28 15,-14-19 24-15,0 0-24 0,18 13 24 0,1-1-24 16,-19-12 21-16,0 0-21 0,23 3 21 0,7-3-21 62,-30 0 21-62,0 0-21 0,27-12 22 16,-1-4-22-16,-26 16 22 0,0 0-22 0,29-24 22 0,-5-16-22 0,-24 40 22 0,0 0-22 0,25-39 23 0,-14 4-23 16,-11 35 23-16,0 0-23 0,5-31 23 0,-5 0-23 0,0 31 21 0,0 0-21 15,-7-30 22-15,-9 6-22 0,16 24 22 0,0 0-22 16,-20-16 22-16,6 8-22 0,14 8 16 15,0 0-16-15,-16-5 16 0,2 5-16 16,14 0 6-16,0 0-6 0,-10 1 6 0,1 3-6 16,2-1-947-16</inkml:trace>
  <inkml:trace contextRef="#ctx0" brushRef="#br0" timeOffset="-183183.5">18369 6690 886 0,'0'0'0'0,"9"12"0"0,11 9 0 0,-20-21 2 15,0 0-2-15,28 37 2 0,5 14-2 0,-33-51 1 16,0 0-1-16,37 66 1 0,0 23-1 0,-37-89 19 16,0 0-19-16,37 103 20 0,-3 18-20 15,-34-121 47-15,0 0-47 0,23 134 48 16,-14 11-48-16,-9-145 52 0,0 0-52 16,-9 161 53-16,-23 21-53 0,32-182 44 15,0 0-44-15,-58 190 44 0,-29 4-44 16,87-194 21-16,0 0-21 0,-98 187 21 0,-12-21-21 0,3 0-886 15</inkml:trace>
  <inkml:trace contextRef="#ctx0" brushRef="#br0" timeOffset="-182038.94">20318 6323 707 0,'0'0'0'0,"0"0"0"0,-6 25 0 16,6-25 12-16,0 0-12 0,-5 27 12 0,-2 6-12 15,7-33 22-15,0 0-22 0,-7 40 23 0,0 0-23 16,7-40 25-16,0 0-25 0,-9 45 26 0,-2 3-26 16,11-48 22-16,0 0-22 0,-10 52 22 0,3-2-22 15,7-50 15-15,0 0-15 0,-9 64 15 0,0 25-15 0,9-89 11 16,0 0-11-16,-5 100 11 0,0 18-11 0,5-118 11 0,0 0-11 16,1 128 12-16,12 14-12 0,-13-142 10 0,0 0-10 15,21 126 11-15,12-26-11 0,-33-100 15 0,0 0-15 16,43 89 16-16,6-11-16 0,-49-78 18 0,0 0-18 15,62 64 18-15,7-19-18 0,-69-45 18 16,0 0-18-16,70 24 18 0,1-21-18 0,-1-3-743 0</inkml:trace>
  <inkml:trace contextRef="#ctx0" brushRef="#br0" timeOffset="-179842.31">20678 6986 382 0,'0'0'0'0,"0"0"0"0,0 0 0 15,0 0 6-15,0 0-6 0,-32 28 6 0,16-21-6 16,16-7 25-16,0 0-25 0,-11 3 26 0,-3-3-26 0,14 0 41 16,0 0-41-16,-10-3 41 0,10 3-41 0,0 0 55 15,0 0-55-15,-7-16 56 0,0-1-56 0,7 17 36 0,0 0-36 16,-8-28 37-16,1-8-37 0,7 36 41 0,0 0-41 15,-5-36 41-15,3 8-41 0,2 28 43 0,0 0-43 16,0-24 44-16,2-1-44 0,-2 25 41 0,0 0-41 16,5-24 42-16,2 0-42 0,-7 24 38 0,0 0-38 15,15-24 38-15,9 0-38 0,-24 24 33 0,0 0-33 16,30-21 33-16,2 5-33 0,-32 16 32 0,0 0-32 16,30-12 32-16,-2 7-32 0,-28 5 17 0,0 0-17 15,29 2 17-15,-3 6-17 0,-26-8 10 0,0 0-10 16,23 19 11-16,-9 6-11 0,-14-25 7 0,0 0-7 0,5 32 8 15,-5 12-8-15,0-44 6 0,0 0-6 16,-3 52 7-16,-2 17-7 0,5-69 4 0,0 0-4 0,-8 69 5 16,-6 0-5-16,14-69 3 0,0 0-3 15,-16 68 4-15,-3-8-4 0,19-60 5 0,0 0-5 0,-28 64 5 16,-7 14-5-16,35-78 3 0,0 0-3 0,-38 73 3 16,3-12-3-16,35-61 3 0,0 0-3 0,-35 51 3 0,1-14-3 15,34-37 3-15,0 0-3 0,-26 24 4 0,12-8-4 16,14-16 4-16,0 0-4 0,-4 8 5 0,4-8-5 15,0 0 4-15,0 0-4 0,13-7 5 0,20-13-5 16,-33 20 5-16,0 0-5 0,44-28 5 0,7-5-5 16,-51 33 5-16,0 0-5 0,55-45 6 0,2-7-6 15,-57 52 8-15,0 0-8 0,56-57 9 0,6 8-9 0,-62 49 9 16,0 0-9-16,65-46 10 0,4 4-10 0,-69 42 11 16,0 0-11-16,67-36 11 0,-2-4-11 0,-65 40 7 15,0 0-7-15,59-40 8 0,-14-6-8 16,-45 46 4-16,0 0-4 0,41-44 4 0,-9 1-4 0,-32 43 1 0,0 0-1 15,23-35 1-15,-9 8-1 0,-14 27 0 0,0 0 0 16,9-21 0-16,-4 7 0 0,-5 14 0 16,0 0 0-16,3-10 0 0,-4 3 0 0,1 7 0 0,0 0 0 15,0 0 1-15,-9-7-1 0,9 7 1 0,0 0-1 16,-9 2 1-16,-2 3-1 0,11-5 1 0,0 0-1 16,-12 7 1-16,0 14-1 0,12-21 2 0,0 0-2 15,-14 20 3-15,5 1-3 0,9-21 2 0,0 0-2 16,-9 21 3-16,-5 1-3 0,14-22 2 0,0 0-2 0,-16 30 2 15,-2 4-2-15,18-34 2 0,0 0-2 0,-16 35 2 16,2 0-2-16,14-35 2 0,0 0-2 0,-10 27 2 16,4-3-2-16,6-24 2 0,0 0-2 0,0 21 3 15,8-3-3-15,-8-18 3 0,0 0-3 0,10 12 3 16,6-5-3-16,-16-7 3 0,0 0-3 0,28 0 4 16,9-11-4-16,-37 11 3 0,0 0-3 0,44-17 4 0,1-7-4 15,-45 24 6-15,0 0-6 0,45-31 6 0,1-8-6 16,-46 39 10-16,0 0-10 0,43-48 10 15,-10 0-10-15,-33 48 12 0,0 0-12 0,25-52 12 0,-11-5-12 16,-14 57 15-16,0 0-15 0,-2-49 16 0,-21 13-16 16,23 36 18-16,0 0-18 0,-40-25 19 0,-24 10-19 15,64 15 12-15,0 0-12 0,-67-12 13 0,0 5-13 16,67 7 8-16,0 0-8 0,-58-2 8 0,8-1-8 16,50 3 1-16,0 0-1 0,-37 3 1 0,16 6-1 0,0-1-1169 15</inkml:trace>
  <inkml:trace contextRef="#ctx0" brushRef="#br0" timeOffset="-179229.66">22531 5901 583 0,'0'0'0'15,"0"0"0"-15,19 9 0 0,-19-9 47 0,0 0-47 16,14 14 47-16,-5 8-47 0,-9-22 61 0,0 0-61 16,2 37 61-16,-6 20-61 0,4-57 62 0,0 0-62 15,-7 65 62-15,-3 6-62 0,10-71 42 0,0 0-42 16,-18 73 43-16,-7 8-43 0,25-81 30 0,0 0-30 15,-33 90 31-15,-10 7-31 0,43-97 27 0,0 0-27 0,-47 97 28 16,-5-5-28-16,52-92 20 0,0 0-20 0,-51 93 21 16,4 9-21-16,47-102 16 0,0 0-16 0,-45 92 17 15,8-23-17-15,37-69 6 0,0 0-6 0,-33 56 7 16,8-20-7-16,25-36 1 0,0 0-1 0,-19 24 1 16,5-15-1-16,0-2-850 0</inkml:trace>
  <inkml:trace contextRef="#ctx0" brushRef="#br0" timeOffset="-178854.38">21931 6310 852 0,'0'0'0'0,"7"0"0"0,8 1 0 0,-15-1 15 15,0 0-15-15,16 7 16 0,-5 2-16 0,-11-9 32 16,0 0-32-16,9 16 33 0,1 8-33 0,-10-24 28 0,0 0-28 16,11 33 28-16,-2 6-28 0,-9-39 30 0,0 0-30 15,10 40 30-15,8 5-30 0,-18-45 18 0,0 0-18 16,19 37 18-16,3-5-18 0,-22-32 11 0,0 0-11 16,19 21 11-16,2-9-11 0,-21-12 7 0,0 0-7 15,21 0 7-15,13-12-7 0,-34 12 4 0,0 0-4 16,37-24 4-16,0-16-4 0,-37 40 3 0,0 0-3 15,37-50 4-15,-2-11-4 0,-35 61 9 0,0 0-9 16,29-60 9-16,-15-1-9 0,-14 61 13 0,0 0-13 16,5-52 13-16,-10 7-13 0,5 45 15 0,0 0-15 0,-14-39 15 15,-13 9-15-15,27 30 12 0,0 0-12 0,-32-19 13 16,2 14-13-16,30 5 8 0,0 0-8 0,-26 12 8 16,5 9-8-16,0 3-890 0</inkml:trace>
  <inkml:trace contextRef="#ctx0" brushRef="#br0" timeOffset="-178411.6">22615 6758 673 0,'0'0'0'0,"0"0"0"0,0 0 0 0,0 0 0 0,0 0 0 16,-10 14 0-16,1 5 0 0,9-19-1 0,0 0 1 15,-7 14 0-15,7-4 0 0,0-10 15 0,0 0-15 16,5 5 16-16,6 2-16 0,-11-7 38 0,0 0-38 16,17 4 39-16,8-4-39 0,-25 0 49 0,0 0-49 15,30-4 50-15,2-8-50 0,-32 12 40 0,0 0-40 0,30-19 41 16,-4-2-41-16,-26 21 33 0,0 0-33 0,16-29 34 16,-11 1-34-16,-5 28 26 0,0 0-26 0,-5-33 27 15,-11-3-27 16,16 36 18-31,0 0-18 0,-21-37 18 16,-2 6-18-16,0 0-777 0</inkml:trace>
  <inkml:trace contextRef="#ctx0" brushRef="#br0" timeOffset="-177863.55">22601 5386 539 0,'0'0'0'0,"0"0"0"15,11 6 0-15,-11-6 34 0,0 0-34 0,10 9 35 0,3 0-35 16,-13-9 47-16,0 0-47 0,26 7 47 0,17 10-47 16,-43-17 46-16,0 0-46 0,49 17 47 0,9 7-47 15,-58-24 59-15,0 0-59 0,58 37 59 0,-5 18-59 16,-53-55 36-16,0 0-36 0,50 73 36 0,-6 15-36 16,-44-88 40-16,0 0-40 0,40 102 40 0,-4 23-40 15,-36-125 34-15,0 0-34 16,32 133 34-16,-2 6-34 15,-30-139 30-15,0 0-30 0,22 143 30 0,-6 3-30 16,-16-146 22-16,0 0-22 0,6 145 23 0,-17-7-23 16,11-138 16-16,0 0-16 0,-25 125 16 0,-10-16-16 15,35-109 11-15,0 0-11 0,-55 102 12 16,-17-2-12-16,-4 3-910 16</inkml:trace>
  <inkml:trace contextRef="#ctx0" brushRef="#br0" timeOffset="-175033.34">20755 8002 863 0,'0'0'0'0,"0"0"0"0,0 0 0 16,0 0 10-16,0 0-10 0,0 0 11 0,0 0-11 15,0 0 37-15,0 0-37 0,18 14 38 0,-13-18-38 16,-5 4 43-16,0 0-43 0,14-10 44 0,9-11-44 16,-23 21 35-16,0 0-35 0,30-29 35 0,7-4-35 15,-37 33 20-15,0 0-20 0,46-38 20 0,16-2-20 0,-62 40 14 16,0 0-14-16,65-43 14 0,15 1-14 0,-80 42 17 16,0 0-17-16,91-43 18 15,14 7-18-15,-105 36 23 0,0 0-23 0,114-30 24 16,8 6-24-16,-122 24 35 15,0 0-35-15,131-24 35 0,10 3-35 16,-141 21 45-16,0 0-45 0,150-28 46 16,-2 1-46-16,-148 27 41 15,0 0-41-15,138-28 41 0,-11-1-41 16,-127 29 38-16,0 0-38 0,113-25 38 0,-14-4-38 16,-99 29 32-16,0 0-32 0,88-28 33 15,-16-6-33-15,-72 34 24 16,0 0-24-16,57-26 24 0,-22 7-24 0,-35 19 13 15,0 0-13-15,18-16 13 0,-15-1-13 16,1-4-1233-16</inkml:trace>
  <inkml:trace contextRef="#ctx0" brushRef="#br0" timeOffset="-172999.22">21438 9177 1143 0,'0'0'0'0,"0"0"0"16,0 38 0-16,0-38 23 0,0 0-23 0,0 31 23 16,0-10-23-16,0-21 65 0,0 0-65 0,0 12 65 0,0-3-65 15,0-9 57-15,0 0-57 0,0 7 57 16,0-7-57-16,0 0 36 0,0 0-36 0,7-9 36 0,9-19-36 15,-16 28 22-15,0 0-22 0,16-46 23 0,-2-13-23 16,-14 59 17-16,0 0-17 0,9-68 17 0,2 8-17 16,-11 60 13-16,0 0-13 0,12-57 14 0,-3-2-14 15,-9 59 12-15,0 0-12 0,1-62 12 16,-1-6-12-16,0 68 12 0,0 0-12 0,-1-64 13 0,-3 7-13 16,4 57 13-16,0 0-13 0,-5-45 13 0,0 21-13 0,5 24 12 15,0 0-12-15,-2-16 12 0,2 8-12 0,0 8 13 16,0 0-13-16,-2-9 13 0,2 9-13 0,0 0 12 15,0 0-12-15,-9 5 12 0,-1 19-12 0,10-24 11 16,0 0-11-16,-9 40 11 0,5 15-11 0,4-55 8 16,0 0-8-16,0 66 9 0,11-2-9 0,-11-64 7 15,0 0-7-15,21 61 7 0,7-4-7 0,-28-57 4 0,0 0-4 16,30 64 5-16,2 14-5 0,-32-78 2 0,0 0-2 16,27 81 3-16,-5 2-3 0,-22-83 1 0,0 0-1 15,18 82 2-15,-9-10-2 0,-9-72 1 0,0 0-1 16,5 66 2-16,-5 7-2 0,0-73 2 0,0 0-2 15,-5 69 2-15,-2-14-2 0,7-55 2 0,0 0-2 16,-9 47 3-16,-2-12-3 0,11-35 3 0,0 0-3 0,-14 26 4 16,-3-4-4-16,17-22 5 0,0 0-5 15,-18 19 6-15,0-7-6 0,18-12 7 0,0 0-7 0,-14 12 8 16,-2-6-8-16,16-6 5 0,0 0-5 0,-15 6 6 16,2-4-6-16,13-2 4 0,0 0-4 0,-10 4 5 15,-1-1-5-15,11-3 3 0,0 0-3 0,-9 4 3 0,2-1-3 16,7-3 3-16,0 0-3 0,0 0 3 15,-9 2-3-15,9-2 1 0,0 0-1 0,0 0 2 16,4-5-2-16,-4 5 0 0,0 0 0 0,16-11 1 0,17-10-1 16,-33 21 0-16,0 0 0 0,39-24 0 0,3-2 0 15,-42 26-2-15,0 0 2 0,46-26-2 0,5 0 2 16,1-3-1371-16</inkml:trace>
  <inkml:trace contextRef="#ctx0" brushRef="#br0" timeOffset="-172572.9">22423 8528 751 0,'0'0'0'16,"0"0"0"-16,3-17 0 0,-3 17 24 0,0 0-24 15,0-14 24-15,0 5-24 0,0 9 47 0,0 0-47 0,0 0 47 16,-3-8-47-16,3 8 44 0,0 0-44 0,0 0 45 16,-9 3-45-16,9-3 36 0,0 0-36 0,-7 9 36 15,2 6-36-15,5-15 30 0,0 0-30 0,-7 21 30 16,-2 0-30-16,9-21 30 0,0 0-30 0,-9 24 30 15,4 4-30-15,5-28 28 0,0 0-28 0,-4 33 28 16,2 10-28-16,2-43 29 0,0 0-29 0,-1 54 29 16,-8 3-29-16,9-57 22 15,0 0-22-15,-14 59 23 0,-2 3-23 0,16-62 22 16,0 0-22-16,-21 71 23 0,-8 14-23 16,29-85 14-16,0 0-14 0,-30 86 14 15,2-6-14-15,0-2-995 16</inkml:trace>
  <inkml:trace contextRef="#ctx0" brushRef="#br0" timeOffset="-172305.75">21980 8909 919 0,'0'0'0'16,"0"0"0"-16,7-12 0 0,-7 12 6 0,0 0-6 0,4-9 6 15,-4 1-6-15,0 8 31 0,0 0-31 0,0-9 31 16,1-3-31-16,-1 12 36 0,0 0-36 0,4-12 36 16,1 1-36-16,-5 11 25 0,0 0-25 0,7-8 26 15,4-1-26-15,-11 9 21 0,0 0-21 0,10-7 22 16,1 5-22-16,-11 2 15 0,0 0-15 0,16 0 16 15,9 12-16-15,-3-3-833 0</inkml:trace>
  <inkml:trace contextRef="#ctx0" brushRef="#br0" timeOffset="-171811.59">22481 9271 740 0,'0'0'0'16,"0"0"0"-16,0 0 0 0,0 0 43 0,0 0-43 15,11-13 44-15,1-6-44 0,-12 19 64 0,0 0-64 16,12-17 64-16,-4 5-64 0,-8 12 53 0,0 0-53 16,3-9 54-16,-1 2-54 0,-2 7 47 0,0 0-47 0,0 0 47 15,7-8-47-15,-7 8 44 0,0 0-44 16,0 0 45-16,0 0-45 0,0 0 39 0,0 0-39 0,0 0 40 16,0 0-40-16,0 0 33 0,0 0-33 0,-2 8 34 15,2 8-34-15,0-16 20 0,0 0-20 0,0 17 20 16,0-1-20-16,0-16 16 0,0 0-16 0,0 7 16 15,0 1-16-15,0-8 13 0,0 0-13 0,0 0 13 0,0 0-13 16,0 0 14-16,0 0-14 0,0 0 15 0,9 0-15 16,-9 0 15-16,0 0-15 0,9-10 15 0,1-4-15 15,-10 14 15-15,0 0-15 0,11-22 16 0,-2-2-16 16,-9 24 10-16,0 0-10 0,3-30 11 0,-3-3-11 16,0 33 6-16,0 0-6 0,-1-31 7 0,-1 14-7 15,2 17 3-15,0 0-3 0,-2-12 3 0,2 3-3 16,0 9 0-16,0 0 0 0,5-12 1 0,16-12-1 0,1-1-1155 15</inkml:trace>
  <inkml:trace contextRef="#ctx0" brushRef="#br0" timeOffset="-169922.42">23586 7940 707 0,'0'0'0'0,"0"0"0"0,0 0 0 16,0 0 0-16,0 0 0 0,7-5 0 0,-7 5 0 0,0 0 3 15,0 0-3-15,9-9 3 0,1-7-3 0,-10 16 28 16,0 0-28-16,11-15 29 0,-2 1-29 0,-9 14 46 16,0 0-46-16,5-9 46 0,-5 9-46 0,0 0 38 15,0 0-38-15,4-7 38 0,-4 7-38 0,0 0 32 0,0 0-32 16,-13-5 32-16,-6 7-32 0,19-2 23 0,0 0-23 15,-28 9 23-15,-4 10-23 0,32-19 32 0,0 0-32 16,-32 20 33-16,2 8-33 16,30-28 41-16,0 0-41 0,-28 29 41 0,5 8-41 0,23-37 36 15,0 0-36-15,-14 36 36 0,5-3-36 0,9-33 38 0,0 0-38 16,0 29 38-16,12-4-38 0,-12-25 36 0,0 0-36 0,20 24 36 16,8 5-36-16,-28-29 25 0,0 0-25 15,33 21 26-15,10-5-26 0,-43-16 18 16,0 0-18-16,49 7 18 0,8 0-18 0,-57-7 14 0,0 0-14 0,56 5 15 15,-3 2-15-15,-53-7 9 0,0 0-9 16,41 10 9-16,-13-1-9 0,-28-9 5 0,0 0-5 0,21 17 6 16,-3 11-6-16,-18-28 6 0,0 0-6 0,12 26 6 15,-5-7-6-15,-7-19 6 0,0 0-6 0,-3 22 7 16,-11 4-7-16,14-26 7 0,0 0-7 0,-25 26 7 16,-10-5-7-16,35-21 7 0,0 0-7 0,-45 21 7 0,-9 3-7 15,54-24 6-15,0 0-6 0,-55 17 6 0,2-5-6 16,53-12 5-16,0 0-5 0,-42 4 5 0,5-9-5 15,37 5 1-15,0 0-1 0,-23-19 2 0,14-11-2 16,0 2-1169-16</inkml:trace>
  <inkml:trace contextRef="#ctx0" brushRef="#br0" timeOffset="-169074.81">24207 7595 729 0,'0'0'0'0,"0"0"0"16,0 9 0-16,0-9 1 0,0 0-1 0,0 7 1 16,0 2-1-16,0-9 19 0,0 0-19 0,0 15 20 15,0 9-20-15,0-24 29 0,0 0-29 0,2 28 29 16,0 8-29-16,-2-36 40 0,0 0-40 0,1 45 41 16,-1 9-41-16,0-54 48 0,0 0-48 0,0 59 49 15,0-2-49-15,0-57 52 0,0 0-52 0,2 54 53 0,0 5-53 16,-2-59 38-16,0 0-38 0,3 60 38 0,3 1-38 15,-6-61 30-15,0 0-30 0,9 59 30 16,-1-1-30-16,-8-58 38 16,0 0-38-16,7 51 38 0,-1-13-38 0,-6-38 38 15,0 0-38-15,3 26 39 0,-3-11-39 16,0-15 31-16,0 0-31 0,0 9 31 16,0-9-31-16,0 0 21 0,0 0-21 15,0 0 22-15,-9 0-22 0,2 0-1069 0</inkml:trace>
  <inkml:trace contextRef="#ctx0" brushRef="#br0" timeOffset="-168750.32">23739 7796 561 0,'0'0'0'0,"0"0"0"15,11 0 0-15,-11 0 38 0,0 0-38 0,7 0 39 16,-7 0-39-16,0 0 62 0,0 0-62 0,19-12 62 16,13-7-62-16,-32 19 63 0,0 0-63 0,36-21 63 0,-5 4-63 15,-31 17 73-15,0 0-73 0,36-16 73 0,8 1-73 16,-44 15 62-16,0 0-62 0,54-21 62 0,6-7-62 15,-60 28 49-15,0 0-49 0,62-31 49 0,-4 5-49 16,-58 26 27-16,0 0-27 0,50-24 28 0,-15 5-28 16,-35 19 9-16,0 0-9 0,25-9 9 15,-9 2-9-15,-16 7 8 0,0 0-8 0,12 2 8 0,-1 7-8 16,-1-4-949-16</inkml:trace>
  <inkml:trace contextRef="#ctx0" brushRef="#br0" timeOffset="-168256.69">24608 7547 785 0,'0'0'0'0,"0"0"0"0,-7-5 0 15,7 5 2-15,0 0-2 0,-7-7 2 0,7 7-2 16,0 0 25-16,0 0-25 0,0 0 26 0,0 0-26 15,0 0 38-15,0 0-38 0,0 0 38 0,12 9-38 16,-12-9 31-16,0 0-31 0,12 19 31 0,6 17-31 16,-18-36 26-16,0 0-26 0,18 41 27 0,-4 11-27 15,-14-52 30-15,0 0-30 0,12 64 30 0,2 6-30 16,-14-70 23-16,0 0-23 0,11 69 23 16,-1-10-23-16,-10-59 20 0,0 0-20 0,11 53 21 15,1-6-21-15,-12-47 17 16,0 0-17-16,11 38 17 0,-1-7-17 0,-10-31 22 15,0 0-22-15,11 23 23 16,0-8-23-16,-11-15 14 0,0 0-14 0,16 11 15 16,6-8-15-16,1 2-905 15</inkml:trace>
  <inkml:trace contextRef="#ctx0" brushRef="#br0" timeOffset="-167893.54">24346 7630 561 0,'0'0'0'0,"0"0"0"0,-1-12 0 16,1 12 14-16,0 0-14 0,-6-7 14 0,-1-2-14 16,7 9 27-16,0 0-27 0,-7-12 28 0,2 2-28 15,5 10 30-15,0 0-30 0,-2-9 31 0,2 4-31 16,0 5 24-16,0 0-24 0,6-12 24 0,4-4-24 16,-10 16 16-16,0 0-16 0,21-20 17 0,15-13-17 15,-36 33 15-15,0 0-15 0,47-37 16 0,10 1-16 16,-57 36 21-16,0 0-21 0,65-36 22 0,9 4-22 15,-74 32 25-15,0 0-25 0,71-19 25 0,-15 19-25 0,-56 0 21 16,0 0-21-16,48 14 21 0,-9 16-21 0,-39-30 24 16,0 0-24-16,31 24 24 0,-13-12-24 0,2 0-690 0</inkml:trace>
  <inkml:trace contextRef="#ctx0" brushRef="#br0" timeOffset="-165674.35">20926 10430 259 0,'0'0'0'0,"0"0"0"0,-21 12 0 15,21-12 20-15,0 0-20 0,-19 9 21 0,-2 1-21 16,21-10 30-16,0 0-30 0,-20 11 30 0,-1 1-30 16,21-12 26-16,0 0-26 0,-23 15 26 0,-5 6-26 15,28-21 18-15,0 0-18 0,-32 23 19 0,-8-1-19 16,40-22 12-16,0 0-12 0,-41 23 13 0,0-4-13 15,41-19 8-15,0 0-8 0,-40 19 9 0,-1 3-9 16,41-22 18-16,0 0-18 0,-32 16 19 0,13-8-19 0,19-8 28 16,0 0-28-16,-9 4 29 0,9-4-29 0,0 0 47 15,0 0-47-15,9-7 47 0,25-10-47 0,-34 17 69 16,0 0-69-16,51-25 69 0,16-6-69 16,-67 31 72-16,0 0-72 0,76-40 73 0,1-6-73 15,-77 46 69-15,0 0-69 0,90-54 69 0,18-7-69 0,-108 61 71 0,0 0-71 16,108-58 71-16,3 1-71 0,-111 57 63 0,0 0-63 15,116-56 63-15,18-8-63 0,-134 64 48 0,0 0-48 16,142-73 49-16,15-13-49 0,-157 86 35 0,0 0-35 16,160-92 36-16,10 2-36 0,-170 90 27 0,0 0-27 0,176-97 28 15,13-10-28-15,-189 107 25 0,0 0-25 16,194-100 26-16,2 18-26 0,-196 82 24 0,0 0-24 0,203-76 24 16,5-2-24-16,-208 78 26 0,0 0-26 0,210-81 27 15,7 5-27-15,-217 76 28 0,0 0-28 16,215-68 29-16,1 15-29 0,-216 53 24 0,0 0-24 0,206-45 25 15,-12 1-25-15,-194 44 20 0,0 0-20 0,175-39 20 16,-23-6-20-16,-152 45 18 0,0 0-18 0,134-42 18 0,-12 6-18 16,-122 36 17-16,0 0-17 0,99-37 17 0,-27 1-17 15,-72 36 16-15,0 0-16 0,53-28 17 0,-18 8-17 16,-35 20 14-16,0 0-14 0,25-16 15 0,-11 9-15 16,-14 7 13-16,0 0-13 0,7-2 13 0,-7 2-13 15,0 0 11-15,0 0-11 0,0 0 11 0,-16 14-11 16,16-14 5-16,0 0-5 0,-16 23 5 0,-3 4-5 15,19-27 0-15,0 0 0 0,-16 30 0 0,9-13 0 16,0 2-1500-16</inkml:trace>
  <inkml:trace contextRef="#ctx0" brushRef="#br0" timeOffset="-164216.52">25467 8786 539 0,'0'0'0'0,"0"0"0"0,9-12 0 16,-9 12 3-16,0 0-3 0,11-16 3 0,3-4-3 16,-14 20 17-16,0 0-17 0,14-37 17 0,-2-11-17 15,-12 48 28-15,0 0-28 0,11-52 28 0,-4-3-28 16,-7 55 44-16,0 0-44 0,7-58 44 0,0-4-44 15,-7 62 47-15,0 0-47 0,7-71 47 0,0-19-47 16,-7 90 52-16,0 0-52 0,7-92 52 16,0 2-52-16,-7 90 58 0,0 0-58 0,7-100 59 15,-2-9-59-15,-5 109 53 0,0 0-53 0,2-111 54 0,-4 16-54 16,2 95 44-16,0 0-44 0,-7-97 45 0,-7-8-45 16,14 105 39-16,0 0-39 15,-17-97 40-15,-1 12-40 0,18 85 32 16,0 0-32-16,-26-73 33 0,-10 9-33 15,36 64 29-15,0 0-29 16,-37-57 29-16,-3 9-29 16,40 48 24-16,0 0-24 0,-41-40 25 15,-8 10-25-15,49 30 17 0,0 0-17 0,-55-20 17 16,-14 4-17-16,69 16 10 16,0 0-10-16,-79-7 11 0,-10 7-11 0,89 0 7 15,0 0-7-15,-90 7 8 0,-3 5-8 16,93-12 4-1,0 0-4-15,-99 16 5 0,-12 6-5 16,111-22 4-16,0 0-4 0,-117 24 5 0,-3 2-5 16,120-26 5-16,0 0-5 0,-128 30 5 15,-7-2-5-15,135-28 5 16,0 0-5-16,-146 32 6 0,-9 1-6 0,155-33 6 16,0 0-6-16,-154 40 6 0,4 0-6 15,150-40 4-15,0 0-4 0,-153 57 4 16,-6 16-4-16,159-73 4 15,0 0-4-15,-164 79 5 0,-6 6-5 16,170-85 3-16,0 0-3 16,-176 94 4-16,-6 4-4 0,182-98 3 15,0 0-3-15,-178 104 3 16,7 0-3-16,171-104 2 16,0 0-2-16,-170 104 2 0,-1 3-2 15,171-107 1-15,0 0-1 16,-175 100 2-16,6-6-2 0,169-94 2 15,0 0-2-15,-166 78 2 0,7-14-2 0,159-64 1 0,0 0-1 16,-143 57 2-16,11-2-2 0,132-55 1 0,0 0-1 0,-118 49 2 16,6-16-2-16,112-33 1 15,0 0-1-15,-97 31 2 0,14-5-2 0,83-26 1 16,0 0-1-16,-74 20 1 0,16-7-1 0,58-13 0 16,0 0 0-16,-42 10 1 0,17-5-1 15,25-5 0-15,0 0 0 0,-14 7 1 16,14-7-1-16,0 0 0 0,0 0 0 0,-7 5 0 15,7-5 0-15,0 0 0 0,0 0 0 0,0 0 0 0,5 11 0 0,-5-11 0 16,0 0 0-16,11 10 0 0,-2 4 0 0,-9-14 0 16,0 0 0-16,8 21 0 0,-1 3 0 0,-7-24 0 15,0 0 0-15,7 29 0 0,2 11 0 16,-9-40 0-16,0 0 0 0,9 49 0 0,0 11 0 16,-9-60 0-16,0 0 0 0,16 78 0 0,5 10 0 0,-21-88 0 0,0 0 0 0,30 97 0 0,9 4 0 0,-39-101 0 0,0 0 0 0,51 100 0 0,11-7 0 15,-62-93 0-15,0 0 0 0,65 87 0 0,4-1 0 0,-69-86 0 0,0 0 0 0,53 87 0 0,-14-1 0 0,-39-86 0 0,0 0 0 0,12 71 0 0,-26-31 0 0,-2 0-1185 0</inkml:trace>
  <inkml:trace contextRef="#ctx0" brushRef="#br0" timeOffset="-157896.93">18777 6372 807 0,'0'0'0'0,"0"0"0"0,-19-33 0 15,19 33 29-15,0 0-29 0,-22-33 30 0,-6-7-30 0,28 40 65 16,0 0-65-16,-35-36 65 0,-8 3-65 0,43 33 35 16,0 0-35-16,-56-33 35 0,-16 6-35 0,72 27 3 15,0 0-3-15,-89-25 3 0,-18 13-3 0,107 12 0 16,0 0 0-16,-117 0 0 94,-4 9 0-94,121-9-4 0,0 0 4 0,-128 19-4 0,-6 10 4 0,134-29-15 0,0 0 15 0,-139 37-14 0,-11 2 14 0,150-39-23 0,0 0 23 0,-159 58-22 0,2 11 22 0,157-69-16 0,0 0 16 0,-155 88-16 0,-15 14 16 0,170-102-3 0,0 0 3 0,-176 120-3 0,-9 9 3 0,185-129 2 0,0 0-2 0,-186 125 2 0,8-2-2 0,178-123 24 0,0 0-24 0,-166 131 24 15,18 8-24-15,148-139 51 0,0 0-51 0,-132 145 52 16,4 4-52-16,128-149 59 0,0 0-59 0,-104 142 59 15,23 0-59-15,81-142 51 0,0 0-51 0,-56 133 52 16,24-1-52-16,32-132 37 0,0 0-37 0,-5 112 37 16,26-17-37-16,-21-95 28 0,0 0-28 0,51 80 29 15,30-11-29-15,-81-69 26 0,0 0-26 0,108 61 26 16,28-1-26-16,-136-60 20 0,0 0-20 0,166 45 20 16,29-14-20-16,-195-31 18 0,0 0-18 0,218 9 19 0,11-18-19 15,-229 9 24-15,0 0-24 0,235-27 24 0,-1-22-24 16,-234 49 24-16,0 0-24 0,232-55 24 0,2-7-24 15,-234 62 22-15,0 0-22 0,223-77 23 0,-17-14-23 16,-206 91 23-16,0 0-23 0,189-97 23 0,-7-5-23 16,-182 102 20-16,0 0-20 0,155-111 21 0,-30-2-21 0,-125 113 19 15,0 0-19-15,108-117 20 0,-27 4-20 0,-81 113 16 16,0 0-16-16,64-121 16 0,-24-12-16 0,-40 133 7 16,0 0-7-16,20-130 8 0,-22 14-8 0,2 116 4 0,0 0-4 15,-25-118 4-15,-28-3-4 16,53 121 1-16,0 0-1 0,-81-105 2 0,-28 18-2 0,109 87 0 0,0 0 0 15,-150-60 0-15,-39 25 0 0,189 35-3 0,0 0 3 16,-214-7-3-16,-17 23 3 0,231-16-19 16,0 0 19-16,-224 33-19 0,7 6 19 0,-2 1-1342 0</inkml:trace>
  <inkml:trace contextRef="#ctx0" brushRef="#br0" timeOffset="-156802.65">23247 6048 572 0,'0'0'0'0,"0"0"0"0,-21-57 0 16,21 57 28-16,0 0-28 0,-23-52 28 0,-4 0-28 15,27 52 56-15,0 0-56 0,-31-53 56 0,-10-4-56 0,41 57 48 16,0 0-48-16,-40-56 49 0,-8-1-49 16,48 57 8-16,0 0-8 0,-60-52 8 0,-18 11-8 15,78 41 1-15,0 0-1 0,-95-35 2 0,-13 13-2 31,4 3-582-31</inkml:trace>
  <inkml:trace contextRef="#ctx0" brushRef="#br0" timeOffset="-156291.28">21742 5534 695 0,'0'0'0'0,"-60"25"0"0,-96 32 0 0,156-57 2 0,0 0-2 16,-194 72 2-16,-7 4-2 0,201-76 4 0,0 0-4 15,-201 101 4-15,5 22-4 0,196-123 14 0,0 0-14 16,-182 133 15-16,25-8-15 0,157-125 30 0,0 0-30 16,-143 141 30-16,22 17-30 0,121-158 46 0,0 0-46 15,-98 170 46-15,35-6-46 0,63-164 46 0,0 0-46 16,-41 163 47-16,24-15-47 0,17-148 42 0,0 0-42 15,8 142 42-15,28-14-42 0,-36-128 24 0,0 0-24 0,63 127 24 16,36-3-24-16,-99-124 25 0,0 0-25 0,118 111 25 16,22-26-25-16,-140-85 29 0,0 0-29 0,167 67 29 15,26-18-29-15,-193-49 32 0,0 0-32 0,213 31 33 16,10-21-33-16,-223-10 39 0,0 0-39 0,241-5 40 16,8-14-40-16,-249 19 40 0,0 0-40 0,251-29 41 15,-11-8-41-15,-240 37 40 0,0 0-40 0,226-43 41 0,-13-10-41 16,-213 53 40-16,0 0-40 0,189-61 41 0,-23-5-41 15,-166 66 34-15,0 0-34 0,148-64 34 0,-15-3-34 16,-133 67 28-16,0 0-28 16,111-78 28-16,-34-19-28 0,-77 97 23 15,0 0-23-15,60-101 24 0,-12 1-24 16,-48 100 33 0,0 0-33-16,27-109 33 0,-20-21-33 0,-7 130 30 15,0 0-30-15,-6-129 31 0,-6 0-31 0,12 129 31 16,0 0-31-16,-21-126 31 15,-11-5-31-15,32 131 26 16,0 0-26-16,-42-127 27 0,-9 10-27 0,51 117 23 16,0 0-23-16,-62-101 23 0,-11 8-23 15,73 93 14 1,0 0-14-16,-74-76 14 0,-5 19-14 0,79 57 10 16,0 0-10-16,-85-45 10 0,-8 12-10 0,93 33 3 15,0 0-3-15,-90-23 3 0,0 11-3 0,90 12 0 16,0 0 0-16,-83-5 1 0,10 7-1 0,73-2-1 15,0 0 1-15,-70 10-1 0,6 6 1 16,-3 1-1530-16</inkml:trace>
  <inkml:trace contextRef="#ctx0" brushRef="#br0" timeOffset="-147048.65">27458 4920 124 0,'0'0'0'0,"0"0"0"16,0 0 0-16,0 0 32 0,0 0-32 16,0 0 32-16,0 0-32 0,0 0 81 0,0 0-81 15,-25-23 81-15,9 18-81 0,16 5 100 0,0 0-100 16,-14-3 100-16,7 3-100 0,7 0 91 0,0 0-91 0,0 0 92 15,-7 5-92-15,7-5 59 0,0 0-59 0,-5 7 60 16,1 5-60-16,4-12 50 0,0 0-50 0,-2 9 51 16,1 1-51-16,1-10 44 0,0 0-44 0,0 12 45 15,1 9-45-15,-1-21 36 0,0 0-36 16,2 26 36-16,0 9-36 16,-2-35 31-16,0 0-31 0,5 41 31 15,4 11-31-15,-9-52 30 0,0 0-30 16,14 57 31-16,4 7-31 0,-18-64 25 15,0 0-25-15,21 57 26 0,2-1-26 16,-23-56 18-16,0 0-18 0,25 48 18 0,-1-3-18 16,-24-45 13-16,0 0-13 15,32 45 13-15,9 0-13 16,-41-45 9-16,0 0-9 0,51 43 10 16,11-10-10-16,-62-33 9 15,0 0-9-15,74 28 10 16,7-11-10-16,-81-17 9 15,0 0-9-15,85 11 10 0,6-8-10 16,-91-3 10-16,0 0-10 0,101-3 11 0,7-6-11 16,-108 9 12-16,0 0-12 15,109-10 12-15,-3-3-12 0,-106 13 11 16,0 0-11-16,109-12 11 0,8 0-11 0,-117 12 9 0,0 0-9 0,113-12 9 0,-2 0-9 16,-111 12 8-16,0 0-8 0,109-14 9 0,6-1-9 15,-115 15 7-15,0 0-7 0,111-16 7 0,-12 4-7 0,-99 12 5 0,0 0-5 0,95-16 6 0,-3 2-6 16,-92 14 1-16,0 0-1 0,83-12 2 0,-18-2-2 0,-65 14 0 0,0 0 0 0,50-13 0 0,-15 1 0 0,-35 12-3 15,0 0 3-15,27-13-3 0,-3-6 3 0,-24 19-9 0,0 0 9 0,20-24-9 0,-10-5 9 0,-10 29-17 0,0 0 17 0,-2-33-16 0,-13 2 16 0,15 31-26 16,0 0 26-16,-25-28-25 0,-7 11 25 0,-1 1-1012 0</inkml:trace>
  <inkml:trace contextRef="#ctx0" brushRef="#br0" timeOffset="-146642.62">29556 5197 785 0,'0'0'0'0,"-7"0"0"0,-12 0 0 16,19 0 0-16,0 0 0 0,-23-2 1 0,-4 2-1 16,27 0 0-16,0 0 0 0,-28-3 0 0,0-3 0 15,28 6 6-15,0 0-6 0,-23-1 7 0,5 4-7 16,18-3 40-16,0 0-40 0,-12 4 41 0,5-1-41 15,7-3 97-15,0 0-97 0,0 0 97 0,-2 9-97 16,2-9 98-16,0 0-98 0,0 0 99 0,7 7-99 0,-7-7 82 16,0 0-82-16,16 5 82 0,23 0-82 15,-39-5 64-15,0 0-64 0,49 10 65 16,6 4-65-16,-55-14 48 0,0 0-48 0,60 19 49 0,-2 0-49 0,-58-19 37 16,0 0-37-16,57 25 38 0,-6 4-38 0,-51-29 31 0,0 0-31 15,47 31 32-15,-1 6-32 0,-46-37 25 0,0 0-25 16,39 41 26-16,-9 8-26 0,-30-49 19 0,0 0-19 15,19 60 20-15,-13 13-20 16,-6-73 18-16,0 0-18 0,-7 76 18 0,-16-7-18 16,23-69 15-1,0 0-15-15,-36 73 15 0,-13 3-15 16,49-76 11-16,0 0-11 0,-63 74 11 16,-20 6-11-16,83-80 12 15,0 0-12-15,-89 73 12 0,3-13-12 16,86-60 9-16,0 0-9 0,-76 52 10 15,12-10-10-15,64-42 1 16,0 0-1-16,-51 33 2 0,16-6-2 16,35-27 1-16,0 0-1 0,-21 16 1 15,21-16-1-15,0 0-1459 0</inkml:trace>
  <inkml:trace contextRef="#ctx0" brushRef="#br0" timeOffset="-140300.45">30373 971 614 0,'0'0'0'0,"0"0"66"0,0 0-66 16,-12-30 67-16,-9 11-67 0,21 19 69 0,0 0-69 16,-25-8 69-16,2 8-69 0,23 0 50 0,0 0-50 15,-23 0 50-15,2 5-50 0,21-5 38 0,0 0-38 16,-23 10 39-16,-5-1-39 0,28-9 26 0,0 0-26 0,-34 16 27 15,-1 1-27-15,35-17 20 0,0 0-20 0,-39 24 20 16,-7 7-20-16,46-31 18 0,0 0-18 0,-44 42 18 16,2 6-18-16,42-48 14 0,0 0-14 0,-34 56 15 31,9 1-15-31,25-57 13 0,0 0-13 0,-14 57 13 16,11-9-13-16,3-48 11 15,0 0-11-15,7 40 12 0,9 0-12 16,-16-40 10-1,0 0-10-15,28 33 11 0,14-4-11 0,-42-29 8 16,0 0-8-16,50 28 8 0,6 0-8 0,-56-28 8 16,0 0-8-16,57 32 8 0,-3-4-8 15,-54-28 6-15,0 0-6 0,52 33 7 0,-3-4-7 16,-49-29 7-16,0 0-7 0,41 32 8 0,-6-3-8 16,-35-29 8-16,0 0-8 0,28 28 8 0,-7-1-8 15,-21-27 4-15,0 0-4 0,13 28 5 0,-13 1-5 0,0-29 3 0,0 0-3 16,-11 32 4-16,-14-3-4 0,25-29 2 0,0 0-2 0,-39 36 3 0,-8 8-3 0,47-44 2 0,0 0-2 0,-58 45 3 0,-9 0-3 0,67-45 2 0,0 0-2 0,-68 36 2 0,7-5-2 0,61-31 0 15,0 0 0-15,-43 21 1 0,22-16-1 0,0 2-988 0</inkml:trace>
  <inkml:trace contextRef="#ctx0" brushRef="#br0" timeOffset="-139639.75">30954 917 541 0,'7'-12'0'0,"-7"12"16"16,0 0-16-16,17-36 17 0,-2-1-17 0,-15 37 22 15,0 0-22-15,5-27 22 0,-12 2-22 0,7 25 47 0,0 0-47 16,-14-12 47-16,-8 12-47 0,22 0 59 0,0 0-59 16,-30 12 60-16,-12 16-60 0,42-28 42 0,0 0-42 15,-46 37 43-15,0 4-43 0,46-41 33 0,0 0-33 16,-44 52 34-16,7 0-34 0,37-52 37 0,0 0-37 16,-28 60 38-16,10 1-38 0,18-61 44 15,0 0-44-15,-3 57 44 0,10 0-44 0,-7-57 33 0,0 0-33 16,17 45 34-16,10-8-34 0,-27-37 27 0,0 0-27 15,35 27 28-15,6-8-28 0,-41-19 19 0,0 0-19 0,46 14 19 16,3-3-19-16,-49-11 13 0,0 0-13 0,48 8 13 16,-6-3-13-16,-42-5 11 0,0 0-11 0,35 7 11 15,-6-2-11-15,-29-5 8 0,0 0-8 0,23 7 9 16,-4 6-9-16,-19-13 5 0,0 0-5 0,12 15 6 16,-10 2-6-16,-2-17 1 0,0 0-1 0,-7 25 2 0,-9-1-2 15,16-24 0-15,0 0 0 0,-23 36 1 0,-5 7-1 16,28-43 0-16,0 0 0 0,-34 42 1 0,-4 3-1 15,38-45 1-15,0 0-1 0,-36 36 1 0,12-8-1 16,24-28 0-16,0 0 0 0,-16 21 0 16,10-14 0-16,1 1-982 0</inkml:trace>
  <inkml:trace contextRef="#ctx0" brushRef="#br0" timeOffset="-139205.6">31668 614 722 0,'0'0'0'0,"0"0"59"0,0 0-59 0,4-7 60 0,-4 11-60 16,0-4 38-16,0 0-38 0,-2 24 38 0,-1 21-38 15,3-45 33-15,0 0-33 0,-6 61 34 0,-1 8-34 16,7-69 28-16,0 0-28 0,-9 73 29 0,-5 3-29 16,14-76 21-16,0 0-21 0,-16 79 21 0,-6 8-21 15,22-87 17-15,0 0-17 0,-25 92 17 0,0-11-17 16,25-81 14-16,0 0-14 0,-21 76 14 0,5-12-14 16,16-64 12-16,0 0-12 0,-11 57 12 0,6-8-12 0,5-49 9 15,0 0-9-15,2 36 10 0,7-7-10 0,0-1-831 16</inkml:trace>
  <inkml:trace contextRef="#ctx0" brushRef="#br0" timeOffset="-138813.43">31464 656 676 0,'12'-5'0'16,"-12"5"82"-16,0 0-82 0,58-19 82 0,29-9-82 16,-87 28 36-16,0 0-36 0,90-24 36 0,3 6-36 15,-93 18 13-15,0 0-13 0,82-12 14 0,-24 9-14 16,-58 3 26-16,0 0-26 0,46-4 26 0,-11 8-26 16,-35-4 24-16,0 0-24 15,28 3 25-15,-8 3-25 0,-20-6 18 16,0 0-18-16,12 10 18 0,-7 7-18 15,1 2-747-15</inkml:trace>
  <inkml:trace contextRef="#ctx0" brushRef="#br0" timeOffset="-138392.45">31559 1153 434 0,'118'-33'0'0,"-118"33"45"0,0 0-45 15,115-31 46-15,3-2-46 0,-118 33 13 16,0 0-13-16,118-33 13 0,-10 9-13 16,-108 24 9-16,0 0-9 0,80-20 9 0,-36 8-9 0,0 0-367 15</inkml:trace>
  <inkml:trace contextRef="#ctx0" brushRef="#br0" timeOffset="-137112.28">29937 2542 539 0,'0'0'0'0,"0"0"0"0,0 0 0 16,0 0 11-16,0 0-11 0,0 0 12 0,0 0-12 15,0 0 23-15,0 0-23 0,20-8 24 0,-1-8-24 16,-19 16 25-16,0 0-25 0,25-17 25 0,1-8-25 16,-26 25 23-16,0 0-23 0,27-27 24 0,3 6-24 15,-30 21 20-15,0 0-20 0,37-24 20 0,7-4-20 16,-44 28 19-16,0 0-19 0,55-28 19 0,10-1-19 15,-65 29 18-15,0 0-18 0,76-31 18 0,19-2-18 16,-95 33 17-16,0 0-17 0,108-36 17 16,6-4-17-16,-114 40 21 15,0 0-21-15,126-49 21 0,10-3-21 16,-136 52 22-16,0 0-22 16,151-50 23-16,10 2-23 15,-161 48 33-15,0 0-33 0,157-44 34 16,-9 8-34-16,-148 36 37 0,0 0-37 0,138-33 37 15,-9 2-37-15,-129 31 30 0,0 0-30 16,106-33 31-16,-22-3-31 0,-84 36 18 16,0 0-18-16,64-33 19 0,-25 12-19 0,-39 21 10 15,0 0-10-15,24-19 10 0,-6 2-10 16,-2 1-840-16</inkml:trace>
  <inkml:trace contextRef="#ctx0" brushRef="#br0" timeOffset="-135434.31">30521 5488 595 0,'0'0'0'15,"0"0"0"-15,55-23 0 0,-55 23 17 0,0 0-17 16,51-24 17-16,4-7-17 0,-55 31 37 0,0 0-37 16,55-45 38-16,1-19-38 0,-56 64 35 0,0 0-35 15,60-73 36-15,12-15-36 0,-72 88 26 0,0 0-26 0,73-94 27 16,-6 1-27-1,-67 93 27-15,0 0-27 0,62-109 27 16,3-9-27-16,-65 118 18 0,0 0-18 16,69-131 19-16,5-8-19 0,-74 139 47 0,0 0-47 15,67-140 47-15,-9 14-47 0,-58 126 46 16,0 0-46-16,48-128 46 0,-13-2-46 16,-35 130 51-16,0 0-51 0,28-118 52 0,-6 25-52 15,-22 93 51-15,0 0-51 0,15-83 52 0,-8 8-52 16,-7 75 43-16,0 0-43 0,4-69 43 0,-8 2-43 15,4 67 41-15,0 0-41 0,-5-61 42 0,-4 9-42 16,9 52 28-16,0 0-28 0,-12-40 29 0,-7 6-29 16,19 34 19-16,0 0-19 15,-22-28 20-15,3 4-20 0,19 24 13 16,0 0-13-16,-18-25 14 16,1 5-14-16,17 20 11 0,0 0-11 15,-16-25 11-15,3 3-11 16,13 22 6-16,0 0-6 0,-8-17 6 0,6 5-6 15,2 12 3-15,0 0-3 0,2-9 4 0,-2 9-4 16,0 0 3-16,0 0-3 0,0 0 4 0,0 0-4 0,0 0 2 16,0 0-2-16,0 0 3 0,3 14-3 0,-3-14 3 15,0 0-3-15,-2 12 4 0,-1 3-4 16,3-15 4-16,0 0-4 0,-4 13 4 16,-1-7-4-16,5-6 3 0,0 0-3 0,-5 9 4 15,5-9-4-15,0 0 2 0,0 0-2 0,-6 9 3 0,6-9-3 16,0 0 2-16,0 0-2 0,0 0 2 0,0 0-2 15,0 0 2-15,0 0-2 0,-7 0 3 0,7 0-3 16,0 0 2-16,0 0-2 0,0 0 2 0,0 0-2 0,0 0 1 16,0 0-1-16,-7 7 2 0,7-7-2 15,0 0 0-15,0 0 0 0,-10 12 1 0,-1 5-1 16,11-17 0-16,0 0 0 16,-19 33 1-16,-8 10-1 0,27-43 0 15,0 0 0-15,-31 54 1 0,-7 17-1 0,38-71 0 16,0 0 0-16,-38 74 1 0,-1-1-1 15,39-73 0-15,0 0 0 0,-37 64 0 0,1-7 0 16,36-57 0 0,0 0 0-16,-33 49 0 0,6-13 0 15,27-36 0-15,0 0 0 16,-19 24 0-16,10-12 0 16,9-12 0-16,0 0 0 0,0 0 0 0,0 0 0 15,0 0 0-15,0 0 0 0,4-8 0 0,-1-1 0 16,-3 9 0-16,0 0 0 0,13-24 1 0,11-13-1 15,-24 37 1-15,0 0-1 0,29-48 2 16,6-13-2-16,-35 61 2 16,0 0-2-16,40-69 3 0,10-16-3 0,-50 85 4 15,0 0-4-15,60-88 5 0,12 5-5 16,-72 83 5 0,0 0-5-16,73-83 6 0,-10 3-6 0,-63 80 7 15,0 0-7-15,50-69 8 0,-20 24-8 0,-30 45 8 16,0 0-8-16,19-31 8 0,-7 14-8 15,-12 17 7-15,0 0-7 0,0 0 7 16,0 0-7-16,0 0 5 0,0 0-5 0,2 24 5 16,-4 12-5-16,2-36 3 0,0 0-3 0,-1 37 3 15,2 4-3-15,-1-41 1 16,0 0-1-16,6 36 2 0,2 1-2 0,-8-37 1 16,0 0-1-16,11 31 1 0,-4 2-1 0,-7-33 0 0,0 0 0 0,9 29 0 15,9-1 0-15,-18-28-1 0,0 0 1 16,26 17 0-16,9-10 0 0,1 0-1288 0</inkml:trace>
  <inkml:trace contextRef="#ctx0" brushRef="#br0" timeOffset="-124714.85">25037 5446 438 0,'0'0'0'0,"0"0"0"0,-11 19 0 16,11-19-3-16,0 0 3 0,-7 14-3 0,7-5 3 16,0-9-2-16,0 0 2 0,0 0-1 0,16 7 1 15,0-2-262-15</inkml:trace>
  <inkml:trace contextRef="#ctx0" brushRef="#br0" timeOffset="-123621.38">25213 5467 707 0,'0'0'0'0,"11"-4"0"0,19-4 0 16,-30 8 38-16,0 0-38 0,42-12 38 0,14-4-38 0,-56 16 22 16,0 0-22-16,75-17 22 0,23-7-22 0,-98 24 47 15,0 0-47-15,113-33 47 0,20-14-47 0,-133 47 50 16,0 0-50-16,146-57 51 0,29-12-51 0,-175 69 48 0,0 0-48 16,199-73 48-16,18 4-48 0,-217 69 53 0,0 0-53 15,230-64 54-15,6 7-54 0,-236 57 51 0,0 0-51 16,230-58 51-16,-10 3-51 0,-220 55 37 0,0 0-37 15,212-54 37-15,-14 6-37 0,-198 48 31 0,0 0-31 16,180-40 32-16,-18 7-32 0,-162 33 23 0,0 0-23 16,138-24 23-16,-24 0-23 0,-114 24 16 0,0 0-16 15,90-24 16-15,-19 5-16 0,-71 19 11 0,0 0-11 0,53-16 12 16,-23 7-12-16,-30 9 7 0,0 0-7 0,14-12 7 16,-10-5-7-16,-4 17 2 0,0 0-2 0,-15-23 3 15,-16 6-3-15,31 17 0 0,0 0 0 0,-41-12 1 16,-1 9-1-16,42 3 0 0,0 0 0 0,-44 0 0 15,-6 6 0-15,50-6-1 0,0 0 1 0,-55 13 0 16,-12 4 0-16,67-17-3 0,0 0 3 0,-77 24-2 16,-15 4 2-16,92-28-5 0,0 0 5 0,-109 27-5 0,-22 10 5 15,131-37-8-15,0 0 8 0,-143 45-8 0,-16 12 8 16,159-57-8-16,0 0 8 0,-183 67-7 0,-18-4 7 16,201-63-4-16,0 0 4 0,-210 64-4 0,-2 1 4 15,212-65-2-15,0 0 2 0,-212 68-2 0,-2 8 2 16,214-76 0-16,0 0 0 0,-203 73 0 0,13-4 0 15,190-69 1-15,0 0-1 0,-171 52 1 0,19-11-1 16,152-41 2-16,0 0-2 0,-129 35 2 0,23-5-2 0,106-30 3 16,0 0-3-16,-77 20 3 0,18-4-3 0,59-16 2 15,0 0-2-15,-37 8 3 0,20-1-3 0,17-7 2 16,0 0-2-16,0 0 2 0,16-3-2 0,-16 3 1 0,0 0-1 16,35-16 2-16,30-10-2 0,-65 26 0 15,0 0 0-15,83-27 1 0,14-1-1 0,-97 28 1 16,0 0-1-16,110-36 2 0,8-6-2 15,-118 42 2-15,0 0-2 0,122-43 3 0,5-6-3 16,-127 49 1-16,0 0-1 0,132-48 2 16,18 3-2-16,-150 45 3 0,0 0-3 0,148-40 3 15,-5 7-3-15,-143 33 3 0,0 0-3 16,143-27 4-16,-4-3-4 0,-139 30 7 0,0 0-7 16,142-27 7-16,-1-5-7 0,-141 32 9 0,0 0-9 0,139-29 9 15,-8 1-9-15,-131 28 11 0,0 0-11 0,130-27 11 0,-1-1-11 0,-129 28 11 0,0 0-11 16,115-23 11-16,-23-1-11 0,-92 24 12 0,0 0-12 0,72-24 13 15,-17 8-13-15,-55 16 11 0,0 0-11 0,37-12 12 16,-18 4-12-16,-19 8 9 0,0 0-9 0,11-4 9 16,-8-5-9-16,-3 9 10 0,0 0-10 0,-10 0 10 0,-17 13-10 15,27-13 8-15,0 0-8 0,-35 17 8 0,-9 4-8 16,44-21 6-16,0 0-6 0,-60 24 7 0,-16 7-7 16,76-31 4-16,0 0-4 0,-90 33 5 0,-12 3-5 15,102-36 2-15,0 0-2 0,-117 37 3 0,-26-1-3 16,143-36 1-16,0 0-1 0,-155 36 2 0,-20 1-2 15,175-37 1-15,0 0-1 0,-199 41 1 0,-13 11-1 16,212-52 0-16,0 0 0 0,-219 59 1 0,2 3-1 0,217-62 0 16,0 0 0-16,-201 59 1 0,10-10-1 15,191-49 1-15,0 0-1 0,-173 46 1 0,16-2-1 0,157-44 0 16,0 0 0-16,-135 36 1 0,27-5-1 0,108-31 0 16,0 0 0-16,-94 26 0 0,20-7 0 0,74-19 0 15,0 0 0-15,-54 16 0 0,25-6 0 0,29-10-1 16,0 0 1-16,-9 7 0 0,22-7 0 0,-13 0-1 15,0 0 1-15,33-9 0 0,27-6 0 0,-60 15-1 0,0 0 1 16,73-19 0-16,8-6 0 0,-81 25-1 0,0 0 1 16,92-26 0-16,15-1 0 0,-107 27-1 0,0 0 1 15,110-28 0-15,-3 2 0 0,-107 26-1 0,0 0 1 16,108-26 0-16,-11 0 0 0,-97 26-2 0,0 0 2 16,90-22-2-16,-14 4 2 0,-76 18-5 0,0 0 5 0,55-12-4 15,-27 5 4-15,-28 7-6 0,0 0 6 16,14-1-6-16,-7-3 6 0,-7 4-3 0,0 0 3 15,0 0-2-15,-9-12 2 0,9 12-2 0,0 0 2 16,-16-5-1-16,-14 10 1 0,30-5-1 16,0 0 1-16,-35 5 0 0,-6 9 0 15,41-14 0-15,0 0 0 0,-40 12 0 0,-1-3 0 0,41-9-4 0,0 0 4 0,-35 8-3 0,5-8 3 16,0 4-1248-16</inkml:trace>
  <inkml:trace contextRef="#ctx0" brushRef="#br0" timeOffset="-120784.4">31633 405 803 0,'-14'0'0'15,"14"0"36"-15,0 0-36 0,-65 3 36 0,-18 3-36 16,83-6 29-16,0 0-29 0,-88 12 29 0,-4 3-29 16,92-15 17-16,0 0-17 0,-101 16 18 0,-3-2-18 15,104-14 21-15,0 0-21 0,-113 19 21 16,-10 5-21-16,123-24 11 0,0 0-11 0,-133 29 12 0,-11 6-12 16,144-35 9-16,0 0-9 0,-147 42 9 0,2 15-9 0,145-57 11 15,0 0-11-15,-141 67 11 0,9 9-11 0,132-76 16 16,0 0-16-16,-125 82 16 0,13 6-16 0,112-88 25 15,0 0-25-15,-107 105 26 0,8 17-26 0,99-122 32 0,0 0-32 16,-85 141 33-16,9 33-33 0,76-174 33 0,0 0-33 16,-63 181 34-16,10 1-34 0,53-182 30 15,0 0-30-15,-41 190 31 0,9 1-31 0,32-191 21 0,0 0-21 16,-14 188 21-16,20-1-21 0,-6-187 11 0,0 0-11 16,24 185 11-16,20-6-11 0,-44-179 5 0,0 0-5 15,71 169 6-15,28-3-6 0,-99-166 2 0,0 0-2 0,113 165 2 16,16-8-2-16,-129-157 0 0,0 0 0 0,139 146 1 15,16-4-1-15,-155-142 0 0,0 0 0 0,163 133 1 16,-1 0-1-16,-162-133 0 0,0 0 0 0,161 109 1 16,-3-21-1-16,-158-88 1 0,0 0-1 0,161 73 1 15,0-16-1-15,-161-57 3 0,0 0-3 0,167 45 4 16,12-21-4-16,-179-24 7 0,0 0-7 0,172 7 7 16,0-22-7-16,-172 15 11 0,0 0-11 0,173-31 12 15,-4-14-12-15,-169 45 12 0,0 0-12 0,166-66 12 16,-7-29-12-16,-159 95 11 0,0 0-11 0,155-111 12 0,-8-22-12 15,-147 133 9-15,0 0-9 0,128-153 9 0,-13-21-9 16,-115 174 6-16,0 0-6 0,101-194 6 0,-20-16-6 16,-81 210 0-16,0 0 0 0,60-214 1 0,-21-4-1 15,-39 218 0-15,0 0 0 0,16-225 0 0,-25-2 0 16,9 227-5-16,0 0 5 0,-32-234-4 0,-23 2 4 16,55 232-12-16,0 0 12 0,-69-233-11 0,-8-1 11 15,77 234-10-15,0 0 10 0,-90-227-9 0,-9 4 9 0,99 223-2 16,0 0 2-16,-101-206-2 0,-3 18 2 0,104 188 0 15,0 0 0-15,-120-179 0 0,-23 1-1 16,-28 38 1-16,-284-104 0 0</inkml:trace>
  <inkml:trace contextRef="#ctx0" brushRef="#br0" timeOffset="-118389.47">29021 2914 639 0,'0'0'0'0,"0"0"0"0,0 0 0 15,0 0 13-15,0 0-13 0,0 0 14 0,0 0-14 0,0 0 28 16,0 0-28-16,30-14 28 0,27-10-28 16,-57 24 50-16,0 0-50 0,72-27 50 0,4-6-50 15,-76 33 32-15,0 0-32 0,92-40 32 0,21-17-32 0,-113 57 17 16,0 0-17-16,125-73 17 0,14-19-17 16,-139 92 8-16,0 0-8 0,168-105 9 0,21-1-9 0,-189 106 10 15,0 0-10-15,212-121 10 0,12-12-10 16,-224 133 4-16,0 0-4 0,235-133 4 15,3 8-4-15,-238 125 1 16,0 0-1-16,242-118 1 0,6 6-1 16,1-1-666-16</inkml:trace>
  <inkml:trace contextRef="#ctx0" brushRef="#br0" timeOffset="-102423.6">31494 4678 135 0,'0'0'0'0,"0"0"0"16,0 0 0-16,0 0 2 0,0 0-2 0,0 0 2 16,0 0-2-16,0 0 16 0,0 0-16 0,0 0 17 15,0 0-17-15,0 0 37 0,0 0-37 0,0 0 37 16,0 0-37-16,0 0 45 0,0 0-45 0,0 0 46 16,0 0-46-16,0 0 36 0,0 0-36 0,0 0 36 15,0 0-36-15,0 0 31 0,0 0-31 0,0 0 32 16,14-16-32-16,-14 16 25 0,0 0-25 0,0 0 26 15,2-9-26-15,-2 9 22 0,0 0-22 0,0 0 22 16,0 0-22-16,0 0 26 0,0 0-26 0,1-6 27 16,-1 6-27-16,0 0 28 0,0 0-28 0,4-9 29 0,-4 9-29 15,0 0 30-15,0 0-30 0,3-7 31 0,-3 7-31 16,0 0 28-16,0 0-28 0,4-5 29 0,-4 5-29 16,0 0 24-16,0 0-24 0,3-12 25 0,-3 12-25 15,0 0 24-15,0 0-24 0,8-4 24 0,-8 4-24 16,0 0 19-16,0 0-19 0,8-5 19 0,-1 2-19 15,-7 3 14-15,0 0-14 0,7-4 14 0,1 4-14 0,-8 0 12 16,0 0-12-16,0 0 12 0,7 7-12 16,-7-7 9-16,0 0-9 0,0 0 9 0,0 12-9 15,0-12 5-15,0 0-5 0,0 12 6 0,0 6-6 0,0-18 8 16,0 0-8-16,0 20 8 0,-2 5-8 0,2-25 9 16,0 0-9-16,-5 31 10 0,-4 2-10 31,9-33 11-31,0 0-11 0,-11 31 12 0,-1 7-12 15,12-38 13-15,0 0-13 0,-16 40 13 0,-5-1-13 0,21-39 16 0,0 0-16 16,-25 40 16-16,-1 2-16 16,26-42 18-16,0 0-18 0,-25 52 18 0,5 10-18 15,20-62 20-15,0 0-20 0,-17 71 20 0,4 5-20 0,13-76 19 16,0 0-19-16,-7 73 20 0,4-4-20 0,3-69 19 0,0 0-19 0,0 73 19 0,5 8-19 0,-5-81 14 0,0 0-14 0,4 88 14 16,1-3-14-16,-5-85 10 0,0 0-10 0,3 87 11 15,-3 9-11-15,0-96 6 0,0 0-6 0,0 101 7 16,2-1-7-16,-2-100 5 0,0 0-5 0,2 97 5 15,-2-9-5-15,0-88 4 0,0 0-4 0,0 94 4 16,4 3-4-16,-4-97 3 0,0 0-3 0,3 90 3 16,1-11-3-16,-4-79 2 0,0 0-2 15,1 70 2-15,-1-5-2 16,0-65 3-16,0 0-3 0,0 63 3 0,2-1-3 16,-2-62 4-16,0 0-4 0,2 55 5 0,1-10-5 0,-3-45 7 15,0 0-7-15,4 37 7 0,-1-10-7 0,-3-27 7 0,0 0-7 0,4 16 8 0,0-7-8 16,-4-9 6-16,0 0-6 0,0 0 7 0,7-7-7 0,-7 7 5 15,0 0-5-15,10-16 6 0,15-13-6 0,0-4-1019 16</inkml:trace>
  <inkml:trace contextRef="#ctx0" brushRef="#br0" timeOffset="-101627.09">31134 6815 326 0,'0'0'0'0,"0"0"0"0,12-12 0 0,-12 12 15 16,0 0-15-16,9-7 15 0,-2 2-15 0,-7 5 13 0,0 0-13 15,0 0 13-15,7-9-13 0,-7 9 46 0,0 0-46 16,0 0 46-16,11-7-46 0,-11 7 39 0,0 0-39 15,0 0 39-15,10-7-39 0,-10 7 40 0,0 0-40 0,0 0 40 16,0 0-40-16,0 0 34 0,0 0-34 0,9-2 35 16,0 4-35-16,-9-2 36 0,0 0-36 0,14 11 36 15,2 9-36-15,-16-20 40 0,0 0-40 0,14 28 40 16,-7 8-40-16,-7-36 37 0,0 0-37 0,4 38 38 16,1 1-38-16,-5-39 35 0,0 0-35 0,9 32 36 15,-1 1-36-15,-8-33 40 0,0 0-40 0,9 30 40 16,-2-6-40-16,-7-24 43 0,0 0-43 0,6 22 44 15,1-4-44-15,-7-18 33 0,0 0-33 0,7 15 33 16,0-3-33-16,-7-12 29 0,0 0-29 0,7 9 30 16,0-2-30-16,-7-7 22 0,0 0-22 0,7 3 23 0,0-1-23 15,-7-2 19-15,0 0-19 0,0 0 20 0,7 4-20 16,-7-4 16-16,0 0-16 0,7-7 16 0,20-5-16 16,-27 12 15-16,0 0-15 0,37-25 16 0,3-11-16 15,-40 36 15-15,0 0-15 0,41-47 16 0,1-15-16 16,-42 62 17-16,0 0-17 0,44-62 18 0,2-2-18 15,-46 64 15-15,0 0-15 0,46-49 16 0,-12 16-16 0,-34 33 15 16,0 0-15-16,24-22 16 0,-8 8-16 0,-16 14 6 16,0 0-6-16,11-7 6 0,-4 4-6 0,-7 3 0 15,0 0 0-15,7 1 1 0,2 5-1 0,0-3-1125 0</inkml:trace>
  <inkml:trace contextRef="#ctx0" brushRef="#br0" timeOffset="-96593.31">28817 8431 774 0,'0'0'0'0,"0"0"0"0,0 0 0 15,0 0 6-15,0 0-6 0,0 0 7 0,0 0-7 16,0 0 12-16,0 0-12 0,0 0 13 0,0 0-13 16,0 0 68-16,0 0-68 0,0 0 69 0,-23 28-69 15,23-28 72-15,0 0-72 0,-6 29 73 0,3 11-73 16,3-40 58-16,0 0-58 0,-4 49 59 0,-1 15-59 15,5-64 60-15,0 0-60 0,-5 64 60 0,1 5-60 0,4-69 46 16,0 0-46-16,0 66 46 0,0-11-46 16,0-55 40-16,0 0-40 15,0 49 40-15,0-1-40 0,0-48 33 0,0 0-33 16,-2 50 33-16,-3 6-33 0,5-56 29 0,0 0-29 16,-10 51 30-16,-6-6-30 0,16-45 22 0,0 0-22 0,-20 37 22 0,-4-8-22 0,24-29 19 0,0 0-19 0,-27 23 20 15,1-15-20-15,26-8 20 0,0 0-20 0,-23 0 20 16,0-12-20-16,23 12 21 0,0 0-21 0,-20-29 22 15,3-18-22-15,17 47 20 0,0 0-20 0,-14-57 20 16,5-16-20-16,9 73 19 0,0 0-19 0,-4-81 19 16,4 0-19-16,0 81 16 0,0 0-16 0,9-89 16 15,10-16-16-15,-19 105 13 0,0 0-13 0,34-101 14 16,15 8-14-16,-49 93 8 0,0 0-8 0,62-92 9 16,7 1-9-16,-69 91 5 0,0 0-5 0,78-87 6 15,1 18-6-15,-79 69 4 0,0 0-4 0,81-52 4 16,6 7-4-16,-87 45 0 0,0 0 0 0,84-31 1 0,-6 13-1 15,-78 18-1-15,0 0 1 0,74-10 0 16,-7 5 0-16,-67 5-1 0,0 0 1 0,55 2-1 0,-14 5 1 16,-41-7-3-16,0 0 3 15,28 19-2-15,-7 15 2 0,-21-34-1 0,0 0 1 0,2 50-1 16,-25 20 1-16,23-70-1 0,0 0 1 0,-36 77 0 0,-15 5 0 16,51-82 0-16,0 0 0 0,-63 83 0 0,-15-2 0 0,78-81 0 15,0 0 0-15,-79 78 0 0,-1-5 0 16,80-73 0-16,0 0 0 0,-70 67 0 0,17-15 0 0,53-52 0 15,0 0 0-15,-37 40 1 0,10-11-1 16,27-29 0-16,0 0 0 0,-17 16 1 0,8-4-1 0,9-12 0 16,0 0 0-16,0 0 1 0,0 5-1 0,0-5 0 15,0 0 0-15,10-1 1 0,13-6-1 0,-23 7 0 0,0 0 0 16,34-9 1-16,17-1-1 0,-51 10 0 16,0 0 0-16,60-13 0 0,2 1 0 0,-62 12 0 15,0 0 0-15,60-10 0 0,-13 7 0 0,-47 3-1 0,0 0 1 0,43 3-1 16,-4 6 1-16,-39-9-2 0,0 0 2 15,33 12-1-15,-6 3 1 0,-27-15-2 0,0 0 2 0,15 26-1 16,-11 11 1-16,-4-37-2 0,0 0 2 0,-9 45-2 16,-12 1 2-16,21-46-4 0,0 0 4 0,-30 51-3 15,-11 4 3-15,41-55-3 0,0 0 3 0,-47 52-2 16,-8-7 2-16,55-45-2 0,0 0 2 0,-58 33-2 16,5-11 2-16,53-22-1 0,0 0 1 0,-43 14 0 15,19-11 0-15,24-3 0 0,0 0 0 0,-11-3 0 16,13-6 0-16,-2 9 0 0,0 0 0 0,21-20 0 15,25-24 0-15,-46 44-1 0,0 0 1 0,62-50 0 0,10 2 0 16,-72 48-1-16,0 0 1 0,78-49 0 0,7 9 0 16,-85 40-2-16,0 0 2 0,88-32-2 0,4 4 2 15,-92 28-7-15,0 0 7 0,86-21-7 0,-21 11 7 16,-65 10-12-16,0 0 12 0,44-5-12 0,-17 1 12 16,-27 4-17-16,0 0 17 0,14 0-16 0,-5 0 16 0,-9 0-16 15,0 0 16-15,0 0-15 0,10 12 15 16,-10-12-10-16,0 0 10 0,0 12-10 0,-5 0 10 0,5-12-6 15,0 0 6-15,0 0-5 0,-9 6 5 0,9-6-2 16,0 0 2-16,0 0-2 0,16-18 2 0,-16 18-1 16,0 0 1-16,32-24 0 0,21-12 0 0,-53 36 0 15,0 0 0-15,62-49 0 0,-1-11 0 0,-61 60 0 0,0 0 0 16,59-70 1-16,-12 1-1 0,-47 69 1 0,0 0-1 16,37-64 2-16,-12 16-2 0,-25 48 1 0,0 0-1 15,11-45 2-15,-18 10-2 0,7 35 1 0,0 0-1 0,-22-28 2 16,-15 15-2-16,37 13 1 0,0 0-1 0,-49-11 2 15,-11 13-2-15,60-2 1 16,0 0-1-16,-60 10 2 0,0 15-2 0,60-25 1 0,0 0-1 16,-53 34 2-16,9 11-2 15,44-45 1-15,0 0-1 16,-35 52 1-16,12 9-1 0,23-61 0 16,0 0 0-16,-14 60 1 0,10-3-1 15,4-57 0-15,0 0 0 0,5 45 0 16,8-12 0-16,-13-33 0 15,0 0 0-15,14 23 0 0,2-9 0 16,-16-14 0-16,0 0 0 0,26 3 0 16,15-8 0-16,-41 5 0 15,0 0 0-15,47-12 1 0,10-16-1 16,-57 28 0-16,0 0 0 0,58-36 1 0,2-18-1 16,-60 54 1-16,0 0-1 0,62-59 1 0,1 2-1 15,-63 57 3-15,0 0-3 0,67-60 3 0,4 8-3 16,-71 52 1-16,0 0-1 15,74-45 2-15,-3 5-2 16,-71 40 2-16,0 0-2 0,54-24 2 0,-25 8-2 16,-29 16 0-16,0 0 0 0,17-9 1 15,-4 6-1-15,-13 3 0 0,0 0 0 0,10 7 1 16,-1 12-1-16,-9-19 0 0,0 0 0 16,-5 26 1-16,-22 8-1 0,27-34 0 0,0 0 0 15,-39 42 1-15,-10 3-1 0,49-45 2 0,0 0-2 16,-48 47 2-16,10 3-2 0,38-50 4 15,0 0-4-15,-27 45 5 0,17-7-5 16,10-38 7-16,0 0-7 0,-4 26 7 0,6-16-7 16,-2-10 6-16,0 0-6 0,23 0 7 0,33-7-7 0,-56 7 7 15,0 0-7-15,67-20 7 0,2-15-7 16,-69 35 8-16,0 0-8 16,74-38 9-16,6-7-9 0,-80 45 7 15,0 0-7-15,77-40 8 0,-1 4-8 16,-76 36 7-16,0 0-7 15,64-31 8-15,-24 10-8 0,-40 21 7 0,0 0-7 16,27-12 8-16,-11 3-8 0,-16 9 6 16,0 0-6-16,10-7 6 0,-3 5-6 15,-7 2 5-15,0 0-5 0,0 0 5 0,9 6-5 0,-9-6 4 0,0 0-4 16,0 8 5-16,-3 11-5 0,3-19 2 0,0 0-2 16,-4 21 3-16,6 0-3 0,-2-21 2 15,0 0-2-15,3 19 2 0,3-10-2 0,-6-9 2 0,0 0-2 16,12 3 3-16,11 0-3 0,-23-3 3 0,0 0-3 15,39-3 3-15,15-7-3 0,-54 10 3 0,0 0-3 0,62-14 3 16,0-9-3-16,-62 23 3 16,0 0-3-16,56-20 4 0,-8 2-4 0,-48 18 0 15,0 0 0-15,49-19 0 0,10-2 0 0,-59 21-5 16,0 0 5-16,67-27-5 0,9-10 5 0,1 1-1442 16</inkml:trace>
  <inkml:trace contextRef="#ctx0" brushRef="#br0" timeOffset="-88719.48">29902 8921 695 0,'0'0'0'16,"0"0"0"-16,0-17 0 0,0 17 34 0,0 0-34 0,2-12 35 16,-1 0-35-16,-1 12 67 0,0 0-67 0,4-7 67 15,-4 7-67-15,0 0 66 0,0 0-66 0,0 0 66 16,4 10-66-16,-4-10 61 0,0 0-61 0,-8 24 62 16,-7 9-62-16,15-33 31 0,0 0-31 0,-18 43 31 15,0 14-31-15,18-57 33 0,0 0-33 0,-10 61 33 16,8 1-33-16,2-62 37 0,0 0-37 0,16 59 38 15,21-14-38 1,-37-45 35-16,0 0-35 0,63 24 36 0,36-12-36 16,-99-12 24-1,0 0-24-15,124-12 24 0,17-24-24 16,-141 36 8-16,0 0-8 0,146-57 8 0,3-24-8 16,1 1-1059-16</inkml:trace>
  <inkml:trace contextRef="#ctx0" brushRef="#br0" timeOffset="-87860.08">31725 8128 807 0,'0'0'0'0,"0"0"0"0,-18 16 0 16,18-16 51-16,0 0-51 0,-16 16 51 0,-1 4-51 16,17-20 14-16,0 0-14 0,-13 26 15 15,10 2-15-15,3-28 66 0,0 0-66 0,5 24 67 0,6-3-67 16,-11-21 60-16,0 0-60 0,16 17 60 0,5 1-60 15,-21-18 46-15,0 0-46 0,35 7 46 0,22-7-46 16,-57 0 50-16,0 0-50 0,63-11 50 0,-6-10-50 16,-57 21 41-16,0 0-41 0,49-36 42 0,-12-5-42 31,-37 41 37-31,0 0-37 0,25-42 37 16,-11 0-37-16,-14 42 34 0,0 0-34 0,2-36 35 0,-13 5-35 0,11 31 30 15,0 0-30-15,-21-26 31 0,-7 5-31 0,28 21 25 16,0 0-25-16,-36-12 26 0,-8 14-26 0,44-2 22 0,0 0-22 15,-49 12 23-15,-6 12-23 0,55-24 22 16,0 0-22-16,-51 33 22 0,12 7-22 0,39-40 20 16,0 0-20-16,-23 50 20 0,18 12-20 15,5-62 16-15,0 0-16 0,10 66 17 16,15-5-17-16,-25-61 16 0,0 0-16 0,43 48 17 0,18-13-17 16,-61-35 16-16,0 0-16 0,67 15 16 0,-3-16-16 15,-64 1 18-15,0 0-18 16,65-23 18-16,2-20-18 0,-67 43 13 15,0 0-13-15,71-61 14 0,1-13-14 0,-72 74 16 0,0 0-16 0,71-83 16 0,-9-11-16 0,-62 94 12 0,0 0-12 0,52-104 12 0,-9-10-12 0,-43 114 9 0,0 0-9 16,33-105 10-16,-15 32-10 0,-18 73 5 0,0 0-5 0,2-59 5 16,-15 21-5-16,13 38 2 0,0 0-2 0,-23-24 2 15,-8 15-2-15,31 9 0 0,0 0 0 0,-30 9 0 16,1 19 0-16,29-28 0 0,0 0 0 0,-24 45 0 16,1 19 0-16,23-64-1 0,0 0 1 0,-16 81 0 0,5 21 0 15,11-102-1-15,0 0 1 0,-5 119 0 0,0 22 0 16,5-141-1-16,0 0 1 0,-6 147 0 0,1 7 0 15,5-154 0-15,0 0 0 0,-7 169 0 0,-2-3 0 16,9-166 0-16,0 0 0 0,-14 170 0 0,-7-9 0 16,21-161 0-16,0 0 0 0,-26 145 0 0,-3-23 0 15,29-122 0-15,0 0 0 0,-26 105 1 0,-4-18-1 16,30-87-1-16,0 0 1 0,-34 62 0 0,-1-38 0 0,0-1-1513 16</inkml:trace>
  <inkml:trace contextRef="#ctx0" brushRef="#br0" timeOffset="-87555.4">31901 8786 1054 0,'0'0'0'0,"9"-21"0"0,14-31 0 0,-23 52 21 0,0 0-21 15,30-60 22-15,5-1-22 0,-35 61 25 0,0 0-25 16,46-69 25-16,14-7-25 0,-60 76 33 0,0 0-33 16,67-81 34-16,11-3-34 0,-78 84 14 0,0 0-14 15,65-65 14-15,-28 28-14 16,-37 37 12-16,0 0-12 0,23-22 12 0,-9 8-12 15,-14 14 18-15,0 0-18 0,13-10 19 16,-4 10-19-16,-9 0 25 0,0 0-25 16,5 13 25-16,-7 20-25 0,2-33 26 0,0 0-26 15,-3 40 26-15,1 7-26 16,2-47 26-16,0 0-26 0,3 47 27 16,6-2-27-16,-9-45 28 0,0 0-28 15,11 36 29-15,1-8-29 0,-12-28 22 0,0 0-22 16,9 13 22-16,-4-6-22 0,1 0-1110 0</inkml:trace>
  <inkml:trace contextRef="#ctx0" brushRef="#br0" timeOffset="-86957.14">32613 8011 1084 0,'0'0'0'0,"0"0"8"0,0 0-8 0,31 8 8 16,8 15-8-16,-39-23 19 0,0 0-19 0,32 29 20 16,-13 1-20-16,-19-30 15 0,0 0-15 0,11 34 16 15,-8 6-16-15,-3-40 24 0,0 0-24 0,4 35 25 16,1-8-25-16,-5-27 35 0,0 0-35 0,7 19 35 16,0-8-35-16,-7-11 36 0,0 0-36 0,11 0 36 15,3-9-36-15,-14 9 29 0,0 0-29 0,30-21 30 0,25-15-30 16,-55 36 30-16,0 0-30 0,56-43 30 15,-12-7-30-15,-44 50 25 0,0 0-25 0,41-59 25 0,0-12-25 16,-41 71 19-16,0 0-19 0,37-81 20 0,-9-16-20 16,-28 97 16-16,0 0-16 0,23-104 16 0,-6 0-16 15,-17 104 11-15,0 0-11 0,16-107 12 0,-3 6-12 16,-13 101 12-16,0 0-12 0,9-85 12 0,-6 27-12 16,-3 58 11-16,0 0-11 0,-3-38 11 0,-5 17-11 0,8 21 8 15,0 0-8-15,-8-4 9 0,-3 16-9 0,11-12 11 16,0 0-11-16,-11 28 12 0,1 26-12 15,10-54 16-15,0 0-16 0,-9 69 17 0,4 24-17 0,5-93 23 16,0 0-23-16,-4 99 24 0,6 3-24 0,-2-102 25 16,0 0-25-16,5 109 26 0,4 9-26 0,-9-118 30 0,0 0-30 15,21 114 31-15,13-7-31 0,-34-107 34 0,0 0-34 16,33 97 35-16,1 0-35 0,-34-97 21 0,0 0-21 16,26 82 22-16,-6-18-22 0,-20-64 3 0,0 0-3 0,10 36 4 15,-8-24-4-15,0 0-1456 16</inkml:trace>
  <inkml:trace contextRef="#ctx0" brushRef="#br0" timeOffset="-86817.71">33144 7905 1334 0,'7'-12'0'0,"-7"12"10"0,0 0-10 0,33-28 10 0,17 1-10 15,-50 27-1-15,0 0 1 0,56-18-1 0,2 6 1 16,1 0-954-16</inkml:trace>
  <inkml:trace contextRef="#ctx0" brushRef="#br0" timeOffset="-85983.18">28628 9897 281 0,'0'0'0'15,"0"0"0"-15,24-7 0 0,-24 7 0 16,0 0 0-16,18-3 0 0,-7 3 0 0,-11 0 18 0,0 0-18 16,7-2 19-16,-7 2-19 0,0 0 42 0,0 0-42 15,0 0 42-15,7 3-42 0,-7-3 69 0,0 0-69 16,7 11 69-16,3 15-69 0,-10-26 74 0,0 0-74 15,6 40 75-15,-10 17-75 0,4-57 61 0,0 0-61 0,-9 69 62 16,-3 5-62-16,12-74 67 0,0 0-67 0,-18 83 67 16,-6 11-67-1,24-94 77-15,0 0-77 0,-21 90 77 0,8-7-77 16,13-83 83-16,0 0-83 0,-3 74 83 0,4-10-83 16,-1-64 69-16,0 0-69 0,6 59 69 0,3-14-69 0,-9-45 55 0,0 0-55 0,14 36 56 15,7 1-56-15,-21-37 48 0,0 0-48 0,23 24 49 0,-4-12-49 16,-19-12 40-16,0 0-40 0,28 9 41 15,20-6-41-15,-48-3 33 0,0 0-33 0,51-3 34 0,-5-16-34 16,-46 19 32-16,0 0-32 0,39-23 33 0,-4 4-33 16,-35 19 29-16,0 0-29 0,34-17 29 0,3 1-29 15,-37 16 22-15,0 0-22 0,40-12 22 0,6-3-22 16,-46 15 4-16,0 0-4 0,41-9 4 0,-11 2-4 16,0 2-1392-16</inkml:trace>
  <inkml:trace contextRef="#ctx0" brushRef="#br0" timeOffset="-85704.78">29035 10406 1054 0,'0'0'0'16,"0"0"0"-16,7-9 0 0,-7 9 15 0,0 0-15 16,6-7 15-16,1 2-15 0,-7 5 34 0,0 0-34 15,7-3 35-15,2 3-35 0,-9 0 14 0,0 0-14 16,24 7 14-16,21 13-14 0,-45-20 7 0,0 0-7 0,51 33 7 15,0 5-7-15,-51-38 5 0,0 0-5 0,46 47 5 16,-7 5-5-16,-39-52 17 0,0 0-17 16,28 57 18-16,-12 0-18 0,-16-57 24 0,0 0-24 0,-2 64 24 15,-19 9-24-15,21-73 24 16,0 0-24-16,-41 74 24 0,-19 9-24 0,60-83 24 16,0 0-24-16,-72 63 25 0,-2-36-25 15,0 1-979-15</inkml:trace>
  <inkml:trace contextRef="#ctx0" brushRef="#br0" timeOffset="-84593.32">29980 10228 852 0,'0'0'0'0,"0"0"0"0,0 0 0 0,0 0 47 0,0 0-47 15,0 0 47-15,0 0-47 0,0 0 98 0,0 0-98 16,21-9 98-16,-9 16-98 0,-12-7 84 0,0 0-84 15,20 17 84-15,4 18-84 0,-24-35 68 0,0 0-68 0,23 45 68 16,-9 7-68-16,-14-52 36 0,0 0-36 0,6 55 37 16,-6 6-37-16,0-61 31 0,0 0-31 0,-7 57 31 15,-8-5-31-15,15-52 22 0,0 0-22 16,-23 43 23-16,-5-8-23 0,28-35 13 0,0 0-13 0,-26 27 14 16,10-3-14-16,0-3-1180 15</inkml:trace>
  <inkml:trace contextRef="#ctx0" brushRef="#br0" timeOffset="-84378.34">29757 10202 931 0,'4'-26'0'16,"-4"26"16"-16,0 0-16 0,7-42 16 0,2-1-16 16,-9 43 20-16,0 0-20 0,14-47 20 0,7 4-20 15,-21 43 58-15,0 0-58 0,26-36 58 0,4 8-58 16,-30 28 48-16,0 0-48 0,39-23 49 0,18 3-49 15,-57 20 38-15,0 0-38 0,61-13 39 0,-6 10-39 0,-55 3 34 16,0 0-34-16,53 7 34 0,0 9-34 16,-53-16 15-16,0 0-15 0,46 39 16 0,-13 31-16 0,-33-70 14 15,0 0-14-15,22 83 14 0,-12 3-14 0,1 2-1005 0</inkml:trace>
  <inkml:trace contextRef="#ctx0" brushRef="#br0" timeOffset="-82276.22">29676 11024 942 0,'0'0'0'0,"0"0"0"15,12 1 0-15,-12-1 14 0,0 0-14 0,9 4 15 16,-2-1-15-16,-7-3 34 0,0 0-34 0,20-7 34 16,20-6-34-16,-40 13 29 0,0 0-29 0,50-25 30 15,3-8-30-15,-53 33 16 0,0 0-16 0,61-38 17 16,14-8-17-16,-75 46 18 0,0 0-18 0,74-47 19 15,-2-2-19-15,-72 49 24 0,0 0-24 0,69-53 24 16,-7-6-24-16,-62 59 27 0,0 0-27 16,54-61 28-16,1-1-28 0,-55 62 24 15,0 0-24-15,49-60 25 0,-6 8-25 16,-43 52 27-16,0 0-27 16,33-42 27-16,-10 18-27 0,-23 24 26 15,0 0-26-15,18-19 26 0,-2 3-26 0,-16 16 23 16,0 0-23-16,10-10 23 0,-1 5-23 0,-9 5 23 0,0 0-23 0,7 0 23 0,-7 0-23 0,0 0 21 0,0 0-21 0,13 24 21 0,-5 12-21 15,-8-36 17-15,0 0-17 0,7 44 17 0,-5 4-17 16,-2-48 16-16,0 0-16 0,2 48 17 0,0 1-17 0,-2-49 16 16,0 0-16-16,3 40 16 0,3-14-16 15,-6-26 14-15,0 0-14 0,7 22 14 0,1-10-14 0,-8-12 12 16,0 0-12-16,11 7 13 0,-2-5-13 0,-9-2 11 16,0 0-11-16,21-5 11 0,23-11-11 0,-44 16 12 0,0 0-12 15,46-24 12-15,-5-12-12 0,-41 36 13 0,0 0-13 16,33-37 13-16,1-3-13 0,-34 40 15 15,0 0-15-15,28-31 16 0,-9 12-16 0,-19 19 16 0,0 0-16 0,14-10 16 16,-3 3-16-16,-11 7 14 0,0 0-14 0,7-5 15 16,-7 5-15-16,0 0 13 0,0 0-13 0,9 0 13 15,2 7-13-15,-11-7 8 0,0 0-8 0,17 12 9 16,8 9-9-16,-25-21 5 0,0 0-5 0,23 17 5 16,-7-3-5-16,-16-14 4 0,0 0-4 0,12 10 4 15,-1-3-4-15,-11-7 3 0,0 0-3 0,21 0 3 16,25-16-3-16,-46 16 3 0,0 0-3 0,53-24 4 15,-2-12-4-15,-51 36 3 0,0 0-3 0,51-42 3 16,5-1-3-16,-56 43 0 0,0 0 0 0,53-48 0 16,-8-6 0-16,-45 54-1 0,0 0 1 0,31-52 0 0,-15 0 0 15,-16 52-4-15,0 0 4 0,5-41-3 16,-6 9 3-16,1 32-9 0,0 0 9 0,-7-20-8 0,-6 9 8 16,13 11-11-16,0 0 11 0,-16-1-11 0,1 6 11 15,15-5-12-15,0 0 12 0,-13 12-11 0,1 7 11 16,12-19-13-16,0 0 13 0,-7 17-12 0,7 4 12 15,0-21-14-15,0 0 14 0,5 19-13 0,2 0 13 16,-7-19-14-16,0 0 14 0,11 21-14 0,3 3 14 0,-14-24-13 16,0 0 13-16,16 24-13 0,0-5 13 0,-16-19-10 15,0 0 10-15,17 23-10 0,3 3 10 0,-20-26-7 16,0 0 7-16,17 29-6 0,-4 1 6 0,-13-30-4 16,0 0 4-16,5 32-4 0,-5 8 4 0,0-40-3 15,0 0 3-15,-7 38-3 16,-9-8 3-16,16-30-3 0,0 0 3 15,-19 21-2-15,-3-6 2 0,22-15-2 16,0 0 2-16,-19 12-2 0,1-7 2 0,18-5-2 0,0 0 2 0,-12-1-2 0,3-6 2 0,9 7-2 0,0 0 2 0,-5-12-1 16,7-2 1-16,-2 14-3 0,0 0 3 15,8-19-3-15,10-11 3 0,-18 30-5 0,0 0 5 0,23-29-4 16,5 0 4-16,-28 29-17 0,0 0 17 0,32-30-17 16,2 2 17-16,-34 28-26 0,0 0 26 0,33-27-26 15,2 1 26-15,-35 26-37 0,0 0 37 0,32-24-36 16,-9 4 36-16,-23 20-34 0,0 0 34 0,20-19-33 15,-3-3 33-15,-17 22-26 0,0 0 26 0,16-19-25 16,-2 2 25-16,-14 17-16 0,0 0 16 0,13-13-15 16,-3 7 15-16,-10 6-7 0,0 0 7 0,7-7-6 15,-7 7 6-15,0 0 0 0,0 0 0 0,7-2 0 16,-3 11 0-16,-4-9 2 0,0 0-2 0,2 15 3 0,-4 6-3 16,2-21 11-16,0 0-11 0,-2 21 12 0,4-1-12 15,-2-20 24-15,0 0-24 0,5 21 25 0,2 2-25 16,-7-23 32-16,0 0-32 0,9 17 33 0,5 2-33 15,-14-19 40-15,0 0-40 0,20 17 40 0,2-1-40 0,-22-16 44 16,0 0-44-16,27 12 44 0,-4-5-44 16,-23-7 46-16,0 0-46 0,23 3 46 0,2-3-46 15,-25 0 44-15,0 0-44 0,26-6 44 0,0-7-44 0,-26 13 33 16,0 0-33-16,22-12 34 0,-6 0-34 0,-16 12 27 16,0 0-27-16,10-12 27 0,-6 0-27 0,-4 12 20 15,0 0-20-15,0-12 20 0,0 12-20 0,0 0 16 16,0 0-16-16,1-9 17 0,-1 9-17 0,0 0 11 0,0 0-11 15,0 0 12-15,9-2-12 0,-9 2 10 0,0 0-10 16,0 0 11-16,0 0-11 0,0 0 6 0,0 0-6 16,14 0 7-16,13 0-7 0,-27 0 5 0,0 0-5 0,37-1 5 15,11-10-5-15,-48 11 4 0,0 0-4 0,47-12 4 16,-6-2-4-16,-41 14 3 0,0 0-3 0,39-22 4 16,1-14-4-16,-40 36 3 0,0 0-3 0,34-42 3 15,-8-1-3-15,-26 43 2 0,0 0-2 0,20-42 3 16,-8 9-3-16,-12 33 3 0,0 0-3 0,5-29 3 15,-7 10-3-15,2 19 3 0,0 0-3 0,-3-17 4 16,-1 10-4-16,4 7 3 0,0 0-3 0,0 0 3 16,-8 12-3-16,8-12 3 0,0 0-3 0,-6 14 3 15,3 5-3-15,3-19 2 0,0 0-2 0,-2 22 3 16,2 8-3-16,0-30 1 0,0 0-1 0,5 27 2 16,4 6-2-16,-9-33 1 0,0 0-1 0,14 26 2 15,2 0-2-15,-16-26 0 0,0 0 0 0,18 23 1 0,-1-6-1 16,-17-17 0-16,0 0 0 0,18 17 0 0,0-1 0 15,-18-16 0-15,0 0 0 0,16 17 0 0,-6-1 0 16,-10-16 0-16,0 0 0 0,5 12 0 0,-3 3 0 16,-2-15 0-16,0 0 0 0,-3 18 0 0,-6-3 0 0,9-15 0 15,0 0 0-15,-12 16 0 0,-4-2 0 0,16-14 0 16,0 0 0-16,-14 12 0 0,6-2 0 0,8-10 0 16,0 0 0-16,-1 10 0 0,2 1 0 0,-1-11 0 15,0 0 0-15,4 9 0 0,0-3 0 0,-4-6 0 0,0 0 0 16,14 4 0-16,17-8 0 0,-31 4 0 0,0 0 0 15,45-6 0-15,6-3 0 0,-51 9 0 0,0 0 0 16,49-12 0-16,-10 0 0 0,-39 12-1 0,0 0 1 16,35-16 0-16,2-5 0 0,-37 21-2 15,0 0 2-15,32-24-1 0,-9-5 1 0,-23 29-5 0,0 0 5 0,16-28-5 16,-9 0 5-16,-7 28-8 0,0 0 8 0,0-29-8 16,-5 6 8-16,5 23-14 0,0 0 14 0,-11-15-14 15,-1 4 14-15,12 11-23 0,0 0 23 0,-13-5-22 16,5 5 22-16,8 0-27 0,0 0 27 0,-8 4-26 15,3 3 26-15,5-7-27 0,0 0 27 0,-3 12-27 16,-1 2 27-16,4-14-27 0,0 0 27 0,-2 15-26 16,2-1 26-16,0-14-19 0,0 0 19 0,4 14-18 15,-1 5 18-15,-3-19-15 0,0 0 15 0,6 21-15 0,1-6 15 16,-7-15-10-16,0 0 10 0,7 11-9 16,0-5 9-16,-7-6-6 0,0 0 6 0,7 4-6 0,-7-4 6 15,0 0-5-15,0 0 5 0,9 2-4 0,-9-2 4 16,0 0-3-16,0 0 3 0,19-9-2 0,1-8 2 15,-20 17-1-15,0 0 1 0,23-23-1 0,-4 2 1 16,-19 21 0-16,0 0 0 0,19-17 0 0,1 0 0 16,-20 17 0-16,0 0 0 0,16-12 0 0,-8 5 0 15,-8 7 0-15,0 0 0 0,9-9 0 0,2 6 0 0,-11 3 0 16,0 0 0-16,7-4 0 0,-7 4 0 16,0 0 0-16,0 0 0 0,0 0 1 0,11 0-1 0,-11 0 0 15,0 0 0-15,12 5 1 0,7 6-1 0,-19-11 0 16,0 0 0-16,20 8 1 0,-6-4-1 0,-14-4 0 15,0 0 0-15,12 2 0 0,4-1 0 0,-16-1-1 0,0 0 1 16,19 0 0-16,8-3 0 0,-27 3-1 0,0 0 1 16,30-12 0-16,3-4 0 0,-33 16-1 0,0 0 1 0,32-19 0 15,-5 2 0-15,-27 17 0 0,0 0 0 0,23-12 0 16,-2-2 0-16,-21 14 0 0,0 0 0 0,19-12 0 16,-5 5 0-16,-14 7 0 0,0 0 0 0,14-5 1 15,2 1-1-15,-16 4 0 0,0 0 0 0,23-3 0 16,6-1 0-16,9-1 1 15,14-4-1-15,9-1 1 16,13-4-1-16,46-57 0 16</inkml:trace>
  <inkml:trace contextRef="#ctx0" brushRef="#br0" timeOffset="-80997.73">28691 10899 774 0,'0'0'0'0,"0"0"0"0,0 0 0 16,0 0 36-16,0 0-36 0,0 0 36 0,6-31-36 15,-6 31 88-15,0 0-88 0,0-10 89 0,1 3-89 0,-1 7 80 16,0 0-80-16,0 0 80 0,4-9-80 16,-4 9 72-16,0 0-72 0,0 0 72 0,0 0-72 0,0 0 40 15,0 0-40-15,7 0 41 0,-4 12-41 0,-3-12 40 16,0 0-40-16,2 17 40 0,-4 18-40 0,2-35 36 15,0 0-36-15,-5 42 36 0,-5 6-36 16,10-48 30-16,0 0-30 16,-13 45 31-16,-1 2-31 0,14-47 37 15,0 0-37-15,-16 48 37 0,4 6-37 0,12-54 35 16,0 0-35-16,-7 60 35 0,5 17-35 0,2-77 34 16,0 0-34-16,4 77 34 0,6 0-34 15,-10-77 30-15,0 0-30 0,14 74 31 16,-3-1-31-16,-11-73 25 15,0 0-25-15,7 79 26 0,-2 11-26 16,-5-90 24-16,0 0-24 0,6 85 25 0,-3-12-25 0,-3-73 19 16,0 0-19-16,0 62 20 0,-2-12-20 15,2-50 18-15,0 0-18 0,-1 40 18 0,-3-7-18 16,4-33 17-16,0 0-17 16,-2 24 17-16,4-5-17 0,-2-19 14 0,0 0-14 0,4 9 15 15,-4-9-15-15,0 0 13 0,0 0-13 0,10 3 13 0,2-10-13 16,-12 7 13-16,0 0-13 0,20-8 14 15,10-1-14-15,-30 9 13 0,0 0-13 0,33-10 14 16,3-1-14-16,-36 11 12 0,0 0-12 0,40-10 13 0,8-2-13 16,-48 12 10-16,0 0-10 0,55-11 10 0,6 4-10 0,-61 7 7 0,0 0-7 0,60-5 8 0,-12 4-8 0,-48 1 5 0,0 0-5 0,39 0 5 0,-9 1-5 15,-30-1 0-15,0 0 0 0,23 5 0 0,-9 2 0 0,-14-7 0 0,0 0 0 0,11 6 0 0,-4-3 0 16,0 0-1652-16</inkml:trace>
  <inkml:trace contextRef="#ctx0" brushRef="#br0" timeOffset="-80630.24">29198 11832 852 0,'0'0'0'0,"0"0"0"16,16 5 0-16,-16-5 65 0,0 0-65 0,10 2 66 15,-3-2-66-15,-7 0 54 0,0 0-54 0,13 7 55 16,11 15-55-16,-24-22 57 0,0 0-57 0,32 30 57 16,2 6-57-16,-34-36 37 0,0 0-37 0,31 40 38 0,-4 3-38 15,-27-43 26-15,0 0-26 0,19 45 27 16,-12 0-27-16,-7-45 23 0,0 0-23 0,-8 55 23 15,-21 16-23-15,29-71 20 0,0 0-20 0,-54 75 20 16,-35-3-20 15,89-72 18-31,0 0-18 0,-120 59 19 0,-30-17-19 0,-1-1-1033 0</inkml:trace>
  <inkml:trace contextRef="#ctx0" brushRef="#br0" timeOffset="-77000.26">30105 11700 807 0,'0'0'0'0,"0"0"0"0,0 0 0 0,0 0 44 16,0 0-44-16,0 0 45 0,18-17-45 15,-18 17 67-15,0 0-67 0,0 0 67 0,3 9-67 0,-3-9 79 16,0 0-79-16,-3 19 80 0,-5 19-80 0,8-38 50 16,0 0-50-16,-7 52 51 0,2 10-51 0,5-62 26 15,0 0-26-15,-3 66 27 0,-1-6-27 0,4-60 24 16,0 0-24-16,0 54 25 0,5-2-25 0,-5-52 23 15,0 0-23-15,11 55 24 0,3 6-24 16,-14-61 18-16,0 0-18 16,18 59 19-16,1-7-19 0,-19-52 8 0,0 0-8 15,12 38 9-15,-13-16-9 0,-1 1-1060 16</inkml:trace>
  <inkml:trace contextRef="#ctx0" brushRef="#br0" timeOffset="-76643.51">29909 11590 964 0,'0'0'0'0,"0"0"0"0,18-13 0 15,-18 13 13-15,0 0-13 0,24-19 14 0,15-1-14 16,-39 20 30-16,0 0-30 0,46-21 31 0,5 2-31 15,-51 19 35-15,0 0-35 0,50-14 36 0,-8 5-36 16,-42 9 19-16,0 0-19 0,42-1 20 0,6 8-20 16,-48-7 23-16,0 0-23 0,41 15 24 0,-15 8-24 15,-26-23 23-15,0 0-23 0,14 29 24 0,-14 9-24 0,0-38 21 16,0 0-21-16,-12 43 22 0,-13 8-22 16,25-51 18-16,0 0-18 0,-30 55 18 15,-5 5-18-15,35-60 13 0,0 0-13 0,-37 54 13 16,-2-5-13-16,39-49 10 15,0 0-10-15,-37 43 10 0,7-10-10 16,30-33 7-16,0 0-7 0,-21 24 8 0,12-7-8 16,9-17 4-16,0 0-4 0,-4 12 5 0,6-1-5 0,-2-11 2 0,0 0-2 0,4 7 2 0,-4-7-2 0,0 0-997 0</inkml:trace>
  <inkml:trace contextRef="#ctx0" brushRef="#br0" timeOffset="-75324.63">30444 11984 684 0,'0'0'0'0,"0"0"0"16,12 2 0-16,-12-2 7 0,0 0-7 0,11 5 7 16,-4 0-7-16,-7-5 15 0,0 0-15 0,0 0 16 0,10 11-16 15,-10-11 40-15,0 0-40 0,7 7 40 0,-1-1-40 16,-6-6 55-16,0 0-55 0,8 7 56 15,7 4-56-15,-15-11 50 0,0 0-50 0,14 12 50 0,-4-7-50 16,-10-5 51-16,0 0-51 0,11 4 51 0,5-1-51 16,-16-3 49-16,0 0-49 0,23-5 49 0,12-7-49 15,-35 12 42-15,0 0-42 0,32-19 42 0,-11-12-42 16,-21 31 37-16,0 0-37 0,16-33 38 0,-4 0-38 16,-12 33 38-16,0 0-38 0,7-35 38 0,-5 6-38 0,-2 29 35 15,0 0-35-15,-5-21 36 0,-6 9-36 0,11 12 28 16,0 0-28-16,-14-4 29 0,-2 11-29 0,16-7 22 0,0 0-22 15,-19 16 22-15,-6 13-22 0,25-29 17 0,0 0-17 16,-28 33 17-16,0 9-17 0,28-42 10 0,0 0-10 0,-23 40 11 16,3-6-11-16,20-34 9 0,0 0-9 0,-12 33 10 15,5-2-10-15,7-31 10 0,0 0-10 0,2 30 10 16,6-4-10-16,-8-26 9 0,0 0-9 0,18 22 10 16,8-1-10-16,-26-21 9 0,0 0-9 15,32 15 10-15,5-8-10 0,-37-7 9 16,0 0-9-16,43-3 9 0,10-13-9 0,-53 16 8 15,0 0-8-15,51-24 9 0,-9-5-9 0,-42 29 8 0,0 0-8 0,35-32 9 16,-3-2-9-16,-32 34 10 0,0 0-10 0,28-36 10 16,-5-3-10-16,-23 39 11 0,0 0-11 0,18-36 12 15,-4 3-12-15,-14 33 11 0,0 0-11 0,12-27 11 16,-1 6-11-16,-11 21 10 0,0 0-10 0,7-16 11 16,0 6-11-16,-7 10 8 0,0 0-8 0,7-5 9 15,-7 5-9-15,0 0 4 0,0 0-4 0,11 8 5 0,-2 4-5 16,-9-12 3-16,0 0-3 0,8 19 3 0,0 9-3 15,-8-28 2-15,0 0-2 0,5 26 3 0,2-5-3 16,-7-21 5-16,0 0-5 0,7 17 5 0,0-3-5 16,-7-14 9-16,0 0-9 0,7 10 10 0,0 1-10 15,-7-11 14-15,0 0-14 0,7 7 14 0,-2-4-14 16,-5-3 20-16,0 0-20 0,13 2 20 0,8 0-20 0,-21-2 20 16,0 0-20-16,28-4 20 0,8-6-20 0,-36 10 24 15,0 0-24-15,31-16 24 0,-6-3-24 0,-25 19 17 16,0 0-17-16,19-19 18 0,-4 4-18 0,-15 15 9 15,0 0-9-15,10-13 10 0,-1 5-10 0,-9 8 5 16,0 0-5-16,7-7 6 0,-7 7-6 0,0 0 3 16,0 0-3-16,7 0 3 0,-7 0-3 0,0 0 1 0,0 0-1 15,7 14 1-15,-3 0-1 0,-4-14 0 16,0 0 0-16,5 12 1 0,2-2-1 0,-7-10 0 0,0 0 0 16,9 9 0-16,0-1 0 0,-9-8 0 0,0 0 0 0,26 9 0 15,22 0 0-15,-48-9-1 0,0 0 1 0,51 7 0 16,-5-11 0-16,-46 4-1 0,0 0 1 0,46-14 0 15,10-15 0-15,-56 29 0 0,0 0 0 0,60-42 0 16,0-10 0-16,-60 52 0 0,0 0 0 0,57-53 0 16,-6-6 0-16,-51 59-1 0,0 0 1 0,40-54 0 15,-11 13 0-15,-29 41-1 0,0 0 1 0,17-31 0 16,-10 10 0-16,-7 21-5 0,0 0 5 0,-1-12-4 16,-6 5 4-16,7 7-9 0,0 0 9 0,-11 1-9 0,-5 5 9 15,16-6-16-15,0 0 16 0,-14 8-16 0,5 3 16 16,9-11-20-16,0 0 20 0,-5 10-19 0,3 2 19 15,2-12-20-15,0 0 20 0,4 16-19 0,3 3 19 16,-7-19-19-16,0 0 19 0,12 22-18 0,6 4 18 16,-18-26-14-16,0 0 14 0,21 33-14 0,5 9 14 15,-26-42-8-15,0 0 8 0,29 43-7 0,-5 2 7 0,-24-45-5 16,0 0 5-16,20 40-4 0,-8-11 4 16,-12-29-2-16,0 0 2 0,7 28-1 0,-5 1 1 15,-2-29-1-15,0 0 1 0,-7 26 0 0,-7-8 0 16,14-18-1-16,0 0 1 0,-20 12 0 0,-1-2 0 0,21-10-1 15,0 0 1-15,-19 5 0 0,3-10 0 0,16 5 0 0,0 0 0 16,-11-5 0-16,6-4 0 0,5 9 0 0,0 0 0 16,2-12 0-16,8-3 0 0,-10 15 0 0,0 0 0 15,18-23 0-15,7-5 0 0,-25 28 0 0,0 0 0 0,31-34 0 16,6-13 0-16,-37 47 0 0,0 0 0 0,41-50 0 16,0 1 0-16,-41 49 0 0,0 0 0 0,38-41 1 15,-6 13-1-15,-32 28 1 0,0 0-1 0,27-17 1 16,-8 5-1-16,-19 12 1 0,0 0-1 0,14-11 2 15,-3 10-2-15,-11 1 2 0,0 0-2 0,7 0 2 16,-7 0-2-16,0 0 3 0,0 0-3 0,9 1 4 16,0 11-4-16,-9-12 4 0,0 0-4 0,8 23 5 15,-4 6-5-15,-4-29 5 0,0 0-5 0,2 33 6 16,3-2-6-16,-5-31 7 0,0 0-7 0,7 25 7 16,0-6-7-16,-7-19 7 0,0 0-7 0,7 12 8 15,-2-4-8-15,-5-8 8 0,0 0-8 0,0 0 8 0,15-3-8 16,-1 1-1470-16</inkml:trace>
  <inkml:trace contextRef="#ctx0" brushRef="#br0" timeOffset="-75182.66">32367 11465 1020 0,'0'0'0'0,"7"5"0"0,9 9 0 0,-16-14-1 16,0 0 1-16,18 17 0 0,0 2 0 0,1 2-705 15</inkml:trace>
  <inkml:trace contextRef="#ctx0" brushRef="#br0" timeOffset="-74530.7">32655 11700 1158 0,'0'0'0'0,"0"0"3"0,0 0-3 0,-5 18 3 16,-4 11-3-16,9-29 0 0,0 0 0 0,-9 33 0 15,0 8 0-15,9-41 21 0,0 0-21 0,-7 44 21 16,2 2-21-16,5-46 68 0,0 0-68 0,-4 42 69 16,3-9-69-16,1-33 86 0,0 0-86 0,1 28 87 15,5-13-87-15,-6-15 76 0,0 0-76 0,5 12 77 16,2-1-77-16,-7-11 58 0,0 0-58 0,0 0 59 0,9 10-59 15,-9-10 42-15,0 0-42 0,10-5 42 0,17-6-42 16,-27 11 34-16,0 0-34 0,28-17 34 0,-1-7-34 16,-27 24 29-16,0 0-29 0,21-33 29 0,-7-9-29 15,-14 42 24-15,0 0-24 0,12-46 25 0,-1-4-25 16,-11 50 26-16,0 0-26 0,10-51 26 0,1-1-26 16,-11 52 25-16,0 0-25 0,12-45 26 0,1 9-26 15,-13 36 22-15,0 0-22 0,10-31 23 0,-3 14-23 16,-7 17 20-16,0 0-20 0,7-11 21 0,0 4-21 0,-7 7 15 15,0 0-15-15,7-3 15 0,-7 3-15 0,0 0 11 16,0 0-11-16,9 5 11 0,-9-5-11 0,0 0 8 0,0 0-8 16,13 10 8-16,1 8-8 0,-14-18 4 0,0 0-4 15,14 26 4-15,-5 10-4 0,-9-36 2 0,0 0-2 16,5 42 2-16,-1 4-2 0,-4-46 0 0,0 0 0 16,3 47 1-16,1-7-1 0,-4-40 0 0,0 0 0 0,5 33 1 15,0-12-1-15,-5-21 0 0,0 0 0 0,4 12 0 16,-4-12 0-16,0 0 0 0,0 0 0 0,17 0 0 15,6-25 0-15,-23 25 0 0,0 0 0 0,29-31 1 16,4-7-1-16,-33 38 1 0,0 0-1 0,37-43 2 16,4 0-2-16,-41 43 1 0,0 0-1 0,35-37 2 15,-10 15-2-15,-25 22 2 0,0 0-2 0,21-16 3 16,-3 6-3-16,-18 10 3 0,0 0-3 0,15-7 3 16,-2 3-3-16,-13 4 3 0,0 0-3 0,12 2 3 15,2 2-3-15,-14-4 2 0,0 0-2 0,16 8 3 0,4 11-3 16,-20-19 1-16,0 0-1 0,17 26 2 15,1 12-2-15,-18-38 1 0,0 0-1 0,16 37 1 0,-4-4-1 16,-12-33 0-16,0 0 0 0,11 24 1 0,-4-16-1 16,0 1-1704-16</inkml:trace>
  <inkml:trace contextRef="#ctx0" brushRef="#br0" timeOffset="-72338.7">28896 11264 606 0,'0'0'0'0,"0"0"0"0,32-7 0 16,-32 7 20-16,0 0-20 0,28-7 20 0,4-3-20 0,-32 10 51 15,0 0-51-15,49-12 51 0,24 0-51 0,-73 12 82 16,0 0-82-16,86-14 82 0,11-2-82 0,-97 16 61 16,0 0-61-16,117-15 62 0,17-1-62 46,-134 16 51-46,0 0-51 0,153-17 52 0,33-4-52 16,-186 21 43-16,0 0-43 0,211-28 43 0,17-4-43 0,-228 32 32 0,0 0-32 0,243-42 32 0,13-1-32 0,-256 43 25 16,0 0-25-16,269-45 26 0,6-2-26 0,-275 47 27 15,0 0-27-15,284-38 27 0,7 5-27 0,-291 33 30 0,0 0-30 0,284-28 31 0,-10 6-31 16,-274 22 31-16,0 0-31 0,265-17 32 0,-13-1-32 0,-252 18 27 0,0 0-27 0,259-20 27 16,15-8-2-16,59 0-25 15</inkml:trace>
  <inkml:trace contextRef="#ctx0" brushRef="#br0" timeOffset="-67142.49">29605 9916 404 0,'0'0'0'0,"-1"24"0"16,-6 35 0-16,7-59 14 0,0 0-14 0,-13 73 14 0,-6 6-14 15,19-79 54-15,0 0-54 0,-21 85 55 0,0 12-55 16,21-97 58-16,0 0-58 0,-15 92 58 0,8-6-58 15,7-86 47-15,0 0-47 0,0 77 47 0,6-15-47 0,-6-62 37 16,0 0-37-16,7 60 37 0,3-4-37 0,-10-56 28 16,0 0-28-16,16 55 29 0,4 7-29 0,-1 3-602 15</inkml:trace>
  <inkml:trace contextRef="#ctx0" brushRef="#br0" timeOffset="-66266.88">29634 9792 908 0,'0'0'0'0,"23"-2"0"16,37 0 0-16,-60 2 3 0,0 0-3 0,91-10 3 16,35-4-3-16,-126 14 7 0,0 0-7 0,150-17 8 15,37-3-8-15,-187 20 26 0,0 0-26 0,213-22 27 0,27-2-27 16,-240 24 53-16,0 0-53 0,263-30 54 0,11-6-54 16,-274 36 82-16,0 0-82 0,280-43 82 0,12-7-82 15,-292 50 55-15,0 0-55 0,289-45 56 0,-1 8-56 16,-288 37 50-16,0 0-50 0,278-27 51 0,-13 14-51 15,-265 13 42-15,0 0-42 0,251-3 42 0,-18 6-14 16,-53 3 0-16,84 21-28 16,-264-15 0-16</inkml:trace>
  <inkml:trace contextRef="#ctx0" brushRef="#br0" timeOffset="-62980.64">29965 12737 583 0,'0'0'0'0,"0"0"0"0,-37 0 0 16,37 0 15-16,0 0-15 0,-31 2 15 0,6 5-15 16,25-7 54-16,0 0-54 0,-18 3 54 0,8-5-54 15,10 2 66-15,0 0-66 0,0 0 67 0,0 0-67 16,0 0 64-16,0 0-64 0,16 4 64 0,22 1-64 16,-38-5 33-16,0 0-33 0,59 5 33 0,27-1-33 0,-86-4 32 15,0 0-32-15,101-6 32 0,20-9-32 0,-121 15 33 16,0 0-33-16,135-26 34 0,16-7-34 15,-151 33 48-15,0 0-48 0,173-40 48 0,21 2-48 0,-194 38 60 0,0 0-60 16,205-40 61-16,5 2-61 0,-210 38 59 16,0 0-59-16,212-34 60 0,-4 4-60 0,-208 30 41 15,0 0-41-15,203-26 41 0,-5 2-41 0,-198 24 31 0,0 0-31 16,182-24 32-16,-17 1-32 0,-165 23 22 0,0 0-22 16,149-19 23-16,-17 4-23 0,-132 15 19 0,0 0-19 0,115-12 20 15,-22-2-20-15,-93 14 16 0,0 0-16 0,74-12 16 16,-22 8-16-16,-52 4 15 0,0 0-15 0,35-5 16 15,-14 3-16-15,-21 2 15 0,0 0-15 16,14-1 16-16,-3-3-16 0,-11 4 13 0,0 0-13 0,7-3 14 16,-7 3-14-16,0 0 18 0,0 0-18 0,2-7 18 15,-2 7-18-15,0 0 20 0,0 0-20 0,-13 1 20 16,13-1-20-16,0 0 21 0,0 0-21 0,-9 9 22 16,9-9-22-16,0 0 20 0,0 0-20 0,0 0 20 15,-7 5-20-15,7-5 17 0,0 0-17 0,0 0 17 16,-1 7-17-16,1-7 16 15,0 0-16-15,0 0 17 0,3 7-17 0,-3-7 14 16,0 0-14-16,0 0 14 0,0 0-14 0,0 0 12 16,0 0-12-16,0 0 13 0,7 7-13 0,-7-7 9 15,0 0-9-15,0 0 10 0,0 10-10 0,0-10 6 0,0 0-6 16,-12 0 6-16,-20-15-6 0,0-1-1572 16</inkml:trace>
  <inkml:trace contextRef="#ctx0" brushRef="#br0" timeOffset="-60628.62">30865 12695 371 0,'0'0'0'0,"0"0"0"0,0 0 0 0,0 0 16 16,0 0-16-16,8-15 17 0,-5 4-17 0,-3 11 61 0,0 0-61 15,5-6 62-15,2 2-62 0,-7 4 69 0,0 0-69 16,9-2 69-16,0 1-69 0,-9 1 72 0,0 0-72 15,0 0 72-15,9-9-72 0,-9 9 42 0,0 0-42 0,0 0 42 16,0 0-42-16,0 0 40 0,0 0-40 0,7-4 41 16,-7 4-41-16,0 0 36 0,0 0-36 15,0 0 37-15,0 0-37 0,0 0 31 0,0 0-31 0,0 0 31 16,-7 7-31-16,7-7 28 0,0 0-28 0,-4 9 29 16,-1 1-29-16,5-10 26 0,0 0-26 0,-9 13 27 15,-1-1-27-15,10-12 23 0,0 0-23 0,-11 12 23 16,-1 0-23-16,12-12 23 0,0 0-23 0,-14 14 23 15,-2 1-23-15,16-15 28 0,0 0-28 0,-18 18 28 16,0 2-28-16,18-20 35 0,0 0-35 0,-19 28 35 16,-6 10-35-16,25-38 29 0,0 0-29 0,-28 49 30 0,-5 8-30 15,33-57 30-15,0 0-30 0,-41 72 31 0,-10 25-31 16,51-97 28-16,0 0-28 0,-53 111 29 0,-2 3-29 16,55-114 29-16,0 0-29 0,-46 113 29 0,11-9-29 15,35-104 30-15,0 0-30 0,-27 91 30 0,12-20-30 16,15-71 28-16,0 0-28 0,-11 50 28 0,6-15-28 15,5-35 24-15,0 0-24 0,0 26 24 0,1-7-24 16,-1-19 19-16,0 0-19 0,2 12 20 0,0-3-20 16,-2-9 16-16,0 0-16 0,0 0 16 0,0 0-16 15,0 0 8-15,0 0-8 0,0 0 9 0,0-9-9 0,0 1-1383 16</inkml:trace>
  <inkml:trace contextRef="#ctx0" brushRef="#br0" timeOffset="-59952.49">30029 13815 617 0,'0'0'0'0,"0"0"0"0,0-10 0 0,0 10 7 0,0 0-7 16,-4-7 8-16,-6 2-8 0,10 5 41 15,0 0-41-15,-11-7 41 0,4 1-41 0,7 6 55 0,0 0-55 16,0 0 56-16,0 0-56 0,0 0 58 0,0 0-58 15,0 0 59-15,0 0-59 0,0 0 61 0,0 0-61 16,0 0 62-16,0 0-62 0,0 0 55 0,0 0-55 16,11 6 55-16,-2-1-55 0,-9-5 45 0,0 0-45 15,17 17 45-15,13 19-45 0,-30-36 46 0,0 0-46 16,32 45 46-16,-2 9-46 16,-30-54 49-16,0 0-49 0,27 54 50 0,-6-9-50 0,-21-45 56 0,0 0-56 0,21 34 56 15,-2-8-56-15,-19-26 49 0,0 0-49 0,21 21 50 16,4-2-50-16,-25-19 39 0,0 0-39 0,35 9 40 15,15-13-40-15,-50 4 33 0,0 0-33 0,53-14 33 16,2-11-33-16,-55 25 31 0,0 0-31 0,52-33 32 16,-6-7-32-16,-46 40 31 0,0 0-31 0,39-45 31 15,-9 3-31-15,-30 42 28 0,0 0-28 0,21-34 29 16,-7 8-29-16,-14 26 30 0,0 0-30 0,13-24 30 0,-1-1-30 16,-12 25 28-16,0 0-28 0,13-17 28 0,-5 5-28 15,-8 12 19-15,0 0-19 0,7-7 20 0,0 2-20 16,1 3-1552-16</inkml:trace>
  <inkml:trace contextRef="#ctx0" brushRef="#br0" timeOffset="-57550.4">27375 14554 247 0,'0'0'0'0,"0"0"0"16,0 0 0-16,0 0 9 0,0 0-9 0,0 0 9 15,9-17-9-15,-9 17 28 0,0 0-28 0,0 0 29 0,7-4-29 16,-7 4 43-16,0 0-43 0,0 0 43 0,5-1-43 15,-5 1 50-15,0 0-50 0,0 0 51 0,9 15-51 16,-9-15 37-16,0 0-37 0,10 21 37 0,6 15-37 16,-16-36 34-16,0 0-34 0,14 40 35 0,-8 0-35 15,-6-40 42-15,0 0-42 0,1 40 43 0,-1-1-43 16,0-39 44-16,0 0-44 0,0 44 45 0,2 8-45 16,-2-52 57-16,0 0-57 0,4 51 57 0,-1-7-57 15,-3-44 53-15,0 0-53 0,4 33 54 0,1-9-54 16,-5-24 41-16,0 0-41 0,7 21 42 0,2 5-42 0,-9-26 34 15,0 0-34-15,11 22 35 0,-3-10-35 0,1 0-840 16</inkml:trace>
  <inkml:trace contextRef="#ctx0" brushRef="#br0" timeOffset="-57084.05">27846 14568 695 0,'0'0'0'0,"0"0"0"15,2-11 0-15,-2 11 1 0,0 0-1 0,3-13 2 16,1-3-2-16,-4 16 2 0,0 0-2 0,3-16 2 16,-1 10-2-16,-2 6 13 0,0 0-13 0,0 0 13 15,0 0-13-15,0 0 25 0,0 0-25 0,5 8 26 16,-1 6-26-16,-4-14 36 0,0 0-36 0,2 19 36 15,-4 11-36-15,2-30 50 0,0 0-50 0,-2 29 50 0,2-5-50 16,0-24 54-16,0 0-54 0,2 23 55 0,0-1-55 16,-2-22 56-16,0 0-56 0,3 23 56 0,3-4-56 15,-6-19 52-15,0 0-52 0,8 19 53 0,5 1-53 16,-13-20 47-16,0 0-47 0,19 26 47 0,6 13-47 16,-25-39 50-16,0 0-50 0,26 38 51 0,-5-11-51 0,-21-27 42 15,0 0-42-15,22 31 43 0,8 14-43 0,-30-45 32 16,0 0-32-16,26 42 33 0,-12-18-33 0,-14-24 31 15,0 0-31-15,9 21 32 0,-4 1-32 0,-5-22 21 16,0 0-21-16,0 25 21 0,-7 2-21 0,7-27 16 0,0 0-16 16,-12 23 17-16,-4-9-17 0,16-14 13 15,0 0-13-15,-18 8 14 0,4-2-14 0,14-6 8 0,0 0-8 16,-12 0 9-16,-2-7-9 0,14 7 3 0,0 0-3 16,-14-14 4-16,5-5-4 0,9 19 1 0,0 0-1 15,-4-26 1-15,8-7-1 0,-1 0-1300 0</inkml:trace>
  <inkml:trace contextRef="#ctx0" brushRef="#br0" timeOffset="-56895.49">27747 14609 987 0,'0'0'0'0,"0"0"0"15,7-7 0-15,-7 7-1 0,0 0 1 0,14-12 0 16,9-7 0-16,-23 19-1 0,0 0 1 0,29-19-1 0,2 4 1 15,-31 15-6-15,0 0 6 0,32-7-6 0,-2 3 6 16,-30 4-18-16,0 0 18 0,35 2-18 0,17 5 18 16,-1 2-642-16</inkml:trace>
  <inkml:trace contextRef="#ctx0" brushRef="#br0" timeOffset="-55506.18">28725 14803 919 0,'0'0'0'0,"0"0"0"16,0-19 0-16,0 19 0 0,0 0 0 0,2-14 0 15,-1 0 0-15,-1 14 16 0,0 0-16 0,2-12 16 16,0 2-16-16,-2 10 33 0,0 0-33 0,0-7 34 16,0 0-34-16,0 7 34 0,0 0-34 0,0 0 34 15,0-9-34-15,0 9 42 0,0 0-42 0,0 0 42 16,-7 9-42-16,7-9 47 0,0 0-47 0,-5 11 48 15,-3 2-48-15,8-13 48 0,0 0-48 0,-3 25 49 16,5 9-49-16,-2-34 42 0,0 0-42 0,9 43 42 16,6 4-42-16,-15-47 41 0,0 0-41 0,20 42 41 0,-1-11-41 15,-19-31 37-15,0 0-37 0,25 26 38 0,7 2-38 16,-32-28 38-16,0 0-38 0,33 22 38 0,4-12-38 16,-37-10 32-16,0 0-32 0,39-1 33 0,3-13-33 15,-42 14 27-15,0 0-27 0,41-23 27 0,0-11-27 0,-41 34 20 16,0 0-20-16,31-40 21 0,-9 0-21 0,-22 40 18 15,0 0-18-15,14-36 19 0,-9 6-19 0,-5 30 15 16,0 0-15-16,4-20 16 0,-3 9-16 0,-1 11 11 16,0 0-11-16,0 0 11 0,0-7-11 0,0 7 10 15,0 0-10-15,0 0 10 0,2 12-10 0,-2-12 8 0,0 0-8 16,9 26 8-16,9 23-8 0,-18-49 6 16,0 0-6-16,22 55 7 0,5 6-7 0,-27-61 5 0,0 0-5 15,25 60 5-15,-8 1-5 0,-17-61 5 0,0 0-5 16,16 64 5-16,-2 7-5 0,-14-71 5 0,0 0-5 15,13 71 6-15,-6 2-6 0,-7-73 7 0,0 0-7 0,3 65 7 16,-6-8-7-16,3-57 7 0,0 0-7 0,-11 52 8 16,-5-8-8-16,16-44 9 0,0 0-9 0,-17 36 10 15,-5-12-10-15,22-24 9 0,0 0-9 0,-21 17 10 16,2-6-10-16,19-11 8 0,0 0-8 0,-16 0 8 16,0-9-8-16,16 9 6 0,0 0-6 0,-14-14 7 15,2-3-7-15,12 17 5 0,0 0-5 0,-9-24 5 16,3-6-5-16,6 30 5 0,0 0-5 0,-3-29 6 15,1-2-6-15,2 31 5 0,0 0-5 0,0-35 6 0,4-5-6 16,-4 40 6-16,0 0-6 0,7-50 6 0,3-10-6 16,-10 60 5-16,0 0-5 0,20-64 5 0,10 3-5 15,-30 61 5-15,0 0-5 0,35-64 6 0,4-5-6 16,-39 69 6-16,0 0-6 0,44-80 6 0,0-13-6 16,-44 93 6-16,0 0-6 0,44-92 6 0,-3 19-6 15,-41 73 6-15,0 0-6 0,32-60 7 0,-13 15-7 16,-19 45 7-16,0 0-7 0,11-37 7 0,-10 8-7 15,-1 29 5-15,0 0-5 0,-3-22 5 0,-6 8-5 0,9 14 4 16,0 0-4-16,-12-6 4 0,-4 10-4 0,16-4 2 16,0 0-2-16,-14 12 3 0,5 7-3 0,9-19 1 0,0 0-1 15,-7 23 2-15,3-1-2 0,4-22 0 16,0 0 0-16,0 23 1 0,4-1-1 0,-4-22 0 0,0 0 0 16,5 26 0-16,4 3 0 0,-9-29 0 0,0 0 0 15,12 33 0-15,6 4 0 0,-18-37-1 0,0 0 1 16,19 41 0-16,1 6 0 0,-20-47-1 0,0 0 1 15,21 41-1-15,-5-8 1 0,-16-33-1 0,0 0 1 0,12 30-1 16,1-3 1-16,-13-27-1 0,0 0 1 16,8 26 0-16,-4-8 0 0,-4-18-1 0,0 0 1 0,2 12 0 15,-1-4 0-15,-1-8-1 0,0 0 1 0,4 7 0 16,-4-7 0-16,0 0-1 0,0 0 1 0,9 9-1 16,-2-7 1-16,-7-2-1 0,0 0 1 0,17-5-1 15,17-13 1-15,-34 18-1 0,0 0 1 0,35-27 0 16,1-13 0-16,-36 40 0 0,0 0 0 0,35-54 0 15,-3-10 0-15,-32 64 0 0,0 0 0 0,35-66 1 16,2 6-1-16,-37 60 1 0,0 0-1 0,34-56 1 16,-12 6-1-16,-22 50 1 0,0 0-1 0,15-43 2 0,-14 8-2 15,-1 35 1-15,0 0-1 0,-3-26 1 0,-6 9-1 16,9 17 1-16,0 0-1 0,-11-12 1 0,1 7-1 16,10 5 0-16,0 0 0 0,-7-2 1 0,7 2-1 15,0 0 0-15,0 0 0 0,-7 10 0 0,3 8 0 16,4-18 0-16,0 0 0 0,-2 19 0 0,1 2 0 0,1-21 0 15,0 0 0-15,1 22 0 0,5 2 0 0,-6-24-1 16,0 0 1-16,9 24 0 0,1 1 0 0,-10-25-2 16,0 0 2-16,12 26-1 0,6 5 1 0,-18-31-2 15,0 0 2-15,18 36-2 0,-1 11 2 0,-17-47-1 0,0 0 1 16,15 50-1-16,-8 0 1 16,-7-50-2-16,0 0 2 0,0 44-1 0,-11-12 1 0,11-32-2 0,0 0 2 15,-16 25-2-15,-2-8 2 0,18-17-3 0,0 0 3 16,-19 10-3-16,-2-4 3 0,21-6-2 0,0 0 2 15,-18-4-1-15,8-8 1 0,10 12-1 16,0 0 1-16,-4-19-1 0,9-2 1 0,-5 21-2 0,0 0 2 16,11-24-2-16,7-2 2 0,-18 26-4 0,0 0 4 0,21-26-4 15,4 2 4-15,-1 0-1595 0</inkml:trace>
  <inkml:trace contextRef="#ctx0" brushRef="#br0" timeOffset="-55321.56">30241 14763 1110 0,'0'0'0'0,"0"0"0"0,-7-3 0 16,7 3 2-16,0 0-2 0,0 0 2 0,-7-4-2 16,7 4 0-16,0 0 0 0,0 0 0 0,-9 13 0 15,9-13-15-15,0 0 15 0,-7 8-14 0,0 1 14 16,0 0-754-16</inkml:trace>
  <inkml:trace contextRef="#ctx0" brushRef="#br0" timeOffset="-54548.88">27396 15641 281 0,'0'0'0'0,"0"0"0"0,-7 2 0 0,7-2 1 0,0 0-1 16,-7 3 1-16,0-1-1 0,7-2 0 0,0 0 0 15,0 0 1-15,-7 0-1 0,7 0 0 0,0 0 0 16,0 0 1-16,0 0-1 0,0 0 0 0,0 0 0 16,-6 7 1-16,6-7-1 0,0 0 1 0,0 0-1 0,0 0 2 15,0 0-2-15,0 0 8 0,0 0-8 0,0 0 9 16,11 1-9-16,-11-1 28 0,0 0-28 0,21-1 28 16,23-1-28-16,-44 2 68 0,0 0-68 0,57 0 69 46,8-5-69-30,-65 5 75-16,0 0-75 0,78-4 75 0,19 1-75 0,-97 3 75 0,0 0-75 0,111-5 76 0,11-2-76 0,-122 7 70 0,0 0-70 0,136-11 71 0,12-1-71 0,-148 12 75 0,0 0-75 0,168-12 75 16,12-2-75-16,-180 14 60 0,0 0-60 0,192-12 61 15,11 0-61-15,-203 12 75 0,0 0-75 0,203-12 75 0,0 2-75 16,-203 10 69-16,0 0-69 0,196-9 69 0,-11 5-69 16,-185 4 62-16,0 0-62 0,164-1 63 0,-21 1-63 15,-143 0 52-15,0 0-52 0,118-4 52 0,-26-4-52 16,-92 8 43-16,0 0-43 0,69-13 44 0,-22-9-44 15,-47 22 32-15,0 0-32 0,11-31 32 0,-41-6-32 16,0 1-1350-16</inkml:trace>
  <inkml:trace contextRef="#ctx0" brushRef="#br0" timeOffset="-51470.46">27212 15302 449 0,'0'0'0'0,"0"0"0"0,0 0 0 16,0 0 16-16,0 0-16 0,0 0 16 0,0 0-16 0,0 0 47 16,0 0-47-16,0 0 48 0,0 0-48 0,0 0 57 15,0 0-57-15,0 0 58 0,0 0-58 0,0 0 73 16,0 0-73-16,0 0 73 0,0 0-73 0,0 0 39 15,0 0-39-15,0 0 39 0,0 0-39 0,0 0 39 16,0 0-39-16,0 0 40 0,0 0-40 0,0 0 35 0,0 0-35 16,0 0 36-16,0 0-36 0,0 0 36 0,0 0-36 15,0 0 37-15,0 0-37 0,0 0 32 0,0 0-32 16,32-11 32-16,-4-3-32 0,-28 14 29 0,0 0-29 16,32-12 29-16,-4 7-29 0,-28 5 24 0,0 0-24 15,27-7 25-15,3-2-25 0,-30 9 21 0,0 0-21 0,28-8 22 16,-5 3-22-16,-23 5 24 0,0 0-24 0,18-2 24 15,-1 2-24-15,-17 0 26 0,0 0-26 0,18-2 27 16,0 0-27-16,-18 2 23 0,0 0-23 0,16-1 24 16,-4-3-24-16,-12 4 21 0,0 0-21 0,12-3 22 15,2-1-22-15,-14 4 19 0,0 0-19 0,13-5 20 16,-4-2-20-16,-9 7 16 0,0 0-16 0,7-5 16 16,-7 5-16-16,0 0 16 0,0 0-16 0,10-7 16 15,-10 7-16-15,0 0 13 0,0 0-13 0,0 0 14 16,7-2-14-16,-7 2 12 0,0 0-12 0,0 0 12 0,0 0-12 15,0 0 11-15,0 0-11 0,0 0 11 0,-7 0-11 16,7 0 10-16,0 0-10 0,0 0 10 16,0 0-10-16,0 0 8 0,0 0-8 0,0 0 8 0,0 0-8 15,0 0 6-15,0 0-6 0,0 0 7 0,0 0-7 16,0 0 6-16,0 0-6 0,9 0 7 0,-9 0-7 16,0 0 5-16,0 0-5 0,9 0 6 0,-9 0-6 15,0 0-1284-15</inkml:trace>
  <inkml:trace contextRef="#ctx0" brushRef="#br0" timeOffset="-45542.41">27198 15309 203 0,'0'0'0'0,"0"0"0"16,0 0 0-16,0 0 0 0,0 0 0 0,0 0 0 0,0 0 0 15,0 0 0-15,0 0 0 0,0 0 0 0,0 0 0 16,0 0 2-16,0 0-2 0,0 0 3 0,0 0-3 16,0 0 15-16,0 0-15 0,0 0 16 0,0 0-16 15,0 0 20-15,0 0-20 0,0 0 20 0,0 0-20 16,0 0 21-16,0 0-21 0,16 17 22 0,-16-17-22 16,0 0 25-16,0 0-25 0,9 3 26 0,-2-1-26 15,-7-2 29-15,0 0-29 0,16-2 30 0,16-5-30 16,-32 7 40-16,0 0-40 0,42-10 40 109,6-4-40-109,-48 14 41 0,0 0-41 0,51-15 41 0,4-3-41 0,-55 18 55 16,0 0-55-16,53-15 56 0,-4-3-56 0,-49 18 56 0,0 0-56 0,49-19 56 0,-1 4-56 0,-48 15 53 0,0 0-53 0,42-12 53 0,-12 3-53 0,-30 9 44 0,0 0-44 15,22-5 44-15,-10 3-44 0,-12 2 22 0,0 0-22 0,7 0 23 0,-7 0-23 0,0 0-732 16</inkml:trace>
  <inkml:trace contextRef="#ctx0" brushRef="#br0" timeOffset="-44684.78">27415 14528 583 0,'0'0'0'0,"0"0"0"15,7 0 0-15,-7 0 4 0,0 0-4 0,0 0 5 16,0 0-5-16,0 0 0 0,0 0 0 0,0 9 0 16,-10 10 0-16,10-19 20 0,0 0-20 0,-20 27 20 15,-17 8-20-15,37-35 46 0,0 0-46 0,-44 36 46 16,-3 1-46-16,47-37 32 0,0 0-32 0,-50 34 33 16,4-3-33-16,46-31 27 0,0 0-27 0,-31 26 28 15,16-3-28-15,15-23 30 0,0 0-30 0,0 14 30 16,15-12-30-16,0-1-618 0</inkml:trace>
  <inkml:trace contextRef="#ctx0" brushRef="#br0" timeOffset="-40181.66">33391 11704 376 0,'0'0'0'0,"0"0"10"16,0 0-10-16,26-30 11 0,-1-1-11 0,-25 31 21 0,0 0-21 16,21-29 22-16,-7 1-22 0,-14 28 31 0,0 0-31 15,2-28 31-15,-13 2-31 0,11 26 42 0,0 0-42 16,-22-26 42-16,-16-3-42 0,38 29 30 0,0 0-30 16,-51-29 31-16,-18-2-31 0,69 31 26 0,0 0-26 15,-79-28 26-15,-14 4-26 0,93 24 29 0,0 0-29 16,-103-18 30-16,-6 6-30 0,109 12 25 0,0 0-25 15,-115-5 25-15,-1 10-25 16,116-5 24-16,0 0-24 0,-127 12 25 0,-11 0-25 16,138-12 22-16,0 0-22 0,-145 19 22 0,-5 6-22 15,150-25 17-15,0 0-17 16,-160 31 18-16,-8 7-18 0,168-38 17 0,0 0-17 16,-168 40 17-16,-1 3-17 0,169-43 16 15,0 0-16-15,-164 47 16 0,0 1-16 16,164-48 22-16,0 0-22 0,-152 61 23 15,14 15-23-15,138-76 15 0,0 0-15 16,-129 78 15-16,4 1-15 0,125-79 21 16,0 0-21-16,-108 76 22 0,20-6-22 15,88-70 20-15,0 0-20 0,-65 71 20 16,21 8-20-16,44-79 19 0,0 0-19 0,-28 78 19 0,17-12-19 16,11-66 14-1,0 0-14-15,7 62 14 0,16-5-14 16,-23-57 9-16,0 0-9 15,42 56 9-15,18-1-9 0,-60-55 5 0,0 0-5 0,78 57 6 16,17-1-6-16,-95-56 2 16,0 0-2-16,111 50 3 0,20-9-3 15,-131-41 1-15,0 0-1 16,145 30 1-16,24-10-1 0,-169-20 0 16,0 0 0-16,189 11 1 0,14-11-1 0,-203 0 3 15,0 0-3-15,213-11 3 0,15-8-3 0,-228 19 9 0,0 0-9 0,235-29 9 0,-2-18-9 16,-233 47 10-16,0 0-10 0,226-53 11 0,-6-8-11 0,-220 61 15 15,0 0-15-15,205-59 15 0,-22 7-15 0,-183 52 16 0,0 0-16 0,177-57 16 0,-13-5-2 0,148-177-14 0</inkml:trace>
  <inkml:trace contextRef="#ctx0" brushRef="#br0" timeOffset="-37642.49">31923 12979 508 0,'0'0'0'0,"0"0"34"0,0 0-34 0,0 0 34 16,17-2-34-16,-8 2 56 0,-9 0-56 0,9 2 56 15,-2 0-56-15,-7-2 49 0,0 0-49 0,7 5 49 16,2 6-49-16,-9-11 52 0,0 0-52 0,14 20 53 16,5 13-53-16,-10-19 70 0,-4-5-70 0,10 22 70 0,4 14-70 15,-10-24 70-15,-4-11-70 0,9 26 71 16,7 14-71-16,-10-25 60 0,-6-13-60 0,11 28 61 0,2 17-61 16,-8-28 51-16,-4-15-51 0,6 31 52 0,0 16-52 15,-5-32 42-15,-3-13-42 0,1 25 43 0,-1 6-43 16,-2-23 37-16,-2-12-37 0,-2 14 38 0,-3 4-38 15,3-17 29-15,0-6-29 0,-3 7 29 0,-1 5-29 0,5-12 24 16,1-7-24-16,-2 12 25 0,2 2-25 16,0-7 15-16,0-7-15 0,2 9 15 0,-2-9-15 15,0 0-1210-15</inkml:trace>
  <inkml:trace contextRef="#ctx0" brushRef="#br0" timeOffset="-37169.52">31854 13768 927 0,'0'0'0'0,"0"0"42"0,0 0-42 0,10-1 43 15,1 1-43-15,-11 0 31 0,0 0-31 0,11 0 32 16,-4 0-32-16,-7 0 24 0,0 0-24 0,5 1 25 15,4 5-25-15,-9-6 22 0,0 0-22 0,16 13 23 16,10 12-23-16,-12-10 20 0,-7-10-20 0,16 21 20 16,4 11-20-16,-13-20 19 0,-7-8-19 0,10 18 19 15,6 3-19-15,-12-15 18 0,-6-6-18 0,13 10 18 16,5 2-18-16,-11-13 15 0,-12-8-15 0,21 13 16 16,16-1-16-16,-17-5 28 0,-11-6-28 0,24 1 29 15,13-5-29 1,-23 3 34-16,-12-4-34 15,22-8 34-15,10-12-34 16,-24 15 37-16,-8 2-37 0,17-17 38 16,12-11-38-16,-20 18 33 15,-10 8-33-15,17-18 34 0,1-6-34 0,-14 17 27 16,-7 8-27 0,7-13 28-16,-3-3-28 0,-6 11 21 15,-1 8-21-15,-1-10 21 0,-3-1-21 0,0 7 16 16,0 9-16-16,0-8 17 0,0 8-17 15,0 0 12-15,0 0-12 0,7-2 12 0,2 7-12 0,-2 0-1242 16</inkml:trace>
  <inkml:trace contextRef="#ctx0" brushRef="#br0" timeOffset="-23245.95">27133 15726 247 0,'0'0'0'0,"0"0"0"0,0 0 0 15,0 0 76-15,0 0-76 0,-19-4 76 0,-3 1-76 16,12 1 111-16,10 2-111 0,-12-2 112 0,-3 0-112 16,8 2 24-16,7 0-24 0,-7 0 25 0,7 0-25 15,0 0 16-15,0 0-16 0,0 0 16 0,0 0-16 16,0 0 16-16,0 0-16 0,0 0 17 0,0 0-17 16,0 0 18-16,0 0-18 0,0 0 19 0,0 0-19 15,0 0 36-15,0 0-36 0,0 0 37 0,13 2-37 0,-13-2 54 16,0 0-54-16,16 2 54 0,5 0-54 0,-11-2 57 15,-10 0-57-15,20 0 58 0,4-2-58 16,-11 0 54-16,-6 2-54 0,16-2 55 0,14-4-55 16,-20 4 44-16,-8 0-44 0,27 0 45 15,13-1-45-15,-24 1 33 16,-13 2-33 0,30-2 33-16,24-3-33 0,-33 5 29 15,-17-3-29-15,42-2 29 0,32 1-29 0,-44-1 24 0,-23 3-24 0,58-3 24 0,41-4-24 0,-60 6 23 0,-32-1-23 0,83-4 24 0,49-8-24 0,-79 9 18 0,-42 6-18 0,93-12 19 16,55 1-19-16,-94 5 17 0,-47 4-17 0,96-4 18 15,52 2-18-15,-100 3 17 0,-47 2-17 0,87-3 17 16,37 1-17-16,-89 2 14 0,-39 0-14 0,62 2 15 16,17 5-15-16,-62-4 14 0,-31-1-14 0,40 3 15 15,5 2-15-15,-39-4 14 0,-18-1-14 0,20 2 15 16,-4-1-15-16,1 0-1200 0</inkml:trace>
  <inkml:trace contextRef="#ctx0" brushRef="#br0" timeOffset="-22365.8">30458 14154 539 0,'0'0'0'0,"0"0"0"15,-7 18 0-15,3-10 34 0,4-8-34 0,-5 19 35 16,0 9-35-16,1-14 73 0,2-7-73 0,1 20 74 16,-3 13-74-16,2-19 60 0,1-11-60 0,-5 34 60 15,-3 21-60-15,4-32 64 0,3-15-64 0,-6 39 65 16,-7 27-65-16,8-42 70 16,4-21-70-16,-6 45 70 0,2 24-70 15,3-46 84-15,3-21-84 16,4 43 84-16,8 13-84 15,-6-37 69-15,-3-21-69 16,10 34 69-16,6 14-69 0,-9-32 52 16,-6-20-52-16,8 33 53 15,-4 12-53-15,0 2-1107 16</inkml:trace>
  <inkml:trace contextRef="#ctx0" brushRef="#br0" timeOffset="-20601.5">28720 16013 807 0,'0'0'0'0,"0"0"0"15,0 0 0-15,0 0 55 0,0 0-55 0,0 0 55 16,0 0-55-16,0 0 74 0,0 0-74 0,0 0 74 0,-20-17-74 16,11 8 62-16,9 9-62 0,-12-9 63 0,-2 2-63 15,7 4 38-15,7 3-38 0,-13-7 38 0,-2 0-38 16,7 4 22-16,8 3-22 0,-12-2 23 0,-4 4-23 16,9-1 34-16,7-1-34 0,-12 5 34 0,-4 6-34 15,7-6 39-15,9-5-39 0,-16 12 40 0,-1 7-40 16,8-8 44-16,9-11-44 0,-14 24 44 0,-2 12-44 15,7-19 43-15,5-8-43 0,-6 24 44 16,1 14-44-16,4-23 48 0,3-12-48 16,-2 21 49-16,4 5-49 15,0-19 45-15,0-10-45 16,6 13 46-16,3 6-46 0,-4-14 43 16,-5-7-43-16,9 10 43 0,1 0-43 0,-4-8 35 0,-6-9-35 0,12 10 36 0,9 1-36 0,-10-6 28 0,-11-5-28 0,21 5 29 0,4-1-29 0,-13-3 23 0,-12-1-23 15,18-3 24-15,3-6-24 0,-11 4 20 0,-10 5-20 16,16-14 21-16,-5-10-21 0,-6 12 18 0,-5 12-18 15,2-26 19-15,-7-14-19 0,3 21 18 0,0 9-18 0,-7-23 18 16,-7-14-18-16,7 23 17 0,6 12-17 0,-11-23 17 16,-4-3-17-16,9 19 19 0,6 9-19 15,-8-11 19-15,1 0-19 0,4 11 7 0,6 10-7 0,-1-11 8 16,8 6-8-16,-7 5 3 0,0 0-3 0,21 2 4 16,18 10-4-16,-1 0-1658 0</inkml:trace>
  <inkml:trace contextRef="#ctx0" brushRef="#br0" timeOffset="-19966.59">28817 16096 785 0,'0'0'0'0,"0"0"0"0,0 0 0 0,0 0 57 0,0 0-57 15,0-12 57-15,3 0-57 0,-1 5 70 0,-2 7-70 0,5-11 71 16,8-1-71-16,-8 5 46 0,-5 7-46 16,16-10 46-16,7-2-46 0,-11 5 31 0,-12 7-31 0,23-9 31 15,7 4-31-15,-14 2 20 0,-9 1-20 0,14 0 21 16,9 4-21-16,-14-2 24 0,-9 0-24 0,16 9 25 16,9 8-25-16,-16-8 27 0,-8-4-27 0,15 15 27 15,4 10-27-15,-15-15 26 0,-5-8-26 0,6 19 27 78,1 11-27-78,-7-18 28 0,-4-11-28 0,4 18 29 0,-1 0-29 0,-5-12 36 0,1-7-36 0,-2 5 36 16,-3 0-36-16,3-12 37 0,0 0-37 0,0 0 38 0,-6-7-38 0,6 7 45 16,0 0-45-16,-3-20 46 0,3-15-46 0,0 18 47 0,0 8-47 0,2-26 48 0,1-15-48 15,-1 24 48-15,-2 14-48 16,3-29 48-16,3-18-48 15,-3 29 41-15,-1 15-41 16,3-30 42-16,4-5-42 0,-4 22 31 16,-3 16-31-16,3-14 32 0,1 7-32 15,-3 7 15-15,-3 12-15 16,0 0 15-16,13 14-15 0,-6-4 7 16,-7-10-7-16,10 24 7 0,1 9-7 15,0 0-1491-15</inkml:trace>
  <inkml:trace contextRef="#ctx0" brushRef="#br0" timeOffset="-19236.17">27684 16788 851 0,'0'0'0'0,"0"0"3"0,0 0-3 0,-11-17 4 16,-1 5-4-16,6 7 0 0,6 5 0 0,-8 1 0 16,-5 11 0-16,6-6 6 0,7-6-6 0,-12 19 6 15,-2 12-6-15,7-16 31 0,3-8-31 0,-8 21 31 16,-6 15-31-16,9-22 60 0,6-11-60 0,-11 28 60 15,-4 23-60-15,9-30 70 0,6-15-70 0,-8 32 70 16,2 11-70-16,6-31 68 0,1-14-68 0,0 22 68 16,2 2-68-16,0-19 65 0,0-9-65 15,5 15 66-15,8 6-66 0,-6-16 60 16,-4-8-60-16,10 14 61 0,4-2-61 16,-8-9 54-16,-9-10-54 0,21 13 55 0,11-3-55 15,-16-5 48-15,-7-1-48 16,19-4 48-1,6-11-48-15,-17 6 41 16,-8 2-41-16,11-15 41 0,1-9-41 0,-11 13 34 0,-4 7-34 0,1-21 34 0,-2-15-34 0,-3 20 27 0,1 13-27 16,-10-28 27-16,-9-14-27 0,9 28 25 0,4 10-25 0,-17-21 26 0,-11-1-26 0,15 19 22 0,9 8-22 0,-18-5 22 0,-9 9-22 15,17 3 9-15,8 1-9 0,-11 7 9 0,-1 10-9 0,11-9 1 16,10-7-1-16,-13 14 1 0,5 0-1 0,-1-1-1518 16</inkml:trace>
  <inkml:trace contextRef="#ctx0" brushRef="#br0" timeOffset="-18051">28178 17001 608 0,'-6'10'0'0,"6"-10"122"0,0 0-122 0,-14 32 123 16,-2 14-123-16,8-23 97 0,4-11-97 0,-6 22 97 0,-1 6-97 15,6-21 66-15,3-8-66 0,-3 11 66 0,3 2-66 16,2-11 46-16,0-13-46 0,2 13 46 0,1 1-46 15,-1-7 36-15,-2-7-36 0,5 11 36 0,6-1-36 16,-11-10 33-16,0 0-33 0,17 10 33 0,12-3-33 16,-15-3 37-16,-7-3-37 0,14-1 38 0,5-6-38 15,-13 2 36-15,-6 2-36 0,7-10 36 0,0-12-36 16,-7 12 28-16,-3 5-28 0,-3-19 29 0,-6-16-29 16,3 23 24-16,1 9-24 0,-12-26 25 0,-10-9-25 0,13 22 21 15,4 13-21-15,-13-16 22 0,-4 0-22 16,11 14 17-16,6 5-17 0,-9 0 17 0,-1 5-17 0,7 2 8 15,9 0-8-15,-7 11 8 0,7 13-8 0,0 0-1257 16</inkml:trace>
  <inkml:trace contextRef="#ctx0" brushRef="#br0" timeOffset="-16113.75">28753 16994 911 0,'0'0'0'0,"0"0"36"0,0 0-36 0,0 0 36 16,0 0-36-16,0 0 39 0,0 0-39 0,-3 7 39 15,3 9-39-15,0-9 26 0,0-7-26 0,3 20 27 16,4 11-27-16,-3-15 32 0,-3-9-32 0,6 15 33 16,4 4-33-16,-6-14 44 0,-3-5-44 0,9 7 45 15,5 2-45-15,-9-8 54 0,-7-8-54 0,17 13 54 16,8-3-54-16,-13-3 52 0,-12-7-52 0,25 7 53 15,10-7-53-15,-17 0 44 0,-9 0-44 0,16-9 45 16,8-8-45-16,-15 6 45 0,-9 6-45 0,10-17 46 0,4-13-46 16,-13 18 40-16,-4 8-40 0,6-18 40 0,0-8-40 15,-4 18 30-15,-5 8-30 0,2-10 31 0,-1-4-31 16,-2 13 25-16,-2 10-25 0,-2-12 26 0,-2 0-26 16,3 5 21-16,1 7-21 0,0 0 22 0,-7-2-22 15,7 2 17-15,0 0-17 0,-6 9 17 0,1 12-17 0,3-13 12 16,2-8-12-16,-2 31 13 0,4 18-13 0,0-25 9 15,-2-12-9-15,5 31 10 0,8 15-10 0,-8-31 6 16,-2-13-6-16,10 29 6 0,6 18-6 0,-10-32 4 0,-4-13-4 16,9 32 5-16,4 16-5 0,-9-31 2 15,-4-15-2-15,2 32 3 0,0 10-3 0,-3-30 6 0,-2-15-6 16,-4 23 6-16,-7 11-6 0,4-25 8 0,3-12-8 16,-10 19 8-16,-11 7-8 0,12-19 9 0,6-10-9 15,-16 12 9-15,-11-4-9 16,16-8 3-16,7-4-3 0,-16-1 3 0,-6-8-3 0,15 2 0 0,9 1 0 0,-13-12 0 15,-1-7 0-15,11 8-1 0,10 12 1 0,-13-28-1 16,3-8 1-16,4 17-9 0,5 10 9 0,-1-21-9 16,5-9 9-16,-1 18-17 0,0 11 17 0,7-23-17 15,5-21 17-15,-5 28-22 0,-6 12 22 0,17-29-21 16,11-14 21-16,-15 29-26 0,-9 14 26 0,20-26-25 16,10-17 25-16,-20 28-26 0,-8 15 26 0,16-34-25 15,3-22 25-15,-14 36-23 0,-7 16 23 0,7-39-23 16,4-14 23-16,-9 35-19 0,-6 19 19 0,8-30-18 15,0-14 18-15,-6 32-18 0,-2 13 18 0,1-18-17 0,-4-1 17 16,0 18-17-16,0 8 17 0,-4-1-16 0,-3 6 16 16,7 4-14-16,0 0 14 0,-10 7-14 0,-4 9 14 15,7-7-13-15,7-9 13 0,-11 20-13 0,4 5 13 16,3-13-10-16,3-5 10 0,1 10-9 0,5 5 9 16,-3-11-9-16,-2-11 9 0,9 19-9 0,6 5 9 0,-7-12-7 15,-5-5 7-15,11 10-7 0,7 6 7 16,-10-14-4-16,-11-9 4 0,21 19-3 0,7 1 3 15,-13-9-2-15,-8-6 2 0,12 9-1 0,0 3 1 0,-8-8 0 16,-11-9 0-16,14 17 0 0,4 9 0 0,-9-12 0 16,-6-7 0-16,6 17 0 0,-7 9 0 0,-1-18 0 0,1-6 0 15,-5 12 0-15,-3 7 0 0,3-15 0 0,1-6 0 16,-7 11 0-16,-5 1 0 0,7-9 0 16,7-10 0-16,-14 14 0 0,-2 2 0 0,7-10 0 0,9-6 0 0,-10 11 0 15,1-4 0-15,9-7 0 0,0 0 0 16,0 0 1-16,0 0-1 0,0 0 0 0,0 0 0 0,0 0 1 15,18-7-1-15,-10 3 1 0,-8 4-1 0,23-10 1 16,13-9-1-16,-21 10 6 0,-6 4-6 0,23-16 6 16,10-12-6-16,-20 16 10 0,-12 8-10 0,20-22 10 15,7-22-10-15,-19 25 15 0,-9 14-15 0,14-27 15 16,5-10-15-16,-16 27 14 0,-5 12-14 0,6-16 15 16,-3-3-15-16,-4 16 13 0,-5 6-13 0,-1-8 13 15,-5-1-13-15,3 10 11 0,2 8-11 0,-7-11 12 16,-3 6-12-16,10 5 9 0,0 0-9 0,-13-2 9 15,1 4-9-15,5-2 7 0,7 0-7 0,-11 5 7 0,2 2-7 16,9-7 4-16,0 0-4 0,-7 11 5 0,4 1-5 16,1-5 3-16,2-7-3 0,2 12 4 0,5 2-4 15,-4-7 2-15,-3-7-2 0,11 15 2 0,7 11-2 16,-11-15 1-16,-2-5-1 0,11 15 1 0,2 7-1 16,-10-14 1-16,-4-7-1 0,6 13 1 0,3 13-1 15,-8-15 0-15,-1-10 0 0,3 18 1 0,-4 5-1 16,-1-15 1-16,0-7-1 0,-6 8 2 0,-5 7-2 0,6-12 2 15,1-5-2-15,-8 9 3 0,-5 3-3 0,8-9 4 16,7-10-4-16,-12 14 4 0,-2-2-4 0,7-5 6 16,7-7-6-16,-9 7 7 0,0-2-7 0,9-5 6 15,0 0-6-15,0 0 6 0,0 0-6 0,0 0 3 0,0 0-3 16,7-7 4-16,13-10-4 0,-1 0-1317 0</inkml:trace>
  <inkml:trace contextRef="#ctx0" brushRef="#br0" timeOffset="-15968.47">30077 17114 1128 0,'0'0'0'0,"0"0"0"0,0 0 0 0,-13 12 0 16,3 1 0-16,-1 1-786 0</inkml:trace>
  <inkml:trace contextRef="#ctx0" brushRef="#br0" timeOffset="-14506.82">30634 16885 879 0,'0'0'0'0,"0"0"2"0,0 0-2 16,0-16 3-16,-3 3-3 0,1 6-9 0,2 7 9 15,-9-5-9-15,-7 6 9 0,7-1 1 0,9 0-1 16,-17 7 2-16,-4 4-2 0,8-6 31 0,13-5-31 15,-21 14 32-15,-9 5-32 0,16-9 82 0,7-5-82 0,-14 13 82 16,-4 7-82-16,13-12 84 0,5-8-84 0,-7 17 85 16,-2 13-85-16,9-18 67 0,3-8-67 15,-3 17 67-15,2 5-67 0,3-15 50 0,0-10-50 0,4 12 50 16,1 1-50 0,-1-11 35-16,-2-8-35 0,13 13 35 0,11 2-35 0,-11-10 30 15,-6-1-30-15,19 3 30 16,11-7-30-16,-19 0 27 0,-9 0-27 15,19-11 27-15,9-8-27 0,-21 9 20 16,-7 5-20-16,14-16 21 0,1-10-21 0,-11 15 21 0,-8 9-21 0,7-15 21 0,1-6-21 0,-6 14 19 0,-4 7-19 16,1-10 20-16,-2 0-20 0,-2 8 16 0,0 9-16 0,-4-12 16 0,-1 2-16 15,5 10 14-15,0 0-14 0,-9-6 14 0,0 5-14 16,9 1 10-16,0 0-10 0,-9 1 11 0,2 5-11 16,7-6 8-16,0 0-8 0,-5 5 8 0,1 3-8 15,4-8 7-15,0 0-7 0,0 7 8 0,0 0-8 16,0-7 8-16,0 0-8 0,0 0 9 0,6 9-9 15,-6-9 9-15,0 0-9 0,12 7 9 0,15 0-9 0,-13-4 9 16,-7-1-9-16,19 0 9 0,11-4-9 0,-19 2 12 16,-9 0-12-16,19-7 12 0,7-9-12 0,-17 10 13 15,-9 2-13-15,15-11 13 0,6-10-13 0,-15 13 14 0,-8 5-14 16,8-14 14-16,1-4-14 0,-7 11 13 0,-5 7-13 16,1-11 13-16,-3-4-13 0,-2 10 10 0,0 12-10 15,-4-17 10-15,-5-1-10 0,6 10 7 0,3 8-7 16,-11-9 7-16,-5 5-7 0,8 3 5 0,8 1-5 0,-16 3 5 15,-4 9-5-15,11-6 4 0,9-6-4 16,-14 13 4-16,0 6-4 0,7-8 1 0,7-11-1 0,-9 17 2 16,2 0-2-16,4-8 1 0,3-9-1 0,-2 12 1 15,2 0-1-15,0-5 0 0,0-7 0 0,2 9 0 16,1-1 0-16,-3-8 0 0,0 0 0 0,9 9 0 16,7 2 0-16,-7-6 0 0,-9-5 0 0,19 7 0 15,8-2 0-15,-15-3 0 0,-5-1 0 0,13-4 0 16,2-6 0-16,-9 6 0 0,-13 3 0 0,16-12 0 15,-2-4 0-15,-7 9 0 0,-7 7 0 0,5-12 1 16,-3 2-1-16,-2 10 1 0,0 0-1 0,2-9 1 0,-2 9-1 16,0 0 2-16,0 0-2 0,0 0 2 0,0 0-2 15,0 0 2-15,0 0-2 0,-6 16 2 0,1 9-2 16,2-12 2-16,1-6-2 0,-2 20 2 16,1 16-2-16,1-20 1 0,2-13-1 0,-2 32 1 0,-1 17-1 15,1-30 1-15,0-15-1 0,-1 29 1 0,-1 13-1 16,2-29 3-16,1-13-3 0,-1 28 3 0,-3 15-3 15,3-30 5-15,0-13-5 0,-5 30 5 0,-7 16-5 0,7-29 7 16,3-15-7-16,-13 25 7 0,-12 8-7 0,15-27 9 16,7-9-9-16,-18 18 10 0,-12 7-10 0,18-19 13 15,12-11-13-15,-23 15 13 0,-7-1-13 0,17-9 16 16,12-8-16-16,-19 5 17 0,-6-5-17 0,15-1 15 16,9-3-15-16,-12-6 15 0,-2-7-15 0,12 5 15 15,11 7-15-15,-12-15 16 0,7-6-16 0,3 11 5 0,2 10-5 16,5-23 5-16,9-10-5 0,-6 18 0 0,-5 6 0 15,15-20 1-15,8-13-1 0,-13 19 0 0,-6 13 0 16,16-26 0-16,10-14 0 0,-17 25-4 0,-7 13 4 0,17-24-4 16,15-9 4-16,-22 21-9 0,-10 12 9 0,23-23-8 15,8-14 8-15,-18 25-16 0,-12 12 16 0,17-28-15 16,6-19 15-16,-15 30-22 0,-9 13 22 0,12-28-21 16,4-10 21-16,-13 28-24 0,-5 12 24 0,5-15-23 15,2 1 23-15,-7 12-22 0,-3 9 22 0,1-8-22 16,1 1 22-16,-3 7-18 0,-3 7 18 0,2-9-18 15,-2 9 18-15,0 0-15 0,0 0 15 0,0 0-15 16,0 0 15-16,0 0-11 0,0 0 11 0,0 0-11 16,0 0 11-16,0 0-10 0,0 0 10 0,0 0-10 15,-4 9 10-15,4-9-7 0,0 0 7 0,0 9-6 16,2-2 6-16,-2-7-4 0,0 0 4 0,2 7-4 16,-2-7 4-16,0 0-2 0,0 0 2 0,7 7-1 0,11 1 1 15,-10-4 0-15,-8-4 0 0,23 5 0 0,9-3 0 16,-16-2 0-16,-7 0 0 0,17-6 1 0,8-7-1 15,-17 6 4-15,-8 3-4 0,11-11 4 0,3-10-4 16,-11 13 7-16,-12 12-7 0,14-24 7 0,-3-9-7 0,-6 16 11 16,-3 8-11-16,-2-13 12 0,-9-4-12 0,4 14 13 15,3 6-13-15,-14-2 14 0,-12 4-14 0,14 3 13 0,8 1-13 16,-20 10 13-16,-8 11-13 0,17-9 12 16,8-7-12-16,-12 19 12 0,-4 11-12 0,13-18 6 0,5-8-6 15,-6 17 7-15,4 8-7 0,4-16 5 0,3-10-5 16,4 18 5-16,7 11-5 0,-4-18 4 15,-3-11-4-15,16 22 5 0,17 4-5 0,-17-16 4 0,-10-10-4 0,28 13 4 16,15 3-4-16,-26-12 0 16,-13-6 0-16,27 6 1 0,3-2-1 0,-21-5 0 0,-10-3 0 15,12-2 1-15,0-7-1 0,0 0-1570 0</inkml:trace>
  <inkml:trace contextRef="#ctx0" brushRef="#br0" timeOffset="-12650.68">28550 16020 785 0,'0'0'0'0,"0"0"0"0,0 0 0 15,0 0 77-15,0 0-77 0,0 0 77 0,0 0-77 16,0 0 100-16,0 0-100 0,0 0 100 0,0 0-100 16,0 0 52-16,0 0-52 0,20 24 53 0,8 16-53 15,-14-21 44-15,-7-9-44 0,16 30 44 0,9 19-44 0,-16-31 32 16,-8-15-32-16,15 34 33 0,7 10-33 16,-14-27 40-16,-9-16-40 0,14 25 40 0,6 10-40 0,-15-25 50 15,-5-12-50-15,11 24 50 0,5 11-50 16,-13-23 37-1,-4-11-37-15,8 18 37 0,2 2-37 0,-7-16 24 0,-6-10-24 16,6 8 25-16,2-1-25 16,-1 0-1215-16</inkml:trace>
  <inkml:trace contextRef="#ctx0" brushRef="#br0" timeOffset="-12133.28">29021 15904 908 0,'0'0'0'0,"0"0"0"15,0 0 0-15,0 0 26 0,0 0-26 0,0 0 27 0,0 0-27 16,0 0 65-16,0 0-65 0,0 0 66 0,0 0-66 15,0 0 71-15,0 0-71 0,9 5 72 0,18 7-72 16,-13-5 40-16,-7-3-40 0,19 9 41 0,6 8-41 16,-16-10 32-16,-9-6-32 0,14 14 33 0,7 14-33 15,-14-18 34-15,-6-6-34 0,11 20 35 0,2 13-35 16,-10-21 45-16,-6-11-45 0,4 21 46 0,1 7-46 47,-4-21 57-32,-5-6-57-15,5 13 58 0,-1 0-58 0,-1-12 54 0,-3-5-54 0,1 5 55 0,0 1-55 0,0-6 56 16,-2-7-56-16,1 6 56 0,-1-6-56 0,0 0 49 0,0 0-49 0,0 0 49 0,9-17-49 0,-5 8 38 16,-4 9-38-16,7-27 38 0,3-16-38 15,-4 22 32-15,-3 12-32 0,8-27 33 16,5-13-33-16,-9 25 26 0,-4 12-26 16,11-21 26-16,4-2-26 0,-9 18 20 0,-6 9-20 0,8-10 20 0,1 4-20 15,-6 6 16-15,-6 8-16 0,9-7 17 0,-2 3-17 0,-7 4 11 0,0 0-11 0,7 2 12 0,1 8-12 0,-8-10 6 0,0 0-6 0,16 19 6 16,6 13-6-16,-12-17 3 0,-5-6-3 0,17 20 4 15,8 15-4-15,-15-24 2 0,-7-9-2 0,18 25 2 16,9 11-2-16,-17-23 0 0,-9-12 0 0,17 21 0 16,13 9 0-16,-20-22-2 0,-8-9 2 0,23 15-2 15,11 5 2-15,1 0-1653 0</inkml:trace>
  <inkml:trace contextRef="#ctx0" brushRef="#br0" timeOffset="-11607.42">30184 15641 1065 0,'0'0'0'0,"0"0"0"0,0 0 0 0,0 0 66 16,0 0-66-16,0 0 66 0,0 0-66 0,0 0 105 16,0 0-105-16,-1 12 106 0,2 7-106 0,-1-9 45 0,0-10-45 15,2 25 45-15,3 11-45 0,-3-21 29 0,0-6-29 16,3 22 29-16,2 9-29 0,-3-19 26 0,-2-9-26 16,5 12 26-16,1 6-26 0,-2-17 29 0,-5-6-29 0,7 11 29 15,0 4-29-15,-4-11 36 0,-4-11-36 16,7 17 37-16,2 2-37 0,-6-10 36 0,-3-9-36 15,6 12 36-15,-3 0-36 0,-3-12 32 0,0 0-32 0,-2 10 32 32,-5-3-32-32,7-7 29 0,0 0-29 0,-12 4 29 0,-6-8-29 0,9 2 24 0,9 2-24 0,-17-8 24 15,-6-4-24-15,12 5 26 0,11 7-26 0,-23-11 26 16,-10 3-26-16,17 4 23 0,7 2-23 0,-19 1 23 16,-9 4-23-16,17-1 18 0,12 0-18 0,-21 6 19 15,-4 8-19-15,15-9 13 0,9-4-13 0,-8 15 14 0,-1 9-14 16,9-13 10-16,4-7-10 0,0 16 10 15,5 4-10-15,0-13 9 0,0-7-9 0,8 12 9 0,10 7-9 16,-9-12 7-16,-4-7-7 0,16 12 7 0,15 0-7 16,-19-9 7-16,-8-5-7 0,21 4 7 0,11-4-7 15,-20-1 3-15,-10-3-3 0,17-4 4 0,2-7-4 16,-14 4 2-16,-9 3-2 0,7-13 2 0,-5-8-2 0,-1 0-1605 16</inkml:trace>
  <inkml:trace contextRef="#ctx0" brushRef="#br0" timeOffset="-7506.23">29965 12688 606 0,'0'0'0'0,"18"-1"0"15,26-6 0-15,-23 3 66 0,-10 3-66 0,42-6 67 0,35-11-67 16,-44 11 78-16,-21 2-78 0,64-10 79 16,52-4-79-16,-70 10 51 0,-36 2-51 0,100-5 52 15,63-5-52-15,-97 5 29 0,-50 6-29 0,113-6 30 0,59-2-30 16,-110 9 17-16,-56 0-17 0,102-2 18 0,44-3-18 15,-100 8 13-15,-50-1-13 0,86-3 14 16,38 3-14-16,-87-1 13 0,-43 3-13 0,69-3 13 16,20-4-13-16,-67 4 11 0,-33 2-11 0,47-3 12 0,14 2-12 0,-47 1 16 15,-25 0-16-15,30 1 17 0,10-3-17 0,-31 2 23 16,-16 1-23-16,18-3 24 0,-3 2-24 0,-15-1 24 16,-9 3-24-16,6-2 25 0,-4 0-25 0,-9 2 25 15,0 0-25-15,0 0 26 0,-20-5-26 0,11 2 27 16,9 3-27-16,-31-2 28 0,-22 2-28 0,26 0 29 15,15 0-29-15,-36 0 29 0,-22 2-29 0,34-2 27 0,19 0-27 0,-43 3 28 16,-22 4-28-16,44-2 29 16,18-5-29-16,-40 7 29 0,-12 0-29 0,35-3 27 15,19-3-27-15,-28 5 28 0,-1-3-28 0,22-1 19 0,13-2-19 16,-13 0 20-16,0 0-20 0,13 0 17 0,12 0-17 16,-9-2 18-16,9 2-18 0,0 0 16 0,0 0-16 0,25-12 17 15,26-2-17-15,-26 7 14 0,-13 4-14 0,41-8 14 16,30-4-14-16,-43 6 13 0,-18 6-13 0,46-11 13 15,31-7-13-15,-48 11 15 0,-26 6-15 0,60-13 15 16,31-4-4-16,17 0 1 16,-5 8-5-16,202-22-7 15</inkml:trace>
  <inkml:trace contextRef="#ctx0" brushRef="#br0" timeOffset="-6385.09">27071 18233 904 0,'0'0'0'0,"0"0"144"15,0 0-144-15,0 0 145 0,0 0-145 0,0 0 89 0,0 0-89 16,29-8 89-16,1 2-89 0,-16 5 47 0,-7-1-47 16,19 2 47-16,20-2-47 0,-23 2 30 0,-11 0-30 15,34-3 31-15,28-8-31 0,-38 6 19 0,-17 3-19 0,53-6 19 16,45-10-19-16,-61 10 23 0,-27 3-23 0,87-13 24 16,64-9-24-16,-88 13 28 0,-46 7-28 15,120-17 28-15,81-8-28 0,-124 17 30 0,-63 6-30 0,140-12 30 16,63-3-30-16,-133 12 29 0,-63 9-29 0,122-9 29 15,55-1-29-15,-123 6 33 0,-59 4-33 0,104-2 33 16,39 1-33-16,-101 3 24 0,-53 1-24 0,85 1 25 16,33 3-25-16,-82-2 15 0,-45-1-15 0,80 3 16 15,33 1-16-15,0 0-1389 0</inkml:trace>
  <inkml:trace contextRef="#ctx0" brushRef="#br0" timeOffset="806.95">1493 3447 404 0,'0'0'0'0,"0"0"0"16,-37 4 0-16,37-4 5 0,0 0-5 15,-28 3 5-15,7 2-5 0,21-5 30 0,0 0-30 0,-13 4 30 16,8-4-30-16,5 0 42 0,0 0-42 0,0 0 42 16,-11 0-42-16,11 0 36 0,0 0-36 0,0 0 36 15,14-5-36-15,-14 5 29 0,0 0-29 0,23-4 29 16,9 4-29-16,-32 0 21 0,0 0-21 0,41-3 22 15,19-4-22-15,-60 7 17 0,0 0-17 0,79-5 17 16,11-1-17-16,-90 6 14 0,0 0-14 0,106-6 14 16,25-3-14-16,-131 9 10 0,0 0-10 0,153-12 11 15,27-4-11-15,-180 16 8 0,0 0-8 0,226-19 8 0,40-3-8 16,-266 22 7-16,0 0-7 0,293-23 8 0,23 2-8 16,-316 21 17-16,0 0-17 0,344-20 18 0,32-5-18 15,-376 25 28-15,0 0-28 0,397-24 29 0,18-7-29 0,-415 31 37 16,0 0-37-16,420-29 38 0,11-3-38 0,-431 32 47 15,0 0-47-15,416-20 47 0,-15 2-47 16,-401 18 45-16,0 0-45 0,379-15 45 0,-29-4-45 0,-350 19 43 0,0 0-43 16,314-14 44-16,-48 4-44 0,-266 10 35 15,0 0-35-15,223-13 36 0,-35 1-36 0,-188 12 28 16,0 0-28-16,142-8 29 0,-52-1-29 0,-90 9 21 0,0 0-21 16,58-9 21-16,-35 6-21 0,-23 3 8 0,0 0-8 15,14-4 8-15,-14 4-8 0,0 0 2 0,0 0-2 16,-14-41 3-16,-36-39-3 0,-4 2-1046 0</inkml:trace>
</inkml:ink>
</file>

<file path=ppt/ink/ink25.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9T03:23:39.717"/>
    </inkml:context>
    <inkml:brush xml:id="br0">
      <inkml:brushProperty name="width" value="0.05292" units="cm"/>
      <inkml:brushProperty name="height" value="0.05292" units="cm"/>
      <inkml:brushProperty name="color" value="#FF0000"/>
    </inkml:brush>
  </inkml:definitions>
  <inkml:trace contextRef="#ctx0" brushRef="#br0">6471 5010 337 0,'0'0'0'0,"0"0"0"0,0 0 0 0,0 0 2 0,0 0-2 16,0 0 2-16,0 0-2 0,0 0 16 0,0 0-16 15,0 0 16-15,0 0-16 0,0 0 23 0,0 0-23 16,0 0 23-16,27 16-23 0,-27-16 24 0,0 0-24 0,17 5 25 16,-2 3-25-16,-15-8 16 0,0 0-16 0,21 11 17 15,11 1-17-15,-32-12 13 0,0 0-13 0,31 12 14 16,1 4-14-16,-32-16 11 0,0 0-11 0,37 20 12 15,4-4-12-15,-41-16 12 0,0 0-12 16,40 17 12-16,4-5-12 0,-44-12 30 0,0 0-30 16,52 16 31-16,1 5-31 0,-53-21 42 15,0 0-42-15,63 17 43 0,4 2-43 0,-67-19 41 16,0 0-41-16,74 17 41 0,2-5-41 0,-76-12 36 0,0 0-36 0,81 11 36 16,6-3-36-16,-87-8 42 0,0 0-42 0,90 4 43 15,5-2-43-15,-95-2 41 0,0 0-41 0,95 1 42 0,1 1-42 16,-96-2 38-16,0 0-38 0,95 0 38 0,7 0-38 15,-102 0 30-15,0 0-30 0,101 4 30 0,-8 1-30 16,-93-5 27-16,0 0-27 0,99 10 28 0,11-1-28 16,-110-9 21-16,0 0-21 0,107 5 21 0,-1 2-21 15,-106-7 11-15,0 0-11 0,106 7 11 0,7 2-11 16,-113-9 11-16,0 0-11 0,113 3 11 0,-4 2-11 16,-109-5 10-16,0 0-10 0,113 4 10 0,4-1-10 15,-117-3 9-15,0 0-9 0,120 5 10 0,-5-1-10 0,-115-4 10 16,0 0-10-16,120 1 11 0,8 1-11 0,-128-2 13 15,0 0-13-15,129 0 14 0,-4-2-14 16,-125 2 16-16,0 0-16 0,128-1 17 0,6-3-17 0,-134 4 17 16,0 0-17-16,132-7 17 0,2 2-17 0,-134 5 15 0,0 0-15 15,133-12 16-15,-3 0-16 0,-130 12 13 0,0 0-13 16,140-12 14-16,6-7-14 0,-146 19 11 0,0 0-11 16,152-21 12-16,-4-3-12 0,-148 24 6 0,0 0-6 0,150-21 7 15,-2-7-7-15,-148 28 4 0,0 0-4 0,150-24 4 16,4 0-4-16,-154 24 2 0,0 0-2 0,150-28 2 15,3-1-2-15,-153 29 1 0,0 0-1 0,150-33 2 16,-1 5-2-16,-149 28 0 0,0 0 0 0,148-29 1 16,5-2-1-16,-153 31 1 0,0 0-1 0,149-37 1 15,-8 1-1-15,-141 36 1 0,0 0-1 0,134-42 1 16,-12-4-1-16,-122 46 1 0,0 0-1 0,113-49 2 16,-9-1-2-16,-104 50 1 0,0 0-1 0,95-48 2 15,-9 4-2-15,-86 44 2 0,0 0-2 0,82-41 2 16,-19 6-2-16,-63 35 3 0,0 0-3 0,58-33 4 0,-6-3-4 15,-52 36 4-15,0 0-4 0,44-36 5 0,-13-6-5 16,-31 42 8-16,0 0-8 0,27-47 8 0,-8-1-8 16,-19 48 10-16,0 0-10 0,13-45 10 0,-4 9-10 15,-9 36 12-15,0 0-12 0,0-37 12 0,-8 1-12 16,8 36 10-16,0 0-10 0,-14-42 10 0,-10 3-10 16,24 39 9-16,0 0-9 0,-34-40 10 0,-3-2-10 15,37 42 6-15,0 0-6 0,-44-36 6 0,-7-4-6 0,51 40 4 16,0 0-4-16,-62-33 4 0,-10 5-4 0,72 28 2 15,0 0-2-15,-82-27 2 0,0-1-2 0,82 28 1 16,0 0-1-16,-90-21 2 0,-11 1-2 0,101 20 1 16,0 0-1-16,-106-13 2 0,0 5-2 0,106 8 1 0,0 0-1 15,-113-11 1-15,-5-1-1 0,118 12 1 0,0 0-1 16,-122-8 1-16,0-1-1 0,122 9 1 0,0 0-1 16,-128-9 2-16,-10 6-2 0,138 3 1 0,0 0-1 0,-139-9 2 15,6-3-2-15,133 12 1 16,0 0-1-16,-134-10 1 0,-11 1-1 0,145 9 0 0,0 0 0 0,-150-9 1 15,2 1-1-15,148 8 1 0,0 0-1 0,-153-12 1 16,-1 1-1-16,154 11 0 0,0 0 0 0,-162-5 1 16,-13 2-1-16,175 3 0 0,0 0 0 0,-178 3 1 15,-13 1-1-15,191-4 0 0,0 0 0 0,-194 1 0 16,2 3 0-16,192-4 0 0,0 0 0 0,-189 3 0 16,4-3 0-16,185 0 0 0,0 0 0 0,-184 0 0 15,9 4 0-15,175-4-1 0,0 0 1 0,-176 5-1 16,-1-2 1-16,177-3-2 0,0 0 2 0,-176 4-1 0,-1 8 1 15,177-12-2-15,0 0 2 0,-185 12-2 0,2 5 2 16,183-17-2-16,0 0 2 0,-186 21-1 0,-3 7 1 16,189-28-1-16,0 0 1 0,-178 27-1 0,3 10 1 15,175-37-1-15,0 0 1 0,-162 33 0 0,12-2 0 16,150-31 0-16,0 0 0 0,-150 36 0 0,5 1 0 16,145-37 0-16,0 0 0 0,-134 38 0 0,11-2 0 15,123-36 0-15,0 0 0 0,-122 40 0 0,0 5 0 16,122-45-1-16,0 0 1 0,-120 59 0 0,20 10 0 0,100-69 0 15,0 0 0-15,-96 72 0 0,10 6 0 16,86-78-2-16,0 0 2 0,-71 80-1 0,17-2 1 0,54-78-4 16,0 0 4-16,-36 83-4 0,27 10 4 0,9-93-7 15,0 0 7-15,18 85-6 0,26-10 6 0,-44-75-9 0,0 0 9 16,64 67-9-16,13-3 9 0,-77-64-10 0,0 0 10 16,99 45-9-16,14-17 9 0,-3-4-1203 15</inkml:trace>
  <inkml:trace contextRef="#ctx0" brushRef="#br0" timeOffset="61926.78">13555 9454 326 0,'0'0'0'0,"0"0"0"0,0 0 0 0,0 0 7 16,0 0-7-16,0 0 7 0,0 0-7 0,0 0 15 16,0 0-15-16,0 0 16 0,0 0-16 0,0 0 58 15,0 0-58-15,0 0 59 0,0 0-59 0,0 0 77 16,0 0-77-16,-19-12 77 0,-22 7-77 0,41 5 68 15,0 0-68-15,-41-7 68 0,-3-2-68 0,44 9 60 0,0 0-60 16,-44-8 60-16,-16-1-60 0,60 9 47 16,0 0-47-16,-63-4 47 0,-6-1-47 31,69 5 46-31,0 0-46 0,-71-3 46 0,-3-1-46 0,74 4 40 0,0 0-40 0,-81-3 40 16,-14 1-40-16,95 2 36 0,0 0-36 0,-97 0 37 0,-4 2-37 15,101-2 29 1,0 0-29-16,-108 3 29 0,-8 2-29 0,116-5 24 15,0 0-24-15,-124 7 24 0,-3-7-24 16,127 0 19 0,0 0-19-16,-130 4 19 0,-1-4-19 0,131 0 13 15,0 0-13-15,-141 3 14 0,-7 3-14 0,148-6 11 0,0 0-11 0,-159 6 12 0,-3 3-12 0,162-9 10 0,0 0-10 0,-168 4 10 16,-2 4-10-16,170-8 8 0,0 0-8 0,-169 9 8 0,0 3-8 0,169-12 8 0,0 0-8 0,-182 12 8 16,-9 4-8-16,191-16 7 0,0 0-7 0,-194 20 8 0,0 5-8 15,194-25 7-15,0 0-7 0,-194 24 8 0,0 0-8 16,194-24 6-16,0 0-6 0,-194 24 7 0,-9 2-7 15,203-26 9-15,0 0-9 0,-205 26 10 0,7 4-10 16,198-30 11-16,0 0-11 0,-206 31 11 0,-8 2-11 16,214-33 10-16,0 0-10 0,-211 31 11 0,2-2-11 15,209-29 10-15,0 0-10 0,-208 30 11 0,5-3-11 0,203-27 7 16,0 0-7-16,-199 25 7 0,1-1-7 16,198-24 5-16,0 0-5 0,-194 28 6 0,7 1-6 0,187-29 6 15,0 0-6-15,-189 24 7 0,0-5-7 0,189-19 8 16,0 0-8-16,-182 19 8 0,2 4-8 0,180-23 10 15,0 0-10-15,-176 21 10 0,14-6-10 0,162-15 12 0,0 0-12 16,-168 19 12-16,-3 0-12 0,171-19 11 0,0 0-11 16,-168 17 12-16,-3 1-12 0,171-18 11 0,0 0-11 15,-159 14 11-15,11-4-11 0,148-10 8 0,0 0-8 16,-145 9 9-16,4-2-9 0,141-7 4 0,0 0-4 0,-148 3 5 16,3 0-5-16,145-3 3 0,0 0-3 15,-139 4 4-15,6-2-4 0,133-2 3 0,0 0-3 0,-130 0 4 16,-1 0-4-16,131 0 3 0,0 0-3 0,-132-2 3 15,6 0-3-15,126 2 3 0,0 0-3 0,-121-5 4 16,4-2-4-16,117 7 3 0,0 0-3 0,-115-10 3 16,8-1-3-16,107 11 3 0,0 0-3 0,-110-12 4 15,-1 0-4-15,111 12 3 0,0 0-3 0,-104-15 4 16,4-3-4-16,100 18 3 0,0 0-3 0,-99-21 3 16,0 1-3-16,99 20 2 0,0 0-2 0,-92-19 3 15,13 3-3-15,79 16 0 0,0 0 0 0,-78-14 1 16,-3 0-1-16,81 14 0 0,0 0 0 0,-87-8 0 15,1 11 0-15,86-3-6 0,0 0 6 0,-99-10-5 0,-5-20 5 16,-4 1-1310-16</inkml:trace>
  <inkml:trace contextRef="#ctx0" brushRef="#br0" timeOffset="71130.53">7401 11929 505 0,'0'0'0'0,"0"0"0"16,18-16 0-16,-18 16 45 0,0 0-45 0,18-12 45 15,6-4-45-15,-24 16 91 0,0 0-91 0,34-15 91 16,-1 1-91-16,-33 14 62 0,0 0-62 0,36-10 63 16,8 3-63-16,-44 7 27 0,0 0-27 0,46-2 27 0,0 9-27 15,-46-7 11-15,0 0-11 0,44 7 11 16,10 7-11-16,-54-14 4 0,0 0-4 0,64 15 5 0,12-10-5 16,-76-5 6-16,0 0-6 0,83 4 6 15,1-1-6-15,-84-3 2 0,0 0-2 16,96 0 2-16,11-5-2 0,-107 5 0 15,0 0 0-15,115-3 1 0,5 1-1 16,-120 2 9-16,0 0-9 0,124 0 10 0,15 2-10 16,-139-2 25-1,0 0-25-15,145 5 26 0,12 2-26 16,-157-7 34 0,0 0-34-16,160 5 35 0,1-5-35 15,-161 0 34-15,0 0-34 0,171-2 34 0,2-1-34 16,-173 3 30-16,0 0-30 0,173-4 31 0,11-6-31 0,-184 10 25 0,0 0-25 0,176-14 26 0,-5-3-26 0,-171 17 17 15,0 0-17-15,173-19 18 0,-3-5-18 0,-170 24 14 0,0 0-14 0,173-28 14 0,7-5-14 0,-180 33 12 0,0 0-12 0,178-24 12 0,2 5-12 16,-180 19 12-16,0 0-12 0,183-16 13 0,-1 2-13 0,-182 14 15 0,0 0-15 0,182-12 15 16,-2 4-15-16,-180 8 16 0,0 0-16 15,171-9 16-15,-7 2-16 0,-164 7 20 0,0 0-20 0,161-7 20 16,-8 5-20-16,-153 2 20 0,0 0-20 0,156-1 20 16,-5-5-20-16,-151 6 14 0,0 0-14 0,147-5 15 15,-8 2-15-15,-139 3 14 0,0 0-14 0,140-11 15 16,-4 3-15-16,-136 8 14 0,0 0-14 0,130-12 15 15,-6 0-15-15,-124 12 8 0,0 0-8 0,122-14 9 16,-2 0-9-16,-120 14 6 0,0 0-6 0,112-12 7 16,-7 3-7-16,-105 9 3 0,0 0-3 0,100-9 3 0,4 1-3 15,-104 8 2-15,0 0-2 0,99-12 2 0,-14-4-2 16,-85 16 1-16,0 0-1 0,77-12 1 0,1 3-1 16,-78 9 0-16,0 0 0 0,69-17 0 0,-13-9 0 15,-1 0-1220-15</inkml:trace>
  <inkml:trace contextRef="#ctx0" brushRef="#br0" timeOffset="75485.73">9339 13429 651 0,'0'0'0'0,"0"0"0"0,0 0 0 16,0 0 17-16,0 0-17 0,-23-26 18 0,11 21-18 16,12 5 49-16,0 0-49 0,-11-3 49 0,-1 1-49 15,12 2 56-15,0 0-56 0,-13-2 57 0,3-3-57 0,10 5 50 16,0 0-50-16,-5-4 50 0,5 4-50 0,0 0 30 15,0 0-30-15,0 0 30 0,-9 6-30 0,9-6 20 16,0 0-20-16,14 10 20 0,21 11-20 0,-35-21 17 16,0 0-17-16,51 24 18 0,25-2-18 15,-76-22 12-15,0 0-12 0,101 25 13 0,33 4-13 0,-134-29 4 0,0 0-4 16,153 33 4-16,24 2-4 0,-1 1-814 0</inkml:trace>
</inkml:ink>
</file>

<file path=ppt/ink/ink26.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9T03:25:52.882"/>
    </inkml:context>
    <inkml:brush xml:id="br0">
      <inkml:brushProperty name="width" value="0.05292" units="cm"/>
      <inkml:brushProperty name="height" value="0.05292" units="cm"/>
      <inkml:brushProperty name="color" value="#FF0000"/>
    </inkml:brush>
  </inkml:definitions>
  <inkml:trace contextRef="#ctx0" brushRef="#br0">3605 11216 102 0,'0'0'0'0,"0"0"0"0,0 0 0 0,0 0 11 16,0 0-11-16,0 0 11 0,23 5-11 0,-23-5 37 15,0 0-37-15,14 5 37 0,1-3-37 0,-15-2 55 0,0 0-55 16,14 2 56-16,3-2-56 0,-17 0 59 0,0 0-59 16,22 0 60-16,6 1-60 0,-28-1 44 15,0 0-44-15,28 4 45 0,6-4-45 0,-34 0 38 0,0 0-38 16,37-2 39-16,8-1-39 0,-45 3 38 16,0 0-38-16,50-4 39 0,5-1-39 15,-55 5 32-15,0 0-32 16,53-7 33-16,-2-3-33 0,-51 10 35 15,0 0-35-15,53-9 35 0,5 4-35 0,-58 5 31 16,0 0-31-16,63-4 31 0,1 4-31 16,-64 0 26-16,0 0-26 0,67-1 26 15,-7-1-26-15,-60 2 32 16,0 0-32-16,62-4 33 0,-2-1-33 16,-60 5 25-16,0 0-25 0,67-5 25 0,2-2-25 15,-69 7 29 1,0 0-29-16,72-7 29 0,-5-1-29 15,-67 8 30-15,0 0-30 0,58-9 31 0,1 2-31 16,-59 7 34-16,0 0-34 0,54-9 34 16,6-3-34-16,-60 12 28 15,0 0-28-15,62-10 29 0,-2 3-29 16,-60 7 26-16,0 0-26 0,62-7 27 0,-8 7-27 0,-54 0 25 0,0 0-25 0,52 2 26 0,-3 3-26 16,-49-5 22-16,0 0-22 0,41 5 22 0,-4-3-22 0,-37-2 18 0,0 0-18 0,39 2 18 0,-6 1-18 0,-33-3 15 0,0 0-15 0,39 3 15 0,7-3-15 0,-46 0 11 0,0 0-11 0,40-3 11 0,-4 3-11 0,-36 0 8 0,0 0-8 0,31-3 9 0,1 6-9 0,-32-3 6 15,0 0-6-15,32 0 7 0,3 3-7 0,-35-3 3 16,0 0-3-16,32 0 3 0,2 0-3 0,-34 0 2 0,0 0-2 15,30 0 3-15,-2 0-3 0,-28 0 2 16,0 0-2-16,30 0 2 0,3 0-2 0,-33 0 1 16,0 0-1-16,39 0 2 0,-2 0-2 0,-37 0 2 0,0 0-2 15,41 2 3-15,-6 0-3 0,-35-2 3 0,0 0-3 16,34 2 4-16,1 3-4 0,-35-5 4 0,0 0-4 16,35 7 5-16,-3 0-5 0,-32-7 7 15,0 0-7-15,28 3 8 0,2-1-8 0,-30-2 10 0,0 0-10 16,28 3 10-16,4-3-10 0,-32 0 12 0,0 0-12 0,28-3 12 15,2 1-12-15,-30 2 8 0,0 0-8 0,32-2 9 16,4 1-9-16,-36 1 8 0,0 0-8 0,33 0 8 16,2 3-8-16,-35-3 6 0,0 0-6 0,32 2 7 15,-4 1-7-15,-28-3 5 0,0 0-5 0,30 0 5 16,-1 2-5-16,-29-2 2 0,0 0-2 0,30 2 3 16,-6-4-3-16,-24 2 0 0,0 0 0 0,25-2 1 15,3 4-1-15,-28-2 0 0,0 0 0 0,28 2 0 0,2 0 0 16,-30-2 0-16,0 0 0 0,32 1 0 0,4 4 0 15,-36-5 0-15,0 0 0 0,31 7 0 0,3 2 0 16,-34-9 0-16,0 0 0 0,35 10 0 0,0 1 0 16,-35-11-1-16,0 0 1 0,37 8 0 0,-10-2 0 15,-27-6 0-15,0 0 0 0,32 3 0 0,-1-1 0 16,-31-2 0-16,0 0 0 0,32 0 1 0,0 0-1 16,-32 0 1-16,0 0-1 0,35-2 2 0,-3 0-2 0,-32 2 2 15,0 0-2-15,37 0 3 0,7 2-3 0,-44-2 1 16,0 0-1-16,46 4 2 0,-5-1-2 0,-41-3 0 15,0 0 0-15,44 2 1 0,2 1-1 16,-46-3 0-16,0 0 0 0,49 2 0 0,-3 0 0 0,-46-2 0 0,0 0 0 16,46-2 0-16,9-3 0 0,-55 5 0 0,0 0 0 15,58-2 0-15,0 2 0 0,-58 0 0 16,0 0 0-16,58-3 0 0,1-3 0 0,-59 6 0 0,0 0 0 16,54-7 1-16,1 1-1 0,-55 6 0 0,0 0 0 0,58-7 1 15,6 1-1-15,-64 6 0 0,0 0 0 0,63-1 1 16,4 1-1-16,-67 0 0 0,0 0 0 0,64-4 1 15,-1 1-1-15,-63 3 0 0,0 0 0 0,64-5 1 16,5-2-1-16,-69 7 0 0,0 0 0 0,76-9 1 16,8 0-1-16,-84 9 0 0,0 0 0 0,78-10 1 15,-9 0-1-15,-69 10 1 0,0 0-1 0,67-11 1 16,0-1-1-16,-67 12 2 0,0 0-2 0,67-10 3 16,-3 3-3-16,-64 7 4 0,0 0-4 0,63-5 4 15,-5 1-4-15,-58 4 4 0,0 0-4 0,50 0 5 16,-4 0-5-16,-46 0 3 0,0 0-3 0,49 4 3 15,6 1-3-15,-55-5 2 0,0 0-2 0,58 5 2 16,5-3-2-16,-63-2 1 0,0 0-1 0,64 0 2 0,-6 1-2 16,-58-1 1-16,0 0-1 0,58 4 1 0,-1-8-1 15,-57 4 0-15,0 0 0 0,62-1 1 0,1 2-1 16,-63-1 0-16,0 0 0 0,64 4 1 0,-2-1-1 16,-62-3 0-16,0 0 0 0,65 6 1 0,-2 2-1 0,-63-8 0 15,0 0 0-15,62 7 1 0,-4 0-1 16,-58-7 0-16,0 0 0 0,64 7 1 0,12 0-1 0,-76-7 1 15,0 0-1-15,83 3 1 0,-2-3-1 0,-81 0 2 16,0 0-2-16,86-3 2 0,13-2-2 0,-99 5 2 16,0 0-2-16,96-7 3 0,2-2-3 0,-98 9 2 15,0 0-2-15,101-9 3 0,-2-1-3 0,-99 10 3 0,0 0-3 16,102-5 4-16,2-2-4 0,-104 7 3 16,0 0-3-16,104-2 3 0,-5 2-3 0,-99 0 4 0,0 0-4 15,101-3 5-15,6-2-5 0,-107 5 6 0,0 0-6 16,105-4 7-16,-1 1-7 0,-104 3 7 0,0 0-7 0,104-6 7 15,5 0-7-15,-109 6 6 0,0 0-6 0,111-7 7 16,-5 1-7-16,-106 6 6 0,0 0-6 0,108-5 7 16,5-5-7-16,-113 10 4 0,0 0-4 0,108-9 5 15,-8 1-5-15,-100 8 5 0,0 0-5 0,97-7 6 16,4 1-6-16,-101 6 6 0,0 0-6 0,99-8 6 16,-8 4-6-16,-91 4 6 0,0 0-6 0,94-3 7 15,-6-4-7-15,-88 7 5 0,0 0-5 0,90-5 6 16,7-4-6-16,-97 9 5 0,0 0-5 0,95-7 5 15,-12 2-5-15,-83 5 5 0,0 0-5 0,90-3 5 0,7-3-5 16,-97 6 4-16,0 0-4 0,92-3 5 16,-5-1-5-16,-87 4 3 0,0 0-3 0,79 0 4 0,-5 4-4 15,-74-4 2-15,0 0-2 0,76 2 3 0,5 5-3 16,-81-7 3-16,0 0-3 0,73 5 4 0,-1 5-4 16,-72-10 2-16,0 0-2 0,65 9 3 0,1-6-3 15,-66-3 3-15,0 0-3 0,63 5 3 0,9 2-3 16,-72-7 2-16,0 0-2 0,73 4 2 0,-1-2-2 15,-72-2 2-15,0 0-2 0,73 0 2 0,-5-2-2 0,-68 2 1 16,0 0-1-16,76-4 1 0,2 1-1 0,-78 3 0 16,0 0 0-16,76-4 1 0,-4 1-1 0,-72 3 0 15,0 0 0-15,64-2 1 0,-3-5-1 0,-61 7 1 16,0 0-1-16,62-5 1 0,0 2-1 0,-62 3 1 0,0 0-1 16,60-6 1-16,-4 6-1 0,-56 0 1 0,0 0-1 15,50-1 1-15,-2-1-1 0,-48 2 1 0,0 0-1 16,40-3 1-16,-8 6-1 0,-32-3 1 0,0 0-1 0,30 2 1 15,-9-2-1-15,-21 0 0 0,0 0 0 0,23 0 1 16,0 0-1-16,-23 0 0 0,0 0 0 0,19-2 1 16,1 2-1-16,-20 0 0 0,0 0 0 0,17-3 0 15,-1 3 0-15,-16 0 0 0,0 0 0 0,11 0 0 16,1 0 0-16,-12 0 0 16,0 0 0-16,9 3 1 0,0-3-1 0,-9 0 0 0,0 0 0 15,7 0 0-15,-7 0 0 16,0 0-2-16,0 0 2 0,-11-19-2 0,-29-21 2 0,-1 2-1437 15</inkml:trace>
</inkml:ink>
</file>

<file path=ppt/ink/ink27.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9T03:29:08.627"/>
    </inkml:context>
    <inkml:brush xml:id="br0">
      <inkml:brushProperty name="width" value="0.05292" units="cm"/>
      <inkml:brushProperty name="height" value="0.05292" units="cm"/>
      <inkml:brushProperty name="color" value="#FF0000"/>
    </inkml:brush>
  </inkml:definitions>
  <inkml:trace contextRef="#ctx0" brushRef="#br0">5026 10096 281 0,'0'0'0'0,"0"0"0"0,0 0 0 16,0 0-11-16,0 0 11 0,-18 7-10 0,11-2 10 16,7-5-7-16,0 0 7 0,0 0-6 0,0 0 6 15,0 0 0-15,0 0 0 0,0 0 1 0,-7-10-1 16,7 10 21-16,0 0-21 0,0 0 22 0,-2-12-22 16,2 12 26-16,0 0-26 0,0 0 27 0,0-7-27 15,0 7 46-15,0 0-46 0,0 0 46 0,9 2-46 0,-9-2 55 16,0 0-55-16,0 0 56 0,7 10-56 0,-7-10 48 15,0 0-48-15,9 5 49 0,4 2-49 0,-13-7 45 16,0 0-45-16,17 7 46 0,1 2-46 0,-18-9 46 16,0 0-46-16,25 8 46 78,5-1-46-78,-30-7 46 0,0 0-46 0,35 5 47 0,-2-1-47 15,-33-4 54-15,0 0-54 0,41 5 55 0,0 0-55 0,-41-5 48 0,0 0-48 16,44 4 48-16,7-1-48 0,-51-3 45 0,0 0-45 0,56 4 45 0,-1-1-45 16,-55-3 36-16,0 0-36 0,65 2 37 0,15-1-37 0,-80-1 34 0,0 0-34 0,81 0 34 0,2-1-34 15,-83 1 33-15,0 0-33 0,90-4 33 0,3 3-33 16,-93 1 32-16,0 0-32 0,101-9 32 16,3 0-32-16,-104 9 29 15,0 0-29-15,111-7 30 0,4 2-30 16,-115 5 25-16,0 0-25 0,116-3 25 15,6-4-25-15,-122 7 22 16,0 0-22-16,127-12 22 0,9-4-22 16,-136 16 24-16,0 0-24 0,134-17 24 0,4-4-24 0,-138 21 22 0,0 0-22 0,143-19 22 0,7-2-22 0,-150 21 18 0,0 0-18 0,145-24 18 0,-1-5-18 0,-144 29 15 0,0 0-15 0,136-26 15 0,-5 8-15 0,-131 18 13 15,0 0-13-15,130-15 13 0,6 3-13 0,-136 12 11 0,0 0-11 0,126-6 11 0,-17 3-11 0,-109 3 9 0,0 0-9 0,102-4 9 0,8 3-9 16,-110 1 8-16,0 0-8 0,107-2 9 0,-17 4-9 16,-90-2 6-16,0 0-6 0,89 5 7 0,-5-2-7 15,-84-3 5-15,0 0-5 0,78 6 6 0,7 1-6 16,-85-7 4-16,0 0-4 0,77 8 5 0,-8-3-5 15,-69-5 4-15,0 0-4 0,65 7 5 0,-8-7-5 0,-57 0 4 16,0 0-4-16,56-5 4 0,-1 0-4 0,-55 5 4 16,0 0-4-16,50-5 5 0,-5 0-5 0,-45 5 7 15,0 0-7-15,45-4 8 0,-12 4-8 0,-33 0 9 0,0 0-9 16,30-5 10-16,-5 3-10 0,-25 2 4 16,0 0-4-16,21-2 5 0,-3 4-5 15,-18-2 1-15,0 0-1 0,8-9 1 16,-8-18-1-16,2-1-1428 15</inkml:trace>
</inkml:ink>
</file>

<file path=ppt/ink/ink28.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9T03:30:58.052"/>
    </inkml:context>
    <inkml:brush xml:id="br0">
      <inkml:brushProperty name="width" value="0.05292" units="cm"/>
      <inkml:brushProperty name="height" value="0.05292" units="cm"/>
      <inkml:brushProperty name="color" value="#FF0000"/>
    </inkml:brush>
  </inkml:definitions>
  <inkml:trace contextRef="#ctx0" brushRef="#br0">7308 5979 102 0,'0'0'0'0,"0"0"0"15,40-7 0-15,-40 7 0 0,0 0 0 0,45-5 0 16,13 2 0-16,-58 3 2 0,0 0-2 0,67 0 3 16,2-6-3-16,-69 6 7 0,0 0-7 0,72-3 7 15,4-6-7-15,-76 9 15 0,0 0-15 0,81-3 16 16,9-4-16 0,-90 7 12-16,0 0-12 0,88-2 12 0,1 2-12 0,-89 0 13 15,0 0-13-15,86 4 13 0,9 1-13 16,-95-5 24-16,0 0-24 0,90 3 25 15,2 6-25-15,-92-9 39 16,0 0-39-16,88 9 40 0,-5 3-40 16,-83-12 45-1,0 0-45-15,85 7 45 0,1 6-45 0,-86-13 51 16,0 0-51-16,85 16 52 0,-7-7-52 0,-78-9 47 16,0 0-47-16,72 7 47 0,1-2-47 15,-73-5 37-15,0 0-37 0,72 3 38 0,0 1-38 16,-72-4 38-16,0 0-38 15,73 0 38-15,-6 0-38 0,-67 0 35 16,0 0-35-16,60 0 36 0,-7-7-36 16,-53 7 25-16,0 0-25 0,49-5 26 15,-7 1-26-15,-42 4 16 16,0 0-16-16,39 0 16 0,-5-5-16 16,-34 5 11-16,0 0-11 0,26-4 11 15,-5 1-11-15,-21 3 8 0,0 0-8 16,16-3 8-16,-7 1-8 0,-9 2 12 15,0 0-12-15,0 0 12 0,0 0-12 0,0 0 15 0,0 0-15 16,0 0 15-16,0 0-15 0,0 0 18 0,0 0-18 16,-11 0 18-16,-3 0-18 0,14 0 20 0,0 0-20 15,-24-4 21-15,-6 1-21 0,30 3 24 0,0 0-24 0,-30-9 25 0,7 6-25 0,23 3 16 0,0 0-16 0,-27 3 16 0,-10 2-16 0,37-5 19 0,0 0-19 0,-44 11 20 0,2 1-20 0,42-12 18 0,0 0-18 0,-50 12 19 0,-4 9-19 0,54-21 17 16,0 0-17-16,-62 21 18 0,-5 3-18 0,67-24 15 0,0 0-15 0,-66 24 16 0,5-3-16 0,61-21 11 0,0 0-11 0,-76 15 12 0,-12-3-12 0,88-12 8 0,0 0-8 0,-94 4 9 16,-1-1-9-16,95-3 5 0,0 0-5 0,-108 0 6 15,-7-3-6-15,115 3 1 0,0 0-1 0,-120-4 2 16,2 1-2-16,118 3 0 0,0 0 0 0,-127-2 1 15,0-1-1-15,127 3 0 0,0 0 0 0,-131 0 0 0,10-7 0 16,121 7 0-16,0 0 0 0,-120-5 0 0,10-4 0 16,110 9-2-16,0 0 2 0,-100-16-1 0,10-16 1 15,3-3-965-15</inkml:trace>
  <inkml:trace contextRef="#ctx0" brushRef="#br0" timeOffset="10507.51">20778 8073 113 0,'0'0'0'16,"0"0"0"-16,0 0 0 0,0 0 17 0,0 0-17 15,23 14 17-15,-9-12-17 0,-14-2 13 0,0 0-13 16,23 0 13-16,16-2-13 0,-39 2 12 0,0 0-12 16,46-2 12-16,5-3-12 0,-51 5 31 0,0 0-31 0,53-7 31 15,0 5-31-15,-53 2 27 0,0 0-27 0,53-3 27 16,2-1-27-16,-55 4 22 0,0 0-22 0,58-3 22 15,2 1-22-15,-60 2 27 0,0 0-27 0,67 0 28 16,11 2-28 15,-78-2 24-31,0 0-24 0,82 2 24 16,0-2-24-16,-82 0 21 0,0 0-21 0,90 0 22 0,10 0-22 0,-100 0 17 16,0 0-17-16,106-2 18 0,4 0-18 0,-110 2 20 0,0 0-20 0,116-3 21 0,6-2-21 15,-122 5 24-15,0 0-24 0,127-4 24 16,0-5-24-16,-127 9 32 15,0 0-32-15,131-8 33 0,10 1-33 16,-141 7 30 0,0 0-30-16,150-7 31 0,9 5-31 0,-159 2 29 0,0 0-29 0,158 0 29 0,6 2-29 0,-164-2 30 0,0 0-30 0,166 2 30 0,6 3-30 15,-172-5 22-15,0 0-22 0,181 3 23 0,5 6-23 0,-186-9 12 0,0 0-12 0,187 3 13 0,5-3-13 16,-192 0 15-16,0 0-15 0,194 0 16 0,-1 0-16 16,-193 0 17-16,0 0-17 0,192 2 18 0,-2 2-18 0,-190-4 19 15,0 0-19-15,180 0 20 0,-17-6-20 0,-163 6 19 16,0 0-19-16,162-1 19 0,1 4-19 0,-163-3 20 15,0 0-20-15,153 7 21 0,-15-7-21 0,-138 0 21 16,0 0-21-16,123 2 22 0,-10 3-22 0,-113-5 22 0,0 0-22 16,108 5 23-16,-4-3-23 0,-104-2 21 0,0 0-21 15,95-2 21-15,-15-13-21 0,-3 1-882 0</inkml:trace>
  <inkml:trace contextRef="#ctx0" brushRef="#br0" timeOffset="68657.12">2501 13007 225 0,'0'0'0'0,"0"0"0"0,0 0 0 15,0 0 8-15,0 0-8 0,0 0 9 0,21 10-9 16,-21-10 29-16,0 0-29 0,14 2 30 0,-2 0-30 0,-12-2 43 16,0 0-43-16,14 0 44 0,6-4-44 0,-20 4 44 15,0 0-44-15,21-5 45 0,-3 0-45 0,-18 5 34 16,0 0-34-16,19-5 34 0,-1 0-34 0,-18 5 27 0,0 0-27 15,17-6 27-15,-3 5-27 0,-14 1 33 0,0 0-33 16,15 1 33-16,6 3-33 0,-21-4 30 0,0 0-30 16,24 5 30-16,3 2-30 15,-27-7 23-15,0 0-23 0,26 7 23 0,10 1-23 0,-36-8 18 0,0 0-18 0,40 7 19 16,10-3-19-16,-50-4 10 0,0 0-10 16,54 2 10-16,6-1-10 0,-60-1 3 0,0 0-3 0,62-3 4 15,-2-6-4-15,-60 9 4 0,0 0-4 0,62-8 4 16,3-1-4-16,-65 9 6 0,0 0-6 15,71-7 7-15,1 0-7 0,-72 7 13 0,0 0-13 0,78-7 14 16,-11 4-14-16,-67 3 22 0,0 0-22 0,72 0 23 16,1 1-23-16,-73-1 29 0,0 0-29 0,77 6 30 15,1 2-30-15,-78-8 35 0,0 0-35 0,81 7 35 16,4 0-35-16,-85-7 34 0,0 0-34 0,85 5 35 16,3 0-35-16,-88-5 31 0,0 0-31 0,93 4 31 0,-3-2-31 15,-90-2 21-15,0 0-21 0,96-2 22 0,2-3-22 16,-98 5 16-16,0 0-16 0,99-5 17 0,5 1-17 15,-104 4 12-15,0 0-12 0,110-2 12 0,-3-1-12 16,-107 3 9-16,0 0-9 0,113-2 9 0,2 4-9 16,-115-2 13-16,0 0-13 0,117 2 13 0,-13-2-13 15,-104 0 12-15,0 0-12 0,109-2 12 0,8-2-12 16,-117 4 13-16,0 0-13 0,109-5 13 0,-3-2-13 16,-106 7 10-16,0 0-10 0,104-8 11 0,5-1-11 15,-109 9 13-15,0 0-13 0,101-9 13 0,-2 1-13 0,-99 8 7 16,0 0-7-16,99-5 8 0,-6 3-8 0,-93 2 13 15,0 0-13-15,88-2 14 0,-3 0-14 0,-85 2 16 0,0 0-16 16,78 0 17-16,-2 2-17 0,-76-2 17 16,0 0-17-16,76 4 17 0,1 1-17 0,-77-5 17 15,0 0-17-15,76 8 18 0,-2 1-18 16,-74-9 17 0,0 0-17-16,76 3 17 0,2-4-17 15,-78 1 14-15,0 0-14 16,84-5 15-16,6-6-15 0,-90 11 14 15,0 0-14-15,90-12 15 0,-7 2-15 16,-83 10 15 0,0 0-15-16,80-9 15 0,-8 0-15 15,-72 9 13-15,0 0-13 0,69-10 14 16,-2-2-14-16,-67 12 12 16,0 0-12-16,60-9 12 0,-5 4-12 15,-55 5 9-15,0 0-9 0,47-3 10 16,-1 1-10-16,-46 2 8 0,0 0-8 15,46 0 9-15,4 0-9 0,-50 0 7 16,0 0-7-16,45-4 7 0,5 1-7 16,-50 3 5-16,0 0-5 15,49-4 6-15,4 1-6 0,-53 3 5 16,0 0-5-16,51-5 6 0,-6-2-6 0,-45 7 5 16,0 0-5-16,37-7 5 0,-9 2-5 0,-28 5 3 0,0 0-3 0,17-5 3 0,-4-2-3 0,-13 7 2 0,0 0-2 0,9-6 2 0,-9 6-2 0,0 0 1 0,0 0-1 0,-9-19 1 0,-23-12-1 0,0 0-1320 0</inkml:trace>
</inkml:ink>
</file>

<file path=ppt/ink/ink29.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9T03:34:49.842"/>
    </inkml:context>
    <inkml:brush xml:id="br0">
      <inkml:brushProperty name="width" value="0.05292" units="cm"/>
      <inkml:brushProperty name="height" value="0.05292" units="cm"/>
      <inkml:brushProperty name="color" value="#FF0000"/>
    </inkml:brush>
  </inkml:definitions>
  <inkml:trace contextRef="#ctx0" brushRef="#br0">6196 10207 427 0,'0'0'0'0,"0"0"0"16,0 0 0-16,0 0-28 0,0 0 28 0,0 0-28 16,0 0 28-16,0 0-219 0</inkml:trace>
  <inkml:trace contextRef="#ctx0" brushRef="#br0" timeOffset="326.02">6258 10228 651 0,'0'0'0'0,"0"0"0"0,0 0 0 16,0 0 26-16,0 0-26 0,26 15 27 0,-10-10-27 15,-16-5 57-15,0 0-57 0,25 7 58 0,3 5-58 16,-28-12 46-16,0 0-46 0,35 11 46 0,15-4-46 16,-50-7 26-16,0 0-26 0,55 3 27 0,13-1-27 15,-68-2 19-15,0 0-19 0,76 0 19 0,2-4-19 16,-78 4 19-16,0 0-19 0,85-6 19 0,10-5-19 15,-95 11 29-15,0 0-29 0,100-9 30 0,3 1-30 16,-103 8 37-16,0 0-37 0,109-4 37 0,8 1-37 0,-117 3 40 16,0 0-40-16,121-5 40 0,7 1-40 0,-128 4 34 15,0 0-34-15,135-8 35 0,10-3-35 0,-145 11 31 16,0 0-31-16,148-14 31 0,2-5-31 0,-150 19 20 16,0 0-20-16,149-20 21 0,-8-10-21 0,-141 30 14 0,0 0-14 15,143-29 15-15,-2-6-15 0,-141 35 13 0,0 0-13 0,132-34 14 16,-19 1-14-16,-113 33 13 0,0 0-13 15,103-26 14-15,-13 8-14 0,-90 18 4 0,0 0-4 0,72-10 4 16,-26 8-4-16,-46 2 3 0,0 0-3 0,9-10 3 16,-41-18-3-16,-3 4-1082 0</inkml:trace>
</inkml:ink>
</file>

<file path=ppt/ink/ink3.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2T03:27:51.048"/>
    </inkml:context>
    <inkml:brush xml:id="br0">
      <inkml:brushProperty name="width" value="0.05292" units="cm"/>
      <inkml:brushProperty name="height" value="0.05292" units="cm"/>
      <inkml:brushProperty name="color" value="#FF0000"/>
    </inkml:brush>
  </inkml:definitions>
  <inkml:trace contextRef="#ctx0" brushRef="#br0">11534 6751 561 0,'0'0'0'15,"18"-4"0"-15,37-4 0 0,-55 8 9 0,0 0-9 0,69-12 9 16,6 0-9-16,-75 12 28 0,0 0-28 0,87-19 28 16,12 5-28-16,-99 14 34 0,0 0-34 0,99-16 35 15,-4-3-35-15,-95 19 35 0,0 0-35 0,92-17 35 16,1-4-35-16,-93 21 23 0,0 0-23 0,95-24 24 15,-10 3-24-15,-85 21 16 0,0 0-16 16,78-19 16-16,-11 0-16 0,-67 19 11 0,0 0-11 0,63-17 12 16,1-4-12-16,-64 21 11 0,0 0-11 0,60-16 12 15,-2-4-12-15,-58 20 7 0,0 0-7 0,53-16 8 0,-7 7-8 16,-46 9 5-16,0 0-5 0,37-7 5 0,-7 2-5 16,-30 5 3-16,0 0-3 0,20-3 3 0,-6-1-3 15,-14 4 8-15,0 0-8 0,12 0 9 0,-12 0-9 16,0 0 16-16,0 0-16 0,4 0 17 0,-4 0-17 15,0 0 20-15,0 0-20 0,-13 12 20 0,-19 9-20 16,32-21 23-16,0 0-23 0,-44 26 23 16,-14 4-23-16,58-30 19 0,0 0-19 0,-65 29 20 15,-6 6-20-15,71-35 14 0,0 0-14 16,-74 32 14-16,-2-4-14 0,76-28 10 0,0 0-10 0,-78 26 11 16,-3-7-11-16,81-19 7 0,0 0-7 0,-84 19 8 15,2 7-8-15,82-26 8 16,0 0-8-16,-74 24 9 0,-2-3-9 0,76-21 10 0,0 0-10 0,-77 23 10 15,-4-3-10-15,81-20 11 0,0 0-11 0,-82 25 12 0,10 7-12 0,72-32 16 0,0 0-16 16,-67 35 17-16,7 0-17 0,60-35 17 0,0 0-17 16,-56 34 18-16,4-6-18 0,52-28 15 0,0 0-15 0,-44 29 16 15,11-8-16-15,33-21 11 0,0 0-11 0,-21 16 12 16,3-8-12-16,18-8 10 0,0 0-10 16,-9 7 11-16,9-7-11 0,0 0 9 0,0 0-9 15,0 0 10-15,12 0-10 0,-12 0 9 0,0 0-9 0,18 0 9 16,5-7-9-16,-23 7 8 15,0 0-8-15,23-5 9 0,-4 5-9 0,-19 0 13 16,0 0-13-16,16 4 14 0,-9 10-14 0,-7-14 9 0,0 0-9 16,2 15 10-16,-11-3-10 15,0 0-1044-15</inkml:trace>
  <inkml:trace contextRef="#ctx0" brushRef="#br0" timeOffset="6532.54">12267 6649 427 0,'0'0'0'0,"0"0"0"0,0 0 0 0,0 0 8 0,0 0-8 15,0 0 8-15,-23 12-8 0,23-12 40 0,0 0-40 16,-23 9 41-16,-18 3-41 0,41-12 40 0,0 0-40 16,-54 14 40-16,-10 5-40 0,64-19 9 0,0 0-9 15,-67 24 10-15,-5 0-10 0,72-24 7 0,0 0-7 16,-76 28 8-16,0-1-8 0,76-27 2 0,0 0-2 16,-78 30 2-16,-5-1-2 15,83-29 0-15,0 0 0 0,-83 35 0 0,9-2 0 16,74-33-7-16,0 0 7 0,-70 24-7 15,10 0 7-15,60-24-23 0,0 0 23 0,-59 24-22 0,5-3 22 16,54-21-21-16,0 0 21 16,-53 23-21-16,5-1 21 0,48-22-17 15,0 0 17-15,-35 23-16 0,14-8 16 0,21-15-14 16,0 0 14-16,-11 18-13 0,11 1 13 0,0 1-301 16</inkml:trace>
  <inkml:trace contextRef="#ctx0" brushRef="#br0" timeOffset="7108.49">12616 8424 662 0,'0'0'0'0,"0"0"0"0,-32-13 0 0,32 13-7 0,0 0 7 15,-37-20-7-15,-17 3 7 0,54 17-10 0,0 0 10 16,-62-12-10-16,-10 3 10 0,1 2-411 0</inkml:trace>
  <inkml:trace contextRef="#ctx0" brushRef="#br0" timeOffset="7778.04">10089 9862 113 0,'0'0'0'0,"9"28"0"0,17 48 0 15,-26-76 7-15,0 0-7 0,37 85 7 0,15-7-7 16,-52-78 27-16,0 0-27 0,58 66 27 0,4-7-27 16,-62-59 17-16,0 0-17 0,68 58 17 0,8 1-17 15,-76-59 51-15,0 0-51 0,81 54 52 16,10-6-52-16,-91-48 48 0,0 0-48 16,90 42 48-16,1-16-48 0,-91-26 39 0,0 0-39 0,92 19 40 15,7-9-40-15,-99-10 43 16,0 0-43-16,102 2 44 0,-3-5-44 15,-99 3 54-15,0 0-54 0,97-11 55 0,5-6-55 0,-102 17 48 0,0 0-48 0,105-21 49 0,-5-3-49 0,-100 24 49 16,0 0-49-16,103-30 49 0,2-11-49 0,-105 41 39 16,0 0-39-16,108-43 39 0,-6 3-39 0,-102 40 32 0,0 0-32 15,101-42 33-15,-7-4-33 0,-94 46 24 0,0 0-24 16,90-54 24-16,1-15-24 0,-91 69 20 0,0 0-20 16,81-76 21-16,-6-2-21 0,-75 78 14 15,0 0-14-15,67-76 15 0,-9 3-15 16,-58 73 11-16,0 0-11 0,53-83 11 0,-7-14-11 15,-46 97 8 1,0 0-8-16,40-99 8 0,4 4-8 16,-44 95 7-16,0 0-7 15,41-99 8-15,-7-13-8 0,-34 112 8 0,0 0-8 16,26-109 9-16,-8 9-9 0,-18 100 8 16,0 0-8-16,3-94 9 0,-12 9-9 15,9 85 9 1,0 0-9-16,-17-85 9 0,-19 8-9 15,36 77 8 1,0 0-8-16,-44-63 9 0,-12 17-9 0,56 46 7 0,0 0-7 0,-62-35 7 0,-7 14-7 16,69 21 7-16,0 0-7 0,-79-19 7 0,-8 7-7 0,87 12 7 0,0 0-7 0,-86-5 7 0,1 8-7 0,85-3 7 0,0 0-7 0,-74 4 7 0,2 1-7 0,72-5 7 15,0 0-7-15,-64 5 8 0,6 2-8 0,58-7 5 0,0 0-5 0,-49 12 5 0,13 0-5 0,36-12 3 0,0 0-3 0,-28 16 4 0,10-4-4 16,18-12 0-16,0 0 0 0,-14 14 0 0,5 0 0 16,1 0-957-16</inkml:trace>
  <inkml:trace contextRef="#ctx0" brushRef="#br0" timeOffset="10029.65">13160 6104 326 0,'0'0'0'0,"0"0"0"0,28-7 0 15,-28 7 1-15,0 0-1 0,23-5 2 0,9 1-2 16,-32 4 3-16,0 0-3 0,37-3 4 0,10 3-4 16,-47 0 2-16,0 0-2 0,46 0 3 0,5 0-3 15,-51 0 8-15,0 0-8 0,53 0 9 0,-1-6-9 16,-52 6 5-16,0 0-5 0,56-6 5 0,2-7-5 15,-58 13 3-15,0 0-3 0,62-12 4 16,3-3-4-16,-65 15 7 0,0 0-7 16,67-14 7-16,-3-2-7 0,-64 16 12 15,0 0-12-15,60-15 12 0,-5 10-12 0,-55 5 16 16,0 0-16-16,54-4 17 0,8 4-17 16,-62 0 22-16,0 0-22 0,58 4 22 15,6 1-22-15,-64-5 16 16,0 0-16-16,56 8 17 0,-4 3-17 0,-52-11 11 15,0 0-11-15,47 12 11 0,-8-7-11 16,-39-5 5-16,0 0-5 0,41 0 6 0,1 4-6 16,-42-4 2-16,0 0-2 0,46 0 2 0,5 0-2 15,-51 0 1 1,0 0-1-16,55 0 1 0,3 0-1 0,-58 0 0 16,0 0 0-16,60 5 0 0,-2 2 0 0,-58-7 0 0,0 0 0 0,58 5 1 15,1-2-1-15,-59-3 2 0,0 0-2 16,61 4 3-16,3-4-3 0,-64 0 10 0,0 0-10 0,65 0 11 15,-8-4-11-15,-57 4 15 0,0 0-15 16,56-8 16-16,-10-4-16 0,-46 12 17 0,0 0-17 0,42-16 18 0,6-5-18 0,-48 21 20 0,0 0-20 0,55-19 20 0,3-2-20 0,-58 21 21 0,0 0-21 0,64-17 22 16,-6 7-22-16,-58 10 20 0,0 0-20 0,55-9 20 0,-6 4-20 0,-49 5 19 0,0 0-19 0,51-4 19 15,-1 4-19-15,-50 0 14 0,0 0-14 0,47 0 14 0,-1 0-14 16,-46 0 9-16,0 0-9 0,44-3 9 0,2 1-9 16,2 0-587-16</inkml:trace>
  <inkml:trace contextRef="#ctx0" brushRef="#br0" timeOffset="10552.75">15442 5818 180 0,'0'0'0'0,"0"0"0"15,10 0 0-15,-10 0 0 0,0 0 0 0,18 0 0 16,5 0 0-16,-23 0 0 0,0 0 0 0,37 0 0 16,10 4 0-16,-47-4 0 0,0 0 0 0,48 0 0 0,5 0 0 15,-53 0 0-15,0 0 0 0,53-4 0 0,2-1 0 16,-55 5 2-16,0 0-2 0,60-10 3 0,5 1-3 16,-65 9 6-16,0 0-6 0,72-9 6 15,8 1-6-15,-80 8 12 0,0 0-12 16,83-4 12-16,0 1-12 0,-83 3 16 0,0 0-16 0,77-4 17 0,8 2-17 0,-85 2 26 15,0 0-26-15,72 0 27 0,-12 4-27 0,-60-4 30 16,0 0-30-16,44 9 30 0,-14 3-30 0,-30-12 17 16,0 0-17-16,16 14 17 0,-16 8-17 0,0-22 16 15,0 0-16-15,-16 24 17 0,-19 4-17 0,35-28 17 16,0 0-17-16,-49 35 17 0,-22 8-17 0,71-43 13 16,0 0-13-16,-74 41 13 0,7 6-13 0,67-47 7 0,0 0-7 15,-67 42 7-15,0-3-7 0,2 3-321 0</inkml:trace>
  <inkml:trace contextRef="#ctx0" brushRef="#br0" timeOffset="57586.4">2374 16553 807 0,'0'0'0'0,"0"0"0"15,0 0 0-15,0 0 10 0,0 0-10 0,0 0 10 0,17-24-10 16,-17 24 22-16,0 0-22 0,6-9 23 0,2 4-23 16,-8 5 2-16,0 0-2 0,9-4 3 0,4 1-3 15,-13 3-7-15,0 0 7 0,17-4-7 16,3 3 7-16,3-1-588 0</inkml:trace>
  <inkml:trace contextRef="#ctx0" brushRef="#br0" timeOffset="57918.75">2684 16478 662 0,'0'0'0'0,"14"-1"0"0,18-3 0 16,-32 4 0-16,0 0 0 0,49-7 1 0,15-1-1 0,-64 8 1 15,0 0-1-15,76-7 2 0,5 3-2 0,-81 4 14 16,0 0-14-16,83-1 14 0,2-1-14 0,-85 2 46 16,0 0-46-16,86-4 46 0,8 1-46 0,-94 3 59 0,0 0-59 15,97-4 60-15,5 1-60 0,-102 3 75 16,0 0-75-16,101-5 75 0,12-2-75 0,-113 7 66 0,0 0-66 15,113-7 66-15,5 2-66 0,-118 5 53 0,0 0-53 16,125-2 54-16,11 2-54 0,-136 0 44 0,0 0-44 16,143 0 44-16,7 0-44 0,-150 0 38 0,0 0-38 0,162-3 39 15,10-4-39-15,-172 7 32 0,0 0-32 0,176-13 32 16,6-4-32-16,-182 17 26 0,0 0-26 0,185-21 26 16,-1-6-26-16,-184 27 20 0,0 0-20 0,176-26 20 15,-12 2-20-15,-164 24 14 0,0 0-14 0,154-20 15 16,-11 10-15-16,-143 10 14 0,0 0-14 0,132-3 14 15,-10 10-14-15,-122-7 14 0,0 0-14 0,109 12 14 16,-13 8-14-16,-96-20 12 0,0 0-12 0,84 25 13 16,-11 4-13-16,-73-29 15 0,0 0-15 0,61 26 15 0,-4-5-15 15,-57-21 13-15,0 0-13 0,44 17 14 0,-12-1-14 16,-32-16 6-16,0 0-6 0,17 12 7 0,-11-5-7 16,-6-7 4-16,0 0-4 0,-36-11 4 0,-55-20-4 15,-5 0-1293-15</inkml:trace>
</inkml:ink>
</file>

<file path=ppt/ink/ink30.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9T03:39:07.836"/>
    </inkml:context>
    <inkml:brush xml:id="br0">
      <inkml:brushProperty name="width" value="0.05292" units="cm"/>
      <inkml:brushProperty name="height" value="0.05292" units="cm"/>
      <inkml:brushProperty name="color" value="#FF0000"/>
    </inkml:brush>
  </inkml:definitions>
  <inkml:trace contextRef="#ctx0" brushRef="#br0">10357 16934 191 0,'0'0'0'0,"0"0"0"0,0 0 0 0,0 0 16 15,0 0-16-15,0 0 16 0,0 0-16 0,0 0 78 16,0 0-78-16,0 0 78 0,18 0-78 0,-18 0 94 0,0 0-94 15,12 3 95-15,-1 0-95 0,-11-3 95 0,0 0-95 16,21 4 95-16,2-1-95 0,-23-3 47 16,0 0-47-16,30 2 47 0,9-2-47 0,-39 0 37 0,0 0-37 15,44-2 37-15,9 1-37 0,-53 1 33 0,0 0-33 16,56-4 34-16,1-1-34 16,-57 5 26-1,0 0-26-15,58-7 27 0,2 0-27 0,-60 7 27 16,0 0-27-16,64-5 28 0,3 3-28 15,-67 2 29-15,0 0-29 0,69 0 29 0,8 0-29 0,-77 0 27 0,0 0-27 0,80-2 28 0,-6 4-28 0,-74-2 26 0,0 0-26 0,79 0 27 16,4-3-27-16,-83 3 23 0,0 0-23 0,88-7 23 16,8-2-23-16,-96 9 25 0,0 0-25 15,95-10 26-15,-5-4-26 0,-90 14 22 0,0 0-22 0,95-16 23 16,4 3-23-16,-99 13 20 0,0 0-20 0,95-13 21 16,-5 3-21-16,-90 10 19 0,0 0-19 0,90-9 19 15,7 2-19-15,-97 7 18 0,0 0-18 0,97-5 18 0,-1 4-18 16,-96 1 19-16,0 0-19 0,95 0 20 0,9 0-20 15,-104 0 20-15,0 0-20 0,104-2 21 16,4 0-21-16,-108 2 19 0,0 0-19 0,106-2 20 0,5 1-20 16,-111 1 16-16,0 0-16 0,113-4 17 0,2-1-17 15,-115 5 16-15,0 0-16 0,114-5 16 0,-2 1-16 16,-112 4 12-16,0 0-12 0,111-1 12 0,-2 2-12 16,-109-1 12-16,0 0-12 0,108 4 13 0,1 1-13 0,-109-5 11 15,0 0-11-15,104 3 12 0,-1-1-12 0,-103-2 10 16,0 0-10-16,95 2 11 0,-2 0-11 0,-93-2 11 15,0 0-11-15,98 3 12 0,6 2-12 0,-104-5 11 16,0 0-11-16,98 5 11 0,1-1-11 0,-99-4 12 0,0 0-12 16,92 3 12-16,5 1-12 0,-97-4 11 15,0 0-11-15,95 5 11 0,-8 2-11 0,-87-7 10 0,0 0-10 16,83 7 11-16,-4-4-11 0,-79-3 10 0,0 0-10 0,78 4 10 16,-6-1-10-16,-72-3 11 0,0 0-11 15,69 4 11-15,-4 1-11 0,-65-5 9 0,0 0-9 0,57 7 9 16,-8 0-9-16,-49-7 8 0,0 0-8 0,43 1 9 15,-6 1-9-15,-37-2 8 0,0 0-8 0,28 0 8 16,-5 0-8-16,-23 0 8 0,0 0-8 0,18 0 8 16,-6 0-8-16,-12 0 8 0,0 0-8 0,5-2 8 15,-5 2-8-15,0 0 4 0,0 0-4 0,9-5 5 16,-13-2-5-16,4 7 2 0,0 0-2 0,-17-26 3 16,-26-25-3-16,3-1-1479 0</inkml:trace>
</inkml:ink>
</file>

<file path=ppt/ink/ink31.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9T03:49:47.976"/>
    </inkml:context>
    <inkml:brush xml:id="br0">
      <inkml:brushProperty name="width" value="0.05292" units="cm"/>
      <inkml:brushProperty name="height" value="0.05292" units="cm"/>
      <inkml:brushProperty name="color" value="#FF0000"/>
    </inkml:brush>
  </inkml:definitions>
  <inkml:trace contextRef="#ctx0" brushRef="#br0">12646 8189 315 0,'0'0'0'0,"0"0"0"16,0 0 0-16,0 0 2 0,0 0-2 0,27 0 3 15,-13 0-3-15,-14 0 14 0,0 0-14 0,21-2 15 16,7 1-15-16,-28 1 24 0,0 0-24 0,28-2 24 16,4 2-24-16,-32 0 21 0,0 0-21 0,39 0 21 0,2 0-21 15,-41 0 22-15,0 0-22 0,47 0 22 0,3 2-22 16,-50-2 20-16,0 0-20 0,53 1 20 0,0-4-20 15,-53 3 21-15,0 0-21 0,60-4 21 0,7 4-21 32,-67 0 21-32,0 0-21 0,72-5 22 0,9 3-22 0,-81 2 20 0,0 0-20 0,81 2 20 15,2 3-20-15,-83-5 21 0,0 0-21 0,90 0 22 0,9 4-22 0,-99-4 20 16,0 0-20-16,101 8 20 0,1 5-20 0,-102-13 25 16,0 0-25-16,104 12 26 0,9-4-26 0,-113-8 25 15,0 0-25-15,115 9 26 0,-4 3-26 0,-111-12 36 16,0 0-36-16,108 14 37 0,6 0-37 0,-114-14 30 15,0 0-30-15,113 15 30 0,-3-3-30 0,-110-12 36 0,0 0-36 16,107 14 37-16,5 0-37 0,-112-14 32 0,0 0-32 16,114 12 33-16,-1-3-33 0,-113-9 29 0,0 0-29 15,120 9 29-15,7-6-29 0,-127-3 22 0,0 0-22 16,124 0 23-16,-6-3-23 0,-118 3 16 0,0 0-16 0,117-7 16 16,3 5-16-16,-120 2 16 0,0 0-16 0,114-4 17 15,-4 1-17-15,-110 3 14 0,0 0-14 16,106-5 14-16,3-2-14 0,-109 7 16 0,0 0-16 0,108-5 17 15,-10 5-17-15,-98 0 21 0,0 0-21 0,103-4 21 16,3-1-21-16,-106 5 22 0,0 0-22 0,100-3 23 16,-4-4-23-16,-96 7 21 0,0 0-21 0,88-4 21 15,-2 4-21-15,-86 0 17 0,0 0-17 0,81 0 18 16,-6 0-18-16,-75 0 14 0,0 0-14 0,63 4 15 16,-14 3-15-16,-49-7 6 0,0 0-6 0,34 0 7 0,-18-4-7 15,0 1-1095-15</inkml:trace>
  <inkml:trace contextRef="#ctx0" brushRef="#br0" timeOffset="4428.39">4253 9227 583 0,'0'0'0'0,"0"0"0"0,21-14 0 0,-21 14 17 16,0 0-17-16,23-12 17 0,5-1-17 0,-28 13 50 0,0 0-50 16,36-11 50-16,-1 8-50 0,-35 3 39 0,0 0-39 15,37-4 40-15,-2 1-40 0,-35 3 34 16,0 0-34-16,37 0 35 0,0 0-35 0,-37 0 17 0,0 0-17 15,39-4 18-15,7-1-18 0,-46 5 10 0,0 0-10 16,46-3 11-16,12-3-11 0,-58 6 8 16,0 0-8-16,60-8 9 0,7 1-9 15,-67 7 9-15,0 0-9 0,64-9 10 16,3-1-10-16,-67 10 12 16,0 0-12-16,72-9 12 0,9 1-12 15,-81 8 20 1,0 0-20-16,90-9 20 0,6 5-20 0,-96 4 24 15,0 0-24-15,100-5 25 0,13 2-25 16,-113 3 28-16,0 0-28 0,117-9 29 16,5-1-29-16,-122 10 33 15,0 0-33-15,125-9 33 0,7-3-33 16,-132 12 25-16,0 0-25 0,136-9 25 16,0-3-25-16,-136 12 27 0,0 0-27 0,139-10 27 0,-3 1-27 15,-136 9 21-15,0 0-21 0,143-5 21 0,-7-4-21 0,-136 9 17 0,0 0-17 0,131-3 17 0,-4-1-17 0,-127 4 14 0,0 0-14 0,130 0 14 0,1-5-14 0,-131 5 12 0,0 0-12 0,127-3 12 16,-9-1-12-16,-118 4 9 0,0 0-9 0,122-5 10 0,0 2-10 0,-122 3 12 0,0 0-12 0,114-7 12 0,-11 2-12 15,-103 5 9-15,0 0-9 0,104-4 10 0,9-5-10 16,-113 9 12-16,0 0-12 0,104-3 13 0,-9-1-13 16,-95 4 15-16,0 0-15 0,94-1 16 0,-11-3-16 15,-83 4 14-15,0 0-14 0,85-3 14 0,-4 3-14 0,-81 0 14 16,0 0-14-16,72 0 15 0,-14 3-15 0,-58-3 10 16,0 0-10-16,46 5 10 0,-9 2-10 0,-37-7 6 15,0 0-6-15,30 9 6 0,-16-5-6 0,-14-4 5 0,0 0-5 16,9 0 5-16,-9 0-5 0,0 0 2 0,0 0-2 15,0 0 3-15,-5 8-3 0,5-8 2 0,0 0-2 16,-25-3 2-16,-22-13-2 0,-3 2-1179 0</inkml:trace>
</inkml:ink>
</file>

<file path=ppt/ink/ink32.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9T03:53:43.573"/>
    </inkml:context>
    <inkml:brush xml:id="br0">
      <inkml:brushProperty name="width" value="0.05292" units="cm"/>
      <inkml:brushProperty name="height" value="0.05292" units="cm"/>
      <inkml:brushProperty name="color" value="#FF0000"/>
    </inkml:brush>
  </inkml:definitions>
  <inkml:trace contextRef="#ctx0" brushRef="#br0">9921 7678 1009 0,'0'0'0'0,"0"0"0"0,0 0 0 16,0 0 50-16,0 0-50 0,0 0 51 0,18-12-51 15,-18 12 97-15,0 0-97 0,0 0 98 0,0 0-98 16,0 0 72-16,0 0-72 0,0 0 72 0,9 9-72 16,-9-9 44-16,0 0-44 0,5 16 44 0,-3 16-44 0,-2-32 25 15,0 0-25-15,3 42 26 0,3 10-26 0,-6-52 16 16,0 0-16-16,9 52 17 0,-1 5-17 0,-8-57 13 16,0 0-13-16,13 50 14 0,1-3-14 15,-14-47 9-15,0 0-9 0,14 36 10 0,4-5-10 16,-18-31 9-16,0 0-9 0,21 25 9 0,2-8-9 0,-23-17 7 0,0 0-7 15,23 3 7-15,0-4-7 0,-23 1 8 0,0 0-8 16,19-9 8-16,4-8-8 0,-23 17 11 0,0 0-11 16,18-21 12-16,-10 0-12 0,-8 21 2 15,0 0-2-15,4-22 3 0,-4-4-3 0,0 26-1 0,0 0 1 16,-5-30-1-16,-4-6 1 0,9 36-14 0,0 0 14 16,-18-35-13-16,1 2 13 0,17 33-36 0,0 0 36 0,-22-31-36 15,-2-2 36-15,24 33-61 0,0 0 61 0,-30-34-60 16,5 1 60-16,25 33-82 0,0 0 82 0,-25-26-81 15,9 10 81-15,16 16-87 0,0 0 87 0,-17-12-86 16,-4 9 86-16,21 3-71 0,0 0 71 0,-23 8-70 16,-6 17 70-16,29-25-39 0,0 0 39 0,-31 39-39 15,1 10 39-15,30-49-20 0,0 0 20 0,-25 52-20 0,4 8 20 16,21-60-5-16,0 0 5 0,-20 59-4 0,3 7 4 16,17-66 1-16,0 0-1 0,-14 78 2 0,5 7-2 15,9-85 19-15,0 0-19 0,0 84 20 0,9-14-20 16,-9-70 46-16,0 0-46 0,19 60 46 0,7-11-46 15,-26-49 56-15,0 0-56 0,41 36 57 0,8-8-57 16,-49-28 47-16,0 0-47 0,52 15 48 0,6-9-48 16,-58-6 38-16,0 0-38 0,60-9 38 0,7-14-38 15,-67 23 54-15,0 0-54 0,67-34 55 0,-3-9-55 0,-64 43 47 16,0 0-47-16,52-58 48 0,-9-14-48 0,-43 72 55 16,0 0-55-16,35-82 56 0,-12 6-56 0,-23 76 56 15,0 0-56-15,9-83 57 0,-9 0-57 0,0 83 49 0,0 0-49 16,-9-85 49-16,-9-10-49 0,18 95 38 0,0 0-38 15,-23-90 39-15,-8 12-39 0,31 78 30 0,0 0-30 16,-41-64 30-16,-5 19-30 0,46 45 27 0,0 0-27 16,-54-26 27-16,-5 21-27 0,59 5 12 0,0 0-12 15,-58 16 13-15,5 17-13 0,53-33 5 0,0 0-5 16,-49 53 5-16,1 18-5 0,4-5-1506 0</inkml:trace>
  <inkml:trace contextRef="#ctx0" brushRef="#br0" timeOffset="6696.1">24895 9890 247 0,'0'0'0'0,"0"0"0"0,0 0 0 16,0 0 18-16,0 0-18 0,-21-28 18 0,14 6-18 0,7 22 48 0,0 0-48 15,-5-24 49-15,-2-2-49 0,7 26 49 0,0 0-49 16,-4-26 50-16,6-9-50 0,-2 35 58 0,0 0-58 16,9-34 58-16,5 1-58 0,-14 33 36 0,0 0-36 15,18-28 37-15,3 2-37 0,-21 26 37 0,0 0-37 16,24-26 37-16,3-2-37 0,-27 28 34 0,0 0-34 16,23-20 34-16,-5 8-34 0,-18 12 45 0,0 0-45 15,15-9 46-15,7 9-46 0,-22 0 61 0,0 0-61 16,21 3 62-16,-2 9-62 0,-19-12 64 15,0 0-64-15,16 21 64 0,0 12-64 16,-16-33 53-16,0 0-53 0,11 36 54 16,-10 8-54-16,-1-44 44 15,0 0-44-15,-5 45 45 0,-6 0-45 16,11-45 36 0,0 0-36-16,-10 40 36 0,-1 1-36 15,11-41 30-15,0 0-30 0,-10 40 31 16,-1-7-31-16,11-33 22 15,0 0-22-15,-5 33 23 0,5-2-23 0,0-31 18 16,0 0-18-16,0 24 18 0,3-8-18 16,-3-16 14-16,0 0-14 15,6 8 15-15,1-3-15 0,-7-5 12 0,0 0-12 0,16 2 13 0,14-5-13 16,-30 3 8-16,0 0-8 16,37-9 8-16,5-8-8 15,-42 17 9-15,0 0-9 0,44-21 9 16,-3 0-9-16,-41 21 10 15,0 0-10-15,46-21 10 0,10 1-10 16,-56 20 10-16,0 0-10 0,62-19 10 0,1 3-10 16,-63 16 7-16,0 0-7 0,62-17 7 15,-4-2-7-15,-58 19 4 0,0 0-4 16,48-18 5-16,-15-2-5 16,-33 20 2-16,0 0-2 0,23-21 3 15,-7-3-3-15,-16 24 0 16,0 0 0-16,4-32 1 0,-15-4-1 15,11 36 0-15,0 0 0 0,-21-43 0 0,-11 5 0 16,32 38-1 0,0 0 1-16,-42-40 0 0,-9 0 0 0,51 40-1 15,0 0 1-15,-58-33-1 16,-4 4 1-16,62 29-1 16,0 0 1-16,-66-23 0 0,12 6 0 15,54 17 0-15,0 0 0 0,-51-12 0 0,6 0 0 16,45 12 0-16,0 0 0 15,-44-9 0-15,2 2 0 0,42 7 2 16,0 0-2-16,-37-3 2 0,3 6-2 16,34-3 3-16,0 0-3 0,-33 7 3 0,-6 11-3 15,39-18 5 1,0 0-5-16,-41 29 5 0,-3 14-5 0,44-43 5 16,0 0-5-16,-44 54 5 0,2 13-5 15,42-67 7 1,0 0-7-16,-41 68 8 0,2-2-8 15,39-66 10-15,0 0-10 0,-37 69 10 16,2 7-10-16,35-76 10 16,0 0-10-16,-26 78 10 0,12 1-10 15,14-79 10 1,0 0-10-16,1 73 10 0,19-21-10 0,-20-52 8 16,0 0-8-16,37 45 8 0,7-7-8 15,-44-38 7-15,0 0-7 0,60 31 8 0,3-8-8 16,-63-23 4-16,0 0-4 0,76 17 4 0,13-3-4 15,-89-14 3-15,0 0-3 16,95 10 3-16,-2-8-3 0,-93-2 2 0,0 0-2 16,96-2 3-16,8-8-3 0,-104 10 3 15,0 0-3-15,104-19 3 0,-4-7-3 16,-100 26 3-16,0 0-3 0,94-30 4 0,-11-9-4 0,-83 39 6 16,0 0-6-16,71-45 7 0,-19-11-7 15,-52 56 8-15,0 0-8 0,36-64 9 0,-20-7-9 16,-16 71 9-16,0 0-9 0,-2-72 10 0,-21 4-10 0,23 68 11 15,0 0-11-15,-35-73 11 0,-11-6-11 0,46 79 12 16,0 0-12-16,-51-75 12 0,-2 11-12 0,53 64 17 0,0 0-17 0,-59-53 17 0,-4 8-17 0,63 45 15 0,0 0-15 0,-67-35 16 0,-4 11-16 0,71 24 6 0,0 0-6 0,-69-14 7 0,9 19-7 0,-3 0-1482 0</inkml:trace>
</inkml:ink>
</file>

<file path=ppt/ink/ink33.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9T03:59:31.095"/>
    </inkml:context>
    <inkml:brush xml:id="br0">
      <inkml:brushProperty name="width" value="0.05292" units="cm"/>
      <inkml:brushProperty name="height" value="0.05292" units="cm"/>
      <inkml:brushProperty name="color" value="#FF0000"/>
    </inkml:brush>
  </inkml:definitions>
  <inkml:trace contextRef="#ctx0" brushRef="#br0">2386 10960 371 0,'0'0'0'0,"0"0"0"0,28-25 0 0,-28 25 7 15,0 0-7-15,32-24 7 0,9-4-7 0,-41 28 24 16,0 0-24-16,49-24 25 0,6 7-25 0,-55 17 43 16,0 0-43-16,58-12 43 0,-9 8-43 0,-49 4 34 15,0 0-34-15,50 9 34 0,-1 19-34 0,-49-28 23 16,0 0-23-16,46 36 23 0,-2 16-23 0,-44-52 14 15,0 0-14-15,41 57 14 16,-8-2-14-16,-33-55 13 0,0 0-13 0,27 54 13 0,-15 3-13 0,-12-57 14 0,0 0-14 16,5 57 15-16,-10-5-15 0,5-52 17 0,0 0-17 15,-9 42 17-15,0-20-17 0,9-22 17 0,0 0-17 16,-8 12 18-16,-1-6-18 0,9-6 17 0,0 0-17 16,-14-4 18-16,-13-6-18 0,27 10 34 0,0 0-34 0,-23-26 34 15,6-17-34-15,17 43 62 0,0 0-62 0,-6-52 63 16,12-4-63-16,-6 56 69 0,0 0-69 0,14-60 70 15,7-10-70-15,-21 70 61 0,0 0-61 0,23-81 61 16,9-4-61-16,-32 85 30 0,0 0-30 0,31-76 30 16,-4 9-30-16,-27 67 15 0,0 0-15 0,19-57 16 15,-5 8-16-15,-14 49 8 0,0 0-8 16,9-33 9-16,-5 14-9 0,-4 19 2 16,0 0-2-16,3-7 3 15,-3 7-3-15,0 0 2 0,0 0-2 0,2 18 2 0,2 6-2 16,-4-24 2-1,0 0-2-15,8 33 2 0,6 8-2 0,-14-41 1 0,0 0-1 0,20 47 1 16,5-2-1-16,-25-45 4 0,0 0-4 0,24 43 4 0,6 6-4 0,-30-49 12 0,0 0-12 0,32 46 12 0,0-11-12 16,-32-35 16-16,0 0-16 0,32 24 17 0,-4-20-17 15,-28-4 20-15,0 0-20 0,30-11 21 0,2-15-21 16,-32 26 14-16,0 0-14 0,28-38 14 0,-2-12-14 0,-26 50 0 16,0 0 0-16,23-57 1 0,-2 2-1 0,2-1-1090 15</inkml:trace>
  <inkml:trace contextRef="#ctx0" brushRef="#br0" timeOffset="585.51">3535 10463 774 0,'0'0'0'0,"0"0"0"0,0-7 0 0,0 7 0 0,0 0 0 16,0 0 1-16,0 0-1 0,0 0 0 0,0 0 0 16,-11 24 0-16,4 11 0 0,7-35 5 0,0 0-5 15,-2 38 5-15,8 2-5 0,-6-40 11 0,0 0-11 16,9 31 11-16,5-7-11 0,-14-24 18 0,0 0-18 16,21 19 18-16,2-2-18 0,-23-17 22 0,0 0-22 15,28 9 23-15,4-5-23 0,-32-4 32 0,0 0-32 0,30-6 32 16,2-9-32-16,-32 15 30 0,0 0-30 0,28-24 30 15,-2-11-30 1,-26 35 28-16,0 0-28 0,27-45 29 16,-8-10-29-16,-19 55 26 15,0 0-26-15,21-61 27 0,-1 0-27 16,-20 61 21-16,0 0-21 16,14-57 21-16,-5 5-21 0,-9 52 11 0,0 0-11 0,5-41 11 0,-5 11-11 0,0 30 8 0,0 0-8 0,0-20 8 0,0 8-8 0,0 12 5 0,0 0-5 0,0 0 5 0,7-4-5 15,-7 4 3-15,0 0-3 0,9 11 4 16,5 6-4-16,-14-17 3 0,0 0-3 0,23 26 3 0,5 8-3 15,-28-34 0-15,0 0 0 0,35 44 1 0,1 15-1 16,-36-59 0-16,0 0 0 0,42 60 1 0,7 9-1 16,-49-69 0-16,0 0 0 0,59 71 1 0,2-3-1 15,-61-68 6-15,0 0-6 0,69 72 6 0,0 11-6 16,-69-83 11-16,0 0-11 0,67 82 11 0,-5 3-11 16,-62-85 18-16,0 0-18 0,55 84 18 0,-6-9-18 0,-49-75 21 15,0 0-21-15,41 79 22 0,-4 3-22 0,-37-82 23 16,0 0-23-16,26 76 23 0,-15-9-23 0,-11-67 15 15,0 0-15-15,7 58 15 0,-11-22-15 0,4-36 11 16,0 0-11-16,-9 28 11 0,-10-2-11 0,19-26 7 0,0 0-7 16,-33 22 7-16,-10-1-7 0,43-21 12 0,0 0-12 15,-58 14 12-15,-11-4-12 0,69-10 15 0,0 0-15 16,-79 5 16-16,-4-5-16 0,83 0 6 0,0 0-6 0,-81-8 7 16,10-6-7-16,71 14 0 0,0 0 0 0,-64-23 1 15,10-15-1-15,54 38-2 0,0 0 2 0,-41-54-1 16,22-18 1-16,19 72-8 0,0 0 8 0,-4-80-7 15,22-3 7-15,-18 83-13 0,0 0 13 0,32-90-13 16,3 2 13-16,-35 88-16 0,0 0 16 0,37-94-15 16,12-6 15-16,-49 100-14 0,0 0 14 0,43-100-14 15,-8-2 14-15,-3 1-1005 0</inkml:trace>
  <inkml:trace contextRef="#ctx0" brushRef="#br0" timeOffset="1186.36">4145 9771 550 0,'0'0'0'0,"0"0"0"0,0 0 0 0,0 0 13 0,0 0-13 16,7-2 14-16,-7 2-14 0,0 0 26 0,0 0-26 15,15-12 27-15,-7 3-27 0,-8 9 33 0,0 0-33 16,15-12 33-16,2-2-33 0,-17 14 25 0,0 0-25 16,23-19 26-16,5-5-26 0,-28 24 19 15,0 0-19-15,36-35 20 0,1-3-20 0,-37 38 16 0,0 0-16 0,40-46 16 16,10-5-16-16,-50 51 13 0,0 0-13 15,47-48 14-15,-1 5-14 0,-46 43 13 0,0 0-13 16,41-42 14-16,-6 1-14 16,-35 41 20-16,0 0-20 0,34-35 20 0,1 11-20 15,-35 24 21 1,0 0-21-16,35-9 22 0,-10 13-22 0,-25-4 31 0,0 0-31 0,25 13 31 0,-6 15-31 0,-19-28 32 0,0 0-32 16,9 40 33-16,-13 15-33 0,4-55 27 0,0 0-27 0,-8 73 28 15,-7 17-28-15,15-90 24 0,0 0-24 0,-14 93 24 16,-7-1-24-16,21-92 14 0,0 0-14 0,-19 95 15 0,5 13-15 15,14-108 10-15,0 0-10 0,-13 105 11 0,8-13-11 16,5-92 10-16,0 0-10 0,-5 81 11 0,6-13-11 16,-1-68 10-16,0 0-10 0,7 57 10 0,4-12-10 15,-11-45 9-15,0 0-9 0,18 33 10 0,1-12-10 16,-19-21 9-16,0 0-9 0,27 6 9 0,8-14-9 16,-35 8 15-16,0 0-15 0,40-21 16 0,10-15-16 15,-50 36 21-15,0 0-21 0,49-44 21 0,6-4-21 0,-55 48 30 16,0 0-30-16,55-54 31 0,-2-1-31 0,-53 55 30 15,0 0-30-15,51-57 30 0,7 0-30 0,-58 57 26 16,0 0-26-16,55-61 26 0,-9 6-26 0,1-4-1110 0</inkml:trace>
  <inkml:trace contextRef="#ctx0" brushRef="#br0" timeOffset="1842.76">4048 10352 516 0,'0'0'0'0,"0"0"0"16,18-7 0-16,-18 7 14 0,0 0-14 0,23-12 15 16,14-12-15-16,-37 24 34 0,0 0-34 0,46-31 35 15,12-6-35-15,-58 37 39 0,0 0-39 0,64-41 40 16,12-18-40-16,-76 59 35 0,0 0-35 0,82-66 35 0,7-12-35 15,-89 78 28-15,0 0-28 0,90-76 28 16,1 11-28-16,-91 65 18 16,0 0-18-16,90-56 19 0,-8 9-19 15,-5 2-582-15</inkml:trace>
  <inkml:trace contextRef="#ctx0" brushRef="#br0" timeOffset="2535.6">2871 12607 169 0,'0'0'0'0,"0"0"0"0,-9 0 0 15,9 0 6-15,0 0-6 0,-7-3 6 0,-5 1-6 16,12 2 11-16,0 0-11 0,-9-4 11 0,4 1-11 0,5 3 11 15,0 0-11-15,-9-12 12 0,4 0-12 0,5 12 16 16,0 0-16-16,-7-19 17 0,5 3-17 0,2 16 18 16,0 0-18-16,0-14 19 0,0-6-19 0,0 20 33 0,0 0-33 15,5-25 34-15,8-1-34 0,-13 26 38 0,0 0-38 16,15-29 38-16,15-4-38 0,-30 33 40 0,0 0-40 16,38-36 40-16,14-8-40 0,-52 44 37 0,0 0-37 15,64-48 38-15,5-6-38 0,-69 54 41 0,0 0-41 0,76-55 41 16,10-2-41-16,-86 57 47 15,0 0-47-15,95-57 48 0,17-12-48 16,-112 69 66-16,0 0-66 0,114-77 67 0,12-7-67 16,-126 84 66-1,0 0-66-15,141-97 67 0,16-5-67 16,-157 102 62-16,0 0-62 0,168-115 62 0,13-23-62 0,-181 138 59 0,0 0-59 0,186-147 60 0,6-9-60 0,-192 156 53 0,0 0-53 0,187-150 54 16,-10 4-54-16,-177 146 47 0,0 0-47 0,165-145 48 15,-8-6-48-15,-157 151 34 0,0 0-34 0,154-140 35 16,-4 3-35-16,-150 137 16 0,0 0-16 0,145-123 16 15,-23 14-16-15,5 2-1128 0</inkml:trace>
  <inkml:trace contextRef="#ctx0" brushRef="#br0" timeOffset="3844.69">4352 12524 919 0,'0'0'0'0,"0"0"0"15,32-38 0-15,-32 38 30 0,0 0-30 0,31-42 30 0,6-8-30 16,-37 50 54-16,0 0-54 0,41-59 54 0,-2-6-54 15,-39 65 46-15,0 0-46 0,46-66 46 0,7 5-46 16,-53 61 24-16,0 0-24 0,54-55 25 0,10 7-25 16,-64 48 12-16,0 0-12 0,63-47 12 0,1 2-12 31,-6 2-879-31</inkml:trace>
  <inkml:trace contextRef="#ctx0" brushRef="#br0" timeOffset="4202.56">4528 12758 807 0,'0'0'0'0,"9"-16"0"0,19-27 0 16,-28 43-2-16,0 0 2 0,41-54-1 16,7-1 1-16,-48 55 3 0,0 0-3 0,54-52 4 0,5 3-4 15,-59 49 0-15,0 0 0 0,60-48 0 0,-2 0 0 16,-58 48 3-16,0 0-3 0,55-52 3 0,-10-4-3 15,-45 56 6-15,0 0-6 0,48-59 7 0,3 1-7 16,-51 58 11-16,0 0-11 16,53-54 11-16,-3 9-11 0,1-2-579 15</inkml:trace>
  <inkml:trace contextRef="#ctx0" brushRef="#br0" timeOffset="9067.94">4818 13393 427 0,'0'0'0'0,"0"0"0"0,0 0 0 16,0 0 31-16,0 0-31 0,0 0 31 0,0 0-31 15,0 0 123-15,0 0-123 0,17-2 123 0,-8 2-123 0,-9 0 106 16,0 0-106-16,14-7 107 0,0-5-107 0,-14 12 70 16,0 0-70-16,16-16 70 0,0-3-70 0,-16 19 49 15,0 0-49-15,21-19 49 0,-3 0-49 0,-18 19 34 0,0 0-34 16,23-15 34-16,0 1-34 0,-23 14 26 0,0 0-26 16,26-17 27-16,3-11-27 0,-29 28 27 0,0 0-27 15,35-35 27-15,6-6-27 0,-41 41 23 0,0 0-23 16,51-47 23-16,16-5-23 0,-67 52 25 0,0 0-25 15,67-53 26-15,2 2-26 0,-69 51 25 0,0 0-25 0,63-50 26 16,-5 2-26-16,-58 48 22 0,0 0-22 0,55-45 23 16,2-4-23-16,-57 49 22 0,0 0-22 0,54-48 23 15,-11 3-23-15,-43 45 20 0,0 0-20 0,38-37 21 16,-6 8-21-16,-32 29 19 0,0 0-19 0,20-19 20 16,-6 7-20-16,-14 12 16 0,0 0-16 15,7-5 16-15,-7 5-16 0,0 0 13 0,0 0-13 0,-7-9 14 16,-7 11-14-16,14-2 10 0,0 0-10 0,-29 7 11 15,-16 8-11-15,45-15 2 0,0 0-2 0,-48 21 2 16,14 3-2-16,34-24-2 0,0 0 2 0,-26 24-1 16,5 4 1-16,1 0-1260 0</inkml:trace>
  <inkml:trace contextRef="#ctx0" brushRef="#br0" timeOffset="10081.44">13765 8205 113 0,'0'0'0'0,"0"0"0"0,-41-32 0 0,41 32 1 0,0 0-1 16,-38-29 1-16,-8-4-1 0,2 0-27 0</inkml:trace>
  <inkml:trace contextRef="#ctx0" brushRef="#br0" timeOffset="10884.43">13426 7962 371 0,'0'0'0'16,"-24"-12"0"-16,-36-12 0 0,60 24 34 0,0 0-34 0,-82-36 34 16,-8-8-34-16,90 44 59 0,0 0-59 0,-104-38 59 15,-12 2-59-15,116 36 12 0,0 0-12 0,-122-35 13 16,-5 9-13-16,127 26 25 0,0 0-25 0,-132-22 26 15,-11 5-26-15,143 17 28 0,0 0-28 0,-150-18 29 16,-9 4-29-16,159 14 29 0,0 0-29 0,-157-10 30 16,7 7-30-16,150 3 27 0,0 0-27 0,-157 0 27 15,-6 12-27-15,163-12 23 16,0 0-23-16,-167 17 24 0,-1 11-24 0,168-28 18 16,0 0-18-16,-175 41 19 15,8 18-19-15,167-59 13 16,0 0-13-16,-156 61 13 0,12 3-13 0,144-64 10 15,0 0-10-15,-135 60 10 16,1 6-10-16,134-66 7 0,0 0-7 16,-123 69 8-16,13 9-8 0,110-78 5 0,0 0-5 0,-102 83 6 0,1-2-6 0,101-81 2 0,0 0-2 0,-93 78 2 0,17-1-2 0,76-77 0 0,0 0 0 0,-65 88 0 0,7 16 0 15,58-104 0-15,0 0 0 0,-50 107 0 0,1 0 0 16,49-107-2-16,0 0 2 0,-36 106-1 0,12 15 1 0,24-121-3 16,0 0 3-16,-18 114-3 0,13-1 3 0,5-113-1 15,0 0 1-15,2 112-1 0,15-1 1 0,-17-111-1 0,0 0 1 16,27 107 0-16,10-8 0 0,-37-99 0 15,0 0 0-15,49 98 0 0,4 3 0 0,-53-101 0 0,0 0 0 16,72 95 1-16,18-15-1 0,-90-80 2 0,0 0-2 16,105 72 3-16,0-8-3 0,-105-64 3 0,0 0-3 0,120 59 4 15,16-3-4-15,-136-56 8 0,0 0-8 0,141 51 9 16,2-9-9-16,-143-42 11 0,0 0-11 0,142 33 11 16,2-9-11-16,-144-24 14 0,0 0-14 0,145 19 15 15,5-3-15-15,-150-16 18 0,0 0-18 0,161 1 18 16,-3-8-18-16,-158 7 16 0,0 0-16 0,159-19 16 15,0-10-16-15,-159 29 14 0,0 0-14 0,157-43 14 16,2-16-14-16,-159 59 1 0,0 0-1 0,154-62 1 16,-3-6-1-16,-151 68 0 0,0 0 0 0,145-71 0 15,-6-3 0-15,-139 74-4 0,0 0 4 0,135-78-4 16,2-10 4-16,-137 88-16 0,0 0 16 0,131-82-15 16,-9 10 15-16,-122 72-15 0,0 0 15 0,120-73-15 0,5-3 15 15,-125 76-10-15,0 0 10 0,108-69-9 0,-13-2 9 16,-95 71-1-16,0 0 1 0,92-66 0 0,-2 9 0 15,-90 57 4-15,0 0-4 0,86-54 5 0,-10 2-5 16,-76 52 19-16,0 0-19 0,63-52 20 0,-10-8-20 16,-53 60 37-16,0 0-37 0,45-57 38 0,-8-2-38 15,-37 59 36-15,0 0-36 0,28-54 36 0,-2 9-36 0,-26 45 32 16,0 0-32-16,20-47 32 0,-6 9-32 0,-14 38 26 16,0 0-26-16,9-43 26 0,-1-2-26 0,-8 45 27 15,0 0-27-15,8-48 28 0,-7-6-28 0,-1 54 26 16,0 0-26-16,-1-52 26 0,-3 4-26 0,4 48 20 0,0 0-20 15,-5-47 21-15,-4 5-21 0,9 42 19 16,0 0-19-16,-9-33 19 0,-5 1-19 0,14 32 17 16,0 0-17-16,-16-32 18 0,0 1-18 0,16 31 17 0,0 0-17 15,-16-29 17-15,2 10-17 0,14 19 16 0,0 0-16 0,-19-14 17 16,-9-3-17-16,28 17 11 0,0 0-11 16,-30-16 11-16,7 4-11 0,23 12 4 0,0 0-4 0,-29-10 5 15,-6 1-5-15,3 0-1194 0</inkml:trace>
  <inkml:trace contextRef="#ctx0" brushRef="#br0" timeOffset="21970.89">4569 3082 247 0,'0'0'0'0,"0"0"0"0,12 30 0 0,-12-30 20 16,0 0-20-16,6 27 20 0,2 10-20 0,-8-37 48 15,0 0-48-15,9 41 48 0,0 18-48 16,-9-59 60-16,0 0-60 0,5 71 61 0,1 15-61 0,-6-86 49 16,0 0-49-16,12 94 49 0,2-9-49 0,-14-85 29 15,0 0-29-15,18 90 30 16,-1 10-30-16,-17-100 26 0,0 0-26 15,20 93 27-15,-3-13-27 0,-17-80 24 16,0 0-24-16,18 66 25 0,0-18-25 16,-18-48 17-1,0 0-17-15,19 33 17 0,-5-10-17 0,2-3-538 16</inkml:trace>
  <inkml:trace contextRef="#ctx0" brushRef="#br0" timeOffset="22423.55">4387 4290 203 0,'0'0'0'0,"9"5"0"0,7 4 0 16,-16-9 2-16,0 0-2 0,25 12 3 0,6 4-3 0,-31-16 8 15,0 0-8-15,32 15 8 0,0 1-8 0,-32-16 19 0,0 0-19 16,28 17 20-16,-1-1-20 0,-27-16 25 15,0 0-25-15,28 15 26 0,-5-3-26 0,-23-12 26 16,0 0-26-16,21 9 27 0,-7-6-27 0,-14-3 28 16,0 0-28-16,14 0 29 0,-5 0-29 0,-9 0 36 0,0 0-36 15,9-6 36-15,3-12-36 0,-12 18 40 0,0 0-40 16,18-27 41-16,5-10-41 0,-23 37 44 0,0 0-44 16,24-45 45 15,3-7-45-31,-27 52 43 0,0 0-43 0,30-52 44 0,2-1-44 0,-32 53 36 0,0 0-36 15,28-44 36-15,-7 8-36 0,-21 36 17 0,0 0-17 0,11-24 17 0,-11 12-17 0,0 3-585 16</inkml:trace>
  <inkml:trace contextRef="#ctx0" brushRef="#br0" timeOffset="23230.69">4248 5320 639 0,'0'0'0'0,"0"0"0"16,-9 21 0-16,9-21 4 0,0 0-4 0,-5 20 5 0,5-2-5 16,0-18 13-16,0 0-13 0,0 22 13 0,0 6-13 15,0-28 23-15,0 0-23 0,-4 36 24 0,-1 6-24 16,5-42 22-16,0 0-22 0,-4 48 23 0,4 4-23 15,0-52 23-15,0 0-23 0,6 48 23 0,1-3-23 16,-7-45 19-16,0 0-19 0,10 40 19 0,4-10-19 16,-14-30 16-16,0 0-16 0,22 27 16 0,9-11-16 15,-31-16 17-15,0 0-17 0,41 14 17 16,-1-2-17-16,-40-12 17 0,0 0-17 0,50 10 17 16,5-1-17-1,-55-9 16-15,0 0-16 0,53 7 17 16,-2 3-17-16,-51-10 18 15,0 0-18-15,44 16 19 0,-4 6-19 16,-40-22 20-16,0 0-20 16,32 33 20-16,-4 9-20 0,-28-42 17 15,0 0-17-15,15 52 18 0,-12 0-18 16,-3-52 15 0,0 0-15-16,-12 53 15 0,-8-4-15 15,20-49 13-15,0 0-13 0,-31 52 13 0,-10 1-13 16,41-53 11-1,0 0-11-15,-44 56 11 0,-2-8-11 0,46-48 10 16,0 0-10-16,-41 36 11 0,10-11-11 16,31-25 8-16,0 0-8 15,-29 8 8-15,-6-8-8 0,35 0 6 0,0 0-6 16,-37-20 7-16,2-17-7 0,35 37 8 0,0 0-8 0,-32-48 8 0,11-8-8 16,1 3-870-16</inkml:trace>
  <inkml:trace contextRef="#ctx0" brushRef="#br0" timeOffset="25024.41">4971 4962 404 0,'0'0'0'0,"0"0"0"0,-9 12 0 0,9-12 20 16,0 0-20-16,-8 12 20 0,-3 0-20 0,11-12 46 15,0 0-46-15,-12 12 46 0,-2 4-46 0,14-16 27 16,0 0-27-16,-15 24 28 0,3 9-28 0,12-33 16 16,0 0-16-16,-10 39 17 0,-3 3-17 0,13-42 9 15,0 0-9-15,-5 45 9 0,1 2-9 0,4-47 4 16,0 0-4-16,0 52 4 0,6 1-4 0,-6-53 1 0,0 0-1 16,7 61 2-16,2 3-2 93,-9-64 0-93,0 0 0 0,14 69 1 0,5 7-1 0,-19-76 1 0,0 0-1 0,27 69 1 16,4-15-1-16,-31-54 10 0,0 0-10 0,36 49 10 0,-1-11-10 0,-35-38 25 0,0 0-25 16,37 29 25-16,5-8-25 0,-42-21 34 0,0 0-34 0,48 12 34 0,1-9-34 0,-49-3 42 15,0 0-42-15,55 0 43 0,3-8-43 0,-58 8 42 0,0 0-42 0,46-11 42 0,-11-2-42 16,-35 13 35-16,0 0-35 0,29-25 35 0,-6-6-35 15,-23 31 31-15,0 0-31 0,21-41 31 16,-11-8-31-16,-10 49 25 16,0 0-25-16,9-60 26 0,0-8-26 15,-9 68 32-15,0 0-32 0,4-69 32 0,-3 12-32 16,-1 57 32-16,0 0-32 0,-5-61 33 0,-7 1-33 16,12 60 32-1,0 0-32-15,-16-70 33 0,-11-6-33 16,27 76 32-16,0 0-32 0,-35-71 33 0,-20 14-33 15,55 57 29 1,0 0-29-16,-67-41 30 0,-5 13-30 16,72 28 22-16,0 0-22 0,-69-12 23 0,6 5-23 15,63 7 16-15,0 0-16 0,-64 7 16 16,-3 8-16-16,67-15 10 16,0 0-10-16,-62 30 10 0,11 17-10 0,51-47 3 15,0 0-3-15,-41 53 4 0,19-4-4 16,-5 3-1116-16</inkml:trace>
  <inkml:trace contextRef="#ctx0" brushRef="#br0" timeOffset="25340.87">5626 4698 774 0,'0'0'0'0,"0"0"0"15,0 9 0-15,0-9 7 0,0 0-7 0,0 12 8 0,-5 0-8 16,5-12 20-16,0 0-20 0,0 19 21 0,0 4-21 16,0-23 26-16,0 0-26 0,9 28 27 0,-1 4-27 15,-8-32 18-15,0 0-18 0,14 37 19 0,9 1-19 16,-23-38 17-16,0 0-17 0,23 41 17 0,4 8-17 16,-27-49 16-16,0 0-16 0,32 52 16 0,5 8-16 15,-37-60 14-15,0 0-14 0,38 66 14 0,0 2-14 16,-38-68 20-16,0 0-20 0,35 57 21 0,-3-4-21 15,-32-53 24-15,0 0-24 0,23 47 25 0,3-2-25 0,-26-45 25 16,0 0-25-16,23 43 25 0,0-6-25 0,-23-37 20 16,0 0-20-16,18 29 21 0,-4-12-21 0,-14-17 19 15,0 0-19-15,14 7 19 0,0-7-19 0,0 0-865 16</inkml:trace>
  <inkml:trace contextRef="#ctx0" brushRef="#br0" timeOffset="25827.44">5365 4546 964 0,'0'0'0'0,"3"-5"0"0,10-14 0 16,-13 19-1-16,0 0 1 0,16-24 0 0,10-9 0 16,-26 33-1-16,0 0 1 0,32-42 0 0,8-4 0 15,-40 46 5-15,0 0-5 0,45-42 6 0,4 9-6 16,-49 33 14-16,0 0-14 0,49-28 15 0,3 13-15 16,-52 15 18-16,0 0-18 0,49-5 19 0,0 10-19 15,-49-5 14-15,0 0-14 0,44 15 14 0,-6 6-14 16,-38-21 9-16,0 0-9 0,35 28 10 0,-7 5-10 15,-28-33 6-15,0 0-6 0,23 36 7 47,0 4-7-47,-23-40 6 0,0 0-6 0,21 41 6 16,-3 3-6-16,-18-44 9 0,0 0-9 0,10 48 9 0,-1 4-9 0,-9-52 12 16,0 0-12-16,4 57 13 0,-8 0-13 0,4-57 14 0,0 0-14 0,-9 52 14 0,-5-2-14 15,14-50 15-15,0 0-15 16,-23 47 16-16,-12-7-16 0,35-40 13 15,0 0-13-15,-46 38 14 0,-12-3-14 16,58-35 7-16,0 0-7 0,-58 36 8 0,6 9-8 16,0 0-882-16</inkml:trace>
  <inkml:trace contextRef="#ctx0" brushRef="#br0" timeOffset="26736.38">7234 4977 281 0,'0'0'0'0,"0"0"0"0,1 12 0 0,-1-12 7 15,0 0-7-15,-1 14 7 0,-13 5-7 0,14-19 15 16,0 0-15-16,-18 30 15 0,-5 9-15 0,23-39 26 0,0 0-26 16,-30 45 26-16,-4 4-26 0,34-49 29 0,0 0-29 15,-38 48 30-15,-5-5-30 0,43-43 33 16,0 0-33-16,-40 44 34 0,-4 1-34 0,44-45 36 0,0 0-36 15,-50 45 37-15,-5 8-37 0,55-53 54 0,0 0-54 16,-63 63 55-16,-13 15-55 16,76-78 64-16,0 0-64 0,-92 84 64 0,-10 1-64 15,102-85 65-15,0 0-65 0,-115 92 65 0,-37 26-65 16,152-118 61-16,0 0-61 0,-171 126 62 0,-10-5-62 0,181-121 55 16,0 0-55-16,-182 126 56 0,7 11-56 0,175-137 44 0,0 0-44 0,-176 140 45 15,-4-7-45-15,180-133 33 0,0 0-33 0,-172 130 33 16,5-5-33-16,167-125 32 0,0 0-32 0,-164 130 32 15,10-4-32-15,154-126 28 0,0 0-28 0,-139 119 29 16,17-18-29-16,122-101 17 0,0 0-17 0,-110 98 18 0,12-2-18 16,98-96 10-16,0 0-10 0,-87 84 11 15,6-6-11-15,81-78 5 0,0 0-5 0,-64 66 5 0,3-11-5 16,61-55 1-16,0 0-1 0,-60 44 2 0,-7-8-2 16,3 0-1082-16</inkml:trace>
  <inkml:trace contextRef="#ctx0" brushRef="#br0" timeOffset="45265.48">3992 7263 91 0,'0'0'0'0,"0"0"0"0,0 0 0 0,0 0 10 0,0 0-10 0,25 17 11 15,-11-6-11-15,-14-11 56 0,0 0-56 0,14 5 56 16,3-10-56-16,-17 5 95 0,0 0-95 15,23-7 96-15,4-2-96 0,-27 9 96 0,0 0-96 16,32-15 97-16,5-6-97 0,-37 21 51 0,0 0-51 16,44-24 52-16,14-11-52 0,-58 35 53 0,0 0-53 0,65-45 54 15,11-12-54-15,-76 57 56 0,0 0-56 0,94-69 57 16,12-16-57-16,-106 85 59 0,0 0-59 16,121-97 60-16,22-12-60 15,-143 109 58-15,0 0-58 16,164-121 59-16,22-9-59 0,-186 130 53 15,0 0-53-15,197-140 54 0,12-11-54 16,-209 151 44-16,0 0-44 0,203-145 45 16,5 15-45-16,-208 130 36 15,0 0-36-15,194-131 36 0,-9-3-36 16,-185 134 28-16,0 0-28 0,164-117 28 0,-12 20-28 16,-152 97 21-16,0 0-21 0,136-97 21 0,-4 0-21 0,-132 97 19 0,0 0-19 15,117-90 19-15,-24 23-19 0,-93 67 15 0,0 0-15 0,83-58 16 0,-1 13-16 0,-82 45 2 0,0 0-2 0,75-34 3 16,-6 13-3-16,-69 21 0 0,0 0 0 0,55-19 0 0,-11 5 0 0,0 2-1146 0</inkml:trace>
  <inkml:trace contextRef="#ctx0" brushRef="#br0" timeOffset="92476.87">6480 3856 247 0,'0'0'0'0,"0"0"0"16,-19-38 0-16,19 38 22 0,0 0-22 0,-18-28 23 16,6 7-23-16,12 21 44 0,0 0-44 0,-14-22 44 15,-15-4-44-15,29 26 57 0,0 0-57 0,-31-28 58 16,-13 9-58-16,44 19 40 0,0 0-40 0,-55-12 41 16,-18 7-41-16,73 5 33 0,0 0-33 0,-81 0 34 15,-5 8-34-15,86-8 26 0,0 0-26 0,-97 19 27 78,-18 7-27-78,115-26 25 0,0 0-25 0,-122 40 25 0,-8 16-25 0,130-56 21 0,0 0-21 0,-131 69 22 0,-8 3-22 0,139-72 17 0,0 0-17 0,-142 85 18 0,1 3-18 0,141-88 13 0,0 0-13 0,-137 106 13 0,4 12-13 0,133-118 9 0,0 0-9 16,-127 133 10-16,-3 7-10 0,130-140 7 0,0 0-7 0,-119 151 8 0,8 6-8 0,111-157 4 16,0 0-4-16,-104 161 5 0,5 9-5 0,99-170 2 15,0 0-2-15,-95 178 3 0,5 7-3 0,90-185 1 16,0 0-1-16,-74 184 2 0,10-3-2 0,64-181 0 15,0 0 0-15,-56 180 0 0,8-8 0 0,48-172 0 0,0 0 0 16,-40 161 0-16,4-16 0 0,36-145-1 0,0 0 1 16,-23 142-1-16,9 10 1 0,14-152-1 15,0 0 1-15,0 139-1 0,11-6 1 16,-11-133-2-16,0 0 2 0,23 124-2 0,16-9 2 16,-39-115-2-1,0 0 2-15,46 109-1 0,8-9 1 16,-54-100-4-16,0 0 4 0,73 92-4 0,17-7 4 0,-90-85-5 0,0 0 5 0,98 69-5 0,8-21 5 0,-106-48-6 0,0 0 6 0,120 30-6 15,13-17 6-15,-133-13-1 0,0 0 1 0,139-6 0 16,6-22 0-16,-145 28 2 0,0 0-2 0,144-50 2 16,10-26-2-16,-154 76 10 0,0 0-10 0,157-89 10 15,7-8-10-15,-164 97 29 0,0 0-29 0,168-116 29 0,-2-22-29 16,-166 138 40-16,0 0-40 0,159-158 40 16,-6-18-40-16,-153 176 42 0,0 0-42 0,154-183 42 0,8-15-42 15,-162 198 48-15,0 0-48 0,157-206 49 16,-12 4-49-16,-145 202 38 15,0 0-38-15,136-206 39 0,-6-7-39 16,-130 213 39-16,0 0-39 16,118-211 40-16,-5 1-40 15,-113 210 36-15,0 0-36 0,99-205 36 16,-9 2-36-16,-90 203 37 0,0 0-37 16,73-190 37-16,-24 8-37 0,-49 182 32 15,0 0-32-15,32-178 33 0,-16 8-33 0,-16 170 29 16,0 0-29-16,0-157 29 0,-14 11-29 0,14 146 24 0,0 0-24 0,-32-133 25 0,-23 21-25 15,55 112 19-15,0 0-19 16,-76-106 20-16,-23 9-20 0,99 97 18 16,0 0-18-16,-114-83 18 0,-20 17-18 15,134 66 9-15,0 0-9 0,-156-41 10 0,-27 34-10 16,1 0-1268-16</inkml:trace>
</inkml:ink>
</file>

<file path=ppt/ink/ink34.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9T04:02:15.963"/>
    </inkml:context>
    <inkml:brush xml:id="br0">
      <inkml:brushProperty name="width" value="0.05292" units="cm"/>
      <inkml:brushProperty name="height" value="0.05292" units="cm"/>
      <inkml:brushProperty name="color" value="#FF0000"/>
    </inkml:brush>
  </inkml:definitions>
  <inkml:trace contextRef="#ctx0" brushRef="#br0">15609 9040 438 0,'0'0'0'0,"0"0"0"0,9-27 0 0,-9 27 0 0,0 0 0 16,2-21 0-16,-4-2 0 0,2 3-269 16</inkml:trace>
  <inkml:trace contextRef="#ctx0" brushRef="#br0" timeOffset="97.75">15484 8689 113 0,'0'0'0'15,"-5"-10"0"-15,-18-14 0 0,23 24 2 0,0 0-2 16,-29-35 2-16,-1-1-2 0,30 36 6 0,0 0-6 0,-40-40 6 16,-11-3-6-16,1 1-37 0</inkml:trace>
  <inkml:trace contextRef="#ctx0" brushRef="#br0" timeOffset="1235.4">14954 8237 404 0,'0'0'0'0,"-12"-8"0"16,-28-23 0-16,40 31 4 0,0 0-4 0,-57-35 4 15,-14-3-4-15,71 38 10 0,0 0-10 0,-74-38 11 16,2 2-11-16,72 36 13 0,0 0-13 0,-76-37 14 15,-2-1-14-15,78 38 13 0,0 0-13 0,-82-36 14 16,-16 5-14-16,98 31 20 0,0 0-20 0,-107-28 20 16,3 0-20-16,104 28 27 0,0 0-27 0,-113-24 27 0,-9 3-27 15,122 21 14-15,0 0-14 0,-124-20 14 0,8-5-14 16,116 25 9-16,0 0-9 0,-116-19 9 0,-1 0-9 16,117 19 6-16,0 0-6 0,-111-14 6 0,3-1-6 15,108 15 4-15,0 0-4 0,-109-9 5 0,-2-3-5 16,111 12 7-16,0 0-7 0,-108-9 7 0,7 6-7 15,101 3 5-15,0 0-5 0,-104-4 5 0,-5 8-5 0,109-4 7 16,0 0-7-16,-108 9 7 0,9 3-7 0,99-12 4 16,0 0-4-16,-104 19 5 0,-9 10-5 0,113-29 4 15,0 0-4-15,-109 31 4 0,5 7-4 0,104-38 1 16,0 0-1-16,-103 40 2 0,-10 2-2 0,113-42 2 0,0 0-2 16,-109 43 2-16,10 0-2 0,99-43 2 0,0 0-2 15,-99 45 2-15,4 0-2 16,95-45 2-16,0 0-2 0,-90 49 2 0,4 8-2 0,86-57 3 0,0 0-3 15,-82 60 3-15,19 8-3 0,63-68 2 0,0 0-2 16,-64 69 2-16,6-7-2 0,58-62 1 0,0 0-1 16,-53 68 2-16,7-2-2 0,46-66 0 0,0 0 0 0,-40 71 1 15,3 1-1-15,37-72 0 0,0 0 0 0,-32 73 1 16,7-9-1-16,25-64 1 0,0 0-1 16,-16 66 1-16,7-2-1 0,9-64 1 0,0 0-1 0,-5 72 2 15,7 10-2-15,-2-82 3 0,0 0-3 0,9 85 3 16,5-8-3-16,-14-77 5 0,0 0-5 0,21 84 6 15,6 0-6-15,-27-84 7 0,0 0-7 0,31 94 8 16,6-3-8-16,-37-91 8 0,0 0-8 0,37 96 8 16,4 4-8-16,-41-100 8 0,0 0-8 0,44 100 9 15,-1 4-9-15,-43-104 17 0,0 0-17 0,47 97 17 0,-1-10-17 16,-46-87 25-16,0 0-25 0,49 90 25 0,10 5-25 16,-59-95 24-16,0 0-24 0,60 97 24 0,1-12-24 15,-61-85 20-15,0 0-20 0,64 84 20 0,-9 5-20 16,-55-89 16-16,0 0-16 0,54 90 17 0,-1-2-17 15,-53-88 10-15,0 0-10 0,64 85 10 0,-1-16-10 0,-63-69 9 16,0 0-9-16,69 66 9 0,0 1-9 0,-69-67 11 16,0 0-11-16,74 61 12 0,4-9-12 15,-78-52 11-15,0 0-11 0,86 45 11 0,13-4-11 0,-99-41 16 16,0 0-16-16,101 33 16 0,1-10-16 0,-102-23 18 16,0 0-18-16,101 19 19 0,15-2-19 0,-116-17 18 15,0 0-18-15,113 14 19 0,-4-4-19 0,-109-10 20 0,0 0-20 16,112 7 21-16,1-2-21 0,-113-5 17 0,0 0-17 15,114 2 17-15,-2-4-17 0,-112 2 13 0,0 0-13 16,112-7 13-16,7-3-13 0,-119 10 7 0,0 0-7 16,116-12 7-16,-5-2-7 0,-111 14 7 0,0 0-7 0,113-17 8 15,11-8-8-15,-124 25 3 16,0 0-3-16,123-27 3 0,3-6-3 0,-126 33 1 0,0 0-1 0,127-45 1 16,0-4-1-16,-127 49 0 0,0 0 0 0,130-55 0 15,6-2 0-15,-136 57 0 0,0 0 0 0,131-61 0 16,-6-4 0-16,-125 65 0 0,0 0 0 0,124-77 0 15,-10-7 0-15,-114 84 0 0,0 0 0 0,112-82 0 16,-17 6 0-16,-95 76 0 0,0 0 0 0,95-85 1 16,-1-8-1-16,-94 93 2 0,0 0-2 0,90-97 2 0,-4-3-2 15,-86 100 4-15,0 0-4 0,76-104 5 16,-11-10-5-16,-65 114 8 0,0 0-8 0,62-113 9 16,-5 1-9-16,-57 112 9 0,0 0-9 0,56-115 10 0,-7-4-10 15,-49 119 9-15,0 0-9 0,38-109 10 0,-8 10-10 16,-30 99 14-16,0 0-14 0,19-100 15 0,-10-6-15 15,-9 106 17-15,0 0-17 0,0-103 18 16,-9 4-18-16,9 99 16 0,0 0-16 0,-14-97 16 0,-7 4-16 0,21 93 16 16,0 0-16-16,-27-96 16 0,-3-1-16 0,30 97 14 15,0 0-14-15,-35-88 14 0,-9 10-14 0,44 78 10 16,0 0-10-16,-46-69 11 0,-9 0-11 0,55 69 8 16,0 0-8-16,-63-68 8 0,-19 4-8 0,82 64 7 15,0 0-7-15,-84-57 8 0,-3 12-8 0,87 45 7 0,0 0-7 16,-90-40 8-16,-5 2-8 0,95 38 4 0,0 0-4 15,-94-36 4-15,4 0-4 0,90 36 2 0,0 0-2 16,-83-37 3-16,8 1-3 0,75 36 1 0,0 0-1 16,-69-36 1-16,2-8-1 0,67 44 0 0,0 0 0 0,-64-48 1 15,9-9-1-15,55 57 0 0,0 0 0 0,-47-73 0 16,1-20 0-16,0 1-1173 0</inkml:trace>
  <inkml:trace contextRef="#ctx0" brushRef="#br0" timeOffset="23618.7">5598 14964 247 0,'0'0'0'0,"54"5"0"16,88 7 0-16,-142-12 1 0,0 0-1 0,174 13 2 15,12-5-2-15,-186-8 21 0,0 0-21 0,190 9 21 16,-1 0-21-16,-189-9 68 0,0 0-68 0,185 5 69 16,-3-7-69-16,-182 2 80 0,0 0-80 0,177-7 80 15,6-9-80-15,-183 16 55 0,0 0-55 0,182-27 55 16,-2-15-55-16,-180 42 52 0,0 0-52 0,178-50 53 15,-8-7-53-15,-170 57 42 0,0 0-42 0,150-61 43 16,-14-4-43-16,-136 65 37 0,0 0-37 0,107-71 38 0,-20-11-38 16,-87 82 32-16,0 0-32 0,60-79 32 0,-22-4-32 15,-38 83 31-15,0 0-31 0,23-83 32 0,-19 3-32 16,-4 80 31-16,0 0-31 0,-12-81 31 0,-24-8-31 16,36 89 28-16,0 0-28 0,-49-81 29 0,-15 12-29 15,64 69 24-15,0 0-24 0,-68-61 25 0,-1 9-25 16,69 52 24-16,0 0-24 0,-80-53 24 0,-10-4-24 15,90 57 21-15,0 0-21 0,-95-56 22 0,-9 3-22 16,104 53 19-16,0 0-19 0,-110-47 20 0,-6 5-20 0,116 42 20 16,0 0-20-16,-124-33 21 0,-4 11-21 0,128 22 21 15,0 0-21-15,-142-17 22 0,-16 6-22 0,158 11 22 16,0 0-22-16,-168-5 23 0,-12 5-23 0,180 0 18 16,0 0-18-16,-177 0 19 0,3 5-19 0,174-5 17 0,0 0-17 15,-168 7 18-15,4-5-18 0,164-2 15 0,0 0-15 16,-157 2 15-16,-2-2-15 0,159 0 11 0,0 0-11 15,-153 0 11-15,1 0-11 0,152 0 8 0,0 0-8 0,-145 1 9 16,0 6-9-16,145-7 4 0,0 0-4 0,-141 4 5 16,2 4-5-16,139-8 2 0,0 0-2 0,-133 13 3 15,8 7-3-15,125-20 1 0,0 0-1 0,-122 31 1 16,1 14-1-16,121-45 0 16,0 0 0-16,-105 51 0 0,15 7 0 0,90-58-2 0,0 0 2 0,-72 64-1 15,14 2 1-15,58-66-13 0,0 0 13 0,-34 76-13 16,17 13 13-16,17-89-29 0,0 0 29 0,5 93-29 15,18-3 29-15,-23-90-35 0,0 0 35 16,39 97-34-16,7 2 34 0,-46-99-35 0,0 0 35 16,67 98-35-16,19 3 35 0,-86-101-38 15,0 0 38-15,99 100-37 0,16 6 37 0,-115-106-30 16,0 0 30-16,134 107-29 0,25 5 29 0,-159-112-25 0,0 0 25 0,171 104-24 0,2-10 24 16,1-1-890-16</inkml:trace>
</inkml:ink>
</file>

<file path=ppt/ink/ink35.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9T04:08:04.320"/>
    </inkml:context>
    <inkml:brush xml:id="br0">
      <inkml:brushProperty name="width" value="0.05292" units="cm"/>
      <inkml:brushProperty name="height" value="0.05292" units="cm"/>
      <inkml:brushProperty name="color" value="#FF0000"/>
    </inkml:brush>
  </inkml:definitions>
  <inkml:trace contextRef="#ctx0" brushRef="#br0">22952 5825 438 0,'0'0'0'0,"0"0"0"0,0 0 0 16,0 0 0-16,0 0 0 0,18 24 0 0,-13-12 0 0,-5-12-2 16,0 0 2-16,6 6-2 0,4 1 2 15,-1 1-266-15</inkml:trace>
  <inkml:trace contextRef="#ctx0" brushRef="#br0" timeOffset="309.63">23212 5846 382 0,'0'0'0'0,"16"0"0"0,24-7 0 0,-40 7 10 0,0 0-10 16,57-9 10-16,10 4-10 0,-67 5 16 0,0 0-16 15,72-7 17-15,9 4-17 0,-81 3 33 0,0 0-33 16,92 1 33-16,9 8-33 0,-101-9 33 0,0 0-33 16,114 9 34-16,10 3-34 0,-124-12 39 0,0 0-39 0,130 12 39 15,3 0-39-15,-133-12 34 0,0 0-34 0,148 9 34 16,11 3-34-16,-159-12 33 0,0 0-33 16,180 10 34-16,2-1-34 0,-182-9 30 0,0 0-30 0,197 5 30 15,10 4-30-15,-207-9 22 0,0 0-22 0,220 10 23 16,1 2-23-16,-221-12 22 0,0 0-22 0,228 9 23 15,1-4-23-15,-229-5 18 0,0 0-18 0,226 7 18 16,-7-4-18-16,-219-3 15 0,0 0-15 0,213 13 15 16,-3 4-15-16,-210-17 18 0,0 0-18 0,200 21 19 15,-10 1-19-15,-190-22 20 0,0 0-20 0,179 21 21 16,-14 0-21-16,-165-21 19 0,0 0-19 0,150 24 20 16,-14-5-20-16,-136-19 23 0,0 0-23 0,108 14 24 15,-27-2-24-15,-81-12 21 0,0 0-21 0,60 10 22 0,-26-5-22 16,-34-5 13-16,0 0-13 0,12-8 14 0,-17-13-14 15,-1-3-864-15</inkml:trace>
  <inkml:trace contextRef="#ctx0" brushRef="#br0" timeOffset="27799.82">11363 6820 438 0,'0'0'0'0,"23"4"0"0,41-1 0 0,-64-3 26 0,0 0-26 15,86 9 27-15,17-4-27 0,-103-5 50 0,0 0-50 16,109 7 50-16,13-4-50 0,-122-3 48 0,0 0-48 0,130 0 49 16,3 0-49-16,-133 0 34 0,0 0-34 0,143-3 35 15,12-4-35-15,-155 7 24 0,0 0-24 0,162-10 24 16,8-3-24-16,-170 13 16 0,0 0-16 0,162-12 16 16,-12 2-16-16,-150 10 13 0,0 0-13 0,141-5 14 15,-7 1-14-15,-134 4 13 0,0 0-13 0,119 0 13 16,-17 0-13-16,-1 0-608 0</inkml:trace>
  <inkml:trace contextRef="#ctx0" brushRef="#br0" timeOffset="28469.76">14873 6884 628 0,'0'0'0'0,"0"0"0"16,11 0 0-16,-11 0 7 0,0 0-7 0,40 0 7 0,49 0-7 16,-89 0 16-16,0 0-16 0,106 0 16 0,1-7-16 15,-107 7 4-15,0 0-4 0,119-5 4 0,15-7-4 16,-134 12 1-1,0 0-1-15,144-9 2 0,15-3-2 0,-159 12 0 16,0 0 0-16,180-12 0 0,11-4 0 16,-191 16 3-1,0 0-3-15,208-17 4 0,16 2-4 0,-224 15 30 16,0 0-30-16,222-13 30 0,-4 1-30 0,-218 12 69 16,0 0-69-16,220-10 70 0,-5 5-70 0,-215 5 77 15,0 0-77-15,200 3 78 0,-27 9-78 16,-173-12 77-16,0 0-77 15,148 21 77-15,-16 0-77 0,-132-21 47 16,0 0-47-16,99-4 48 0,-32-41-48 0,0 4-912 16</inkml:trace>
  <inkml:trace contextRef="#ctx0" brushRef="#br0" timeOffset="52224.68">18392 13055 494 0,'0'0'0'0,"0"0"0"0,-21 2 0 0,21-2 8 0,0 0-8 0,-60 43 42 0,25-13-42 0,35-30 6 15,0 0-6-15,-36 36 6 0,-1 4-6 0,37-40 0 0,0 0 0 0,-37 43 0 16,2 2 0-16,35-45 0 0,0 0 0 0,-37 49 0 16,2 3 0-16,35-52-3 0,0 0 3 0,-32 69-2 15,5 21 2-15,27-90-4 0,0 0 4 0,-17 95-4 16,8-2 4-16,9-93-4 15,0 0 4-15,2 94-4 0,14 8 4 0,-16-102-4 0,0 0 4 0,26 97-3 16,9-14 3-16,-35-83-2 0,0 0 2 0,41 67-1 16,8-11 1-16,-49-56 0 0,0 0 0 0,59 46 0 15,6-13 0-15,-65-33 0 0,0 0 0 0,72 26 1 16,4-12-1-16,-76-14 4 0,0 0-4 0,81 4 5 16,1-11-5-16,-82 7 11 0,0 0-11 0,82-18 11 15,-2-8-11-15,-80 26 12 0,0 0-12 0,74-32 13 0,-9-10-13 16,-65 42 12-16,0 0-12 0,55-59 13 0,-14-15-13 15,-41 74 13-15,0 0-13 0,33-82 13 0,-8-6-13 16,-25 88 17-16,0 0-17 0,14-92 18 0,-18-1-18 16,4 93 22-16,0 0-22 0,-14-93 22 15,-12-4-22-15,26 97 26 0,0 0-26 0,-37-85 26 16,-13 14-26-16,50 71 28 16,0 0-28-16,-63-57 29 15,-6 15-29-15,69 42 25 16,0 0-25-16,-72-31 26 0,6 16-26 15,66 15 20-15,0 0-20 0,-60-6 20 0,-1 12-20 16,61-6 16-16,0 0-16 0,-52 13 17 0,12 10-17 0,40-23 11 0,0 0-11 0,-32 19 12 0,18-4-12 0,14-15 9 0,0 0-9 0,0 16 9 0,14 17-9 0,-14-33 5 0,0 0-5 0,27 31 6 16,18-1-6-16,1-5-688 0</inkml:trace>
  <inkml:trace contextRef="#ctx0" brushRef="#br0" timeOffset="52740.01">19220 13919 91 0,'0'0'0'0,"0"0"0"15,3 12 0-15,1 0-9 0</inkml:trace>
  <inkml:trace contextRef="#ctx0" brushRef="#br0" timeOffset="53082.51">19174 13864 449 0,'0'0'0'0,"0"0"0"0,-14 5 0 16,14-5 3-16,0 0-3 0,-12 1 3 0,6-1-3 16,6 0 7-16,0 0-7 0,0 0 8 0,-10 2-8 15,10-2 9-15,0 0-9 0,0 0 10 0,-9 7-10 0,9-7 5 16,0 0-5-16,0 0 6 0,0 0-6 0,0 0 6 16,0 0-6-16,0 0 7 0,2 9-7 0,-2-9 21 15,0 0-21-15,0 0 21 0,7-4-21 0,-7 4 44 16,0 0-44-16,10-3 44 0,4-2-44 0,-14 5 65 0,0 0-65 15,22-7 65-15,6 2-65 0,-28 5 67 16,0 0-67-16,32-7 68 0,-1 7-68 0,-31 0 58 0,0 0-58 16,36 1 59-16,8 5-59 0,-44-6 54 0,0 0-54 15,47 0 54-15,6 0-54 0,-53 0 44 0,0 0-44 16,53-6 44-16,13 1-44 0,-66 5 35 0,0 0-35 0,72-7 36 16,4 0-36-16,-76 7 30 0,0 0-30 0,69-8 31 15,-1-3-31-15,-68 11 27 0,0 0-27 0,67-10 28 16,-3 3-28-16,-64 7 23 0,0 0-23 0,64 0 24 15,-1 7-24-15,-63-7 18 0,0 0-18 0,50 9 19 16,-26-1-19-16,1-3-1059 0</inkml:trace>
</inkml:ink>
</file>

<file path=ppt/ink/ink36.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9T04:09:13.643"/>
    </inkml:context>
    <inkml:brush xml:id="br0">
      <inkml:brushProperty name="width" value="0.05292" units="cm"/>
      <inkml:brushProperty name="height" value="0.05292" units="cm"/>
      <inkml:brushProperty name="color" value="#FF0000"/>
    </inkml:brush>
  </inkml:definitions>
  <inkml:trace contextRef="#ctx0" brushRef="#br0">3805 7833 191 0,'0'0'0'0,"0"0"0"0,51-4 0 0,-51 4 9 15,0 0-9-15,58-3 9 0,6 1-9 0,-64 2 38 0,0 0-38 16,70 5 39-16,-1-1-39 0,-69-4 47 0,0 0-47 16,81 8 47-16,15-1-47 0,-96-7 40 0,0 0-40 15,102 9 41 1,7-1-41-16,-109-8 17 0,0 0-17 0,122 4 17 16,9-4-17-16,-131 0 16 15,0 0-16-15,144-11 17 0,21-6-17 16,-165 17 17-16,0 0-17 15,174-24 18-15,6-5-18 0,-180 29 16 16,0 0-16-16,179-26 17 0,4 8-17 16,-183 18 13-16,0 0-13 0,182-17 13 15,-2 7-13-15,-180 10 11 16,0 0-11-16,176-6 12 0,-4-1-12 16,-172 7 25-16,0 0-25 0,167-1 25 0,-12-1-25 15,-155 2 31-15,0 0-31 16,147-2 31-16,-15 2-31 0,-132 0 16 0,0 0-16 0,126-3 16 15,-5-4-16-15,-121 7 24 0,0 0-24 0,113-5 25 0,-12-4-25 0,-101 9 29 0,0 0-29 0,95-7 29 0,-5 2-29 0,-90 5 28 0,0 0-28 16,78-7 28-16,-6 5-28 0,-72 2 10 0,0 0-10 0,62 5 11 0,-21 2-11 0,1 2-670 0</inkml:trace>
</inkml:ink>
</file>

<file path=ppt/ink/ink37.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2-02T02:32:27.784"/>
    </inkml:context>
    <inkml:brush xml:id="br0">
      <inkml:brushProperty name="width" value="0.05292" units="cm"/>
      <inkml:brushProperty name="height" value="0.05292" units="cm"/>
      <inkml:brushProperty name="color" value="#FF0000"/>
    </inkml:brush>
  </inkml:definitions>
  <inkml:trace contextRef="#ctx0" brushRef="#br0">18129 6372 371 0,'0'0'0'0,"0"0"0"0,0 0 0 16,0 0 2-16,0 0-2 0,37 12 3 0,29 4-3 15,-66-16 22-15,0 0-22 0,79 15 22 0,-1 1-22 16,-78-16 29-16,0 0-29 0,76 10 30 0,5-3-30 16,-81-7 19-16,0 0-19 0,86 0 20 0,4-9-20 15,-90 9 20-15,0 0-20 0,94-10 20 0,-1 1-20 16,-93 9 16-16,0 0-16 0,94-5 16 0,5-2-16 15,-99 7 12-15,0 0-12 0,91-3 12 0,-1 1-12 0,-90 2 12 16,0 0-12-16,85 0 13 0,-11-7-13 0,0 2-420 16</inkml:trace>
  <inkml:trace contextRef="#ctx0" brushRef="#br0" timeOffset="569.7">21403 6367 315 0,'0'0'0'0,"28"0"0"16,48 8 0-16,-76-8 25 0,0 0-25 0,88 6 26 16,-5 0-26-16,-83-6 3 0,0 0-3 0,85 9 4 15,-2 3-4-15,2 0-220 0</inkml:trace>
  <inkml:trace contextRef="#ctx0" brushRef="#br0" timeOffset="1363.73">22896 6339 214 0,'0'0'0'0,"9"0"0"15,17 0 0-15,-26 0-1 0,0 0 1 0,41 4 0 16,8-1 0-16,-49-3 0 0,0 0 0 0,60-3 1 16,14-1-1-16,-74 4 4 0,0 0-4 0,81-5 4 15,9-2-4-15,-90 7 13 0,0 0-13 0,92-9 14 16,0-3-14-16,-92 12 21 0,0 0-21 15,95-12 22-15,1 5-22 0,-96 7 15 0,0 0-15 0,91-9 16 16,-8-11-16-16,-2-1-183 0</inkml:trace>
</inkml:ink>
</file>

<file path=ppt/ink/ink38.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2-02T02:36:11.386"/>
    </inkml:context>
    <inkml:brush xml:id="br0">
      <inkml:brushProperty name="width" value="0.05292" units="cm"/>
      <inkml:brushProperty name="height" value="0.05292" units="cm"/>
      <inkml:brushProperty name="color" value="#FF0000"/>
    </inkml:brush>
  </inkml:definitions>
  <inkml:trace contextRef="#ctx0" brushRef="#br0">9752 7030 393 0,'0'0'0'0,"0"0"0"15,34 12 0-15,-34-12 5 0,0 0-5 0,31 7 5 0,10 1-5 16,-41-8 29-16,0 0-29 0,42 9 29 0,4-6-29 15,-46-3 29-15,0 0-29 0,53 0 30 0,5 2-30 16,-58-2 28-16,0 0-28 0,64-2 28 0,5-1-28 16,-69 3 13-16,0 0-13 0,70-7 14 0,3-3-14 15,-73 10 16-15,0 0-16 0,74-16 16 0,7-7-16 16,-81 23 27-16,0 0-27 0,93-24 27 0,6-2-27 16,-99 26 32-16,0 0-32 0,104-27 33 0,1-6-33 15,-105 33 34-15,0 0-34 0,104-33 34 0,9 5-34 0,-113 28 37 16,0 0-37-16,109-24 37 0,-7 0-37 0,-102 24 35 15,0 0-35-15,101-23 35 0,-6 6-35 0,-95 17 37 16,0 0-37-16,90-12 37 0,-12 3-37 0,-78 9 35 16,0 0-35-16,67-7 35 0,-12 4-35 0,-55 3 28 0,0 0-28 15,47 0 29-15,-10 0-29 0,-37 0 22 0,0 0-22 0,27-2 22 16,-10 4-22-16,-17-2 17 0,0 0-17 16,9 7 17-16,0-4-17 0,-9-3 9 0,0 0-9 0,7 0 9 15,-7 0-9-15,0 0 5 0,0 0-5 0,0 0 6 16,0 0-6-16,0 0 2 0,0 0-2 0,0 0 2 15,0 0-2-15,0 0-899 0</inkml:trace>
  <inkml:trace contextRef="#ctx0" brushRef="#br0" timeOffset="26406.78">20385 12014 415 0,'0'0'0'0,"0"0"0"0,0 0 0 0,0 0 6 15,0 0-6-15,-20 5 7 0,13 2-7 0,7-7 16 16,0 0-16-16,-5 1 17 0,-4 3-17 0,9-4 17 15,0 0-17-15,-14 3 17 0,0 1-17 0,14-4 9 0,0 0-9 16,-11 2 9-16,4 1-9 0,7-3 6 0,0 0-6 16,-7 3 7-16,-2 1-7 0,9-4 6 0,0 0-6 0,-10 3 6 15,-1 1-6-15,11-4 5 0,0 0-5 0,-9 5 5 16,0-3-5-16,9-2 7 0,0 0-7 0,-8 1 8 16,8-1-8-16,0 0 13 0,0 0-13 0,-9 4 13 15,9-4-13-15,0 0 18 0,0 0-18 0,0 0 19 16,0 0-19-16,0 0 19 0,0 0-19 0,14 7 20 15,7 3-20-15,-21-10 17 0,0 0-17 0,30 4 17 16,0-1-17-16,-30-3 14 0,0 0-14 0,35 2 15 16,15 1-15-16,-50-3 10 0,0 0-10 0,60 2 11 15,0 2-11-15,-60-4 13 0,0 0-13 0,69 3 13 16,5 2-13-16,-74-5 15 0,0 0-15 0,76 5 16 0,5-3-16 16,-81-2 14-16,0 0-14 0,88-3 14 0,9-3-14 15,-97 6 23-15,0 0-23 0,97-12 24 0,4 2-24 16,-101 10 27-16,0 0-27 0,99-10 27 0,5 1-27 15,-104 9 29-15,0 0-29 0,102-7 30 0,-7 2-30 16,-95 5 28-16,0 0-28 0,99-4 29 0,-2 3-29 16,-97 1 29-16,0 0-29 0,97-2 30 0,-5 2-30 0,-92 0 28 15,0 0-28-15,88-4 28 0,-7 1-28 0,-81 3 24 16,0 0-24-16,82-2 24 0,-5 2-24 0,-77 0 23 16,0 0-23-16,67-1 24 0,-10-1-24 0,-57 2 21 0,0 0-21 15,44-4 21-15,-18 4-21 0,-26 0 19 0,0 0-19 16,18-1 20-16,-7-3-20 0,-11 4 12 0,0 0-12 15,9-3 13-15,-2-3-13 0,-7 6 9 0,0 0-9 16,5-6 9-16,-5 6-9 0,0 0 3 0,0 0-3 16,-14-23 4-16,-20-13-4 0,1-1-984 0</inkml:trace>
</inkml:ink>
</file>

<file path=ppt/ink/ink39.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2-02T02:39:56.099"/>
    </inkml:context>
    <inkml:brush xml:id="br0">
      <inkml:brushProperty name="width" value="0.05292" units="cm"/>
      <inkml:brushProperty name="height" value="0.05292" units="cm"/>
      <inkml:brushProperty name="color" value="#FF0000"/>
    </inkml:brush>
  </inkml:definitions>
  <inkml:trace contextRef="#ctx0" brushRef="#br0">10984 7097 572 0,'0'0'0'0,"40"-2"0"0,73-3 0 16,-113 5 14-16,0 0-14 0,127-5 15 0,4 1-15 15,-131 4 49-15,0 0-49 0,127 0 49 16,-2 0-49-16,-125 0 56 0,0 0-56 0,122-3 57 0,0 0-57 0,-122 3 35 16,0 0-35-16,115-2 35 0,-11 4-35 0,-104-2 16 15,0 0-16-15,106-2 16 0,-1-5-16 0,-105 7 12 16,0 0-12-16,108-12 13 0,-9-4-13 0,-99 16 15 0,0 0-15 15,97-17 16-15,0-11-16 0,-97 28 17 16,0 0-17-16,95-27 18 0,4-1-18 0,-99 28 17 0,0 0-17 16,96-30 18-16,-15 1-18 0,-81 29 15 0,0 0-15 15,72-24 16-15,6 5-16 0,-78 19 13 16,0 0-13-16,67-12 14 0,-11 3-14 0,-56 9 10 16,0 0-10-16,43-7 11 0,-10 5-11 0,-33 2 16 0,0 0-16 0,23 2 17 15,-11 1-17-15,-12-3 19 0,0 0-19 0,9 6 19 16,-9 1-19-16,0-7 16 0,0 0-16 0,0 0 17 15,0 8-17-15,0-8 13 0,0 0-13 0,0 0 13 16,-9 7-13-16,9-7 10 0,0 0-10 0,0 0 10 16,0 0-10-16,0 0 8 0,0 0-8 0,-8 4 9 15,8-4-9-15,0 0 9 0,0 0-9 0,-11-4 10 16,11 4-10-16,0 0 9 0,0 0-9 0,0 0 10 16,-7 0-10-16,2-3-933 0</inkml:trace>
  <inkml:trace contextRef="#ctx0" brushRef="#br0" timeOffset="2797.91">9561 11858 438 0,'0'0'0'0,"0"0"0"0,53 15 0 0,-53-15 13 0,0 0-13 16,52 16 14-16,18 3-14 0,-70-19 65 0,0 0-65 0,78 21 65 15,8-7-65-15,-86-14 86 0,0 0-86 0,94 10 86 16,15-5-86-16,-109-5 78 0,0 0-78 0,113 2 79 16,9 0-79-16,-122-2 63 0,0 0-63 0,132 3 64 15,20 2-64-15,-152-5 48 0,0 0-48 0,164 7 49 16,20-5-49-16,-184-2 38 0,0 0-38 0,194 0 38 16,9-2-38-16,-203 2 37 0,0 0-37 0,213-10 38 15,4-4-38-15,-217 14 34 0,0 0-34 0,226-23 35 16,5-2-35-16,-231 25 36 0,0 0-36 0,233-35 37 15,-1 0-37-15,-232 35 32 0,0 0-32 0,229-40 32 16,-10-1-32-16,-219 41 29 0,0 0-29 0,215-38 29 16,-5 5-29-16,-210 33 24 0,0 0-24 0,203-31 25 0,-7-2-25 15,-196 33 21-15,0 0-21 0,176-28 22 16,-17 4-22-16,-159 24 17 0,0 0-17 0,140-21 18 0,-13 1-18 16,-127 20 14-16,0 0-14 0,104-16 15 0,-19 11-15 15,-85 5 11-15,0 0-11 0,65-5 11 0,-21 3-11 16,-44 2 7-16,0 0-7 0,26 0 7 0,-10 3-7 0,-16-3 0 15,0 0 0-15,9 7 1 0,-5 2-1 0,-1 0-1257 16</inkml:trace>
  <inkml:trace contextRef="#ctx0" brushRef="#br0" timeOffset="4261.96">9006 15668 763 0,'0'0'0'0,"0"0"0"0,21-3 0 15,-21 3 18-15,0 0-18 0,23 0 18 0,14-3-18 16,-37 3 36-16,0 0-36 0,44 0 37 0,11 0-37 16,-55 0 48-16,0 0-48 0,63-2 48 0,15-3-48 0,-78 5 32 15,0 0-32-15,79-11 32 0,-1-1-32 0,-78 12 21 16,0 0-21-16,77-12 21 16,10 2-21-16,-87 10 16 0,0 0-16 0,90-6 17 0,5 1-17 0,-95 5 31 15,0 0-31-15,97 2 32 0,7 5-32 0,-104-7 36 0,0 0-36 16,106 10 36-16,7 2-36 0,-113-12 36 15,0 0-36-15,120 13 36 0,2-1-36 0,-122-12 29 0,0 0-29 16,127 10 30-16,0-3-30 0,-127-7 27 0,0 0-27 0,141 0 27 16,13-7-27-16,-154 7 23 0,0 0-23 15,157-17 23-15,0-6-23 0,-157 23 20 0,0 0-20 0,155-29 21 16,-3-2-21-16,-152 31 17 0,0 0-17 0,150-31 17 16,-5 5-17-16,-145 26 14 0,0 0-14 0,139-28 14 15,-15 7-14-15,-124 21 12 0,0 0-12 0,116-17 13 16,-8 6-13-16,-108 11 18 0,0 0-18 0,95-5 19 15,-17 5-19-15,-78 0 20 0,0 0-20 0,67 2 21 16,-16 1-21-16,-51-3 22 0,0 0-22 0,39 4 23 16,-16-1-23-16,-23-3 21 0,0 0-21 0,12 4 21 15,-1-1-21-15,-11-3 17 0,0 0-17 0,8 4 18 16,-8-4-18-16,0 0 14 0,0 0-14 0,0 0 15 0,0 0-15 16,0 0 11-16,0 0-11 0,-3-11 11 0,-2-18-11 15,-1-1-1329-15</inkml:trace>
  <inkml:trace contextRef="#ctx0" brushRef="#br0" timeOffset="14011.03">19276 15726 852 0,'0'0'0'0,"0"0"0"16,0 0 0-16,0 0 26 0,0 0-26 0,0 0 27 15,0 0-27-15,0 0 63 0,0 0-63 0,0 0 64 16,0 0-64-16,0 0 50 0,0 0-50 0,0 0 51 16,0 0-51-16,0 0 29 0,0 0-29 0,0 0 30 15,0 0-30-15,0 0 23 0,0 0-23 0,0 0 24 16,0 0-24-16,0 0 19 0,0 0-19 0,0 0 20 15,0 0-20-15,0 0 18 0,0 0-18 0,0 0 18 16,0 0-18-16,0 0 17 0,0 0-17 0,29 5 18 0,2-2-18 16,-31-3 19-16,0 0-19 0,43 4 19 15,8-1-19-15,-51-3 18 0,0 0-18 0,62 2 19 0,21-2-19 16,-83 0 29-16,0 0-29 0,95-2 30 0,5-1-30 16,-100 3 31-16,0 0-31 0,113-5 32 0,18-2-32 15,-131 7 38-15,0 0-38 0,134-7 39 0,-1 1-39 16,-133 6 50-16,0 0-50 0,135-3 50 0,12 1-50 15,-147 2 50-15,0 0-50 0,148-3 50 0,0-1-50 0,-148 4 42 16,0 0-42-16,140-10 43 0,-27 0-43 0,-113 10 36 16,0 0-36-16,104-14 36 0,-19 0-36 0,-85 14 39 15,0 0-39-15,68-19 40 0,-13 2-40 0,-55 17 30 16,0 0-30-16,41-19 31 0,-18 3-31 0,-23 16 23 0,0 0-23 16,3-14 23-16,-29 2-23 0,26 12 14 0,0 0-14 15,-55-28 14-15,-37-24-14 0,2-1-1586 0</inkml:trace>
  <inkml:trace contextRef="#ctx0" brushRef="#br0" timeOffset="17976.9">23086 16068 1065 0,'0'0'0'0,"0"0"0"0,0 0 0 16,0 0 24-16,0 0-24 0,20-15 24 0,-10 13-24 16,-10 2 18-16,0 0-18 0,18-2 19 0,10-1-19 15,-28 3 2-15,0 0-2 0,41-2 3 0,7 0-3 16,-48 2-15-16,0 0 15 0,53-5-14 0,3-2 14 0,-56 7-22 16,0 0 22-16,58-5-22 0,0 2 22 0,-58 3-16 15,0 0 16-15,69-6-16 0,12-2 16 16,-81 8-8-16,0 0 8 0,85-9-7 0,3 4 7 0,-88 5-2 15,0 0 2-15,96-7-2 0,10 0 2 0,-106 7 3 16,0 0-3-16,113-7 4 0,-4 0-4 0,-109 7 27 0,0 0-27 16,111-7 28-16,7 2-28 0,-118 5 46 0,0 0-46 15,108-5 47-15,-11-2-47 0,-97 7 45 0,0 0-45 16,83-5 46-16,-21 3-46 0,-62 2 37 0,0 0-37 0,47 0 38 16,-15 2-38-16,-32-2 31 0,0 0-31 0,20 1 32 15,-10-1-32-15,-10 0 23 0,0 0-23 0,0 0 23 16,-2 13-23-16,2-13 20 0,0 0-20 0,-14 12 20 15,-10 2-20-15,24-14 16 0,0 0-16 0,-30 12 17 16,0-5-17-16,30-7 7 0,0 0-7 0,-25 6 8 16,6 0-8-16,19-6 3 0,0 0-3 0,-18 5 4 15,13-2-4-15,5-3 1 0,0 0-1 0,-9-7 1 16,-12-13-1-16,1-3-1109 0</inkml:trace>
</inkml:ink>
</file>

<file path=ppt/ink/ink4.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2T03:35:15.701"/>
    </inkml:context>
    <inkml:brush xml:id="br0">
      <inkml:brushProperty name="width" value="0.05292" units="cm"/>
      <inkml:brushProperty name="height" value="0.05292" units="cm"/>
      <inkml:brushProperty name="color" value="#FF0000"/>
    </inkml:brush>
  </inkml:definitions>
  <inkml:trace contextRef="#ctx0" brushRef="#br0">7253 11141 415 0,'0'0'0'0,"0"0"0"0,-37-7 0 16,37 7 5-16,0 0-5 0,-32-3 6 0,-5 1-6 16,37 2 18-16,0 0-18 0,-40 2 19 0,-19 5-19 15,59-7 34-15,0 0-34 0,-61 12 34 0,1 5-34 16,60-17 16-16,0 0-16 0,-55 19 17 0,6 2-17 16,49-21 14-16,0 0-14 0,-50 23 14 0,-3 9-14 15,53-32 10-15,0 0-10 0,-56 33 10 16,-6 7-10-16,62-40 10 0,0 0-10 0,-58 42 10 15,3 6-10-15,55-48 8 16,0 0-8-16,-49 49 9 0,-3-4-9 0,52-45 8 16,0 0-8-16,-53 46 8 0,-10 3-8 15,63-49 11-15,0 0-11 0,-60 60 11 0,-5 15-11 16,65-75 9-16,0 0-9 0,-57 83 9 0,8-4-9 16,49-79 7-16,0 0-7 0,-50 87 8 0,10 1-8 0,40-88 7 15,0 0-7-15,-41 90 8 0,4 4-8 0,37-94 5 0,0 0-5 0,-35 90 5 0,-1-6-5 0,36-84 4 16,0 0-4-16,-28 90 4 0,7 4-4 0,21-94 4 0,0 0-4 0,-14 95 4 15,5-5-4-15,9-90 2 0,0 0-2 16,-3 88 2-16,10 4-2 0,-7-92 0 0,0 0 0 0,17 90 1 16,6 0-1-16,-23-90 0 0,0 0 0 0,28 81 0 15,2-5 0-15,-30-76 0 0,0 0 0 0,29 75 0 16,-3 3 0-16,-26-78 0 0,0 0 0 16,32 78 0-16,-4-9 0 0,-28-69 0 0,0 0 0 15,30 66 0-15,2-8 0 0,-32-58 0 0,0 0 0 16,32 52 0-16,5-1 0 0,-37-51 0 0,0 0 0 15,40 48 1-15,1 1-1 0,-41-49 2 0,0 0-2 0,44 43 2 16,2-10-2-16,-46-33 4 0,0 0-4 0,46 27 4 16,3-2-4-16,-49-25 4 0,0 0-4 0,46 17 5 0,7-3-5 15,-53-14 5-15,0 0-5 0,51 10 5 0,11 0-5 16,-62-10 4-16,0 0-4 0,64 9 5 0,-1-4-5 16,-63-5 4-16,0 0-4 0,64 2 4 0,-11-7-4 15,-53 5 4-15,0 0-4 0,56-11 4 0,2-2-4 16,-58 13 2-16,0 0-2 0,62-21 3 0,5-7-3 15,-67 28 3-15,0 0-3 0,72-33 3 0,-6-7-3 16,-66 40 3-16,0 0-3 0,67-41 4 0,0-2-4 0,-67 43 3 16,0 0-3-16,72-42 4 0,6 2-4 0,-78 40 7 15,0 0-7-15,69-41 8 0,-8-11-8 0,-61 52 15 16,0 0-15-16,55-64 15 0,-5-11-15 16,-50 75 23-16,0 0-23 0,49-76 24 0,2 4-24 15,-51 72 21-15,0 0-21 0,50-77 21 16,-3 5-21-16,-47 72 22 0,0 0-22 0,46-82 22 0,-2-9-22 0,-44 91 25 0,0 0-25 0,43-90 25 15,-6 5-25-15,-37 85 22 0,0 0-22 0,31-90 23 16,-1-10-23-16,-30 100 25 0,0 0-25 0,27-104 25 16,-4 5-25-16,-23 99 22 0,0 0-22 0,17-104 23 15,-8-10-23-15,-9 114 16 0,0 0-16 0,6-111 17 16,-10 7-17-16,4 104 13 0,0 0-13 0,-5-100 14 16,-9 0-14-16,14 100 10 0,0 0-10 0,-22-95 10 15,-6 8-10-15,28 87 6 0,0 0-6 0,-40-78 7 16,-6 11-7-16,46 67 4 0,0 0-4 0,-58-61 4 15,-1 1-4-15,59 60 1 0,0 0-1 0,-63-59 2 16,5-2-2-16,58 61 0 0,0 0 0 0,-59-50 0 0,1 5 0 16,58 45 0-16,0 0 0 0,-56-36 0 0,-6 4 0 15,62 32-3-15,0 0 3 0,-60-26-3 0,-4 7 3 16,64 19-32-16,0 0 32 0,-58-12-31 0,9 4 31 16,-1 1-879-16</inkml:trace>
  <inkml:trace contextRef="#ctx0" brushRef="#br0" timeOffset="5003.79">10004 9805 113 0,'0'0'0'0,"0"0"0"0,0 0 0 0,0 0 13 0,0 0-13 16,0 0 13-16,0 0-13 0,0 0 47 0,0 0-47 15,0 0 47-15,27 2-47 0,-27-2 35 0,0 0-35 16,12 5 36-16,4 7-36 0,-16-12 23 0,0 0-23 15,21 9 24-15,6-2-24 0,-27-7 15 0,0 0-15 16,31 5 16-16,3-1-16 0,-34-4 7 0,0 0-7 16,35 0 8-16,4-4-8 0,-39 4 4 0,0 0-4 0,39-9 4 15,0-3-4-15,-39 12 2 0,0 0-2 0,33-19 2 32,3-1-2-32,-36 20 2 0,0 0-2 0,35-21 3 0,-3-3-3 0,-32 24 10 15,0 0-10-15,31-23 10 0,-2 2-10 16,-29 21 21-16,0 0-21 15,26-17 21-15,1 1-21 0,-27 16 32 16,0 0-32-16,21-12 33 0,2 4-33 16,-23 8 38-16,0 0-38 0,14-7 38 0,-5 5-38 15,-9 2 36-15,0 0-36 0,0 0 37 0,0 0-37 16,0 0 29-16,0 0-29 0,5 9 30 0,-14-2-30 0,-1 3-502 0</inkml:trace>
  <inkml:trace contextRef="#ctx0" brushRef="#br0" timeOffset="34158.48">10350 9951 371 0,'0'0'0'0,"34"-12"0"15,54-18 0-15,-88 30 11 0,0 0-11 0,106-29 11 16,-2 6-11-16,-104 23 27 0,0 0-27 0,81-19 27 15,-17 0-27-15,-64 19 38 0,0 0-38 0,47-15 38 16,-24 6-38 0,-23 9 49-16,0 0-49 0,0 0 50 0,-35-5-50 0,35 5 30 0,0 0-30 0,-60 3 31 15,-30 9-31-15,90-12 23 0,0 0-23 16,-108 23 23-16,-13 10-23 0,121-33 18 16,0 0-18-16,-131 38 18 0,-10 12-18 15,141-50 4-15,0 0-4 16,-140 52 4-16,1 2-4 0,139-54 0 0,0 0 0 0,-122 45 1 0,18-6-1 0,4 3-521 0</inkml:trace>
  <inkml:trace contextRef="#ctx0" brushRef="#br0" timeOffset="34344.65">9738 10110 494 0,'0'0'0'0,"21"-5"0"0,28-7 0 0,-49 12-1 16,0 0 1-16,64-14 0 0,0 2 0 0,-64 12-1 0,0 0 1 15,67-11-1-15,-4 10 1 0,-63 1-1 0,0 0 1 16,55 0 0-16,-15 6 0 0,-40-6 0 0,0 0 0 15,29 9 0-15,-12 2 0 0,-17-11 1 0,0 0-1 16,4 10 1-16,-18 2-1 0,5 0-309 0</inkml:trace>
  <inkml:trace contextRef="#ctx0" brushRef="#br0" timeOffset="36827.54">11907 9965 225 0,'0'0'0'0,"0"0"0"0,-41 43 0 16,41-43 3-16,0 0-3 0,-30 34 3 0,5 3-3 0,25-37 7 16,0 0-7-16,-17 27 8 0,8-4-8 0,9-23 25 15,0 0-25-15,4 17 26 0,13 1-26 16,-17-18 53-16,0 0-53 0,27 3 53 0,15-10-53 0,-42 7 32 0,0 0-32 15,56-14 32-15,13-3-32 0,-69 17 30 16,0 0-30-16,76-24 30 0,5-2-30 31,-81 26 35-31,0 0-35 0,87-33 35 0,8-3-35 0,-95 36 39 16,0 0-39-16,94-35 40 0,1 6-40 0,-95 29 50 0,0 0-50 0,88-33 51 0,0 5-51 16,-88 28 47-16,0 0-47 15,82-35 47-15,-5 1-47 0,-77 34 44 16,0 0-44-16,71-35 45 0,-11 2-45 15,-60 33 36-15,0 0-36 0,44-29 37 16,-12 3-37-16,-32 26 31 16,0 0-31-16,23-24 31 0,-14 5-31 0,-9 19 25 15,0 0-25-15,0-16 26 0,-9 0-26 16,9 16 19-16,0 0-19 0,-21-17 20 0,-20 5-20 0,41 12 16 16,0 0-16-16,-51-3 16 0,-13 11-16 0,64-8 11 0,0 0-11 0,-67 14 12 0,4 9-12 0,63-23 10 0,0 0-10 0,-64 24 11 0,6 0-11 0,58-24 8 0,0 0-8 0,-50 21 8 0,5 3-8 15,45-24 7-15,0 0-7 0,-41 23 8 16,0-4-8-16,41-19 7 0,0 0-7 0,-31 17 8 0,9-3-8 15,22-14 2-15,0 0-2 0,-14 12 3 0,0 0-3 16,14-12 0-16,0 0 0 0,-9 15 0 0,6 6 0 16,-1 0-924-16</inkml:trace>
  <inkml:trace contextRef="#ctx0" brushRef="#br0" timeOffset="37586.75">14547 9951 180 0,'0'0'0'0,"19"-5"0"16,17-8 0-16,-36 13 6 0,0 0-6 0,56-20 6 15,9 4-6-15,-65 16 6 0,0 0-6 0,69-16 6 16,0 3-6-16,-69 13 4 0,0 0-4 0,71-16 4 15,-6 0-4-15,-65 16 3 0,0 0-3 0,65-17 4 16,-1 5-4 0,-64 12 5-16,0 0-5 0,56-7 6 15,-8-1-6-15,-48 8 8 0,0 0-8 0,40-4 9 0,-17-1-9 16,-23 5 11-16,0 0-11 0,13-2 11 16,-3-1-11-16,-10 3 25 0,0 0-25 0,9-2 26 0,-9 2-26 15,0 0 35-15,0 0-35 0,0 0 36 0,-18-5-36 0,18 5 36 16,0 0-36-16,-28-2 36 0,-21 0-36 15,49 2 33-15,0 0-33 0,-57 2 33 0,-8 8-33 16,65-10 17-16,0 0-17 0,-72 21 18 16,-10 5-18-16,5 2-363 15</inkml:trace>
</inkml:ink>
</file>

<file path=ppt/ink/ink40.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2-02T02:41:21.855"/>
    </inkml:context>
    <inkml:brush xml:id="br0">
      <inkml:brushProperty name="width" value="0.05292" units="cm"/>
      <inkml:brushProperty name="height" value="0.05292" units="cm"/>
      <inkml:brushProperty name="color" value="#FF0000"/>
    </inkml:brush>
  </inkml:definitions>
  <inkml:trace contextRef="#ctx0" brushRef="#br0">19825 12552 628 0,'0'0'0'0,"0"0"0"0,0 0 0 16,0 0 25-16,0 0-25 0,0 0 26 0,0 0-26 15,0 0 59-15,0 0-59 0,0 0 59 0,0 0-59 16,0 0 44-16,0 0-44 0,0 0 44 0,0 0-44 15,0 0 25-15,0 0-25 0,-19 33 26 0,15 3-26 16,4-36 20-16,0 0-20 0,-2 47 21 0,-5 5-21 16,7-52 18-16,0 0-18 0,-8 60 18 0,-1 6-18 15,9-66 15-15,0 0-15 0,-6 81 15 78,1 21-15-78,5-102 21 0,0 0-21 0,-9 116 21 0,1 16-21 0,8-132 22 0,0 0-22 0,-9 143 23 0,-2 29-23 16,11-172 34-16,0 0-34 0,-12 202 34 0,-8 27-34 0,20-229 37 0,0 0-37 0,-21 237 38 0,-11 2-38 0,32-239 39 0,0 0-39 0,-28 230 40 0,0-10-40 0,28-220 34 0,0 0-34 0,-28 204 34 0,-1-12-34 0,29-192 30 16,0 0-30-16,-24 163 31 0,3-25-31 0,21-138 33 0,0 0-33 15,-16 106 33-15,2-30-33 0,14-76 30 0,0 0-30 16,-6 53 30-16,-1-25-30 0,7-28 22 0,0 0-22 0,-2 16 23 16,4-6-23-16,-2-10 18 0,0 0-18 0,9-21 19 15,5-43-19-15,2 0-1207 0</inkml:trace>
  <inkml:trace contextRef="#ctx0" brushRef="#br0" timeOffset="1130.76">19882 12566 998 0,'0'0'0'0,"19"-2"0"15,27-3 0-15,-46 5 40 0,0 0-40 0,67-4 40 16,23 4-40-16,-90 0 78 0,0 0-78 0,95-2 79 16,1-1-79-16,-96 3 53 0,0 0-53 0,104-2 54 15,12 2-54-15,-116 0 36 0,0 0-36 0,113 0 36 0,-7-1-36 16,-106 1 24-16,0 0-24 0,104 0 24 0,4 1-24 15,-108-1 20-15,0 0-20 0,100 0 20 0,-10-1-20 16,-90 1 14-16,0 0-14 0,85-6 15 0,-4 5-15 16,-81 1 10-16,0 0-10 0,76 0 11 0,-9 3-11 15,-67-3 8-15,0 0-8 0,57 5 8 0,-18 2-8 16,-39-7 4-16,0 0-4 0,28 5 4 0,-12-1-4 0,-16-4 2 16,0 0-2-16,14 9 2 0,0 10-2 0,-14-19 2 15,0 0-2-15,14 29 2 0,-5 13-2 0,-9-42 2 16,0 0-2-16,0 48 3 0,-5 6-3 0,5-54 4 15,0 0-4-15,-13 60 5 0,-1 13-5 0,14-73 7 0,0 0-7 16,-21 88 8-16,5 21-8 0,16-109 15 16,0 0-15-16,-16 126 16 0,2 8-16 0,14-134 19 15,0 0-19-15,-12 145 20 0,3 4-20 0,9-149 21 0,0 0-21 16,-2 163 22-16,11 4-22 0,-9-167 20 0,0 0-20 16,16 167 21-16,8-8-21 0,-24-159 19 0,0 0-19 0,27 150 20 15,6-11-20-15,-33-139 18 0,0 0-18 16,36 138 18-16,3 1-18 0,-39-139 15 0,0 0-15 15,37 136 16-15,-6-11-16 16,-31-125 15-16,0 0-15 16,32 121 16-16,-4-8-16 15,-28-113 10-15,0 0-10 0,23 103 10 16,-10-7-10-16,-13-96 7 16,0 0-7-16,3 93 8 0,-10-1-8 0,7-92 6 15,0 0-6-15,-21 79 6 0,-14-15-6 0,35-64 4 16,0 0-4-16,-53 52 5 0,-18-8-5 15,71-44 4-15,0 0-4 16,-88 34 4-16,-20-1-4 0,108-33 4 16,0 0-4-16,-127 28 4 0,-12-4-4 15,139-24 3 1,0 0-3-16,-145 26 4 0,-8 3-4 0,153-29 3 16,0 0-3-16,-161 30 3 15,-8-1-3-15,169-29 5 16,0 0-5-16,-168 24 6 0,9-3-6 0,159-21 5 15,0 0-5-15,-141 16 6 0,19-6-6 16,122-10 7-16,0 0-7 16,-111 0 7-16,7-8-7 0,104 8 7 15,0 0-7-15,-92-16 8 0,14-5-8 0,78 21 8 16,0 0-8-16,-63-27 8 0,17-13-8 0,46 40 3 16,0 0-3-16,-28-47 4 0,15-7-4 15,13 54 1-15,0 0-1 0,0-72 1 0,6-24-1 0,-1 0-1489 16</inkml:trace>
  <inkml:trace contextRef="#ctx0" brushRef="#br0" timeOffset="2674.22">20362 13041 617 0,'0'0'0'0,"0"0"0"0,35-6 0 0,-35 6 18 0,0 0-18 16,37-6 19-16,4-1-19 0,-41 7 49 0,0 0-49 16,46-5 49-16,6 4-49 0,-52 1 9 0,0 0-9 15,55 0 10-15,-7 1-10 0,-48-1-1 0,0 0 1 16,37 2-1-16,-14-4 1 0,0 1-517 0</inkml:trace>
  <inkml:trace contextRef="#ctx0" brushRef="#br0" timeOffset="2855.34">20296 13526 908 0,'0'0'0'0,"7"0"0"0,11 0 0 15,-18 0 4-15,0 0-4 0,25-7 4 0,10-10-4 16,-35 17-6-16,0 0 6 0,44-19-6 0,9 3 6 16,-2 1-618-16</inkml:trace>
  <inkml:trace contextRef="#ctx0" brushRef="#br0" timeOffset="2974.03">20932 13358 561 0,'0'0'0'0,"12"-2"0"0,25-4 0 0,-37 6-4 16,0 0 4-16,41-6-3 0,-10 6 3 0,-31 0 0 16,0 0 0-16,27 2 0 0,-13 2 0 15,-14-4-1-15,0 0 1 0,2 8-1 0,-16 8 1 16,0 1-354-16</inkml:trace>
  <inkml:trace contextRef="#ctx0" brushRef="#br0" timeOffset="3187.36">20348 13960 863 0,'0'0'0'0,"17"-5"0"15,29-9 0-15,-46 14 1 0,0 0-1 0,64-17 1 0,8-2-1 16,-72 19-1-16,0 0 1 0,69-16-1 16,-9 3 1-16,0 1-588 0</inkml:trace>
  <inkml:trace contextRef="#ctx0" brushRef="#br0" timeOffset="3475.87">20446 14369 953 0,'0'0'0'15,"16"-4"0"-15,28-6 0 0,-44 10-7 0,0 0 7 0,53-14-6 16,7 0 6-16,-60 14-26 0,0 0 26 0,60-14-26 16,6 2 26-16,-3 0-606 0</inkml:trace>
  <inkml:trace contextRef="#ctx0" brushRef="#br0" timeOffset="3745.42">20095 15205 919 0,'0'0'0'0,"18"-4"0"0,33-4 0 0,-51 8-18 16,0 0 18-16,67-11-17 0,-2-3 17 0,-65 14-9 15,0 0 9-15,73-12-9 0,3 2 9 0,-76 10 0 16,0 0 0-16,72-9 0 0,-5 6 0 0,-67 3 1 16,0 0-1-16,55 0 2 15,-16 3-2-15,-1 1-592 0</inkml:trace>
  <inkml:trace contextRef="#ctx0" brushRef="#br0" timeOffset="3945.44">20129 15641 863 0,'0'0'0'0,"10"0"0"16,20 0 0-16,-30 0 12 0,0 0-12 0,44-4 12 15,11-4-12-15,-55 8-4 0,0 0 4 0,65-11-3 16,8-3 3-16,-1 2-600 0</inkml:trace>
  <inkml:trace contextRef="#ctx0" brushRef="#br0" timeOffset="20021.59">23101 12413 225 0,'0'0'0'0,"0"0"0"0,0 0 0 15,0 0 26-15,0 0-26 0,0 0 27 0,-23 18-27 16,23-18 101-16,0 0-101 0,0 0 102 0,-6 12-102 16,6-12 109-16,0 0-109 0,-5 12 109 0,2 7-109 15,3-19 89-15,0 0-89 0,0 24 90 0,0 6-90 16,0-30 64-16,0 0-64 0,8 43 64 0,12 17-64 0,-20-60 45 15,0 0-45-15,23 76 45 0,0 11-45 16,-23-87 35-16,0 0-35 0,21 102 36 31,-4 23-36-31,-17-125 33 0,0 0-33 0,11 140 33 16,-4 26-33-16,-7-166 29 0,0 0-29 0,5 197 29 0,-6 16-29 0,1-213 24 16,0 0-24-16,-6 223 25 0,1 8-25 15,5-231 21-15,0 0-21 0,-2 219 22 0,2-8-22 0,0-211 17 0,0 0-17 0,0 189 18 0,2-19-18 0,-2-170 14 0,0 0-14 0,5 149 15 16,2-11-15-16,-7-138 12 0,0 0-12 0,7 121 13 15,-3-14-13-15,-4-107 13 0,0 0-13 0,-7 101 13 16,-9 4-13-16,16-105 11 0,0 0-11 0,-21 101 12 16,-6-10-12-16,27-91 18 0,0 0-18 0,-31 89 19 15,-3-3-19-15,34-86 16 0,0 0-16 0,-28 83 17 16,7-12-17-16,21-71 5 0,0 0-5 16,-13 50 6-16,6-22-6 0,7-28 1 0,0 0-1 0,0 0 1 15,27-21-1-15,-27 21-1 0,0 0 1 0,16-53 0 16,-13-39 0-16,1 0-1143 0</inkml:trace>
  <inkml:trace contextRef="#ctx0" brushRef="#br0" timeOffset="21110.81">22839 12488 964 0,'0'0'0'0,"0"0"0"15,0 0 0-15,0 0 0 0,0 0 0 0,27-11 0 16,-9 11 0-16,-18 0 1 0,0 0-1 0,28 0 1 0,16-1-1 16,-44 1 12-16,0 0-12 0,53-2 12 0,10 2-12 15,-63 0 17-15,0 0-17 0,76-4 17 0,18 1-17 16,-94 3 16-16,0 0-16 0,102-4 17 0,6-1-17 16,-108 5 13-16,0 0-13 0,114-5 14 0,15-2-14 15,-129 7 22-15,0 0-22 16,141-7 23-16,8 2-23 15,-149 5 30-15,0 0-30 0,159-5 31 16,1-2-31-16,-160 7 35 16,0 0-35-16,164-7 36 0,-3 0-36 15,-161 7 30-15,0 0-30 0,160-10 30 0,-4-2-30 0,-156 12 36 0,0 0-36 0,143-9 37 0,-16 0-37 16,-127 9 37-16,0 0-37 0,116-3 38 0,-10 3-38 0,-106 0 32 0,0 0-32 0,97 5 33 0,-17 7-33 0,-80-12 22 16,0 0-22-16,70 19 23 0,-12 7-23 0,-58-26 17 0,0 0-17 15,50 35 18-15,-13 5-18 0,-37-40 12 0,0 0-12 0,30 57 13 16,-9 17-13-16,-21-74 9 0,0 0-9 15,16 88 9-15,-4 6-9 0,-12-94 7 0,0 0-7 0,7 104 7 16,-5 18-7-16,-2-122 6 0,0 0-6 0,7 132 7 16,11 3-7-16,-18-135 9 0,0 0-9 15,21 149 10-15,0 10-10 0,-21-159 11 0,0 0-11 0,25 171 11 16,3 8-11-16,-28-179 9 0,0 0-9 0,28 185 10 16,-3 3-10-16,-25-188 10 0,0 0-10 0,21 191 11 15,-3-3-11-15,-18-188 13 0,0 0-13 0,14 187 14 16,-7-2-14-16,-7-185 14 0,0 0-14 0,2 177 15 15,-9-9-15-15,7-168 13 0,0 0-13 0,-13 157 14 16,-4-10-14-16,17-147 12 0,0 0-12 0,-23 120 13 0,-5-27-13 16,28-93 13-16,0 0-13 0,-41 75 13 15,-14-6-13-15,55-69 11 16,0 0-11-16,-63 57 12 0,-10-15-12 0,73-42 9 16,0 0-9-16,-79 27 9 0,-9-13-9 15,88-14 6-15,0 0-6 16,-101 4 6-16,-10-10-6 0,111 6 3 15,0 0-3-15,-122-10 3 0,-7-6-3 16,129 16 3-16,0 0-3 0,-137-19 4 16,-4-5-4-16,141 24 1 0,0 0-1 0,-154-22 2 15,-7 4-2-15,161 18 0 16,0 0 0-16,-165-15 0 0,-3 3 0 16,168 12 0-16,0 0 0 15,-161-11 0-15,6 4 0 0,155 7-1 16,0 0 1-16,-150-1 0 0,2 8 0 15,148-7-1-15,0 0 1 0,-148 12-1 0,8 2 1 16,140-14 0-16,0 0 0 0,-125 13 0 16,21-1 0-16,104-12-1 15,0 0 1-15,-97 6 0 0,14-10 0 16,83 4 0-16,0 0 0 0,-69-14 0 0,19-13 0 16,-4-1-1413-16</inkml:trace>
  <inkml:trace contextRef="#ctx0" brushRef="#br0" timeOffset="21554.78">23725 13138 751 0,'0'0'0'15,"0"0"0"-15,0 0 0 0,0 0 35 0,0 0-35 16,0 0 35-16,44-7-35 0,-44 7 65 0,0 0-65 0,36-3 65 15,3 3-65-15,-39 0 37 0,0 0-37 16,44-3 37-16,7-4-37 0,-51 7 19 0,0 0-19 0,58-12 20 16,18-4-20-16,-76 16 12 0,0 0-12 15,83-21 12-15,3 0-12 0,-86 21 8 0,0 0-8 16,92-22 8-16,2 1-8 16,-94 21 1-16,0 0-1 0,91-17 2 15,8 3-2-15,-99 14 0 16,0 0 0-16,96-10 0 0,-17 4 0 15,-79 6-1-15,0 0 1 0,69 2-1 16,-11 9 1-16,0-1-769 16</inkml:trace>
  <inkml:trace contextRef="#ctx0" brushRef="#br0" timeOffset="21986.95">24121 13940 740 0,'0'0'0'0,"40"-7"0"0,61-12 0 16,-101 19-7-16,0 0 7 0,116-18-6 0,-5 10 6 16,2-4-486-16</inkml:trace>
  <inkml:trace contextRef="#ctx0" brushRef="#br0" timeOffset="22233.84">24193 14154 1155 0,'0'0'0'0,"28"-7"0"0,37-5 0 0,-65 12-11 0,0 0 11 0,85-21-11 15,21-11 11-15,-106 32-30 0,0 0 30 16,111-40-29-16,2 2 29 0,-113 38 1 0,0 0-1 16,111-37 1-16,1 10-1 0,-112 27 27 15,0 0-27-15,100-21 28 0,-13 5-28 0,-87 16 45 0,0 0-45 16,68-10 45-16,-23 5-45 0,-45 5 27 0,0 0-27 0,30-5 28 16,-13 6-28-16,-1 3-897 0</inkml:trace>
  <inkml:trace contextRef="#ctx0" brushRef="#br0" timeOffset="22497.45">24071 14866 1009 0,'0'0'0'0,"35"-9"0"0,61-15 0 0,-96 24 24 16,0 0-24-16,113-28 24 0,1-1-24 15,-114 29 21-15,0 0-21 0,103-26 22 0,-13 1-22 16,-90 25 2-16,0 0-2 0,72-19 3 0,-28 9-3 0,-44 10-2 16,0 0 2-16,30-9-1 0,-14 6 1 0,0-1-767 15</inkml:trace>
  <inkml:trace contextRef="#ctx0" brushRef="#br0" timeOffset="22666.79">24163 15129 1043 0,'0'0'0'0,"32"-7"0"16,51-12 0-16,-83 19 0 0,0 0 0 0,109-25 0 15,8-1 0-15,-117 26-26 0,0 0 26 0,118-26-26 16,-14 6 26-16,-2-3-684 0</inkml:trace>
  <inkml:trace contextRef="#ctx0" brushRef="#br0" timeOffset="22860.62">24881 15364 1043 0,'0'0'0'0,"18"0"0"0,30 0 0 0,-48 0 2 15,0 0-2-15,67 0 3 0,8 2-3 0,-75-2-2 16,0 0 2-16,76 3-2 0,-10-1 2 0,-3 0-723 16</inkml:trace>
  <inkml:trace contextRef="#ctx0" brushRef="#br0" timeOffset="23981.06">20332 16728 1155 0,'0'0'0'0,"0"0"0"0,0 0 0 0,0 0-40 0,0 0 40 16,0 0-39-16,-7 17 39 0,7-17-7 15,0 0 7-15,-4 15-7 0,-10 17 7 0,14-32-23 0,0 0 23 16,-16 38-22-16,-3 1 22 0,19-39-30 0,0 0 30 16,-20 44-30-16,3 4 30 0,17-48-24 0,0 0 24 15,-16 56-23-15,9 8 23 0,7-64-17 0,0 0 17 16,0 57-17-16,5-17 17 0,-5-40-2 0,0 0 2 16,18 36-1-16,12 2 1 0,-30-38 3 0,0 0-3 15,37 31 3 1,2-17-3-16,-39-14 22 0,0 0-22 0,44 0 23 15,-2-16-23-15,-42 16 41 16,0 0-41-16,44-29 42 0,0-11-42 16,-44 40 59-16,0 0-59 0,34-57 60 15,-2-16-60-15,-32 73 63 16,0 0-63 0,22-74 63-16,-11 5-63 0,-11 69 56 15,0 0-56-15,0-68 57 0,-12 6-57 0,12 62 39 16,0 0-39-16,-23-55 40 0,-18 10-40 15,41 45 36-15,0 0-36 0,-46-32 36 16,-10 24-36-16,56 8 28 0,0 0-28 0,-62 14 28 0,-5 24-28 16,67-38 21-16,0 0-21 15,-67 53 21-15,-4 17-21 0,71-70 13 16,0 0-13-16,-58 76 13 0,16 0-13 0,-1 2-1170 16</inkml:trace>
  <inkml:trace contextRef="#ctx0" brushRef="#br0" timeOffset="24563.1">23979 17017 1143 0,'0'0'0'0,"0"0"0"0,0 0 0 16,0 0 8-16,0 0-8 0,23-11 8 0,-16 13-8 16,-7-2 19-16,0 0-19 0,4 7 19 0,-4 3-19 15,0-10 44-15,0 0-44 0,3 23 44 0,-3 17-44 16,0-40 36-16,0 0-36 0,2 46 37 0,-2-1-37 16,0-45 29-16,0 0-29 0,2 40 29 0,3-2-29 0,-5-38 33 15,0 0-33-15,6 33 34 0,-6-7-34 0,0-26 36 16,0 0-36-16,-4 19 36 0,1-3-36 0,3-16 31 15,0 0-31-15,-4 8 32 0,4-8-32 0,0 0 34 16,0 0-34-16,-7-15 35 0,14-25-35 0,-7 40 33 16,0 0-33-16,18-59 34 0,13-21-34 15,-31 80 39-15,0 0-39 0,48-88 39 0,16 5-39 16,-64 83 43-16,0 0-43 16,65-69 43-16,-2 13-43 0,-63 56 36 0,0 0-36 15,59-36 36-15,-8 21-36 0,-51 15 26 16,0 0-26-16,40-2 27 0,-11 10-27 0,-29-8 12 0,0 0-12 0,21 32 12 0,-2 30-12 0,-19-62 6 0,0 0-6 0,13 76 6 15,-17 14-6-15,4-90 2 0,0 0-2 0,-9 90 2 16,-5-9-2-16,14-81 0 0,0 0 0 0,-12 68 1 16,6-28-1-16,1 0-1503 0</inkml:trace>
  <inkml:trace contextRef="#ctx0" brushRef="#br0" timeOffset="36929.96">20946 17065 550 0,'0'0'0'0,"0"0"0"15,0 0 0-15,0 0 24 0,0 0-24 0,-16 28 25 16,12-21-25-16,4-7 97 0,0 0-97 0,0 0 98 16,0 10-98-16,0-10 100 0,0 0-100 0,0 0 101 15,2 9-101-15,-2-9 78 0,0 0-78 0,13 0 79 16,15-2-79-16,-28 2 44 0,0 0-44 0,42-19 45 16,18-30-45-16,-60 49 30 0,0 0-30 0,78-70 30 15,15-20-30-15,-93 90 21 0,0 0-21 0,106-109 22 16,18-16-22-1,-124 125 12-15,0 0-12 0,139-149 13 16,4-7-13-16,-2 1-967 0</inkml:trace>
  <inkml:trace contextRef="#ctx0" brushRef="#br0" timeOffset="37482.86">24509 17569 684 0,'0'0'0'0,"0"0"0"0,0 0 0 15,0 0 23-15,0 0-23 0,-23 1 24 0,23-1-24 16,0 0 26-16,0 0-26 0,0 0 27 0,0 0-27 16,0 0 20-16,0 0-20 0,2 9 20 0,10 0-20 15,-12-9 10-15,0 0-10 0,19 12 11 0,20 7-11 16,-39-19 9-16,0 0-9 0,46 17 10 0,0-5-10 15,-46-12 9-15,0 0-9 0,49 4 9 0,8-9-9 16,-57 5 13-16,0 0-13 0,67-20 14 0,12-18-14 16,-79 38 57-16,0 0-57 15,90-52 57-15,11-12-57 0,-101 64 82 16,0 0-82-16,104-76 82 0,-2-17-82 16,-102 93 76-16,0 0-76 0,96-125 77 0,-10-51-77 15,-1 1-945-15</inkml:trace>
</inkml:ink>
</file>

<file path=ppt/ink/ink41.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2-02T02:42:22.467"/>
    </inkml:context>
    <inkml:brush xml:id="br0">
      <inkml:brushProperty name="width" value="0.05292" units="cm"/>
      <inkml:brushProperty name="height" value="0.05292" units="cm"/>
      <inkml:brushProperty name="color" value="#FF0000"/>
    </inkml:brush>
  </inkml:definitions>
  <inkml:trace contextRef="#ctx0" brushRef="#br0">12463 6427 102 0,'0'0'0'0,"0"0"0"0,24-7 0 15,-24 7 0-15,0 0 0 0,27-5 1 0,6 2-1 0,-33 3 2 16,0 0-2-16,36-4 2 0,1-1-2 0,-37 5 10 15,0 0-10-15,44-9 10 0,0-1-10 0,-44 10 13 16,0 0-13-16,51-9 14 0,7 4-14 0,-58 5 7 16,0 0-7-16,59-3 7 0,4 3-7 0,-63 0 4 15,0 0-4-15,65 1 5 16,-1 6-5-16,-64-7 2 0,0 0-2 16,62 4 3-16,0-2-3 15,-62-2 2-15,0 0-2 0,68 1 3 0,8 4-3 16,-76-5 1-16,0 0-1 15,73 6 2-15,-5 4-2 16,-68-10 0-16,0 0 0 0,67 9 1 0,2-6-1 16,-69-3 0-1,0 0 0-15,76 9 1 0,5 6-1 16,-81-15 0-16,0 0 0 16,82 16 0-16,-3-4 0 0,-79-12 0 15,0 0 0-15,81 9 0 0,4-1 0 0,-85-8-1 16,0 0 1-16,90 7 0 0,3 2 0 0,-93-9-1 15,0 0 1-15,97 2 0 0,-3-2 0 0,-94 0-1 16,0 0 1-16,101-2-1 0,6 2 1 0,-107 0-1 16,0 0 1-16,101 0-1 0,-6 0 1 15,-95 0 0-15,0 0 0 0,97-7 0 0,7 2 0 16,-104 5 0 0,0 0 0-16,101-9 0 0,-8 6 0 15,-93 3 0-15,0 0 0 16,92-4 1-16,3-1-1 0,-95 5 1 15,0 0-1-15,94-3 2 0,-8-1-2 16,-86 4 4-16,0 0-4 0,85 0 4 0,-12 0-4 16,-73 0 7-1,0 0-7-15,75-3 7 0,7 6-7 16,-82-3 6-16,0 0-6 16,79 4 7-16,0-3-7 0,-79-1 2 15,0 0-2-15,73 4 3 0,-1-1-3 16,-72-3 0-16,0 0 0 15,72 5 0-15,15-3 0 0,-87-2-1 16,0 0 1-16,90 0 0 0,-4-3 0 16,-86 3-4-1,0 0 4-15,90-9-4 0,0-5 4 16,-3 0-106-16</inkml:trace>
  <inkml:trace contextRef="#ctx0" brushRef="#br0" timeOffset="191.06">17109 6415 180 0,'0'0'0'0,"18"0"0"0,37-3 0 0,-55 3 1 0,0 0-1 0,75-9 2 0,21 0-2 0,-96 9 1 0,0 0-1 0,97-7 1 0,-4 4-1 0,-93 3 4 0,0 0-4 0,99-2 4 31,7-1-4-31,-106 3 11 0,0 0-11 0,111-4 12 0,-7 1-12 0,-104 3 14 0,0 0-14 0,113-4 15 0,6 3-15 0,-119 1 23 0,0 0-23 0,120-4 23 0,-9 1-23 0,-111 3 20 0,0 0-20 0,111-2 20 0,5-1-20 0,-116 3 18 0,0 0-18 0,112 0 19 0,-8 0-19 0,-104 0 22 0,0 0-22 0,99-4 23 0,3 1-23 0,-102 3 25 0,0 0-25 0,104-2 26 0,-10 4-26 0,-94-2 16 0,0 0-16 0,91 3 17 0,-1-6-17 0,-90 3 10 16,0 0-10-16,83-2 11 0,5-1-11 0,-88 3 6 0,0 0-6 0,87-4 7 0,-15-1-7 0,-72 5 3 0,0 0-3 0,69-7 4 0,-4-2-4 0,-65 9 1 0,0 0-1 0,60-8 1 0,-5-4-1 0,-55 12 2 0,0 0-2 0,46-7 3 0,-14 1-3 16,-32 6 5-16,0 0-5 0,30-7 6 0,-4-5-6 15,-26 12 8-15,0 0-8 0,27-12 8 0,-8 0-8 16,-19 12 9-16,0 0-9 0,14-15 9 0,4-3-9 16,-18 18 12-16,0 0-12 0,11-27 13 0,-1-10-13 15,-10 37 22-15,0 0-22 0,4-41 22 0,-8 1-22 16,4 40 37-16,0 0-37 0,-5-45 38 0,-2 2-38 0,7 43 44 15,0 0-44-15,-6-42 44 0,3 6-44 0,3 36 40 16,0 0-40-16,0-45 41 0,-4-14-41 0,3 2-618 16</inkml:trace>
  <inkml:trace contextRef="#ctx0" brushRef="#br0" timeOffset="2075.14">12595 5931 292 0,'0'0'0'0,"0"0"0"0,0 0 0 15,0 0 12-15,0 0-12 0,5 27 12 0,-8 10-12 16,3-37 21-16,0 0-21 0,-6 48 22 0,-8 18-22 15,14-66 38-15,0 0-38 0,-12 69 39 0,-11 2-39 16,23-71 11-16,0 0-11 0,-23 78 12 0,-3 14-12 16,-1-2-285-16</inkml:trace>
  <inkml:trace contextRef="#ctx0" brushRef="#br0" timeOffset="8633.81">13343 3733 180 0,'0'0'0'0,"0"0"0"0,-31 29 0 16,31-29 13-16,0 0-13 0,-29 37 14 0,-2 11-14 16,31-48 19-16,0 0-19 0,-30 57 19 0,0 7-19 15,30-64 10-15,0 0-10 0,-30 64 10 0,-2 5-10 16,32-69 6-16,0 0-6 0,-36 77 7 0,-1 11-7 15,37-88 5-15,0 0-5 0,-37 90 6 32,-1-5-6-32,38-85 4 15,0 0-4-15,-43 79 4 0,3-1-4 0,40-78 7 0,0 0-7 0,-39 73 7 0,10-9-7 16,29-64 9-16,0 0-9 0,-30 57 9 0,6-9-9 16,24-48 11-16,0 0-11 15,-21 42 11-15,5-7-11 0,16-35 11 0,0 0-11 0,-13 24 11 0,5-10-11 0,-1 1-220 0</inkml:trace>
  <inkml:trace contextRef="#ctx0" brushRef="#br0" timeOffset="9353.2">12588 4934 147 0,'0'0'0'0,"0"0"0"16,0 19 0-16,0-19 9 0,0 0-9 0,-2 17 9 0,-5-1-9 15,7-16 19-15,0 0-19 0,-5 15 20 0,1-3-20 16,4-12 27-16,0 0-27 0,-1 9 28 0,1-9-28 15,0 0 37-15,0 0-37 0,0 0 37 0,17 0-37 16,-17 0 38-16,0 0-38 0,25-12 39 0,14-9-39 16,-39 21 46-16,0 0-46 0,46-33 46 0,8-5-46 15,-54 38 44-15,0 0-44 0,67-41 44 0,6-8-44 16,-1 1-383-16</inkml:trace>
  <inkml:trace contextRef="#ctx0" brushRef="#br0" timeOffset="52640.39">16553 5951 393 0,'0'0'0'16,"20"-1"0"-16,33-3 0 0,-53 4 15 0,0 0-15 15,74-3 16-15,11-4-16 0,-85 7 42 0,0 0-42 16,91-2 43-16,8 2-43 0,-99 0 34 0,0 0-34 0,97-3 35 15,-2-3-35-15,-95 6 25 16,0 0-25-16,96-3 25 0,-4 0-25 0,-92 3 18 0,0 0-18 0,88 0 19 16,-14 0-19-16,-74 0 9 0,0 0-9 0,62-4 10 15,-16 1-10-15,-46 3 7 0,0 0-7 0,33-2 7 16,-13 2-7-16,-20 0 1 0,0 0-1 0,10 0 1 16,-10 0-1-16,0 0 0 0,0 0 0 0,-10-4 1 15,-20 4-1-15,30 0 0 0,0 0 0 0,-45 0 0 16,-13 0 0-16,58 0-3 0,0 0 3 0,-76 4-2 15,-14 1 2-15,90-5-5 0,0 0 5 0,-93 7-5 16,-11 2 5-16,104-9-9 0,0 0 9 0,-110 7-9 0,-6 5 9 16,116-12-10-16,0 0 10 0,-122 14-10 0,5 5 10 15,117-19-4-15,0 0 4 0,-112 17-3 0,6 4 3 16,106-21-2-16,0 0 2 0,-96 24-1 0,22 0 1 16,74-24 0-16,0 0 0 0,-56 23 0 0,17-6 0 15,39-17 0-15,0 0 0 0,-25 12 0 0,16-5 0 16,9-7 0-16,0 0 0 0,7 0 0 0,18 2 0 15,-25-2 0-15,0 0 0 0,39-2 0 16,14-5 0-16,-53 7 0 0,0 0 0 0,69-12 0 16,14 0 0-16,-83 12-1 15,0 0 1-15,91-9 0 0,10 0 0 16,-101 9-1-16,0 0 1 0,111-3 0 16,4 0 0-16,-115 3 0 0,0 0 0 0,120-6 0 0,-11 6 0 0,-109 0 5 15,0 0-5-15,113 0 6 0,0 0-6 0,-113 0 14 0,0 0-14 0,108 2 15 0,-13 2-15 0,-95-4 18 0,0 0-18 16,81 0 18-16,-6-6-18 0,-75 6 19 15,0 0-19-15,60-3 19 0,-18-6-19 0,-42 9 22 0,0 0-22 0,28-3 23 16,-14-1-23-16,-14 4 23 0,0 0-23 0,0 0 24 16,-19-8-24-16,19 8 24 0,0 0-24 0,-35-7 24 15,-20 5-24-15,55 2 19 0,0 0-19 0,-69 0 20 16,-16 0-20-16,85 0 14 0,0 0-14 0,-99 0 14 16,-15 0-14-16,114 0 9 0,0 0-9 0,-126 2 9 15,-15 5-9-15,141-7 7 0,0 0-7 0,-144 5 8 16,-1 5-8-16,145-10 7 0,0 0-7 0,-148 12 8 15,-2-3-8-15,150-9 4 0,0 0-4 0,-131 5 4 16,22-5-4-16,109 0 1 0,0 0-1 0,-85-2 2 0,27-1-2 16,58 3 1-16,0 0-1 0,-36-3 2 0,20-1-2 15,16 4 1-15,0 0-1 0,18-2 1 0,37-1-1 16,-55 3 0-16,0 0 0 0,83-9 0 16,24-6 0-16,-107 15-6 15,0 0 6-15,122-12-6 0,14 3 6 0,-2-1-697 16</inkml:trace>
  <inkml:trace contextRef="#ctx0" brushRef="#br0" timeOffset="62008.13">16370 6109 102 0,'0'0'0'0,"0"0"0"0,21-9 0 0,-21 9 2 0,0 0-2 15,37-12 2-15,27-9-2 0,-64 21 20 0,0 0-20 16,75-24 21-16,8-4-21 0,-83 28 45 0,0 0-45 16,99-24 45-16,16 0-45 0,-115 24 67 0,0 0-67 15,118-21 67-15,-3 6-67 0,-115 15 53 0,0 0-53 0,116-12 53 16,-3 5-53-16,-113 7 41 0,0 0-41 0,99-2 41 15,-12 4-41-15,-87-2 37 0,0 0-37 0,67 7 37 16,-30-2-37-16,-37-5 28 0,0 0-28 0,21 10 29 16,-14 2-29-16,-7-12 23 0,0 0-23 0,-11 18 24 15,-20 6-24-15,31-24 20 0,0 0-20 0,-50 24 21 16,-20-5-21-16,70-19 15 0,0 0-15 0,-80 14 15 16,1-4-15-16,79-10 6 0,0 0-6 0,-76 9 7 15,11-6-7-15,65-3 3 0,0 0-3 0,-59 0 4 0,13-3-4 16,46 3 2-16,0 0-2 0,-31-4 2 0,10 1-2 15,21 3 1-15,0 0-1 0,-9-2 1 0,9 2-1 16,0 0 1-16,0 0-1 0,14-15 1 0,25-10-1 16,-39 25 1-16,0 0-1 0,54-27 2 0,17 3-2 15,-71 24 1-15,0 0-1 0,83-21 2 0,9 0-2 16,-92 21 3-16,0 0-3 0,91-19 4 0,-9 2-4 16,-82 17 6-16,0 0-6 0,65-16 6 15,-16 4-6-15,-49 12 11 0,0 0-11 0,36-5 11 0,-22 1-11 16,-14 4 15-16,0 0-15 0,-9 4 16 15,-19 8-16-15,28-12 16 16,0 0-16-16,-50 14 17 0,-20 1-17 0,70-15 17 16,0 0-17-16,-83 19 17 0,-16 4-17 0,99-23 13 15,0 0-13-15,-95 28 13 0,1-4-13 0,94-24 11 16,0 0-11-16,-81 21 12 0,14-2-12 16,67-19 12-16,0 0-12 0,-50 17 12 0,35-2-12 15,15-15 8-15,0 0-8 0,8 0 8 0,33-20-8 0,0 1-743 0</inkml:trace>
  <inkml:trace contextRef="#ctx0" brushRef="#br0" timeOffset="65217.18">14457 6310 259 0,'0'0'0'0,"0"0"0"15,-25 8 0-15,25-8 9 0,0 0-9 0,-25 4 10 16,-1-3-10-16,26-1 26 0,0 0-26 0,-21 0 27 16,5 0-27-16,16 0 35 0,0 0-35 0,-9 0 35 0,9 0-35 15,0 0 41-15,0 0-41 0,0 0 41 16,16-17-41-16,-16 17 29 0,0 0-29 0,25-19 30 0,12 2-30 16,-37 17 29-16,0 0-29 0,44-21 30 0,3-7-30 15,-47 28 25-15,0 0-25 0,57-27 25 0,-2-3-25 16,-55 30 21-1,0 0-21-15,58-31 22 0,-12 7-22 0,-46 24 22 16,0 0-22-16,37-17 22 0,-16 6-22 16,-21 11 20-16,0 0-20 0,14-5 20 15,-14 5-20-15,0 0 14 0,0 0-14 0,0 0 15 16,-23 3-15-16,23-3 11 0,0 0-11 0,-32 9 11 16,-5 3-11-16,37-12 8 15,0 0-8-15,-35 21 9 0,3-2-9 0,32-19 6 16,0 0-6-16,-24 14 7 0,8-4-7 15,16-10 5 1,0 0-5-16,-9 9 5 0,9-9-5 0,0 0 2 16,0 0-2-16,0 9 2 0,5-3-2 0,-5-6 1 15,0 0-1-15,18 0 1 0,17-6-1 16,-35 6 0-16,0 0 0 16,46-13 1-16,3 1-1 0,-49 12 0 15,0 0 0-15,59-20 1 0,-1-5-1 16,-58 25 0-16,0 0 0 0,60-27 0 0,-2-3 0 15,-58 30 0 1,0 0 0-16,58-27 1 0,-6-5-1 0,-52 32 3 16,0 0-3-16,37-17 3 0,-16 5-3 15,-21 12 8-15,0 0-8 0,-14 3 8 0,-34 10-8 0,48-13 8 0,0 0-8 16,-83 24 8-16,-39 21-8 0,-5-4-627 0</inkml:trace>
  <inkml:trace contextRef="#ctx0" brushRef="#br0" timeOffset="72774.23">12216 6130 516 0,'0'0'0'0,"0"0"0"0,24 0 0 0,-24 0 4 0,0 0-4 15,27 0 5-15,8 0-5 0,-35 0 7 0,0 0-7 0,41-2 8 16,5-2-8-16,-46 4 0 0,0 0 0 0,54-3 0 16,6-6 0-16,2 2-345 0</inkml:trace>
  <inkml:trace contextRef="#ctx0" brushRef="#br0" timeOffset="72897.42">13109 6019 460 0,'0'0'0'0,"0"0"0"16,12 9 0-16,-12-9-1 0,0 0 1 0,9 3-1 15,-9-3 1-15,0 0-3 0,0 0 3 0,-9 12-3 16,-10-7 3-16,19-5-7 0,0 0 7 0,-32 7-7 16,-12-7 7-16,-2 2-269 0</inkml:trace>
  <inkml:trace contextRef="#ctx0" brushRef="#br0" timeOffset="73229.82">12475 6028 214 0,'-51'3'0'0,"51"-3"2"0,0 0-2 0,-50 2 3 0,19-4-3 16,31 2 7-16,0 0-7 0,-23-3 7 0,14 3-7 15,9 0 14-15,0 0-14 0,0 0 14 0,14-21-14 16,-14 21 25-16,0 0-25 0,32-19 25 0,22 3-25 0,-54 16 44 16,0 0-44-16,71-14 44 0,8 2-44 0,-79 12 66 15,0 0-66-15,82-12 67 0,8 0-67 16,-90 12 80-16,0 0-80 0,88-9 80 0,-5 8-80 31,-83 1 77-31,0 0-77 0,78 0 77 0,-17 1-77 16,-61-1 62-16,0 0-62 0,44 2 63 15,-22-2-63-15,-22 0 52 16,0 0-52-16,7 4 52 16,-14 4-52-16,7-8 39 0,0 0-39 15,-29 12 40-15,-31 4-40 0,60-16 33 16,0 0-33-16,-76 21 33 0,-10 3-33 15,86-24 24-15,0 0-24 16,-88 24 24-16,-1-5-24 0,89-19 22 16,0 0-22-16,-88 12 23 0,9 0-23 15,79-12 16 1,0 0-16-16,-67 9 16 0,21-4-16 0,46-5 10 0,0 0-10 0,-27 7 10 0,12-7-10 0,15 0 6 16,0 0-6-16,10-7 7 0,32-10-7 0,-1-4-974 0</inkml:trace>
  <inkml:trace contextRef="#ctx0" brushRef="#br0" timeOffset="85003.9">8070 13891 572 0,'0'0'0'0,"0"0"0"0,0 0 0 16,0 0 25-16,0 0-25 0,30-7 26 0,-7 4-26 15,-23 3 77-15,0 0-77 0,25 2 77 0,10 4-77 16,-35-6 62-16,0 0-62 0,41 11 62 0,13-2-62 16,-54-9 40-16,0 0-40 0,62 8 41 0,16-1-41 15,-78-7 18-15,0 0-18 0,78 4 18 0,1-4-18 16,-79 0 17-16,0 0-17 0,81-4 18 15,7-5-18-15,-88 9 16 0,0 0-16 16,90-12 16-16,-1-3-16 0,-89 15 24 16,0 0-24-16,83-16 24 0,-11 1-24 15,-72 15 28-15,0 0-28 0,63-9 28 16,-1 12-28-16,-62-3 18 16,0 0-18-16,32-5 18 0,-55-14-18 15,-2 0-859-15</inkml:trace>
  <inkml:trace contextRef="#ctx0" brushRef="#br0" timeOffset="89547.1">8349 13166 505 0,'0'0'0'0,"0"0"0"0,0 0 0 16,0 0 9-16,0 0-9 0,0 0 9 0,19 0-9 15,-19 0 37-15,0 0-37 0,15-2 38 0,0 1-38 16,-15 1 27-16,0 0-27 0,20-6 28 0,3 0-28 15,-23 6 14-15,0 0-14 0,26-11 14 0,1-4-14 16,-27 15 9-16,0 0-9 0,28-21 10 0,-2-2-10 16,-26 23 5-16,0 0-5 0,18-20 6 0,0-1-6 15,-18 21 12-15,0 0-12 0,10-16 12 0,-4 6-12 0,-6 10 27 16,0 0-27-16,3-7 27 0,-3 7-27 0,0 0 34 16,0 0-34-16,0-7 35 0,0 7-35 0,0 0 33 15,0 0-33-15,-9 2 33 0,-17 6-33 0,1 1-633 16</inkml:trace>
  <inkml:trace contextRef="#ctx0" brushRef="#br0" timeOffset="89757.14">8233 13180 729 0,'0'0'0'16,"0"0"0"-16,-23 7 0 0,23-7 6 0,0 0-6 15,-15 7 7-15,7-2-7 0,8-5 10 0,0 0-10 0,0 0 11 16,-9 2-11-16,9-2 7 0,0 0-7 0,0 0 8 16,9 0-8-16,-9 0 2 0,0 0-2 0,14-4 3 15,18-4-3-15,-32 8 0 0,0 0 0 0,37-14 1 16,7-7-1-16,-44 21 0 0,0 0 0 0,46-24 0 15,3 0 0-15,-49 24 0 0,0 0 0 0,44-25 0 16,-3 5 0 0,-41 20 0-16,0 0 0 0,33-21 1 0,-8 3-1 0,-25 18 8 0,0 0-8 0,19-12 8 15,-4 4-8-15,-15 8 22 0,0 0-22 0,8-4 23 0,-8 4-23 16,0 0 29-16,0 0-29 0,-8 12 30 16,-19 13-30-16,27-25 30 0,0 0-30 0,-37 31 30 15,-14 7-30-15,-2 0-664 0</inkml:trace>
  <inkml:trace contextRef="#ctx0" brushRef="#br0" timeOffset="90027.38">8273 13215 740 0,'0'0'0'0,"-9"3"0"0,-17 9 0 15,26-12 2-15,0 0-2 0,-27 12 2 0,13-7-2 16,14-5 3-16,0 0-3 0,0 0 3 0,-5 2-3 16,5-2 13-16,0 0-13 0,3-7 14 0,15-10-14 0,-18 17 14 15,0 0-14-15,32-24 15 0,19-9-15 16,-51 33 18-16,0 0-18 0,55-38 18 0,8-2-18 0,-63 40 20 16,0 0-20-16,62-36 21 0,-7 3-21 0,-55 33 27 15,0 0-27-15,49-26 27 0,-17 8-27 16,-32 18 21-16,0 0-21 0,28-10 22 0,-12 7-22 0,-16 3 20 15,0 0-20-15,9 0 20 0,-9 0-20 0,0 0 21 0,0 0-21 16,-4 12 21-16,-22 10-21 0,26-22 19 0,0 0-19 16,-35 28 20-16,-2 1-20 0,37-29 12 15,0 0-12-15,-41 25 13 0,6-5-13 0,35-20 9 16,0 0-9-16,-32 12 10 0,7-5-10 0,25-7 10 0,0 0-10 0,-21 6 10 16,9-6-10-16,12 0 10 0,0 0-10 0,0 0 11 15,3-9-11-15,-3 9 12 0,0 0-12 0,13-14 12 16,1-7-12-16,-2 2-848 0</inkml:trace>
  <inkml:trace contextRef="#ctx0" brushRef="#br0" timeOffset="99302.01">5910 15018 371 0,'0'0'0'0,"32"3"0"16,54 6 0-16,-86-9 2 0,0 0-2 0,122 5 3 15,18-5-3-15,-140 0 32 0,0 0-32 0,171-3 33 16,23-1-33-16,-194 4 6 15,0 0-6-15,228-5 6 0,33-4-6 0,0-1-280 16</inkml:trace>
  <inkml:trace contextRef="#ctx0" brushRef="#br0" timeOffset="125960.14">15505 14480 651 0,'0'0'0'0,"0"0"0"16,0 0 0-16,0 0 8 0,0 0-8 0,-26-9 9 15,17 11-9-15,9-2 29 0,0 0-29 0,-5 7 29 16,5 5-29-16,0-12 36 0,0 0-36 0,0 26 37 16,1 17-37-16,-1-43 16 0,0 0-16 0,7 54 16 15,0 1-16-15,-7-55 14 0,0 0-14 0,11 64 15 16,8 12-15-16,-19-76 7 0,0 0-7 0,23 80 8 16,13-4-8-16,-36-76 4 0,0 0-4 0,40 64 4 15,10-12-4 1,-50-52 2-16,0 0-2 0,49 40 3 15,2-13-3-15,-51-27 1 0,0 0-1 16,53 19 2-16,-10-12-2 16,-43-7 19-16,0 0-19 0,40-3 20 0,4-8-20 15,-44 11 41-15,0 0-41 0,41-17 41 16,-8-5-41-16,-33 22 56 0,0 0-56 16,30-28 57-16,-7-3-57 0,-23 31 52 15,0 0-52-15,18-40 53 0,-6-8-53 0,-12 48 44 0,0 0-44 16,7-56 44-16,0-3-44 0,-7 59 32 15,0 0-32-15,2-53 33 16,-4 11-33-16,2 42 23 16,0 0-23-16,0-31 24 0,-5 17-24 15,5 14 18-15,0 0-18 0,0 0 18 16,-12 5-18-16,12-5 11 16,0 0-11-16,-16 26 11 0,-4 24-11 15,20-50 8-15,0 0-8 0,-12 65 8 16,12 2-8-16,0-67 9 15,0 0-9-15,12 62 9 16,15-10-9-16,-27-52 10 0,0 0-10 16,35 38 10-16,15-15-10 0,-50-23 10 15,0 0-10-15,60 3 10 0,0-17-10 16,-60 14 9-16,0 0-9 16,70-34 10-16,11-23-10 0,-81 57 6 15,0 0-6-15,82-76 7 16,-5-13-7-16,-77 89 10 15,0 0-10-15,73-98 11 0,-13-11-11 16,-60 109 14-16,0 0-14 0,49-115 14 0,-17-1-14 16,-32 116 13-16,0 0-13 0,17-103 14 0,-18 18-14 15,1 85 14-15,0 0-14 16,-18-76 14-16,-19 15-14 0,37 61 13 16,0 0-13-16,-53-36 13 0,-11 29-13 15,64 7 10-15,0 0-10 0,-72 12 10 16,0 23-10-16,72-35 0 15,0 0 0-15,-69 48 1 0,16 6-1 16,53-54-6-16,0 0 6 0,-35 55-5 0,21-10 5 16,-1-2-1241-16</inkml:trace>
  <inkml:trace contextRef="#ctx0" brushRef="#br0" timeOffset="126076.77">17010 14244 863 0,'0'0'0'0,"0"0"0"0,11 9 0 0,-11-9 0 0,0 0 0 0,7 7 0 0,-7 0 0 0,0-7 2 0,0 0-2 0,4 14 2 0,3 12-2 0,-7-26 3 0,0 0-3 0,10 36 3 0,4 7-3 0,-14-43 4 0,0 0-4 0,16 45 4 0,5 0-4 0,-21-45 19 0,0 0-19 0,27 42 20 0,5-4-20 0,-32-38 38 0,0 0-38 0,33 36 38 16,-1-3-38-16,-32-33 42 0,0 0-42 0,32 26 43 15,-1-5-43-15,-31-21 44 0,0 0-44 0,34 10 44 16,0-10-44-16,-34 0 36 0,0 0-36 0,30-16 36 16,-11-15-36-16,2 0-871 0</inkml:trace>
  <inkml:trace contextRef="#ctx0" brushRef="#br0" timeOffset="126233.65">16975 14175 1065 0,'0'0'0'0,"0"0"0"0,12 9 0 16,-12-9 15-16,0 0-15 0,15 10 16 0,8 4-16 15,-23-14 6-15,0 0-6 0,31 19 6 0,10 5-6 16,3 0-771-16</inkml:trace>
  <inkml:trace contextRef="#ctx0" brushRef="#br0" timeOffset="128012.21">17404 14182 1211 0,'0'0'0'0,"0"0"0"0,16-7 0 0,-16 7 0 0,0 0 0 16,10-3 0-16,-1 4 0 0,-9-1 20 0,0 0-20 16,9 9 21-16,12 7-21 0,-21-16 43 0,0 0-43 0,23 19 44 15,-3 7-44-15,-20-26 54 0,0 0-54 0,17 32 55 16,-6 6-55-16,-11-38 44 0,0 0-44 15,12 45 44-15,6 7-44 0,-18-52 28 0,0 0-28 0,17 52 28 16,6-5-28-16,-23-47 19 0,0 0-19 0,29 35 19 16,1-11-19-16,-30-24 13 0,0 0-13 0,37 14 13 15,3-9-13 1,-40-5 10-16,0 0-10 0,43-7 11 0,-3-12-11 0,-40 19 16 16,0 0-16-16,34-31 17 0,-6-18-17 15,-28 49 21-15,0 0-21 0,23-59 22 16,-5-3-22-16,-18 62 21 15,0 0-21-15,17-62 21 16,-3 3-21-16,-14 59 14 16,0 0-14-16,18-66 14 0,-4-1-14 15,-14 67 8-15,0 0-8 0,18-64 9 0,3 1-9 16,-21 63 4-16,0 0-4 0,25-55 4 16,3 7-4-16,-28 48 2 15,0 0-2-15,30-40 2 0,-4 7-2 0,-26 33 1 0,0 0-1 0,29-24 1 0,2 1-1 0,-31 23 0 0,0 0 0 0,36-21 0 0,-1-1 0 0,-35 22-2 16,0 0 2-16,41-24-2 0,1 1 2 0,-42 23-7 0,0 0 7 0,41-21-7 0,-1 1 7 0,-40 20-11 0,0 0 11 0,37-28-11 0,-5-12 11 0,-32 40-38 15,0 0 38-15,30-43-37 0,-7-7 37 0,-23 50-52 16,0 0 52-16,26-52-52 0,1-5 52 0,-27 57-61 0,0 0 61 16,33-71-60-16,6-16 60 0,-39 87-53 0,0 0 53 15,48-91-52-15,5 9 52 0,-53 82-38 16,0 0 38-16,58-74-37 0,-7 10 37 0,-51 64-24 0,0 0 24 16,50-54-24-16,-1 13 24 0,-49 41-2 0,0 0 2 15,48-28-1-15,-6 23 1 0,-42 5 2 0,0 0-2 16,42 15 3-16,1 20-3 0,-43-35 14 0,0 0-14 15,35 50 15-15,-7 18-15 0,-28-68 25 0,0 0-25 0,23 84 25 16,0 22-25-16,-23-106 29 0,0 0-29 0,27 114 30 16,-1 0-30-16,-26-114 37 0,0 0-37 0,27 116 37 15,-3-3-37-15,-24-113 38 0,0 0-38 0,27 109 39 16,-3-21-39-16,-24-88 40 0,0 0-40 0,22 74 40 16,-10-11-40-16,-12-63 34 0,0 0-34 0,9 43 34 15,-4-20-34-15,-5-23 33 0,0 0-33 0,0 0 33 16,0 0-33-16,0 0 38 0,0 0-38 0,-12-30 38 0,-2-10-38 15,14 40 39-15,0 0-39 0,-18-48 39 16,-10-4-39-16,28 52 33 16,0 0-33-16,-36-57 34 0,-6-4-34 0,42 61 18 15,0 0-18-15,-49-52 19 0,-6 16-19 16,55 36 4 0,0 0-4-16,-57-16 5 0,-6 23-5 15,63-7 0-15,0 0 0 0,-60 25 1 0,7 13-1 16,53-38-1-16,0 0 1 15,-44 46-1-15,12 6 1 16,32-52-6-16,0 0 6 0,-19 54-5 16,17 0 5-16,2-54-12 15,0 0 12-15,14 57-12 0,13 2 12 16,-27-59-10-16,0 0 10 16,47 48-10-16,22-12 10 0,-69-36-8 15,0 0 8-15,88 21-8 0,15-14 8 16,-103-7-4-16,0 0 4 0,107-12-3 15,-4-19 3-15,-103 31-1 16,0 0 1-16,98-44-1 0,1-9 1 16,-99 53 0-16,0 0 0 15,87-62 0-15,-15-2 0 16,-72 64 0-16,0 0 0 0,58-65 0 0,-21-2 0 16,-37 67 0-16,0 0 0 0,27-64 0 15,-18 9 0-15,-9 55 0 0,0 0 0 16,0-40 1-16,-14 17-1 0,14 23 1 15,0 0-1-15,-25 0 1 0,-14 23-1 16,39-23 1 0,0 0-1-16,-48 34 1 0,-3 13-1 15,51-47 2-15,0 0-2 0,-53 49 3 16,9-6-3-16,44-43 2 16,0 0-2-16,-32 38 2 0,15-9-2 15,17-29 1 1,0 0-1-16,1 30 1 0,19 1-1 15,-20-31 1 1,0 0-1-16,35 26 1 0,15-9-1 16,-50-17 0-16,0 0 0 15,56 9 1-15,4-9-1 0,-60 0 0 0,0 0 0 0,60-11 1 16,0-8-1-16,-60 19 1 0,0 0-1 16,48-24 1-16,-15-4-1 0,-33 28 1 15,0 0-1-15,14-29 1 0,-19-4-1 0,5 33 0 16,0 0 0-16,-23-31 1 15,-17-2-1-15,40 33 0 16,0 0 0-16,-46-28 0 16,-7-3 0-16,53 31-1 15,0 0 1-15,-55-33-1 0,0 1 1 0,55 32-4 16,0 0 4-16,-53-37-4 16,13 3 4-16,40 34-6 0,0 0 6 15,-30-30-5-15,17 1 5 0,13 29-4 0,0 0 4 16,9-31-4-16,16 1 4 15,-25 30-4-15,0 0 4 16,42-28-3-16,9 4 3 16,-51 24-2-16,0 0 2 0,59-24-2 0,6-4 2 15,-65 28 0-15,0 0 0 0,67-29 0 16,-3 1 0-16,-64 28 0 16,0 0 0-16,49-19 0 15,-19 11 0-15,-30 8 1 16,0 0-1-16,19-4 2 0,-6 8-2 0,-13-4 2 15,0 0-2-15,3 17 3 0,-10 23-3 16,7-40 3-16,0 0-3 16,-14 45 4-16,-14 1-4 0,28-46 3 15,0 0-3-15,-27 45 4 0,10 0-4 16,17-45 2-16,0 0-2 16,-13 45 2-16,12 2-2 0,1-47 2 0,0 0-2 0,10 38 2 15,11-3-2-15,-21-35 2 16,0 0-2-16,32 24 2 0,9-5-2 0,-41-19 3 15,0 0-3-15,47 5 3 0,5-15-3 0,-52 10 2 0,0 0-2 16,47-26 2-16,1-14-2 0,-48 40 5 0,0 0-5 0,46-50 6 0,-4-4-6 0,-42 54 9 16,0 0-9-16,39-50 9 0,-14 14-9 0,-25 36 11 0,0 0-11 0,16-31 11 0,-13 8-11 0,-3 23 8 0,0 0-8 0,-3-17 9 15,-4 10-9-15,7 7 5 0,0 0-5 0,-16 5 6 0,-11 7-6 0,27-12 3 0,0 0-3 0,-26 16 4 0,3 10-4 0,23-26 2 0,0 0-2 0,-14 27 2 0,3 1-2 0,11-28 0 0,0 0 0 0,2 33 0 0,15 14 0 16,-17-47 0-16,0 0 0 0,32 45 0 0,18-12 0 0,-50-33-1 0,0 0 1 0,60 19-1 0,12-9 1 0,-72-10-1 0,0 0 1 0,76-5-1 0,-4-19 1 0,-72 24 0 0,0 0 0 0,73-37 0 0,1-4 0 0,-74 41 1 0,0 0-1 16,69-51 1-16,-15-2-1 0,-54 53 3 0,0 0-3 0,37-61 3 0,-16-3-3 0,-21 64 5 0,0 0-5 0,2-64 6 0,-19 2-6 0,17 62 11 0,0 0-11 15,-32-50 11-15,-18 19-11 0,50 31 10 0,0 0-10 0,-56-19 10 0,-4 13-10 0,60 6 7 0,0 0-7 0,-57 2 7 0,12 5-7 0,45-7 0 16,0 0 0-16,-36 12 0 0,10 7 0 0,-1-2-1566 0</inkml:trace>
  <inkml:trace contextRef="#ctx0" brushRef="#br0" timeOffset="128063.82">21452 12903 998 0,'0'0'0'0,"9"-2"0"0,14-1 0 0,-23 3-10 0,0 0 10 0,25-5-9 0,-9-2 9 0,-16 7-34 0,0 0 34 0,14-11-33 0,5-2 33 0,-1-1-624 0</inkml:trace>
  <inkml:trace contextRef="#ctx0" brushRef="#br0" timeOffset="128326.34">21369 12709 807 0,'0'0'0'0,"-12"2"0"16,-14 5 0-16,26-7-1 0,0 0 1 0,-29 10-1 0,6 2 1 16,23-12-2-16,0 0 2 0,-14 14-2 0,2 4 2 15,12-18 40-15,0 0-40 0,-4 24 40 0,11 7-40 16,-7-31 95-16,0 0-95 0,16 36 95 0,9 4-95 15,-25-40 102-15,0 0-102 0,32 42 103 0,17-3-103 0,-49-39 73 16,0 0-73-16,58 38 73 0,9 4-73 0,-67-42 52 16,0 0-52-16,69 40 53 0,-2-2-53 0,-67-38 39 15,0 0-39-15,69 36 40 0,-2 1-40 0,-67-37 29 0,0 0-29 16,55 36 29-16,-27-3-29 0,-28-33 24 0,0 0-24 16,5 31 24-16,-27 5-24 0,22-36 21 15,0 0-21-15,-48 31 21 0,-28-6-21 0,76-25 13 0,0 0-13 16,-94 15 13-16,-15-8-13 0,109-7 9 0,0 0-9 0,-108-2 10 15,13-8-10-15,95 10 3 16,0 0-3-16,-81-21 3 0,14-8-3 0,67 29 0 0,0 0 0 16,-51-43 1-16,19-8-1 0,-3-1-1295 0</inkml:trace>
  <inkml:trace contextRef="#ctx0" brushRef="#br0" timeOffset="129108.02">22451 12820 1043 0,'0'0'0'0,"0"0"0"0,13 2 0 16,-13-2 39-16,0 0-39 0,8 5 40 0,-8-5-40 0,0 0 59 16,0 0-59-16,0 0 60 0,0 0-60 0,0 0 11 15,0 0-11-15,-10-7 11 0,-3-9-11 0,13 16 3 0,0 0-3 16,-10-22 3-16,6-4-3 0,4 26 1 0,0 0-1 15,-3-33 2-15,8-10-2 0,-5 43 0 0,0 0 0 16,9-47 1-16,3-3-1 0,-12 50 1 0,0 0-1 16,11-49 1-16,3 3-1 0,-14 46 8 0,0 0-8 15,12-42 8 1,-6 4-8-16,-6 38 15 0,0 0-15 16,3-31 15-16,1 8-15 15,-4 23 26-15,0 0-26 0,0-13 27 0,-4 2-27 16,4 11 31-16,0 0-31 0,0 0 31 15,-10-5-31-15,10 5 32 0,0 0-32 0,-8 7 33 16,-2 15-33-16,10-22 20 0,0 0-20 0,-12 32 20 0,10 7-20 16,2-39 14-16,0 0-14 0,5 42 14 15,4 10-14-15,-9-52 10 16,0 0-10-16,14 59 10 0,7 13-10 16,-21-72 7-16,0 0-7 0,28 78 8 0,4-5-8 0,-32-73 8 0,0 0-8 0,35 69 8 0,1 0-8 15,-36-69 8-15,0 0-8 0,35 71 8 0,-1 2-8 0,-34-73 10 0,0 0-10 0,30 69 10 0,-2-12-10 0,-28-57 7 0,0 0-7 0,21 49 7 0,-10-9-7 16,-11-40 7-16,0 0-7 0,-2 32 7 0,-11 0-7 15,13-32 6-15,0 0-6 0,-17 26 7 0,-3-9-7 16,20-17 5-16,0 0-5 0,-23 12 6 0,-1-7-6 0,24-5 7 16,0 0-7-16,-27 2 7 0,1-2-7 15,26 0 3-15,0 0-3 0,-23-2 3 0,-5 2-3 16,28 0-1-16,0 0 1 0,-30-2-1 0,3-3 1 0,27 5-11 0,0 0 11 16,-21-3-10-16,5 6 10 0,16-3-23 0,0 0 23 15,-12 0-23-15,3 0 23 0,9 0-27 0,0 0 27 16,0 0-27-16,0 0 27 0,0 0-20 0,0 0 20 15,7-8-20-15,21 1 20 0,-28 7-8 0,0 0 8 16,41-9-7-16,12-1 7 0,-53 10-3 0,0 0 3 16,58-9-2-16,18 4 2 0,-76 5 0 0,0 0 0 0,83-12 0 15,3-7 0-15,-86 19 1 0,0 0-1 0,80-30 2 16,-15-27-2-16,0 2-1101 0</inkml:trace>
  <inkml:trace contextRef="#ctx0" brushRef="#br0" timeOffset="133698.84">20016 14466 572 0,'0'0'0'0,"0"0"0"16,0 0 0-16,0 0 14 0,0 0-14 0,0 0 15 15,0 0-15-15,0 0 39 0,0 0-39 0,0 0 40 16,0 0-40-16,0 0 49 0,0 0-49 0,21 7 50 0,-2-7-50 16,-19 0 58-16,0 0-58 0,23 1 58 0,-5 5-58 15,-18-6 36-15,0 0-36 0,18 10 37 0,5 7-37 16,-23-17 29-16,0 0-29 0,23 26 29 0,-2 16-29 16,-21-42 34-16,0 0-34 0,21 50 35 0,4 9-35 93,-25-59 42-93,0 0-42 0,24 74 43 0,1 18-43 16,-25-92 48-16,0 0-48 0,26 100 49 0,6 2-49 0,-32-102 46 0,0 0-46 0,37 106 46 0,6 1-46 16,-43-107 37-16,0 0-37 0,53 101 38 0,5-20-38 0,-58-81 32 0,0 0-32 0,65 67 33 15,6-6-33-15,-71-61 26 0,0 0-26 0,76 54 26 0,1-9-26 0,-77-45 20 0,0 0-20 0,87 39 20 0,4-13-20 0,-91-26 18 0,0 0-18 16,90 16 18-16,-1-13-18 0,-89-3 15 15,0 0-15-15,88-6 15 0,2-8-15 16,-90 14 21-16,0 0-21 16,92-21 21-16,-9-3-21 0,-83 24 12 0,0 0-12 0,72-28 13 0,-8-1-13 0,-64 29 5 0,0 0-5 0,52-30 6 0,-7 1-6 0,-1-1-1249 0</inkml:trace>
  <inkml:trace contextRef="#ctx0" brushRef="#br0" timeOffset="134046.31">21271 15267 975 0,'0'0'0'0,"0"0"0"0,14-3 0 15,-14 3 10-15,0 0-10 0,21-2 11 0,7-2-11 16,-28 4 1-16,0 0-1 0,41-1 2 0,12 1-2 16,-53 0-2-16,0 0 2 0,58 0-1 0,4-2 1 15,-62 2-2-15,0 0 2 0,58 0-1 0,-3 3 1 16,-55-3-1-16,0 0 1 0,51 7 0 0,-4 12 0 15,-47-19 0-15,0 0 0 0,46 31 0 16,-3 14 0-16,-43-45 1 0,0 0-1 16,37 51 2-16,-11 2-2 0,-26-53 18 0,0 0-18 15,18 57 18-15,-8 9-18 16,-10-66 37-16,0 0-37 0,0 71 38 16,-10 9-38-16,10-80 46 15,0 0-46-15,-23 72 47 0,-12-8-47 16,35-64 46-16,0 0-46 0,-45 58 46 0,-4-8-46 0,49-50 47 0,0 0-47 0,-53 40 47 0,-2-6-47 0,55-34 26 15,0 0-26-15,-56 24 27 0,1-12-27 0,55-12 20 0,0 0-20 0,-49-8 20 0,8-27-20 0,1 1-1049 0</inkml:trace>
  <inkml:trace contextRef="#ctx0" brushRef="#br0" timeOffset="135740.19">23319 14950 707 0,'0'0'0'0,"0"0"0"16,-21-7 0-16,21 7 12 0,0 0-12 0,-24-12 12 15,-6-5-12-15,30 17 36 0,0 0-36 0,-30-24 36 16,1-6-36-16,29 30 58 0,0 0-58 0,-24-27 59 16,-1 6-59-16,25 21 58 0,0 0-58 0,-21-19 59 15,1 3-59-15,20 16 37 0,0 0-37 0,-12-12 37 16,8 0-37-16,4 12 35 0,0 0-35 0,4-14 35 16,5-3-35-16,-9 17 27 0,0 0-27 0,14-21 28 15,4-1-28-15,-18 22 25 0,0 0-25 0,21-23 26 0,3 1-26 16,-24 22 20-1,0 0-20-15,34-23 20 0,8 1-20 0,-42 22 22 16,0 0-22-16,48-23 23 0,1 4-23 0,-49 19 23 16,0 0-23-16,53-15 24 0,4 4-24 15,-57 11 26-15,0 0-26 0,60-7 26 16,5 7-26-16,-65 0 25 16,0 0-25-16,62 11 26 0,-11 9-26 15,-51-20 23-15,0 0-23 0,34 33 23 0,-17 9-23 16,-17-42 16-16,0 0-16 15,-2 48 17-15,-19 6-17 0,21-54 12 16,0 0-12-16,-35 55 12 0,-7 8-12 16,42-63 10-16,0 0-10 0,-45 60 11 0,1-6-11 0,44-54 6 0,0 0-6 0,-38 45 7 15,8-14-7-15,30-31 7 0,0 0-7 0,-23 22 8 0,14-9-8 0,9-13 6 0,0 0-6 0,0 0 6 0,-4 6-6 0,4-6 6 0,0 0-6 0,18 2 7 0,22 2-7 16,-40-4 6-16,0 0-6 0,55 1 7 0,10-6-7 0,-65 5 5 0,0 0-5 0,68-8 6 16,4 1-6-16,-72 7 5 0,0 0-5 0,65-4 5 15,-22 6-5-15,-43-2 4 0,0 0-4 0,30 3 4 16,-18-1-4-16,-12-2 3 0,0 0-3 0,9 7 4 15,-4 12-4-15,-5-19 3 0,0 0-3 0,-5 28 3 16,-16 12-3-16,21-40 2 0,0 0-2 0,-41 43 3 16,-12 3-3-16,53-46 2 0,0 0-2 0,-58 42 2 15,-2-6-2-15,60-36 0 0,0 0 0 0,-51 30 1 16,15-11-1-16,36-19-3 0,0 0 3 0,-26 10-2 16,12-8 2-16,0 0-1260 0</inkml:trace>
  <inkml:trace contextRef="#ctx0" brushRef="#br0" timeOffset="136268.07">24156 14824 807 0,'0'0'0'0,"0"0"0"15,5-7 0-15,-5 7 41 0,0 0-41 0,0 0 41 16,5-12-41-16,-5 12 68 0,0 0-68 0,0 0 69 15,9-9-69-15,-9 9 56 0,0 0-56 0,7-1 56 16,-7 1-56-16,0 0 47 0,0 0-47 0,11-6 48 16,-11 6-48-16,0 0 33 0,0 0-33 0,9-7 33 15,-9 7-33-15,0 0 26 0,0 0-26 0,-9-5 27 16,9 5-27-16,0 0 16 0,0 0-16 0,0 0 16 16,-7 0-16-16,7 0 11 0,0 0-11 0,0 0 11 15,0 0-11-15,0 0 8 0,0 0-8 0,16-1 8 0,10-1-8 16,-26 2 9-16,0 0-9 0,39 0 9 0,-5-4-9 31,-34 4 8-31,0 0-8 0,28-3 9 16,-5-1-9-16,-23 4 12 0,0 0-12 0,17-5 12 0,-4-2-12 0,-13 7 11 0,0 0-11 0,5-7 12 15,-5-1-12-15,0 8 12 0,0 0-12 0,-7-9 13 0,-11 2-13 16,18 7 15-16,0 0-15 0,-23-3 16 0,-1 1-16 0,24 2 18 16,0 0-18-16,-27-2 18 0,8 0-18 0,19 2 16 15,0 0-16-15,-20-19 16 0,-4-27-16 0,1-1-1161 16</inkml:trace>
  <inkml:trace contextRef="#ctx0" brushRef="#br0" timeOffset="138865.81">24486 14251 774 0,'0'0'0'0,"0"0"0"16,0 0 0-16,0 0 14 0,0 0-14 0,2-28 14 15,-1 20-14-15,-1 8 51 0,0 0-51 0,4-11 52 16,-2 3-52-16,-2 8 41 0,0 0-41 0,1-5 42 16,-1 5-42-16,0 0 26 0,0 0-26 0,0 0 27 15,0-11-27-15,0 11 17 0,0 0-17 0,0 0 17 16,0 0-17-16,0 0 17 0,0 0-17 0,0 0 18 16,8-2-18-16,-8 2 16 0,0 0-16 0,0 0 17 15,19 26-17-15,-19-26 20 0,0 0-20 0,19 39 21 16,1 7-21-1,-20-46 32-15,0 0-32 0,21 57 33 0,5 11-33 0,-26-68 36 16,0 0-36-16,29 71 37 0,-1-5-37 16,-28-66 36-1,0 0-36-15,28 62 37 0,0-10-37 0,-28-52 44 16,0 0-44-16,27 45 44 0,-6-9-44 0,-21-36 31 0,0 0-31 0,23 31 31 0,2 2-31 16,-25-33 16-16,0 0-16 0,24 23 17 0,-2-16-17 0,-1-1-1124 0</inkml:trace>
  <inkml:trace contextRef="#ctx0" brushRef="#br0" timeOffset="139437.97">24804 13948 113 0,'0'0'0'0,"0"0"0"0,3-10 0 15,-3 10 31-15,0 0-31 0,2-7 32 0,-2 7-32 16,0 0 36-16,0 0-36 0,0 0 36 0,0 0-36 16,0 0 33-16,0 0-33 0,9-5 34 0,-9 5-34 15,0 0 51-15,0 0-51 0,7 3 51 0,3 6-51 16,-10-9 75-16,0 0-75 0,16 16 75 0,4 6-75 15,-20-22 87-15,0 0-87 0,21 33 88 0,2 15-88 0,-23-48 94 16,0 0-94-16,23 52 95 0,1 2-95 16,-24-54 96-16,0 0-96 15,32 55 96-15,7 8-96 0,-39-63 91 0,0 0-91 0,46 64 92 16,5 3-92-16,-51-67 80 16,0 0-80-16,57 62 80 0,-6-13-80 15,-51-49 49-15,0 0-49 16,49 34 49-16,1-8-49 0,-50-26 16 15,0 0-16-15,30 0 16 0,-30-36-16 16,0 1-1137-16</inkml:trace>
  <inkml:trace contextRef="#ctx0" brushRef="#br0" timeOffset="141201.31">24318 14618 303 0,'0'0'0'15,"0"0"0"-15,0 0 0 0,0 0 18 0,0 0-18 0,0 0 19 16,0 0-19-16,0 0 61 0,0 0-61 0,18 9 62 16,-18-9-62-16,0 0 95 0,0 0-95 0,0 7 96 15,0 3-96-15,0-10 74 0,0 0-74 0,0 12 75 16,0 4-75-16,0-16 54 0,0 0-54 0,-2 14 55 15,-1-4-55-15,3-10 44 0,0 0-44 0,-4 7 44 16,4-7-44-16,0 0 38 0,0 0-38 0,-3 8 38 16,3-8-38-16,0 0 29 0,0 0-29 0,0 0 29 15,0-8-29-15,0 8 27 0,0 0-27 0,5-9 27 16,4-3-27-16,-9 12 25 0,0 0-25 0,10-14 26 0,3 4-26 16,-13 10 18-16,0 0-18 0,10-7 18 0,-3 3-18 15,-7 4 11-15,0 0-11 0,0 0 11 0,0 0-11 16,0 0 7-16,0 0-7 0,-5 7 7 0,-13 9-7 15,18-16 3-15,0 0-3 0,-35 24 3 0,-11 2-3 16,-3 0-928-16</inkml:trace>
  <inkml:trace contextRef="#ctx0" brushRef="#br0" timeOffset="150719.07">23896 15599 550 0,'0'0'0'0,"0"0"0"16,0 0 0-16,0 0 8 0,0 0-8 0,0 0 9 15,0 0-9-15,0 0 20 0,0 0-20 0,0 0 20 16,18 2-20-16,-18-2 22 0,0 0-22 0,0 0 23 0,9 7-23 15,-9-7 34-15,0 0-34 0,0 0 35 0,0 0-35 16,0 0 18-16,0 0-18 0,0 0 19 0,-16 9-19 16,16-9 24-16,0 0-24 0,-23 3 25 0,-10 0-25 15,33-3 32-15,0 0-32 0,-39 6 32 0,0 2-32 16,39-8 35-16,0 0-35 0,-42 12 36 0,-4 4-36 16,46-16 44-16,0 0-44 0,-44 16 45 0,8-1-45 15,36-15 44-15,0 0-44 0,-24 12 44 0,13-7-44 0,11-5 42 16,0 0-42-16,0 0 43 0,7 2-43 15,-7-2 38-15,0 0-38 0,25-7 38 0,19-7-38 16,-44 14 30-16,0 0-30 0,55-17 30 16,13-4-30-16,-68 21 25 0,0 0-25 0,75-22 25 15,0-2-25-15,-75 24 21 16,0 0-21-16,80-25 22 16,10 5-22-16,-90 20 17 0,0 0-17 15,81-18 17-15,-14 6-17 0,-67 12 16 0,0 0-16 0,49-8 17 0,-20 4-17 16,-29 4 16-16,0 0-16 0,17-2 16 0,-6 4-16 15,-11-2 18-15,0 0-18 0,0 0 18 0,0 0-18 0,0 0 15 0,0 0-15 0,-25-3 16 0,-15 10-16 0,40-7 15 0,0 0-15 0,-55 10 16 16,-7 2-16-16,62-12 12 0,0 0-12 0,-72 16 12 16,-1 4-12-16,73-20 9 0,0 0-9 0,-72 21 9 15,3-4-9-15,69-17 8 0,0 0-8 0,-63 18 9 16,6-6-9-16,57-12 6 0,0 0-6 0,-46 9 7 16,18-3-7-16,28-6 4 0,0 0-4 0,-17 6 5 15,9-3-5-15,8-3 4 0,0 0-4 0,13-3 5 16,10-3-5-16,-23 6 3 0,0 0-3 0,39-8 4 15,14-4-4-15,-53 12 2 0,0 0-2 0,56-14 3 0,0-2-3 16,-56 16 2-16,0 0-2 0,57-17 2 0,-2-2-2 16,-55 19 1-16,0 0-1 0,44-17 2 0,-12 8-2 15,-32 9 1-15,0 0-1 0,19-9 2 0,-10 2-2 16,-9 7 0-16,0 0 0 0,0 0 1 0,-14 0-1 16,14 0 0-16,0 0 0 0,-23 6 1 0,-11 4-1 15,34-10 0-15,0 0 0 0,-40 12 0 0,-6 2 0 16,46-14-1-16,0 0 1 0,-48 17 0 0,-1 4 0 15,49-21-4-15,0 0 4 0,-44 21-3 0,6-9 3 16,38-12-8-16,0 0 8 0,-26 7-8 0,14-2 8 0,12-5-6 16,0 0 6-16,0 0-5 0,12 0 5 0,-12 0-4 15,0 0 4-15,25-5-3 0,19-7 3 16,-44 12-2-16,0 0 2 0,51-16-2 0,5 1 2 16,-56 15-1-16,0 0 1 0,53-16-1 0,-1 2 1 15,-52 14-1-15,0 0 1 16,44-10 0-16,-14 5 0 0,-30 5 0 15,0 0 0-15,21-4 0 0,-9 4 0 16,-12 0-1-16,0 0 1 0,0 0 0 0,-24 12 0 0,24-12-3 16,0 0 3-16,-36 14-2 0,-10 3 2 15,46-17-5-15,0 0 5 0,-49 18-5 0,1-3 5 16,48-15-17-16,0 0 17 0,-40 11-16 16,8-4 16-16,32-7-21 0,0 0 21 0,-23 5-20 0,14 0 20 0,9-5-21 0,0 0 21 0,0 0-21 15,9-4 21-15,-9 4-16 0,0 0 16 0,23-8-16 0,9-4 16 0,-32 12-12 0,0 0 12 0,35-14-11 16,0 0 11-16,-35 14-9 0,0 0 9 0,36-12-8 15,-6 2 8-15,-30 10-7 0,0 0 7 0,23-6-6 16,-9-1 6-16,-14 7-5 0,0 0 5 0,8-3-5 0,-8 3 5 16,0 0-14-16,0 0 14 0,0 0-14 0,-22 12 14 15,-1 0-1020-15</inkml:trace>
  <inkml:trace contextRef="#ctx0" brushRef="#br0" timeOffset="150876.16">23972 15641 763 0,'0'0'0'0,"0"0"0"0,-17 8 0 16,17-8 3-16,0 0-3 0,-16 11 3 0,3-1-3 15,13-10 1-15,0 0-1 0,-7 9 2 0,7-9-2 16,0 0 16-16,0 0-16 0,-3 10 16 0,3-3-16 15,0-7 24-15,0 0-24 0,0 7 24 0,0-7-24 0,0 0 34 16,0 0-34-16,2 10 34 0,-2-10-34 0,0 0 33 16,0 0-33-16,0 0 34 0,0 0-34 0,0 0 28 15,0 0-28-15,0 0 28 0,0 0-28 0,0 0-723 16</inkml:trace>
  <inkml:trace contextRef="#ctx0" brushRef="#br0" timeOffset="158869.15">23621 14142 303 0,'0'0'0'0,"0"0"0"0,0 0 0 16,0 0 0-16,0 0 0 0,-19-29 0 0,5 15 0 15,14 14 0-15,0 0 0 0,-18-16 0 0,-3-3 0 16,21 19 0-16,0 0 0 0,-25-17 0 0,-5 5 0 16,30 12 3-16,0 0-3 0,-33-12 4 0,-4 1-4 15,37 11 3-15,0 0-3 0,-45-8 3 0,-2 1-3 16,47 7 2-16,0 0-2 0,-51 0 3 0,-2 12-3 0,53-12 6 16,0 0-6-16,-52 14 6 0,7 5-6 0,45-19 16 15,0 0-16-15,-45 24 17 16,3 12-17-16,42-36 43 0,0 0-43 15,-40 42 43-15,1 5-43 16,39-47 56-16,0 0-56 16,-41 48 57-16,1 9-57 0,40-57 55 15,0 0-55-15,-41 71 56 0,4 16-56 16,37-87 36 0,0 0-36-16,-39 88 37 0,6-2-37 15,33-86 25-15,0 0-25 16,-30 92 26-16,5 9-26 0,25-101 17 15,0 0-17-15,-18 105 17 0,2-1-17 16,16-104 6 0,0 0-6-16,-5 109 6 0,7 9-6 0,-2-118 6 15,0 0-6-15,12 112 7 16,13-10-7-16,-25-102 6 16,0 0-6-16,37 97 6 0,14 0-6 15,-51-97 12-15,0 0-12 0,60 88 12 16,7-6-12-16,-67-82 20 15,0 0-20-15,69 65 20 0,5-9-20 16,-74-56 21-16,0 0-21 0,78 43 21 16,5-5-21-16,-83-38 22 15,0 0-22-15,86 30 23 0,-5-8-23 16,-81-22 23-16,0 0-23 16,80 14 23-16,4-9-23 0,-84-5 21 15,0 0-21-15,85-2 21 0,0-6-21 0,-85 8 29 16,0 0-29-16,83-16 29 0,-16-8-29 15,-67 24 33-15,0 0-33 16,58-30 34-16,-10-4-34 0,-48 34 31 16,0 0-31-16,39-47 31 0,-9-13-31 15,-30 60 37-15,0 0-37 16,19-70 38-16,-12-4-38 16,-7 74 36-16,0 0-36 0,2-81 36 15,-6-4-36-15,4 85 31 16,0 0-31-16,-7-92 32 0,-3-17-32 15,10 109 29-15,0 0-29 0,-13-112 29 16,-3-1-29-16,16 113 35 0,0 0-35 16,-17-114 35-16,-3-6-35 0,20 120 40 15,0 0-40-15,-19-121 40 0,-6 12-40 0,25 109 32 16,0 0-32-16,-30-105 32 0,-5 3-32 0,35 102 32 16,0 0-32-16,-44-96 32 0,-9 13-32 0,53 83 28 15,0 0-28-15,-55-74 29 0,0-2-29 16,55 76 27-16,0 0-27 0,-56-69 27 0,-2-2-27 15,58 71 18-15,0 0-18 16,-64-66 19-16,-5 10-19 0,69 56 17 16,0 0-17-16,-77-45 17 0,-10 11-17 0,87 34 6 15,0 0-6-15,-88-19 7 0,-2 7-7 0,90 12 0 16,0 0 0-16,-90-7 0 0,0-4 0 0,-2 1-1469 16</inkml:trace>
  <inkml:trace contextRef="#ctx0" brushRef="#br0" timeOffset="164609.81">23254 15932 326 0,'0'0'0'0,"0"0"0"0,0 0 0 15,0 0 21-15,0 0-21 0,0 0 22 0,0 0-22 0,0 0 58 16,0 0-58-16,0 0 59 0,44 1-59 0,-44-1 84 16,0 0-84-16,41-19 85 0,1-8-85 15,-42 27 70-15,0 0-70 0,44-35 71 0,2-7-71 0,-46 42 45 16,0 0-45-16,48-45 45 0,3 2-45 0,-51 43 30 16,0 0-30-16,56-41 31 0,4 6-31 0,-60 35 22 15,0 0-22-15,59-28 22 0,2 6-22 16,-61 22 21-16,0 0-21 15,62-19 21-15,-4 3-21 0,-58 16 17 16,0 0-17-16,55-15 17 0,2-3-17 16,-57 18 18-16,0 0-18 0,53-12 18 15,-13 9-18-15,-40 3 20 16,0 0-20-16,30-2 20 16,-14 2-20-16,-16 0 21 15,0 0-21-15,7 3 21 16,-5 8-21-16,-2-11 22 0,0 0-22 15,-16 19 23-15,-19 14-23 16,35-33 20-16,0 0-20 0,-46 36 21 16,-11 4-21-16,57-40 19 0,0 0-19 0,-56 36 20 15,-2 4-20-15,58-40 33 16,0 0-33-16,-62 38 33 0,-7 2-33 16,69-40 37-16,0 0-37 15,-67 40 37-15,9-6-37 0,58-34 20 0,0 0-20 16,-53 31 21-16,9-5-21 15,44-26 21-15,0 0-21 0,-39 21 21 16,16-5-21-16,23-16 16 16,0 0-16-16,-11 10 17 0,11-10-17 15,0 0 13-15,0 0-13 0,14-5 14 0,25-18-14 16,-39 23 10-16,0 0-10 16,57-32 11-16,22-15-11 0,-79 47 8 0,0 0-8 15,88-55 8-15,8-6-8 16,-96 61 6-16,0 0-6 15,95-57 7-15,2 7-7 16,-97 50 4-16,0 0-4 0,88-44 4 16,-10 13-4-16,-78 31 2 15,0 0-2-15,62-21 2 0,-22 9-2 16,-40 12 2-16,0 0-2 16,25-7 3-16,-11 6-3 0,-14 1 2 15,0 0-2-15,4 7 2 0,-13 8-2 16,9-15 2-16,0 0-2 0,-27 24 3 15,-20 8-3-15,47-32 2 16,0 0-2-16,-66 38 2 0,-13 5-2 16,79-43 1-16,0 0-1 0,-88 47 2 15,-6 1-2-15,94-48 0 16,0 0 0-16,-95 47 0 0,-7-7 0 16,102-40-1-16,0 0 1 0,-89 32 0 0,17-7 0 15,72-25-1 1,0 0 1-16,-58 15-1 0,14-6 1 0,44-9-2 15,0 0 2 1,-27-4-1-16,20-9 1 16,7 13-3-16,0 0 3 0,11-25-3 0,17-9 3 15,-28 34-4-15,0 0 4 0,44-45-3 16,23-12 3-16,-67 57-8 16,0 0 8-16,78-56-8 0,12 3 8 15,-90 53-13-15,0 0 13 0,84-45-12 0,-1 1 12 16,-83 44-19-16,0 0 19 15,71-32-18-15,-9 7 18 16,-62 25-24-16,0 0 24 0,47-17-23 16,-24 10 23-16,-23 7-12 15,0 0 12-15,0 0-12 0,-16 10 12 0,16-10-5 16,0 0 5-16,-35 20-5 0,-18 5 5 16,53-25-2-1,0 0 2-15,-67 35-1 0,-14 12 1 16,81-47 0-16,0 0 0 15,-95 52 0-15,-9 12 0 0,104-64 2 16,0 0-2-16,-101 66 2 0,7-11-2 16,94-55 8-16,0 0-8 0,-82 48 8 0,9-13-8 15,73-35 8-15,0 0-8 16,-53 24 9-16,21-10-9 0,32-14 8 0,0 0-8 0,-8 3 8 16,18-9-8-16,-10 6 6 0,0 0-6 0,32-19 7 0,21-16-7 15,-53 35 5-15,0 0-5 0,67-47 5 0,16-13-5 16,-83 60 10-16,0 0-10 0,99-66 11 15,14 0-11-15,-113 66 14 16,0 0-14-16,116-60 15 0,-12 9-15 0,-104 51 18 0,0 0-18 16,96-43 18-16,-15 10-18 0,-81 33 18 0,0 0-18 0,62-21 19 0,-29 9-19 0,-33 12 16 15,0 0-16-15,9-3 16 0,-23 10-16 0,14-7 9 0,0 0-9 0,-41 17 9 0,-22 11-9 0,63-28 4 0,0 0-4 0,-80 40 4 0,-8 11-4 16,88-51 1-16,0 0-1 0,-94 59 2 0,-1 9-2 0,95-68 0 0,0 0 0 0,-86 62 1 0,17-10-1 0,69-52 0 0,0 0 0 0,-53 40 0 0,18-16 0 0,35-24-2 0,0 0 2 0,-18 12-2 0,18-12 2 0,0 0-5 0,0 0 5 0,19-10-5 0,29-20 5 0,-48 30-8 0,0 0 8 0,67-41-7 0,18-13 7 16,-85 54-9-16,0 0 9 0,92-55-8 0,-4 1 8 0,-88 54-9 0,0 0 9 0,77-48-8 0,-9 8 8 0,-68 40-16 0,0 0 16 0,49-28-15 0,-23 7 15 0,1 2-1187 0</inkml:trace>
  <inkml:trace contextRef="#ctx0" brushRef="#br0" timeOffset="172837.1">23480 15883 1076 0,'0'0'0'0,"0"0"0"0,0 0 0 0,0 0 9 15,0 0-9-15,0 0 9 0,0 0-9 0,0 0 15 16,0 0-15-16,-9-22 15 0,9 22-15 0,0 0 10 0,0 0-10 16,0 0 11-16,-3-7-11 0,3 7 5 0,0 0-5 15,0 0 5-15,0 0-5 0,0 0 3 0,0 0-3 16,8-4 3-16,-8 4-3 0,0 0 1 0,0 0-1 16,20-12 2-16,1-7-2 0,-21 19 2 0,0 0-2 15,30-26 2-15,9-5-2 0,-39 31 2 0,0 0-2 16,48-36 3-16,8-1-3 0,-56 37 8 15,0 0-8-15,60-41 8 0,5 3-8 16,-65 38 18-16,0 0-18 0,69-38 18 0,-2 1-18 0,-67 37 27 0,0 0-27 0,67-34 27 16,9-4-27-16,-76 38 40 0,0 0-40 0,76-39 40 15,-7 3-40-15,-69 36 55 0,0 0-55 0,62-31 55 16,-13 5-55-16,-49 26 57 0,0 0-57 0,37-21 57 16,-10 4-57-16,-27 17 40 0,0 0-40 0,14-10 40 15,-14 10-40-15,0 0 28 0,0 0-28 0,-25 6 29 16,-12 14-29-16,37-20 14 0,0 0-14 0,-60 25 15 15,-28 10-15-15,88-35 6 0,0 0-6 0,-104 42 6 0,-6 4-6 16,110-46 1-16,0 0-1 0,-116 51 1 0,-6-8-1 16,122-43 0-16,0 0 0 0,-110 41 0 0,24-4 0 15,86-37 0-15,0 0 0 0,-65 24 0 0,26-12 0 16,39-12 0-16,0 0 0 0,-14 0 0 0,23-10 0 16,-9 10 2-16,0 0-2 0,33-23 2 0,25-13-2 15,-58 36 4-15,0 0-4 0,74-40 5 0,18-8-5 0,-92 48 5 16,0 0-5-16,97-49 5 0,4-5-5 0,-101 54 5 15,0 0-5-15,100-51 5 0,5 4-5 16,-105 47 4-16,0 0-4 0,93-40 4 0,-24 14-4 0,-69 26 4 0,0 0-4 16,49-16 5-16,-22 10-5 0,-27 6 11 15,0 0-11-15,2 13 12 0,-27 24-12 0,25-37 18 16,0 0-18-16,-53 48 18 0,-28 9-18 0,81-57 21 0,0 0-21 16,-101 59 22-16,-1-3-22 0,102-56 21 0,0 0-21 15,-99 51 21-15,4 1-21 0,95-52 20 0,0 0-20 0,-83 51 20 16,23-5-20-16,60-46 18 0,0 0-18 0,-43 33 19 15,24-16-19-15,19-17 17 0,0 0-17 0,9 0 18 16,33-13-18-16,-42 13 11 0,0 0-11 0,58-32 12 16,17-9-12-16,-75 41 3 0,0 0-3 0,84-59 3 15,12-15-3-15,1 1-1514 0</inkml:trace>
  <inkml:trace contextRef="#ctx0" brushRef="#br0" timeOffset="180172.84">15948 15696 415 0,'0'0'0'0,"0"0"0"16,0 0 0-16,0 0 6 0,0 0-6 0,0 0 7 15,32-7-7-15,-32 7 3 0,0 0-3 0,23 4 4 16,7 4-4-16,-30-8 0 0,0 0 0 0,42 12 0 15,0 4 0-15,3 0-267 0</inkml:trace>
  <inkml:trace contextRef="#ctx0" brushRef="#br0" timeOffset="181140.45">16645 15696 606 0,'0'0'0'0,"23"-7"0"0,39-17 0 16,-62 24 1-16,0 0-1 0,90-31 2 0,23-9-2 15,-113 40 4-15,0 0-4 0,129-47 5 0,12-5-5 16,-141 52 4-16,0 0-4 0,164-64 4 0,16-10-4 15,-180 74 44-15,0 0-44 0,194-74 45 0,16-1-45 16,-210 75 84-16,0 0-84 0,228-79 84 0,8 1-84 16,-236 78 79-16,0 0-79 0,256-80 80 0,12-8-80 0,-268 88 63 15,0 0-63-15,279-82 63 0,3 17-63 0,-282 65 58 16,0 0-58-16,279-64 59 0,-3 0-59 0,-276 64 49 16,0 0-49-16,271-64 49 0,10 3-49 0,-281 61 38 15,0 0-38-15,279-61 38 0,-7 1-38 0,-272 60 35 0,0 0-35 16,266-54 36-16,-14 11-36 0,-252 43 28 15,0 0-28-15,240-45 28 0,-8-2-28 0,-232 47 26 0,0 0-26 0,218-52 26 16,-9-10-26-16,-209 62 25 0,0 0-25 0,199-61 25 16,-14-1-25-16,-185 62 22 0,0 0-22 0,179-59 22 15,-12 4-22-15,-167 55 16 0,0 0-16 0,152-55 16 16,-20-11-16-16,-132 66 15 0,0 0-15 0,113-73 15 16,-19-5-15-16,-94 78 19 0,0 0-19 0,74-74 19 15,-18 8-19-15,-56 66 18 0,0 0-18 0,43-67 19 16,-13-6-19-16,-30 73 25 0,0 0-25 0,21-80 25 15,-9-1-25-15,-12 81 28 0,0 0-28 0,4-76 28 16,-9 7-28-16,5 69 24 0,0 0-24 0,-15-68 25 16,-7-1-25-16,22 69 24 0,0 0-24 0,-32-71 25 15,-9-9-25-15,41 80 19 0,0 0-19 0,-58-72 20 16,-23 15-20-16,81 57 9 0,0 0-9 0,-94-49 9 0,-6 4-9 16,100 45 2-16,0 0-2 0,-110-40 2 0,-10-3-2 15,120 43 0-15,0 0 0 0,-127-41 0 0,0 1 0 16,127 40 0-16,0 0 0 0,-141-38 0 0,-7 1 0 15,148 37-1-15,0 0 1 0,-161-29-1 0,-10 8 1 16,171 21-1-16,0 0 1 0,-173-14-1 0,0 6 1 0,173 8-5 16,0 0 5-16,-173-6-4 0,-2 5 4 0,175 1-11 15,0 0 11-15,-180 0-11 0,-3 5 11 0,183-5-16 16,0 0 16-16,-189 7-16 0,-7-2 16 0,196-5-20 0,0 0 20 16,-205 9-20-16,-8 13 20 0,213-22-14 0,0 0 14 15,-217 24-13-15,-9 6 13 0,226-30-10 16,0 0 10-16,-226 34-10 0,2 6 10 0,224-40-7 0,0 0 7 0,-221 42-6 15,-1 3 6-15,222-45-7 16,0 0 7-16,-222 43-7 0,3-3 7 0,219-40-6 16,0 0 6-16,-219 41-6 0,-3 8 6 0,222-49-5 15,0 0 5-15,-216 53-5 0,3 8 5 16,213-61-7-16,0 0 7 0,-207 61-6 16,4-3 6-16,203-58-10 15,0 0 10-15,-196 56-9 0,16-4 9 0,180-52-13 0,0 0 13 0,-165 60-13 0,7 16 13 0,158-76-13 0,0 0 13 0,-146 80-13 16,5 1 13-16,141-81-16 0,0 0 16 0,-125 80-16 15,17-6 16-15,108-74-16 0,0 0 16 0,-101 83-16 16,-3 13 16-16,104-96-13 0,0 0 13 0,-97 86-12 16,11-8 12-16,86-78-10 0,0 0 10 0,-78 69-9 15,6 4 9-15,72-73-8 0,0 0 8 0,-67 80-7 16,1 3 7-16,66-83-6 0,0 0 6 16,-58 83-5-16,12-7 5 0,46-76-5 0,0 0 5 15,-35 85-4-15,10 8 4 0,25-93-6 16,0 0 6-16,-16 99-6 0,7-2 6 0,9-97-8 0,0 0 8 0,-3 98-7 0,3 4 7 15,0-102-10-15,0 0 10 0,7 99-9 0,4-2 9 16,-11-97-9-16,0 0 9 0,14 92-8 0,7-1 8 16,-21-91-6-16,0 0 6 0,25 94-6 0,13 1 6 0,-38-95-3 15,0 0 3-15,45 88-2 0,11-15 2 0,-56-73-2 16,0 0 2-16,65 61-1 0,13-11 1 0,-78-50-6 16,0 0 6-16,104 27-6 0,32-27 6 0,-136 0-19 15,0 0 19-15,139-53-19 0,-3-72 19 0,0-1-1119 16</inkml:trace>
  <inkml:trace contextRef="#ctx0" brushRef="#br0" timeOffset="182898.28">23487 15599 606 0,'0'0'0'0,"0"0"0"0,30-19 0 16,-30 19 12-16,0 0-12 0,42-24 12 0,36-12-12 0,-78 36 8 16,0 0-8-16,85-47 8 0,8-2-8 15,-93 49 5-15,0 0-5 0,92-48 6 0,-11 3-6 0,-81 45 1 16,0 0-1-16,80-36 2 15,-10 10-2-15,-70 26 0 0,0 0 0 0,55-16 1 16,-27 7-1-16,-28 9 0 0,0 0 0 0,13-1 1 0,-13 1-1 16,0 0 0-16,0 0 0 0,-25 22 1 0,-21 13-1 0,46-35 2 0,0 0-2 15,-58 43 2-15,-9 7-2 0,67-50 8 0,0 0-8 0,-71 51 8 16,0-5-8-16,71-46 17 0,0 0-17 0,-70 42 17 16,3-6-17-16,67-36 19 0,0 0-19 0,-57 28 20 15,24-11-20-15,33-17 15 0,0 0-15 0,-21 7 16 16,21-7-16-16,0 0 10 0,0 0-10 0,23-14 10 15,30-10-10-15,-53 24 6 0,0 0-6 0,72-31 6 16,11-6-6-16,-83 37 5 0,0 0-5 0,92-36 6 16,13-4-6-16,-105 40 4 0,0 0-4 0,101-39 5 15,-18 4-5-15,-83 35 5 0,0 0-5 0,64-24 5 16,-29 10-5-16,-35 14 14 0,0 0-14 0,12-9 14 16,-19 6-14-16,7 3 23 0,0 0-23 0,-37 5 23 15,-39 12-23-15,76-17 25 0,0 0-25 0,-100 30 26 16,-24 13-26-16,2 0-671 0</inkml:trace>
  <inkml:trace contextRef="#ctx0" brushRef="#br0" timeOffset="195883.27">3732 14071 471 0,'0'0'0'0,"0"0"0"0,0 0 0 0,0 0 18 15,0 0-18-15,-14-17 19 0,14 8-19 0,0 9 72 16,0 0-72-16,-3-8 72 0,3 8-72 0,0 0 67 16,0 0-67-16,-5-9 68 0,5 9-68 0,0 0 40 15,0 0-40-15,8 5 41 0,3 4-41 0,-11-9 23 16,0 0-23-16,14 15 23 0,13 4-23 0,-27-19 17 0,0 0-17 16,30 23 17-16,7-1-17 0,-37-22 10 0,0 0-10 15,40 21 10-15,10-5-10 16,-50-16 8-1,0 0-8-15,51 14 9 0,7-6-9 0,-58-8 9 16,0 0-9-16,64 5 10 16,6 1-10-16,-70-6 12 15,0 0-12-15,78 3 13 16,22-3-13-16,-100 0 15 16,0 0-15-16,108-2 16 0,5 1-16 0,-113 1 21 15,0 0-21-15,116-4 21 0,17 4-21 0,-133 0 30 16,0 0-30-16,139 0 30 0,9-2-30 15,-148 2 35-15,0 0-35 0,159-1 35 16,9 2-35-16,-168-1 26 0,0 0-26 16,175 2 27-16,1-4-27 0,-176 2 23 15,0 0-23-15,191-5 23 0,6-3-23 16,-197 8 18 0,0 0-18-16,209-18 19 0,1-13-19 15,-210 31 17-15,0 0-17 0,215-35 17 16,5-6-17-16,-220 41 18 15,0 0-18-15,226-38 18 0,0 2-18 0,-226 36 18 0,0 0-18 0,223-35 18 0,-12 9-18 0,-211 26 17 16,0 0-17-16,209-21 18 0,-5 7-18 0,-204 14 17 0,0 0-17 0,202-10 17 0,-8 3-17 0,-194 7 16 0,0 0-16 0,173-5 17 0,-15 1-17 0,-158 4 16 16,0 0-16-16,143 0 17 0,-7 0-17 0,-136 0 14 0,0 0-14 0,122 0 14 0,-18-5-14 0,-104 5 11 0,0 0-11 0,95-2 11 0,-5 2-11 0,-90 0 10 0,0 0-10 0,78 0 10 0,-11 2-10 15,-67-2 9-15,0 0-9 0,53 2 9 0,-12 1-9 0,-41-3 8 0,0 0-8 0,31 0 9 0,-11 0-9 0,-20 0 6 0,0 0-6 16,12 0 6-16,-3 0-6 0,-9 0 4 0,0 0-4 16,0 0 4-16,7 0-4 0,-7 0 3 0,0 0-3 15,0 0 3-15,0 0-3 0,0 0 2 0,0 0-2 16,-7 0 2-16,7 0-2 0,0 0 3 0,0 0-3 15,-9 4 4-15,0-1-4 0,9-3 3 0,0 0-3 0,-12 6 4 16,1-5-4-16,11-1 4 0,0 0-4 0,-12 4 4 16,-2 3-4-16,14-7 3 0,0 0-3 0,-12 7 4 15,1 1-4-15,11-8 2 0,0 0-2 16,-14 12 3-16,5 11-3 0,9-23 1 16,0 0-1-16,-12 10 2 0,-1-25-2 15,-1-1-1276-15</inkml:trace>
  <inkml:trace contextRef="#ctx0" brushRef="#br0" timeOffset="201428.37">9325 13145 393 0,'0'0'0'0,"0"0"0"0,0 0 0 15,0 0-12-15,0 0 12 0,25 23-12 0,-18-11 12 0,2 0-217 16</inkml:trace>
  <inkml:trace contextRef="#ctx0" brushRef="#br0" timeOffset="201614.11">9036 13270 595 0,'0'0'0'0,"0"0"0"16,0 0 0-16,0 0 15 0,0 0-15 0,10-7 16 15,11 2-16-15,-21 5 38 0,0 0-38 0,29-4 38 16,11 8-38-16,-40-4 9 0,0 0-9 0,51 0 9 16,16-5-9-16,-67 5 10 0,0 0-10 0,73-2 11 15,3 0-11-15,-76 2 8 0,0 0-8 0,75-3 9 16,3-8-9-16,0 3-509 16</inkml:trace>
  <inkml:trace contextRef="#ctx0" brushRef="#br0" timeOffset="202755.07">4338 15855 505 0,'0'0'0'0,"0"0"0"0,37-7 0 15,-37 7-1-15,0 0 1 0,37-6-1 0,7-1 1 16,-44 7 3-16,0 0-3 0,46-7 3 0,2 10-3 0,-48-3 9 15,0 0-9-15,47 9 10 0,10 3-10 0,-57-12 15 16,0 0-15-16,68 15 15 0,8 6-15 0,-76-21 17 16,0 0-17-16,83 23 17 15,2 3-17-15,-85-26 15 0,0 0-15 0,95 20 16 16,18-9-16-16,-113-11 13 16,0 0-13-16,127 3 14 0,16-3-14 15,-143 0 18-15,0 0-18 0,150-5 18 16,18-2-18-16,-168 7 22 15,0 0-22-15,185-8 22 0,15 1-22 0,-200 7 36 0,0 0-36 0,210-6 37 16,3 6-37-16,-213 0 40 0,0 0-40 0,212 7 40 0,0 7-40 0,-212-14 32 0,0 0-32 0,208 21 32 0,9 5-32 0,-217-26 29 16,0 0-29-16,212 26 29 0,-4-4-29 0,-208-22 24 0,0 0-24 0,212 14 25 15,1-12-25-15,-213-2 15 0,0 0-15 0,214-10 15 16,5-15-15-16,-219 25 0 0,0 0 0 0,219-31 1 16,-4-3-1-16,-5-3-754 0</inkml:trace>
  <inkml:trace contextRef="#ctx0" brushRef="#br0" timeOffset="214287.92">24382 1919 236 0,'0'0'0'0,"0"0"0"0,0 0 0 16,0 0 7-16,0 0-7 0,0 0 8 0,0 0-8 15,0 0 14-15,0 0-14 0,0 0 15 0,26 5-15 16,-26-5 28-16,0 0-28 0,13 12 28 0,1 8-28 16,-14-20 28-16,0 0-28 0,10 24 29 0,-3 12-29 15,-7-36 18-15,0 0-18 0,6 45 18 0,-1 12-18 16,-5-57 13-16,0 0-13 0,5 64 13 0,1 5-13 15,-6-69 12-15,0 0-12 0,1 85 13 63,-4 24-13-63,3-109 12 0,0 0-12 0,-4 118 13 16,-6 15-13-16,10-133 13 0,0 0-13 0,-9 144 14 0,2 15-14 0,7-159 20 0,0 0-20 15,-9 180 21-15,-3 19-21 0,12-199 22 0,0 0-22 0,-13 209 23 0,3 6-23 16,10-215 23-16,0 0-23 0,-11 211 24 0,0-7-24 0,11-204 19 0,0 0-19 15,-10 194 20-15,1-12-20 16,9-182 16-16,0 0-16 0,-9 163 16 16,2-25-16-16,7-138 12 15,0 0-12-15,-5 132 12 0,3 1-12 16,2-133 9-16,0 0-9 0,-3 117 9 0,-4-13-9 16,7-104 5-1,0 0-5-15,-4 97 6 0,6-2-6 0,0 2-532 16</inkml:trace>
  <inkml:trace contextRef="#ctx0" brushRef="#br0" timeOffset="-213871.85">24368 1824 91 0,'0'0'0'0,"0"0"0"0,7 0 0 16,-7 0 9-16,0 0-9 0,7 0 9 0,2 0-9 15,-9 0 9-15,0 0-9 0,15-2 10 0,12-5-10 16,-27 7 3-16,0 0-3 0,37-8 3 0,16-4-3 0,-53 12 9 16,0 0-9-16,62-9 10 0,7-1-10 0,-69 10 6 15,0 0-6-15,67-9 6 0,0-3-6 0,-67 12 11 16,0 0-11-16,69-12 11 0,-1-4-11 16,-68 16 14-16,0 0-14 0,74-12 15 0,4 3-15 0,-78 9 24 15,0 0-24-15,81-8 25 0,-3-1-25 0,-78 9 31 0,0 0-31 16,79-7 32-16,18-5-32 0,-97 12 32 0,0 0-32 15,99-12 33-15,2 0-33 0,-101 12 30 0,0 0-30 0,104-18 31 16,0-1-31-16,-104 19 28 0,0 0-28 0,104-20 29 16,-9 2-29-16,-95 18 24 0,0 0-24 0,83-15 24 15,-14 3-24-15,-69 12 37 0,0 0-37 0,62-7 37 16,-4 2-37-16,-58 5 42 0,0 0-42 0,55-4 42 16,-2 11-42-16,-53-7 45 0,0 0-45 0,49 9 46 15,-6 8-46-15,-43-17 44 0,0 0-44 0,35 22 44 16,-9-1-44-16,-26-21 42 0,0 0-42 0,20 30 43 15,-8 3-43-15,-12-33 41 0,0 0-41 0,7 39 41 16,-3 5-41-16,-4-44 34 0,0 0-34 0,2 45 35 0,-2 0-35 16,0-45 28-16,0 0-28 0,0 48 28 0,0 16-28 15,0-64 18-15,0 0-18 0,0 73 19 16,0 12-19-16,0-85 13 0,0 0-13 0,3 88 14 16,2-2-14-16,-5-86 8 0,0 0-8 0,9 97 8 0,0 19-8 15,-9-116 6-15,0 0-6 0,11 113 6 0,1-4-6 16,-12-109 4-16,0 0-4 0,16 109 5 0,3 17-5 15,-19-126 2-15,0 0-2 0,21 128 3 0,4 2-3 16,-25-130 1-16,0 0-1 0,21 123 2 0,4 5-2 16,-25-128 1-16,0 0-1 0,21 130 1 0,-3 12-1 15,-18-142 4-15,0 0-4 0,12 140 4 0,-7-10-4 16,-5-130 6-16,0 0-6 0,0 133 6 0,-5 3-6 0,5-136 9 0,0 0-9 16,-7 134 9-16,-2-17-9 0,9-117 11 0,0 0-11 15,-9 109 11-15,2-5-11 0,7-104 9 16,0 0-9-16,-5 95 10 0,5-6-10 0,0-89 6 15,0 0-6-15,4 83 6 0,-1-2-6 0,-3-81 5 0,0 0-5 0,2 75 5 16,-2-5-5-16,0-70 2 0,0 0-2 0,0 61 2 16,-2-9-2-16,2-52 1 0,0 0-1 15,-5 45 1-15,-2-7-1 0,7-38 1 16,0 0-1-16,-9 35 1 0,-5-2-1 0,14-33 1 0,0 0-1 0,-16 36 1 16,0 4-1-16,16-40 1 0,0 0-1 0,-19 36 2 15,1 2-2-15,18-38 0 0,0 0 0 0,-23 35 1 16,-10-2-1-16,33-33 0 0,0 0 0 0,-43 24 0 15,-17-3 0-15,60-21-4 0,0 0 4 0,-70 19-3 16,-12-2 3-16,82-17-24 0,0 0 24 0,-84 19-23 16,-6-2 23-16,90-17-32 0,0 0 32 0,-96 19-31 15,-4-3 31-15,100-16-32 16,0 0 32-16,-104 14-32 0,5 1 32 0,99-15-20 16,0 0 20-16,-101 12-20 0,-5 1 20 0,106-13-20 0,0 0 20 0,-102 15-20 0,5-3 20 15,97-12-3-15,0 0 3 0,-101 12-3 0,-11-3 3 16,112-9 0-16,0 0 0 0,-119 9 0 0,6 3 0 15,113-12 4-15,0 0-4 0,-121 7 4 0,-14-11-4 16,135 4 7-16,0 0-7 0,-134-8 7 0,13 4-7 0,121 4 10 16,0 0-10-16,-117-3 10 0,8-1-10 15,109 4 13-15,0 0-13 0,-97-2 14 0,21-1-14 16,76 3 3-16,0 0-3 0,-55-3 4 0,23-3-4 0,32 6 0 16,0 0 0-16,-14-15 1 0,9-22-1 0,1 1-858 15</inkml:trace>
  <inkml:trace contextRef="#ctx0" brushRef="#br0" timeOffset="-211205.83">24657 2655 158 0,'0'0'0'0,"25"-7"0"0,35-7 0 16,-60 14 6-16,0 0-6 0,72-16 7 0,9-8-7 16,-81 24 30-16,0 0-30 0,90-21 30 0,9 2-30 0,-99 19 34 15,0 0-34-15,103-17 35 0,-15 1-35 16,-88 16 16-16,0 0-16 0,83-12 17 0,3 0-17 15,-3 4-190-15</inkml:trace>
  <inkml:trace contextRef="#ctx0" brushRef="#br0" timeOffset="-209906.63">25135 3850 303 0,'0'0'0'15,"20"-6"0"-15,31-8 0 0,-51 14 14 0,0 0-14 16,69-24 15-16,7-4-15 0,-76 28 15 0,0 0-15 15,93-28 16-15,11 7-16 0,-104 21 6 0,0 0-6 0,111-24 6 16,-3 3-6-16,-108 21 1 16,0 0-1-16,108-15 1 0,8 8-1 0,-1 2-223 15</inkml:trace>
  <inkml:trace contextRef="#ctx0" brushRef="#br0" timeOffset="-209399.91">24671 3151 359 0,'0'0'0'0,"23"-3"0"16,20-2 0-16,-43 5-1 0,0 0 1 0,60-12 0 15,8-4 0-15,-68 16-4 0,0 0 4 0,78-16-3 16,14 1 3-16,-92 15-4 0,0 0 4 0,97-14-4 15,-5-5 4 1,-92 19-1-16,0 0 1 0,88-12 0 0,5-4 0 16,-93 16-2-16,0 0 2 0,92-8-2 0,-11 8 2 0,2-4-194 15</inkml:trace>
  <inkml:trace contextRef="#ctx0" brushRef="#br0" timeOffset="-209179.82">24924 3754 315 0,'0'0'0'0,"28"-9"0"0,34-7 0 0,-62 16-5 0,0 0 5 16,81-15-4-16,7-3 4 0,-88 18-1 0,0 0 1 15,97-22 0-15,9-2 0 0,-106 24-3 0,0 0 3 16,106-26-2-16,-9 3 2 0,2 3-165 0</inkml:trace>
  <inkml:trace contextRef="#ctx0" brushRef="#br0" timeOffset="-208962.91">24608 3516 415 0,'0'0'0'0,"31"-8"0"0,35-9 0 15,-66 17-7-15,0 0 7 0,76-28-7 0,14-8 7 16,-90 36-22-16,0 0 22 0,106-40-21 0,17 2 21 15,2 0-209-15</inkml:trace>
  <inkml:trace contextRef="#ctx0" brushRef="#br0" timeOffset="-206836.82">23953 6799 639 0,'0'0'0'15,"0"0"0"-15,0 0 0 0,0 0-18 0,0 0 18 0,-18-7-18 16,11 6 18-16,7 1 0 0,0 0 0 0,0 0 1 15,0-11-1-15,0 11 31 0,0 0-31 0,7-5 32 16,-1-4-32-16,-6 9 75 0,0 0-75 0,19-15 76 16,22-6-76-16,-41 21 80 0,0 0-80 0,53-22 81 15,10 4-81-15,-63 18 70 0,0 0-70 0,69-8 71 16,-2 8-71-16,-67 0 55 0,0 0-55 0,63 3 55 16,-10 11-55-1,-53-14 37-15,0 0-37 0,43 16 38 0,-13 4-38 0,-30-20 26 16,0 0-26-16,23 25 27 0,-9 6-27 0,-14-31 19 15,0 0-19-15,5 38 20 16,-10 5-20-16,5-43 15 0,0 0-15 0,-14 42 16 0,-6-6-16 16,20-36 13-16,0 0-13 0,-23 26 13 15,0-5-13-15,23-21 11 16,0 0-11-16,-19 12 12 0,3-9-12 16,16-3 10-1,0 0-10-15,-16-3 11 0,-1-8-11 0,17 11 8 0,0 0-8 0,-15-20 8 0,8-10-8 16,7 30 8-16,0 0-8 0,0-40 8 15,9-12-8-15,-9 52 9 16,0 0-9-16,18-57 9 0,10-3-9 0,-28 60 9 16,0 0-9-16,35-64 9 0,6-9-9 15,-41 73 10-15,0 0-10 0,44-66 11 0,6 9-11 16,-50 57 12 0,0 0-12-16,47-40 12 0,-6 16-12 15,-41 24 2-15,0 0-2 0,37-12 3 0,9 12-3 16,-46 0 0-16,0 0 0 0,39 12 1 0,-16 4-1 15,-2 1-1153-15</inkml:trace>
  <inkml:trace contextRef="#ctx0" brushRef="#br0" timeOffset="-205845.88">24797 6697 427 0,'0'0'0'0,"0"0"0"0,10 9 0 16,-10-9 28-16,0 0-28 0,7 5 29 0,-7-5-29 16,0 0 14-16,0 0-14 0,7 4 14 0,-7-4-14 15,0 0 32-15,0 0-32 0,7-4 33 0,0 2-33 0,-7 2 40 16,0 0-40-16,18-10 41 0,16-11-41 0,-34 21 37 16,0 0-37-16,37-27 37 0,-4-1-37 0,-33 28 39 15,0 0-39-15,32-33 40 0,0-9-40 0,-32 42 42 16,0 0-42-16,30-39 43 0,-11 2-43 0,-19 37 38 15,0 0-38-15,12-20 39 0,-3 0-39 0,-9 20 36 16,0 0-36-16,2-12 37 16,-7 4-37-16,5 8 24 0,0 0-24 15,-18 0 24-15,-15 12-24 0,33-12 20 16,0 0-20-16,-39 28 21 0,-4 8-21 16,43-36 18-16,0 0-18 0,-40 48 19 0,1 6-19 15,39-54 7-15,0 0-7 16,-35 55 7-16,5-6-7 0,30-49 5 15,0 0-5 1,-27 45 5-16,6-2-5 0,21-43 3 16,0 0-3-16,-11 42 3 0,11-6-3 15,0-36 1-15,0 0-1 0,9 28 2 16,4-11-2-16,-13-17 0 16,0 0 0-16,21 9 0 0,14-8 0 0,-35-1 0 15,0 0 0-15,49-12 0 0,10-15 0 16,-59 27-1-1,0 0 1-15,72-37-1 0,11-3 1 16,-83 40 0-16,0 0 0 0,85-43 0 16,-13 2 0-16,-72 41 2 15,0 0-2-15,65-49 2 0,-1-11-2 16,-64 60 5-16,0 0-5 0,56-61 5 16,-6 0-5-16,-50 61 9 15,0 0-9-15,33-43 9 0,-13 17-9 16,-20 26 8-1,0 0-8-15,5-19 9 0,-9 4-9 16,4 15 7-16,0 0-7 0,-19-6 7 0,-14 12-7 16,33-6 6-16,0 0-6 15,-39 19 6-15,0 13-6 0,39-32 6 16,0 0-6-16,-35 40 6 0,1 12-6 0,34-52 6 16,0 0-6-16,-26 50 6 15,6-1-6-15,20-49 10 16,0 0-10-16,-12 43 11 0,8-10-11 15,4-33 12-15,0 0-12 16,0 22 13-16,4-8-13 0,-4-14 10 16,0 0-10-16,9 7 11 0,7-7-11 0,-16 0 10 15,0 0-10-15,26-10 10 0,13-7-10 16,-39 17 5-16,0 0-5 0,44-25 6 0,-2-8-6 16,-42 33 6-16,0 0-6 0,34-43 7 15,-9-5-7-15,-25 48 5 16,0 0-5-16,19-52 5 0,-5 2-5 0,-14 50 4 15,0 0-4-15,11-40 5 0,-6 10-5 16,-5 30 3-16,0 0-3 0,2-19 3 0,-2 7-3 0,0 12 2 16,0 0-2-16,-2-12 2 0,2 12-2 0,0 0 2 15,0 0-2-15,-12-3 2 0,3 15-2 0,9-12 1 0,0 0-1 16,-7 27 2-16,-2 13-2 0,9-40 1 16,0 0-1-16,-7 52 2 0,3 17-2 15,4-69 1-15,0 0-1 0,-1 75 2 0,-1 8-2 0,2-83 2 0,0 0-2 0,-2 93 3 0,-5 25-3 0,7-118 4 16,0 0-4-16,-4 128 4 0,10-2-4 0,-6-126 5 0,0 0-5 0,9 120 6 0,-1-11-6 0,-8-109 6 0,0 0-6 0,7 93 6 0,-1-23-6 0,-6-70 2 0,0 0-2 0,1 53 2 0,-4-10-2 0,-1-1-1062 15</inkml:trace>
  <inkml:trace contextRef="#ctx0" brushRef="#br0" timeOffset="-205500.86">25959 6561 695 0,'0'0'0'0,"0"0"0"0,-12-4 0 16,12 4 21-16,0 0-21 0,-10-5 22 0,-1 1-22 15,11 4 36-15,0 0-36 0,-7-3 37 0,7 3-37 16,0 0 3-16,0 0-3 0,0-9 4 0,7 1-4 16,0 1-554-16</inkml:trace>
  <inkml:trace contextRef="#ctx0" brushRef="#br0" timeOffset="-204800.57">26367 6552 651 0,'0'0'0'0,"0"0"0"0,-9 0 0 0,9 0 12 16,0 0-12-16,0 0 12 0,-10-10-12 0,10 10 21 15,0 0-21-15,-4-16 22 0,2-10-22 0,2 26 26 16,0 0-26-16,0-35 26 0,6-3-26 0,-6 38 19 16,0 0-19-16,7-43 19 0,0 5-19 0,-7 38 13 0,0 0-13 15,7-40 13-15,0 4-13 0,-7 36 11 0,0 0-11 16,5-37 11-16,-5 5-11 0,0 32 15 0,0 0-15 16,-2-32 16-16,-1 8-16 0,3 24 20 0,0 0-20 15,-2-17 20-15,2 5-20 0,0 12 32 0,0 0-32 16,0-7 33-16,0 7-33 0,0 0 37 0,0 0-37 15,-3 12 37-15,8 12-37 0,-5-24 36 0,0 0-36 16,12 37 37-16,8 6-37 0,-20-43 38 0,0 0-38 0,21 50 38 16,-5 9-38-16,-16-59 32 0,0 0-32 0,17 71 33 15,5 15-33-15,-22-86 27 0,0 0-27 0,21 90 27 16,-5-10-27-16,-16-80 20 0,0 0-20 0,10 73 21 16,-4-1-21-16,-6-72 16 0,0 0-16 0,-2 70 17 15,-11-10-17-15,13-60 13 0,0 0-13 0,-21 49 14 16,-5-11-14-16,26-38 10 15,0 0-10-15,-32 27 10 0,-7-11-10 0,39-16 0 0,0 0 0 0,-39 5 0 0,4-7 0 16,35 2-21-16,0 0 21 0,-35-10-20 0,1-7 20 16,1-1-1001-16</inkml:trace>
  <inkml:trace contextRef="#ctx0" brushRef="#br0" timeOffset="-204679.75">26169 6900 639 0,'0'0'0'0,"8"-4"0"0,4 4 0 15,-12 0 0-15,0 0 0 0,14-5 1 0,-3 2-1 0,-11 3 1 16,0 0-1-16,21-4 1 0,19-8-1 0,-40 12 0 15,0 0 0-15,52-12 1 0,9 0-1 0,-61 12 0 16,0 0 0-16,66-12 0 0,6 3 0 0,0 0-423 16</inkml:trace>
  <inkml:trace contextRef="#ctx0" brushRef="#br0" timeOffset="-204471.17">26958 6609 527 0,'0'0'0'0,"0"0"0"15,13 5 0-15,-13-5 1 0,0 0-1 0,7 7 1 16,-7-7-1-16,0 0 1 0,0 0-1 0,-9 9 2 16,0 3-2-16,9-12-1 0,0 0 1 0,-7 12 0 15,7-12 0-15,0 0-339 0</inkml:trace>
  <inkml:trace contextRef="#ctx0" brushRef="#br0" timeOffset="-203617.87">27269 6346 236 0,'0'0'0'0,"-2"-7"0"0,-1-5 0 0,3 12 32 0,0 0-32 16,-2-17 33-16,2-2-33 0,0 19 72 0,0 0-72 15,0-21 73-15,2-16-73 0,-2 37 78 0,0 0-78 16,1-39 79-16,3-18-79 0,-4 57 81 0,0 0-81 16,7-61 81-16,7-8-81 0,-14 69 66 0,0 0-66 15,16-61 67-15,-7 6-67 0,-9 55 57 0,0 0-57 0,3-40 58 16,-3 18-58-16,0 22 53 0,0 0-53 0,0-14 53 16,0 3-53-16,0 11 43 0,0 0-43 0,0 0 44 15,-14 2-44-15,14-2 38 0,0 0-38 0,-10 12 38 16,-1 9-38-16,11-21 32 0,0 0-32 0,-9 31 33 15,0 9-33-15,9-40 17 0,0 0-17 0,-7 45 17 16,4 7-17-16,3-52 10 0,0 0-10 0,-2 57 11 0,2 0-11 16,0-57 7-16,0 0-7 0,2 52 7 0,1-16-7 15,-3-36 5-15,0 0-5 0,4 28 6 0,-1-11-6 16,-3-17 5-16,0 0-5 0,2 16 6 0,-2-8-6 16,0-8 3-16,0 0-3 0,0 7 4 0,0-7-4 15,0 0 3-15,0 0-3 0,0 9 3 0,0-9-3 16,0 0 2-16,0 0-2 0,0 0 3 0,0 0-3 15,0 0 2-15,0 0-2 0,2 9 3 0,-2-9-3 0,0 0 4 16,0 0-4-16,0 0 5 0,7 3-5 0,-7-3 4 16,0 0-4-16,0 0 4 0,7 0-4 0,-7 0 4 0,0 0-4 15,0 0 4-15,5 9-4 0,-5-9 3 16,0 0-3-16,0 0 4 0,-1 7-4 0,1-7 2 0,0 0-2 16,-7 5 3-16,-6 4-3 0,13-9 4 0,0 0-4 15,-19 20 4-15,-6 15-4 0,25-35 6 0,0 0-6 16,-23 45 6-16,5 3-6 0,18-48 7 0,0 0-7 15,-12 52 7-15,7 2-7 0,5-54 6 0,0 0-6 16,2 47 6-16,6-6-6 0,-8-41 6 0,0 0-6 16,15 30 7-16,0-11-7 0,-15-19 5 0,0 0-5 15,27 12 6-15,17-5-6 0,-44-7 6 0,0 0-6 16,51-2 7-16,2-8-7 0,-53 10 8 0,0 0-8 0,51-19 9 16,-1-18-9-16,-50 37 8 0,0 0-8 0,44-45 9 15,-5-14-9-15,-39 59 20 0,0 0-20 0,35-62 20 16,-3-2-20-16,-32 64 28 0,0 0-28 0,28-69 28 15,-7 5-28-15,-21 64 31 0,0 0-31 0,14-66 31 16,-8 5-31-16,-6 61 29 0,0 0-29 0,-6-55 30 0,-11 3-30 16,17 52 22-16,0 0-22 0,-25-45 23 0,-10 5-23 15,35 40 20-15,0 0-20 0,-37-29 20 0,3 8-20 16,34 21 8-16,0 0-8 0,-23-15 8 0,9 6-8 16,14 9 1-16,0 0-1 0,0 0 2 0,0 0-2 15,0 0-1392-15</inkml:trace>
  <inkml:trace contextRef="#ctx0" brushRef="#br0" timeOffset="-203353.62">28051 6298 942 0,'0'0'0'16,"0"0"0"-16,0 0 0 0,0 0 36 0,0 0-36 16,0 0 37-16,7 0-37 0,-7 0 65 0,0 0-65 15,0 0 65-15,-9-4-65 0,9 4 35 0,0 0-35 16,-7-3 36-16,0-3-36 0,7 6 13 0,0 0-13 0,0 0 14 16,-7-3-14-16,0-4-873 0</inkml:trace>
  <inkml:trace contextRef="#ctx0" brushRef="#br0" timeOffset="-202896.77">28458 5946 684 0,'0'0'0'0,"-5"-3"0"0,-13 3 0 16,18 0 28-16,0 0-28 0,-28-4 29 0,-9 3-29 0,37 1 49 0,0 0-49 15,-39 1 49-15,2 6-49 0,37-7 18 16,0 0-18-16,-33 12 19 0,-1 9-19 0,34-21 16 0,0 0-16 16,-28 28 17-16,12 8-17 0,16-36 13 0,0 0-13 15,-11 38 14-15,8 9-14 0,3-47 13 0,0 0-13 16,3 48 14-16,5-6-14 0,-8-42 12 0,0 0-12 15,10 31 13-15,2-5-13 0,-12-26 10 0,0 0-10 16,18 23 10-16,2-3-10 16,-20-20 8-16,0 0-8 0,19 18 8 0,0-8-8 0,-19-10 22 0,0 0-22 0,25 5 22 15,12-5-22-15,-37 0 44 0,0 0-44 0,39-3 45 16,-4-6-45-16,-35 9 53 0,0 0-53 0,32-12 53 16,-2-5-53-16,-30 17 46 0,0 0-46 0,28-19 46 15,-5-2-46-15,-23 21 47 0,0 0-47 0,14-33 48 16,-10-7-48-16,-4 40 44 0,0 0-44 0,-9-45 44 15,-16-3-44-15,25 48 35 0,0 0-35 0,-31-47 36 16,-5 5-36-16,36 42 17 0,0 0-17 0,-35-36 17 16,3 3-17-16,32 33 7 0,0 0-7 0,-28-33 7 0,3 7-7 15,25 26 3-15,0 0-3 0,-24-13 4 0,-3 14-4 16,1 1-1188-16</inkml:trace>
  <inkml:trace contextRef="#ctx0" brushRef="#br0" timeOffset="-187552.86">29494 2066 404 0,'0'0'0'0,"4"25"0"15,3 47 0-15,-7-72 27 0,0 0-27 0,9 104 28 16,-4 21-28-16,-5-125 82 0,0 0-82 0,4 129 82 16,-6 1-82-16,2-130 88 0,0 0-88 0,-2 140 89 15,-2 14-89-15,4-154 71 16,0 0-71-16,-1 163 71 0,1 7-71 16,0-170 45-16,0 0-45 0,3 168 45 0,6-2-45 15,-9-166 38-15,0 0-38 0,12 166 39 0,6-5-39 16,-18-161 29-16,0 0-29 0,19 166 30 0,-1 3-30 0,-18-169 21 0,0 0-21 0,14 167 22 0,-7-6-22 15,-7-161 19-15,0 0-19 0,0 145 20 0,-9-22-20 16,9-123 12-16,0 0-12 0,-15 112 12 0,-5-8-12 16,1 2-896-16</inkml:trace>
  <inkml:trace contextRef="#ctx0" brushRef="#br0" timeOffset="-186619.99">29170 2046 404 0,'0'0'0'0,"22"6"0"16,23 3 0-16,-45-9 52 0,0 0-52 0,51 9 52 15,11-9-52-15,-62 0 51 0,0 0-51 0,74-9 52 16,17-3-52-16,-91 12 33 0,0 0-33 0,106-21 33 15,11-6-33-15,-117 27 9 0,0 0-9 0,123-28 10 0,13-2-10 16,-136 30 12-16,0 0-12 0,141-31 13 0,16-5-13 16,-157 36 16-16,0 0-16 0,161-42 16 0,-4 3-16 15,-157 39 23-15,0 0-23 0,155-49 23 0,-8 1-23 16,-147 48 33-16,0 0-33 0,129-45 33 0,-22 1-33 16,-107 44 31-16,0 0-31 0,90-29 32 0,-14 5-32 15,-76 24 38-15,0 0-38 0,62-16 38 0,-16 8-38 0,-46 8 42 16,0 0-42-16,42-4 42 0,1 8-42 0,-43-4 35 15,0 0-35-15,37 15 36 0,-16 11-36 0,-21-26 34 16,0 0-34-16,10 43 34 0,-6 14-34 0,-4-57 28 16,0 0-28-16,-2 70 28 0,-5 9-28 0,7-79 21 0,0 0-21 15,-9 90 21-15,-3 26-21 0,12-116 14 16,0 0-14-16,-14 127 15 0,-4 9-15 0,18-136 16 16,0 0-16-16,-16 146 16 0,6 8-16 15,10-154 12-15,0 0-12 0,-9 173 12 0,0 12-12 0,9-185 14 0,0 0-14 16,-5 199 15-16,7-2-15 0,-2-197 15 15,0 0-15-15,7 203 15 0,1 3-15 16,-8-206 15-16,0 0-15 0,11 197 16 0,0-2-16 16,-11-195 13-16,0 0-13 15,7 189 14-15,-2-11-14 0,-5-178 14 16,0 0-14-16,0 154 14 0,-4-17-14 16,4-137 13-16,0 0-13 0,-12 125 13 0,-9-16-13 15,21-109 11-15,0 0-11 16,-27 93 12-16,-6-12-12 0,33-81 9 15,0 0-9-15,-41 68 9 0,-6-18-9 0,47-50 7 16,0 0-7-16,-53 38 7 0,-2-12-7 16,55-26 8-1,0 0-8-15,-56 16 8 0,-3-16-8 16,59 0 8-16,0 0-8 0,-63-7 8 0,-15-5-8 16,78 12 7-1,0 0-7-15,-85-14 7 0,-3-9-7 16,88 23 7-16,0 0-7 0,-106-26 7 0,-17-6-7 15,123 32 6-15,0 0-6 0,-140-35 6 0,-8 5-6 16,148 30 5-16,0 0-5 16,-157-24 5-16,0 9-5 0,157 15 4 15,0 0-4-15,-148-18 4 0,15 5-4 0,133 13 0 16,0 0 0-16,-104-18 0 0,34-6 0 16,-3 0-1235-16</inkml:trace>
  <inkml:trace contextRef="#ctx0" brushRef="#br0" timeOffset="-184418.48">28831 7142 740 0,'0'0'0'0,"0"0"0"15,0 0 0-15,0 0 11 0,0 0-11 0,-6-24 12 16,5 8-12-16,1 16 25 0,0 0-25 0,0-19 25 16,3-2-25-16,-3 21 27 0,0 0-27 0,4-17 28 15,-1 7-28-15,-3 10 28 0,0 0-28 0,7-11 29 16,6-1-29-16,-13 12 43 0,0 0-43 0,24-15 44 15,17-1-44-15,-41 16 43 0,0 0-43 0,51-15 44 16,7 11-44-16,-58 4 37 0,0 0-37 0,59 10 37 16,-6 11-37-16,-53-21 47 15,0 0-47-15,49 30 48 0,-8 4-48 0,-41-34 44 16,0 0-44-16,31 37 45 0,-6-1-45 16,-25-36 39-16,0 0-39 0,16 33 40 0,-11 3-40 15,-5-36 31-15,0 0-31 16,2 28 31-16,-2-4-31 0,0-24 25 15,0 0-25-15,0 17 26 16,-2-6-26-16,2-11 24 0,0 0-24 16,0 0 24-16,-9-7-24 0,9 7 21 0,0 0-21 0,-5-17 21 15,7-15-21-15,-2 32 17 0,0 0-17 16,9-36 17-16,7-18-17 16,-16 54 14-16,0 0-14 0,19-62 15 0,4-16-15 0,-23 78 11 15,0 0-11-15,28-79 11 0,6 6-11 16,-34 73 7-16,0 0-7 15,33-62 7-15,-5 13-7 0,-28 49 2 16,0 0-2-16,22-36 3 0,-8 12-3 16,-14 24 0-16,0 0 0 15,12-16 0-15,-1 7 0 0,-11 9-1 0,0 0 1 16,7-7 0-16,-7 7 0 0,0 0-2 0,0 0 2 0,7 0-2 16,2 7 2-16,-9-7-3 0,0 0 3 0,10 14-3 15,-1 10 3-15,-9-24-3 0,0 0 3 16,7 25-3-16,-3-6 3 0,-4-19-3 15,0 0 3-15,5 15-3 0,4-3 3 16,-9-12-1-16,0 0 1 16,9 9-1-16,-1-6 1 0,-8-3 0 15,0 0 0-15,18 0 0 0,17-3 0 16,-35 3 0-16,0 0 0 0,39-9 0 16,-5-1 0-16,-34 10 1 15,0 0-1-15,31-17 1 0,12-13-1 16,-43 30 1-1,0 0-1-15,40-31 1 0,-11 7-1 16,-29 24 2-16,0 0-2 16,23-31 2-16,-2-7-2 0,-21 38 1 15,0 0-1-15,16-37 1 0,-9 1-1 16,-7 36 0-16,0 0 0 0,-2-28 1 16,-9-1-1-16,11 29 0 15,0 0 0-15,-17-19 0 0,-10 10 0 16,27 9 0-16,0 0 0 15,-30 2 1-15,-7 17-1 16,37-19 2-16,0 0-2 0,-40 31 2 16,-5 11-2-16,45-42 3 15,0 0-3-15,-45 43 3 0,2 5-3 16,43-48 4-16,0 0-4 16,-33 49 4-16,8-8-4 15,25-41 4-15,0 0-4 0,-16 40 4 16,13-4-4-16,3-36 3 15,0 0-3-15,8 33 4 0,15-8-4 0,-23-25 3 16,0 0-3-16,37 15 3 0,15-6-3 16,-52-9 1-1,0 0-1-15,61 0 2 0,8-9-2 16,-69 9 1-16,0 0-1 0,81-21 1 16,8-6-1-16,-89 27 1 15,0 0-1-15,83-33 2 0,-6-4-2 16,-77 37 1-16,0 0-1 0,64-36 2 15,-15-4-2-15,-49 40 1 16,0 0-1-16,34-45 2 0,-10-5-2 0,-24 50 1 16,0 0-1-16,13-50 2 0,-15 10-2 15,2 40 1-15,0 0-1 0,-12-33 2 0,-10 13-2 16,22 20 0-16,0 0 0 16,-24-7 1-16,-6 12-1 0,30-5 1 15,0 0-1-15,-32 19 1 0,-2 10-1 16,34-29 1-16,0 0-1 15,-33 38 2-15,-1 7-2 0,34-45 2 16,0 0-2-16,-26 45 2 0,8-3-2 16,18-42 1-16,0 0-1 15,-9 34 2-15,9-8-2 0,0-26 1 16,0 0-1-16,7 19 1 0,6-6-1 16,-13-13 0-16,0 0 0 0,17 3 1 0,6-3-1 15,-23 0 0-15,0 0 0 0,30-9 0 16,15-13 0-16,-45 22 0 0,0 0 0 0,45-33 0 15,-2-15 0-15,-43 48 0 0,0 0 0 0,35-52 0 0,-3-2 0 16,-32 54 0 0,0 0 0-16,30-52 0 0,-5 7 0 0,-25 45 0 0,0 0 0 15,19-33 0-15,-7 14 0 0,-12 19 0 16,0 0 0-16,11-15 0 0,-6 6 0 0,-5 9 0 0,0 0 0 16,0 0 0-16,-12 16 0 0,12-16 0 0,0 0 0 0,-16 29 0 15,-5 23 0-15,21-52 0 0,0 0 0 0,-27 60 0 16,-3 17 0-16,30-77 0 0,0 0 0 15,-31 81 0-15,2 4 0 0,29-85 0 16,0 0 0-16,-23 93 0 0,7 13 0 16,16-106 0-16,0 0 0 0,-7 104 0 0,7-11 0 0,0-93 2 0,0 0-2 0,7 95 2 0,6 11-2 0,-13-106 3 0,0 0-3 0,14 100 3 15,0-17-3-15,-14-83 3 0,0 0-3 0,14 75 4 0,7-13-4 0,1-2-1307 0</inkml:trace>
  <inkml:trace contextRef="#ctx0" brushRef="#br0" timeOffset="-183959.06">30971 5931 919 0,'0'0'0'0,"0"0"0"0,0 5 0 15,0-5 24-15,0 0-24 0,2 22 25 0,3 27-25 16,-5-49 36-16,0 0-36 0,2 60 36 0,-5 1-36 15,3-61 36-15,0 0-36 0,-6 66 36 0,1-9-36 16,5-57 31-16,0 0-31 0,0 64 32 0,5 3-32 16,-5-67 30-16,0 0-30 0,7 73 30 0,2 0-30 31,-9-73 31-31,0 0-31 0,9 71 31 16,-2-9-31-16,-7-62 26 0,0 0-26 0,7 54 26 0,0-13-26 0,-7-41 18 15,0 0-18-15,9 35 19 0,2-11-19 0,-1 2-980 16</inkml:trace>
  <inkml:trace contextRef="#ctx0" brushRef="#br0" timeOffset="-183823.57">31233 6427 550 0,'0'0'0'0,"0"0"0"16,-8-3 0-16,8 3 1 0,0 0-1 0,0 0 1 15,-7 12-1-15,0 0-354 0</inkml:trace>
  <inkml:trace contextRef="#ctx0" brushRef="#br0" timeOffset="-183497.82">31621 5972 751 0,'0'0'0'0,"2"11"0"0,-1 21 0 0,-1-32-8 0,0 0 8 16,0 42-7-16,-3 10 7 0,3-52-6 0,0 0 6 15,-7 55-5-15,-6-1 5 0,13-54 15 0,0 0-15 16,-10 48 16-16,1-4-16 0,9-44 51 0,0 0-51 16,-7 45 52-16,5 3-52 0,2-48 62 0,0 0-62 15,0 45 62-15,5-3-62 0,-5-42 50 0,0 0-50 16,6 38 50 0,-3-5-50-16,-3-33 36 0,0 0-36 0,4 26 36 0,1-11-36 15,0 1-807-15</inkml:trace>
  <inkml:trace contextRef="#ctx0" brushRef="#br0" timeOffset="-183312.78">31817 6270 662 0,'0'0'0'0,"0"0"0"0,0 15 0 15,0-15-24-15,0 0 24 0,0 0-24 0,0 0 24 16,0 0-401-16</inkml:trace>
  <inkml:trace contextRef="#ctx0" brushRef="#br0" timeOffset="-182702.75">32549 5782 851 0,'0'0'0'0,"0"0"9"0,0 0-9 0,-33 7 9 0,-1 1-9 16,34-8 0-16,0 0 0 0,-32 16 1 0,4 5-1 15,28-21 25-15,0 0-25 0,-30 24 25 0,-2 4-25 16,32-28 48-16,0 0-48 0,-35 36 49 0,-4 9-49 16,39-45 55-16,0 0-55 0,-39 48 55 0,6 10-55 15,33-58 49-15,0 0-49 0,-30 60 50 0,3 1-50 16,27-61 35-16,0 0-35 0,-21 55 35 0,7-6-35 16,14-49 20-16,0 0-20 0,-5 48 20 15,10-7-20-15,-5-41 18 0,0 0-18 0,11 32 18 0,3-10-18 16,-14-22 14-16,0 0-14 0,21 12 14 15,14-8-14-15,-35-4 18 16,0 0-18-16,46-9 18 0,11-12-18 16,-57 21 18-16,0 0-18 15,54-27 18-15,-8-3-18 0,-46 30 19 16,0 0-19-16,42-31 20 0,4-10-20 16,-46 41 26-16,0 0-26 0,48-52 26 0,0-6-26 0,-48 58 28 15,0 0-28-15,42-64 29 0,-8-3-29 0,-34 67 23 0,0 0-23 0,21-66 23 0,-20 9-23 0,-1 57 18 16,0 0-18-16,-15-48 19 0,-17 8-19 0,32 40 15 0,0 0-15 0,-39-37 15 0,-3 6-15 0,42 31 7 0,0 0-7 0,-41-26 7 15,6 11-7-15,-1-3-1251 0</inkml:trace>
  <inkml:trace contextRef="#ctx0" brushRef="#br0" timeOffset="-180774.83">29763 2542 953 0,'0'0'0'16,"17"-5"0"-16,20-5 0 0,-37 10 19 0,0 0-19 15,51-18 19-15,18-6-19 0,-69 24-2 0,0 0 2 0,80-24-2 16,6 0 2-16,-86 24-35 0,0 0 35 0,88-21-34 16,-6 9 34-16,-3 0-629 15</inkml:trace>
  <inkml:trace contextRef="#ctx0" brushRef="#br0" timeOffset="-180260.44">29860 3463 595 0,'0'0'0'0,"17"-9"0"0,20-3 0 16,-37 12 4-16,0 0-4 0,51-19 4 0,15-9-4 15,-66 28 0-15,0 0 0 0,72-29 0 0,4 1 0 16,0 1-393-16</inkml:trace>
  <inkml:trace contextRef="#ctx0" brushRef="#br0" timeOffset="-180002.56">29831 3754 561 0,'0'0'0'0,"11"-4"0"0,12-5 0 0,-23 9 5 0,0 0-5 0,42-15 5 15,27-2-5-15,-69 17 9 0,0 0-9 0,79-25 10 16,17 1-10-16,-96 24 5 0,0 0-5 0,104-31 6 16,7-2-6-16,2 2-391 0</inkml:trace>
  <inkml:trace contextRef="#ctx0" brushRef="#br0" timeOffset="-179693.35">30070 4056 819 0,'0'0'0'0,"14"-3"0"0,19-6 0 0,-33 9-2 0,0 0 2 0,50-12-1 15,10-3 1-15,0-1-552 0</inkml:trace>
  <inkml:trace contextRef="#ctx0" brushRef="#br0" timeOffset="-168796.72">26683 9565 1099 0,'0'0'0'0,"0"0"0"16,-19 2 0-16,19-2 60 0,0 0-60 0,-16 3 61 16,2-3-61-16,14 0 130 0,0 0-130 0,-11-5 131 15,4 1-131-15,7 4 104 0,0 0-104 0,0 0 104 16,-2-15-104-16,2 15 69 0,0 0-69 0,0-12 70 15,5 3-70-15,-5 9 40 0,0 0-40 0,16-12 40 16,13-9-40-16,-29 21 30 0,0 0-30 0,38-19 31 0,10 4-31 16,-48 15 22-16,0 0-22 0,55-9 22 0,7 4-22 15,-62 5 17-15,0 0-17 0,61 8 17 0,-6 8-17 16,-55-16 12-16,0 0-12 0,48 33 12 0,-9 15-12 16,-39-48 10-16,0 0-10 0,31 59 11 0,-2 3-11 15,-29-62 8-15,0 0-8 0,24 61 8 0,-1-11-8 0,-23-50 7 16,0 0-7-16,21 43 8 0,-3-13-8 0,-18-30 6 15,0 0-6-15,14 24 7 0,-3-8-7 0,-11-16 5 16,0 0-5-16,7 12 5 0,-2-2-5 0,-5-10 6 16,0 0-6-16,0 0 7 0,0 0-7 0,0 0 7 15,0 0-7-15,-2-10 7 0,-1-11-7 0,3 21 5 0,0 0-5 16,2-31 5-16,3-6-5 0,-5 37 4 16,0 0-4-16,16-41 4 0,10-13-4 0,-26 54 4 0,0 0-4 15,32-59 4-15,1-3-4 0,-33 62 2 16,0 0-2-16,30-55 3 0,-7 15-3 0,-23 40 0 0,0 0 0 15,22-26 0-15,-7 10 0 0,-15 16-2 0,0 0 2 16,13-10-1-16,-1 5 1 0,-12 5-10 0,0 0 10 16,14-4-9-16,2 3 9 0,-16 1-20 0,0 0 20 0,16 1-20 15,-2 3 20-15,-14-4-27 0,0 0 27 0,14 9-26 16,6 10 26-16,-20-19-28 0,0 0 28 0,19 20-27 16,-1 1 27-16,-18-21-27 0,0 0 27 0,14 17-26 15,-2-5 26-15,-12-12-21 0,0 0 21 0,13 7-21 16,1-3 21-16,-14-4-17 0,0 0 17 0,28-5-17 15,16-11 17-15,-44 16-20 0,0 0 20 0,48-21-20 0,-2-1 20 16,-46 22-34-16,0 0 34 0,40-21-34 0,-5 0 34 16,-35 21-59-16,0 0 59 0,29-15-58 0,-8 3 58 15,-21 12-76-15,0 0 76 0,18-12-76 0,-4-1 76 16,-14 13-72-16,0 0 72 0,10-8-71 0,-1-4 71 16,-9 12-46-16,0 0 46 0,7-9-46 0,-3 2 46 15,-4 7-10-15,0 0 10 0,0-7-9 0,-2-2 9 16,2 9 0-16,0 0 0 0,-9-8 0 0,-7 4 0 15,16 4 10-15,0 0-10 0,-19 0 11 0,-2 0-11 0,21 0 34 16,0 0-34-16,-22 0 34 0,-2 0-34 0,24 0 49 16,0 0-49-16,-25 4 50 0,2-1-50 0,23-3 41 15,0 0-41-15,-21 4 42 0,0 4-42 0,21-8 32 0,0 0-32 16,-21 9 32-16,-2-4-32 0,23-5 25 0,0 0-25 16,-25 7 26-16,2-2-26 0,23-5 24 0,0 0-24 15,-23 12 24-15,-2 4-24 0,25-16 19 0,0 0-19 16,-26 21 19-16,-4 5-19 0,30-26 18 15,0 0-18-15,-23 33 18 0,9 5-18 0,14-38 11 0,0 0-11 16,-6 45 12-16,12 3-12 0,-6-48 8 0,0 0-8 16,12 42 9-16,6-11-9 0,-18-31 5 0,0 0-5 15,32 26 5-15,17 0-5 0,-49-26 6 0,0 0-6 16,60 19 6-16,5-11-6 0,-65-8 7 0,0 0-7 0,69 4 8 16,-4-4-8-16,-65 0 8 0,0 0-8 0,69-7 8 15,4-7-8-15,-73 14 8 0,0 0-8 0,72-21 9 16,-2-8-9-16,-70 29 8 0,0 0-8 0,68-36 9 15,-10-2-9-15,-58 38 10 16,0 0-10-16,49-49 10 0,-8-6-10 0,-41 55 9 16,0 0-9-16,30-50 10 0,-6 5-10 15,-24 45 11 1,0 0-11-16,20-37 11 0,-6 6-11 16,-14 31 10-16,0 0-10 0,11-29 11 0,-6 4-11 15,-5 25 8-15,0 0-8 16,2-19 9-16,-4 0-9 0,2 19 8 0,0 0-8 15,-4-12 8-15,4 12-8 16,0 0 6-16,0 0-6 0,-7 4 7 16,0 11-7-16,7-15 4 15,0 0-4-15,-10 24 5 16,-1 13-5-16,11-37 3 0,0 0-3 16,-11 41 4-16,1 10-4 0,10-51 2 15,0 0-2-15,-11 65 3 0,-1 24-3 16,12-89 4-16,0 0-4 15,-11 93 4-15,6 4-4 0,5-97 6 16,0 0-6-16,-3 99 6 0,4 8-6 16,-1-107 8-16,0 0-8 15,7 102 8-15,6-17-8 0,-13-85 8 16,0 0-8-16,17 74 9 0,3-12-9 16,-20-62 12-16,0 0-12 0,21 54 12 15,2-7-12-15,-23-47 12 0,0 0-12 16,19 31 12-16,-6-12-12 15,-13-19 8-15,0 0-8 0,12 0 8 16,6-22-8-16,-1-1-1572 16</inkml:trace>
  <inkml:trace contextRef="#ctx0" brushRef="#br0" timeOffset="-168589.84">28261 9428 1099 0,'0'0'0'0,"7"-9"0"0,12-10 0 0,-19 19 0 0,0 0 0 0,28-24 0 0,8-5 0 0,-36 29-1 0,0 0 1 0,44-28 0 0,9 4 0 0,-53 24 21 0,0 0-21 0,62-21 22 0,12 14-22 16,-74 7 48-16,0 0-48 0,76 4 49 0,-8 9-49 15,-68-13 51-15,0 0-51 0,64 25 52 0,-6 6-52 16,-58-31 55-16,0 0-55 0,51 31 55 0,-5 5-55 15,-46-36 44-15,0 0-44 0,41 45 45 0,-4 4-45 16,-37-49 36-16,0 0-36 0,26 50 36 0,-13-3-36 16,-13-47 33-16,0 0-33 0,-2 41 34 0,-14-10-34 0,16-31 29 15,0 0-29-15,-28 26 30 0,-11-5-30 0,39-21 24 16,0 0-24-16,-49 12 25 0,-4-12-25 0,53 0 19 0,0 0-19 16,-55-12 20-16,-2-12-20 0,57 24 16 15,0 0-16-15,-49-35 16 0,5-8-16 0,44 43 11 0,0 0-11 16,-23-52 12-16,28-2-12 0,1 1-1351 0</inkml:trace>
  <inkml:trace contextRef="#ctx0" brushRef="#br0" timeOffset="-165993.75">29734 8964 639 0,'0'0'0'0,"0"0"0"16,0 0 0-16,0 0 34 0,0 0-34 0,0 0 35 15,0 0-35-15,0 0 105 0,0 0-105 0,0 0 106 16,0 0-106-16,0 0 89 0,0 0-89 0,0 0 89 16,18-12-89-16,-18 12 65 0,0 0-65 0,0 0 65 15,0 0-65-15,0 0 45 0,0 0-45 0,0 0 46 16,0 0-46-16,0 0 36 0,0 0-36 0,-11 0 36 16,1 4-36-16,10-4 27 0,0 0-27 0,-14 1 28 15,-4-1-28-15,18 0 25 0,0 0-25 0,-21 0 26 0,-6 2-26 16,27-2 24-16,0 0-24 0,-33 5 25 15,-10-1-25 1,43-4 21-16,0 0-21 0,-47 3 22 16,-1 9-22-16,48-12 18 15,0 0-18-15,-49 11 18 0,1-4-18 16,48-7 17 0,0 0-17-16,-44 3 17 0,5-1-17 15,39-2 18-15,0 0-18 0,-33-2 18 16,8-1-18-16,25 3 20 0,0 0-20 15,-21-9 20-15,5 0-20 16,16 9 19-16,0 0-19 0,-11-10 19 16,8 1-19-16,3 9 20 0,0 0-20 15,0-8 21-15,1-3-21 0,-1 11 17 0,0 0-17 16,4-8 18-16,1 2-18 0,-5 6 16 16,0 0-16-16,0 0 17 0,11-7-17 0,-11 7 14 15,0 0-14-15,0 0 15 0,10-5-15 0,-10 5 11 16,0 0-11-16,0 0 11 0,9-3-11 15,-9 3 8-15,0 0-8 0,0 0 9 16,11 5-9-16,-11-5 6 16,0 0-6-16,5 16 7 0,-3 15-7 0,-2-31 5 15,0 0-5-15,-4 45 5 16,-8 15-5-16,12-60 5 0,0 0-5 16,-18 70 5-16,-1 2-5 15,19-72 4-15,0 0-4 0,-16 80 5 0,7-6-5 16,9-74 6-16,0 0-6 15,-1 73 6-15,6 3-6 0,-5-76 7 16,0 0-7-16,16 76 8 0,8-10-8 16,-24-66 9-16,0 0-9 0,32 59 10 15,3-12-10-15,-35-47 8 0,0 0-8 0,34 34 9 16,-13-10-9-16,-21-24 4 16,0 0-4-16,23 14 5 0,11-2-5 15,-1 0-1488-15</inkml:trace>
  <inkml:trace contextRef="#ctx0" brushRef="#br0" timeOffset="-164973.6">29860 9324 550 0,'0'0'0'0,"1"-5"0"0,5-7 0 0,-6 12 83 15,0 0-83-15,5-24 84 0,-2-7-84 0,-3 31 79 16,0 0-79-16,0-30 80 0,-3 6-80 0,3 24 52 0,0 0-52 15,-7-19 53-15,0 7-53 0,7 12 48 0,0 0-48 16,-7-4 49-16,-4 11-49 0,11-7 38 0,0 0-38 16,-14 18 38-16,-5 9-38 0,19-27 32 0,0 0-32 15,-20 37 32-15,3 6-32 0,17-43 26 0,0 0-26 16,-18 45 27-16,4-2-27 16,14-43 27-16,0 0-27 0,-9 36 28 15,5-3-28-15,4-33 26 0,0 0-26 16,4 28 26-16,3-5-26 0,-7-23 25 0,0 0-25 0,9 13 26 0,0-7-26 15,-9-6 22-15,0 0-22 0,19-6 23 0,18-13-23 0,-37 19 20 0,0 0-20 0,44-31 21 16,-5-2-21-16,-39 33 16 0,0 0-16 16,34-33 17-16,-8 6-17 0,-26 27 16 0,0 0-16 0,23-25 16 15,-4 5-16-15,-19 20 14 0,0 0-14 0,16-21 14 16,-5 9-14-16,-11 12 12 0,0 0-12 0,5-12 13 16,-3 3-13-16,-2 9 11 0,0 0-11 0,0 0 11 15,-18-3-11-15,18 3 10 0,0 0-10 0,-12 1 10 0,3 6-10 16,9-7 11-16,0 0-11 0,-7 9 11 0,4 1-11 15,3-10 9-15,0 0-9 0,1 11 9 0,5-1-9 16,-6-10 10-16,0 0-10 0,8 5 10 0,3-1-10 16,-11-4 11-16,0 0-11 0,27 0 12 0,20-5-12 15,-47 5 11-15,0 0-11 0,55-13 11 0,-6-6-11 16,-49 19 12-16,0 0-12 0,43-29 12 0,-5-11-12 16,-38 40 13-16,0 0-13 0,36-45 13 0,-10 2-13 15,-26 43 10-15,0 0-10 0,23-49 11 0,-7 6-11 0,-16 43 10 16,0 0-10-16,9-34 10 0,-9 8-10 0,0 26 9 15,0 0-9-15,-5-18 9 0,-4 6-9 0,9 12 8 16,0 0-8-16,-11-8 9 0,1 4-9 0,10 4 8 16,0 0-8-16,0 0 9 0,-9 4-9 0,9-4 8 0,0 0-8 15,0 0 9-15,2 12-9 0,-2-12 6 16,0 0-6-16,7 12 6 0,7 2-6 0,-14-14 3 16,0 0-3-16,30 24 4 0,16 12-4 0,-46-36 2 0,0 0-2 15,51 43 2-15,3 1-2 0,-54-44 1 0,0 0-1 16,52 46 2-16,-6 5-2 0,-46-51 0 0,0 0 0 0,38 48 1 15,-8-6-1-15,-30-42 0 0,0 0 0 16,22 39 1-16,-12-2-1 0,-10-37 0 0,0 0 0 0,2 29 1 16,-11-1-1-16,9-28 1 0,0 0-1 0,-19 24 1 15,-10-8-1-15,29-16 1 0,0 0-1 0,-31 8 2 16,-5-4-2-16,36-4 2 0,0 0-2 0,-31 0 2 16,11-11-2-16,20 11 2 0,0 0-2 0,-7-13 2 15,14-3-2-15,-7 16 0 0,0 0 0 0,21-19 0 16,23-7 0-16,1-2-1427 0</inkml:trace>
  <inkml:trace contextRef="#ctx0" brushRef="#br0" timeOffset="-164175.75">31247 9028 886 0,'0'0'0'0,"0"0"0"0,3-15 0 15,-3 15 52-15,0 0-52 0,2-12 53 0,-4 0-53 16,2 12 76-16,0 0-76 0,-7-7 77 0,-3 5-77 16,10 2 84-16,0 0-84 0,-15-4 85 0,-2 4-85 15,17 0 71-15,0 0-71 0,-23 4 71 0,-7-1-71 16,30-3 61-16,0 0-61 0,-32 9 62 0,0 3-62 0,32-12 55 15,0 0-55-15,-30 16 56 0,4 4-56 0,26-20 41 16,0 0-41-16,-20 26 42 0,10 6-42 0,10-32 40 16,0 0-40-16,-4 27 40 0,8-6-40 31,-4-21 33-31,0 0-33 0,14 17 34 0,11 2-34 0,-25-19 27 16,0 0-27-16,28 16 27 0,-5-4-27 0,-23-12 20 15,0 0-20-15,19 3 21 0,6-3-21 16,-25 0 11-16,0 0-11 0,26-3 11 15,-3 0-11-15,-23 3 5 16,0 0-5-16,22-9 6 0,-3-7-6 16,-19 16 3-16,0 0-3 15,14-20 3-15,-3-3-3 0,-11 23 2 16,0 0-2-16,7-24 2 0,-2-2-2 0,-5 26 1 0,0 0-1 0,4-28 1 0,-3 1-1 0,-1 27 1 0,0 0-1 0,0-21 1 0,0 0-1 0,0 21 1 0,0 0-1 0,0-21 1 0,-5 2-1 0,5 19 1 0,0 0-1 0,-14-19 1 16,-6 7-1-16,20 12 1 0,0 0-1 0,-24-5 1 15,-4 1-1-15,28 4 1 0,0 0-1 0,-32 0 1 16,-2 4-1-16,34-4 1 0,0 0-1 0,-33 7 1 0,-4 5-1 15,37-12 1-15,0 0-1 0,-36 14 1 16,10 1-1-16,26-15-1 0,0 0 1 0,-18 16 0 0,11 12 0 16,0 1-1494-16</inkml:trace>
  <inkml:trace contextRef="#ctx0" brushRef="#br0" timeOffset="-163600.93">31353 8888 987 0,'0'0'0'15,"0"0"0"-15,0 0 0 0,0 0 3 0,0 0-3 16,0 0 4-16,-6 9-4 0,6-9 45 0,0 0-45 0,-2 7 45 16,4 0-45-16,-2-7 58 0,0 0-58 0,7 13 58 15,6 19-58-15,-13-32 52 0,0 0-52 0,10 33 53 16,1 3-53-16,-11-36 44 0,0 0-44 16,9 40 45-16,-1-4-45 0,-8-36 45 0,0 0-45 0,13 33 46 15,-1-16-46-15,-12-17 49 0,0 0-49 0,9 11 50 16,-9-11-50-16,0 0 39 0,0 0-39 0,16 3 39 15,3-10-39-15,-19 7 33 0,0 0-33 0,25-15 34 16,5-18-34 0,-30 33 29-16,0 0-29 0,30-37 30 0,-5 4-30 0,-25 33 22 15,0 0-22-15,21-24 22 16,0 2-22-16,-21 22 17 16,0 0-17-16,19-18 18 15,1 1-18-15,-20 17 14 16,0 0-14-16,14-12 15 0,-5 5-15 0,-9 7 10 15,0 0-10-15,7-7 11 0,-7 7-11 0,0 0 7 16,0 0-7-16,19 7 7 0,11 10-7 0,-30-17 6 16,0 0-6-16,32 23 7 0,-2 5-7 15,-30-28 5-15,0 0-5 0,27 32 5 0,-3 8-5 16,-24-40 1-16,0 0-1 0,25 42 2 16,1-9-2-16,3 0-1408 15</inkml:trace>
  <inkml:trace contextRef="#ctx0" brushRef="#br0" timeOffset="-163307.24">32099 9137 1031 0,'0'0'0'0,"0"0"0"0,0 0 0 15,0 0 30-15,0 0-30 0,0 9 30 16,0-9-30-16,0 0 29 0,0 0-29 0,0 0 29 0,0 0-29 16,0 0 69-16,0 0-69 0,12 0 69 0,4-7-69 15,-16 7 84-15,0 0-84 0,34-12 84 0,17-2-84 16,-51 14 71-16,0 0-71 0,55-15 72 0,-4 2-72 16,-51 13 58-16,0 0-58 0,48-8 59 0,-1-3-59 15,-47 11 47-15,0 0-47 0,44-8 47 0,-3-1-47 16,-41 9 36-16,0 0-36 0,40-7 37 0,1 5-37 15,-41 2 28-15,0 0-28 0,46-3 29 0,9 0-29 0,-55 3 9 16,0 0-9-16,44-2 10 0,-18 4-10 0,1 1-1409 16</inkml:trace>
  <inkml:trace contextRef="#ctx0" brushRef="#br0" timeOffset="-162478.65">32688 8411 853 0,'36'-9'0'0,"-36"9"18"0,0 0-18 16,72-16 19-16,-19 4-19 0,-53 12 2 0,0 0-2 16,46-12 2-16,7-10-2 0,-53 22 27 0,0 0-27 0,42-18 27 15,-19 10-27-15,-23 8 61 0,0 0-61 16,16-7 62-16,-2 1-62 0,-14 6 73 0,0 0-73 16,11-10 74-16,-4 1-74 0,-7 9 62 0,0 0-62 0,0 0 62 15,-9-3-62-15,9 3 48 0,0 0-48 0,-16 10 49 16,-5 9-49-16,21-19 57 0,0 0-57 0,-21 25 58 15,3 4-58-15,18-29 52 0,0 0-52 0,-16 33 53 16,4-2-53-16,12-31 47 0,0 0-47 0,-11 36 47 16,6 6-47-16,5-42 38 0,0 0-38 0,-2 45 38 0,6 16-38 15,-4-61 29-15,0 0-29 0,7 67 30 16,2 7-30-16,-9-74 24 0,0 0-24 0,8 75 24 0,5-6-24 16,-13-69 18-16,0 0-18 0,12 69 19 0,2 11-19 15,-14-80 15-15,0 0-15 0,16 83 16 0,4 0-16 16,-20-83 11-16,0 0-11 0,17 81 11 0,-3-11-11 15,-14-70 8-15,0 0-8 0,7 64 9 0,-5 0-9 16,-2-64 8-16,0 0-8 0,-5 58 8 0,-11 1-8 0,16-59 6 16,0 0-6-16,-25 44 7 0,-6-10-7 0,31-34 6 15,0 0-6-15,-34 23 7 0,4-9-7 0,30-14 4 16,0 0-4-16,-32 3 4 0,-3-5-4 0,35 2 2 0,0 0-2 16,-39-10 3-16,-3-7-3 0,42 17 0 0,0 0 0 15,-39-21 0-15,7 2 0 0,2-2-1514 0</inkml:trace>
  <inkml:trace contextRef="#ctx0" brushRef="#br0" timeOffset="-156115.81">33543 9958 348 0,'0'0'0'0,"0"0"85"0,0 0-85 0,-20-7 86 0,8 3-86 16,12 4 98-16,0 0-98 0,-9-1 98 0,9 1-98 15,0 0 85-15,0 0-85 0,-11-4 85 0,11 4-85 16,0 0 65-16,0 0-65 0,-10-2 66 0,1 2-66 0,9 0 46 16,0 0-46-16,-11-1 46 0,-1-1-46 0,12 2 33 15,0 0-33-15,-16-2 34 0,-5 2-34 0,21 0 26 16,0 0-26-16,-28 4 26 0,-9 3-26 0,37-7 19 16,0 0-19-16,-44 13 20 0,-8 6-20 15,52-19 16-15,0 0-16 0,-60 25 16 0,-12 4-16 16,72-29 11-16,0 0-11 15,-79 35 12-15,-6 1-12 16,85-36 8-16,0 0-8 0,-99 38 9 16,-23 4-9-16,122-42 8 15,0 0-8-15,-132 38 8 0,-13-4-8 16,145-34 6-16,0 0-6 0,-159 42 7 16,-19 8-7-16,178-50 4 15,0 0-4-15,-206 61 4 0,-24 6-4 16,230-67 3-16,0 0-3 0,-252 66 4 15,-27-4-4-15,279-62 2 16,0 0-2-16,-288 54 2 0,-10-1-2 16,298-53 1-16,0 0-1 0,-321 56 2 0,-14-4-2 0,335-52 1 0,0 0-1 0,-336 53 2 0,3 15-2 0,333-68 1 0,0 0-1 0,-334 60 2 0,1-6-2 0,333-54 1 0,0 0-1 0,-314 52 2 0,24-4-2 0,290-48 3 0,0 0-3 0,-256 51 3 0,29 2-3 15,227-53 5-15,0 0-5 0,-187 54 5 0,40-11-5 0,147-43 7 0,0 0-7 0,-114 38 7 0,18-3-7 16,96-35 8-16,0 0-8 0,-67 26 8 0,25-4-8 16,42-22 7-16,0 0-7 0,-28 18 7 0,13-11-7 15,1 1-1034-15</inkml:trace>
  <inkml:trace contextRef="#ctx0" brushRef="#br0" timeOffset="-149236.79">30262 9869 684 0,'0'0'0'0,"0"0"0"0,0 0 0 15,0 0 15-15,0 0-15 0,18-17 15 0,-11 10-15 0,-7 7 43 16,0 0-43-16,7-5 43 0,-7 5-43 0,0 0 36 16,0 0-36-16,17-4 36 0,13-1-36 0,-30 5 29 15,0 0-29-15,43-5 29 0,15 3-29 0,-58 2 26 16,0 0-26-16,67 0 26 0,7 0-26 0,-74 0 24 15,0 0-24-15,85-5 25 0,17-2-25 0,-102 7 35 16,0 0-35-16,111-12 35 16,18-5-35-16,-129 17 35 0,0 0-35 15,140-19 35-15,25-11-35 16,-165 30 31-16,0 0-31 0,189-31 32 16,14-10-32-16,-203 41 40 15,0 0-40-15,209-42 41 0,2-5-41 0,-211 47 44 16,0 0-44-16,196-39 44 0,-19 2-44 15,-177 37 42-15,0 0-42 0,153-31 43 16,-24 9-43-16,-129 22 36 16,0 0-36-16,104-19 36 0,-28 1-36 15,-76 18 28-15,0 0-28 0,56-12 29 16,-22 5-29-16,-34 7 21 16,0 0-21-16,16-27 22 0,-11-27-22 0,0-3-1185 15</inkml:trace>
  <inkml:trace contextRef="#ctx0" brushRef="#br0" timeOffset="-140906.83">27354 10641 550 0,'0'0'0'0,"0"0"0"16,30 9 0-16,-30-9 13 0,0 0-13 0,24 5 14 15,3-3-14-15,-27-2 37 0,0 0-37 0,39 0 38 16,17 0-38-16,-56 0 41 0,0 0-41 0,71-4 42 16,13-1-42-16,-84 5 39 0,0 0-39 0,99-10 40 15,14-4-40 1,-113 14 22-16,0 0-22 0,120-16 23 0,20-8-23 0,-140 24 17 15,0 0-17-15,148-31 18 16,12-5-18-16,-160 36 14 16,0 0-14-16,172-38 14 0,4-4-14 15,-176 42 14-15,0 0-14 0,185-35 14 16,8 8-14-16,-193 27 18 16,0 0-18-16,196-26 18 0,14 2-18 15,-210 24 18-15,0 0-18 16,217-23 18-16,14 1-18 0,-231 22 30 15,0 0-30-15,238-25 30 0,6-1-30 16,-244 26 37 0,0 0-37-16,257-29 38 0,8-7-38 15,-265 36 34-15,0 0-34 16,272-44 34-16,-2-6-34 0,-270 50 25 16,0 0-25-16,261-52 26 0,-10 0-26 15,-251 52 20-15,0 0-20 16,233-45 20-16,-25 9-20 0,-208 36 20 15,0 0-20-15,182-33 20 0,-22 5-20 0,-160 28 14 16,0 0-14-16,127-24 14 0,-28 7-14 0,-99 17 14 16,0 0-14-16,72-36 14 0,-26-30-14 0,2 3-999 15</inkml:trace>
  <inkml:trace contextRef="#ctx0" brushRef="#br0" timeOffset="-138603.21">26544 8777 1177 0,'0'0'0'0,"0"0"0"0,0 0 0 16,0 0 17-16,0 0-17 0,-15 21 18 0,10 3-18 15,5-24 51-15,0 0-51 0,-2 25 52 0,4-5-52 16,-2-20 43-16,0 0-43 0,7 25 44 0,4 11-44 16,-11-36 22-16,0 0-22 0,10 43 22 0,3 14-22 15,-13-57 16-15,0 0-16 0,12 70 16 0,2 11-16 0,-14-81 9 16,0 0-9-16,11 97 10 0,-8 15-10 31,-3-112 6-31,0 0-6 0,-1 125 6 0,-5 24-6 16,6-149 4-16,0 0-4 15,-10 164 5-15,-6 18-5 16,16-182 4-16,0 0-4 16,-14 180 5-16,7-23-5 0,7-157 4 15,0 0-4-15,0 128 5 0,7-24-5 16,-7-104 5-16,0 0-5 0,9 88 5 16,-4-6-5-16,-5-82 7 0,0 0-7 15,3 74 7-15,3-8-7 0,-6-66 6 0,0 0-6 0,7 57 7 0,-2-12-7 16,-5-45 2-16,0 0-2 0,-5 26 3 0,-15-24-3 0,1 1-1124 0</inkml:trace>
  <inkml:trace contextRef="#ctx0" brushRef="#br0" timeOffset="-137909.41">26009 9006 371 0,'0'0'0'0,"25"-9"0"15,36-12 0-15,-61 21 5 0,0 0-5 0,87-29 6 16,19-6-6-16,-106 35 14 0,0 0-14 0,113-45 14 16,8-12-14-16,-121 57 25 0,0 0-25 0,133-60 26 15,24-4-26-15,-157 64 46 16,0 0-46-16,182-70 47 0,19 3-47 16,-201 67 52-16,0 0-52 0,222-69 53 15,18-13-53-15,-240 82 59 16,0 0-59-16,251-90 60 0,13-1-60 15,-264 91 55-15,0 0-55 0,281-92 55 16,8 11-55-16,-289 81 48 16,0 0-48-16,306-80 49 0,4 6-49 15,-310 74 44-15,0 0-44 0,302-73 45 16,-18 9-45-16,-284 64 38 0,0 0-38 16,276-54 39-16,-8 14-39 15,-268 40 33-15,0 0-33 0,259-36 33 0,-13 5-33 16,-246 31 26-16,0 0-26 0,241-35 27 0,1-4-27 15,-242 39 18-15,0 0-18 0,238-52 19 16,-8-4-19-16,-230 56 13 0,0 0-13 0,217-53 13 16,-5 4-13-16,-2-3-940 0</inkml:trace>
</inkml:ink>
</file>

<file path=ppt/ink/ink42.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2-02T02:49:27.428"/>
    </inkml:context>
    <inkml:brush xml:id="br0">
      <inkml:brushProperty name="width" value="0.05292" units="cm"/>
      <inkml:brushProperty name="height" value="0.05292" units="cm"/>
      <inkml:brushProperty name="color" value="#FF0000"/>
    </inkml:brush>
  </inkml:definitions>
  <inkml:trace contextRef="#ctx0" brushRef="#br0">25381 8750 337 0,'0'0'0'0,"0"0"0"0,0 0 0 0,0 0 12 16,0 0-12-16,0 0 12 0,0 0-12 0,0 0 44 15,0 0-44-15,0 0 45 0,-22-4-45 0,22 4 59 0,0 0-59 16,0 0 60-16,-8-5-60 0,8 5 51 0,0 0-51 16,0 0 52-16,-7 5-52 0,7-5 34 0,0 0-34 15,-2 9 34-15,0 1-34 0,2-10 27 0,0 0-27 16,-2 12 27-16,-1 9-27 0,3-21 22 0,0 0-22 0,-4 24 23 16,6 1-23-16,-2-25 22 0,0 0-22 0,2 29 22 15,-2 4-22 1,0-33 20-16,0 0-20 0,0 38 20 15,0 10-20-15,0-48 16 0,0 0-16 16,0 61 17-16,0 17-17 0,0-78 18 16,0 0-18-16,0 85 18 0,0-1-18 15,0-84 13-15,0 0-13 0,0 89 14 16,3 4-14-16,-3-93 10 16,0 0-10-16,6 97 11 0,2-9-11 15,-8-88 11-15,0 0-11 0,13 94 11 16,1-4-11-16,-14-90 8 15,0 0-8-15,12 92 9 0,-3 6-9 16,-9-98 7-16,0 0-7 16,7 95 7-16,-2-6-7 0,-5-89 3 15,0 0-3-15,4 93 4 0,-2 13-4 16,-2-106 1-16,0 0-1 0,1 105 1 0,3-10-1 0,-4-95 1 16,0 0-1-16,5 99 1 0,2 5-1 0,-7-104 1 0,0 0-1 0,9 98 1 0,-4-2-1 0,-5-96 1 0,0 0-1 0,8 90 2 0,-3 5-2 0,-5-95 1 0,0 0-1 0,2 97 2 0,-2-2-2 0,0-95 2 0,0 0-2 0,1 92 2 0,5-8-2 0,-6-84 3 15,0 0-3-15,5 85 3 0,0 12-3 0,-5-97 2 0,0 0-2 0,6 92 2 0,2-7-2 0,-8-85 1 0,0 0-1 16,7 83 2-16,-1 0-2 0,-6-83 1 15,0 0-1-15,1 86 1 0,-1-3-1 0,0-83 0 0,0 0 0 16,-5 71 0-16,-5-12 0 0,10-59 0 0,0 0 0 16,-15 49 0-16,0-6 0 0,15-43-1 0,0 0 1 0,-18 41-1 15,-3-4 1-15,21-37-5 16,0 0 5-16,-25 31-4 0,0 4 4 0,25-35-27 0,0 0 27 0,-24 32-27 16,-1-2 27-16,25-30-34 0,0 0 34 0,-25 26-33 15,2-4 33-15,23-22-31 0,0 0 31 0,-26 18-30 16,-4-5 30-16,30-13-22 15,0 0 22-15,-32 9-21 0,-1-7 21 0,33-2-13 16,0 0 13-16,-36-2-13 0,-1 0 13 16,37 2-9-16,0 0 9 0,-37-1-9 0,4-1 9 15,33 2-6 1,0 0 6-16,-36-2-5 0,1 4 5 16,35-2-4-16,0 0 4 0,-34 2-4 15,1-4 4-15,33 2-1 16,0 0 1-16,-35 2 0 0,-4 6 0 15,39-8 0 1,0 0 0-16,-46 12 1 0,-2 2-1 16,48-14 2-16,0 0-2 15,-54 12 3-15,-10 2-3 0,64-14 2 16,0 0-2-16,-62 16 3 0,4 3-3 16,58-19 2-16,0 0-2 0,-65 15 3 0,-9-4-3 15,74-11 4-15,0 0-4 0,-82 10 4 16,-4 4-4-16,86-14 0 15,0 0 0-15,-90 16 1 0,0 1-1 0,90-17-1 16,0 0 1-16,-94 17 0 0,-13-3 0 16,3 0-582-16</inkml:trace>
  <inkml:trace contextRef="#ctx0" brushRef="#br0" timeOffset="32.33">22663 13102 348 0,'0'0'0'0,"0"0"0"0,-19 2 0 0,19-2 0 0,0 0 0 0,-13 3 0 0,8-1 0 0,5-2 0 0,0 0 0 0,0 0 0 0,0 0 0 0,0 0-201 0</inkml:trace>
  <inkml:trace contextRef="#ctx0" brushRef="#br0" timeOffset="980.92">23362 12633 225 0,'0'0'0'0,"0"0"0"0,-9 5 0 16,9-5 7-16,0 0-7 0,-11 5 7 15,-6 2-7-15,17-7 16 0,0 0-16 0,-20 7 16 0,1-1-16 16,19-6 27-16,0 0-27 0,-20 5 27 0,-2 3-27 15,22-8 27-15,0 0-27 0,-25 11 28 0,2-1-28 16,23-10 19-16,0 0-19 0,-23 10 20 0,0 3-20 16,23-13 14-16,0 0-14 0,-26 15 14 0,3 2-14 15,23-17 15-15,0 0-15 0,-20 20 16 0,3 4-16 16,17-24 17-16,0 0-17 0,-18 22 17 0,6-10-17 16,12-12 17-16,0 0-17 0,-8 9 17 0,3 1-17 15,5-10 19-15,0 0-19 0,-3 9 20 16,1 0-20-16,2-9 21 0,0 0-21 0,0 7 21 0,0-7-21 15,0 0 22-15,0 0-22 0,5 8 22 0,0 3-22 16,-5-11 25-16,0 0-25 0,11 14 26 0,5 1-26 16,-16-15 30-16,0 0-30 15,28 19 30-15,9 4-30 0,-37-23 34 16,0 0-34 0,43 24 35-16,1 0-35 0,-44-24 40 15,0 0-40-15,49 26 41 0,2 5-41 16,-51-31 37-16,0 0-37 15,50 35 38-15,-3-2-38 0,-47-33 36 16,0 0-36-16,46 26 36 0,0 1-36 16,-46-27 23-16,0 0-23 15,44 25 24-15,2-6-24 0,-46-19 16 16,0 0-16-16,44 15 16 0,-3-3-16 16,-41-12 15-1,0 0-15-15,30 11 15 0,-2-4-15 16,-28-7 14-16,0 0-14 0,23 3 15 15,-7-1-15-15,-16-2 11 0,0 0-11 0,16 0 11 0,-7 0-11 16,-9 0 6-16,0 0-6 0,0 0 6 0,-22-18-6 0,3 1-879 16</inkml:trace>
</inkml:ink>
</file>

<file path=ppt/ink/ink43.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2-02T02:52:07.157"/>
    </inkml:context>
    <inkml:brush xml:id="br0">
      <inkml:brushProperty name="width" value="0.05292" units="cm"/>
      <inkml:brushProperty name="height" value="0.05292" units="cm"/>
      <inkml:brushProperty name="color" value="#FF0000"/>
    </inkml:brush>
  </inkml:definitions>
  <inkml:trace contextRef="#ctx0" brushRef="#br0">4514 13782 550 0,'0'0'0'0,"0"0"0"0,41-3 0 0,-41 3 6 15,0 0-6-15,37-4 6 0,7-1-6 0,-44 5 22 0,0 0-22 16,51-3 23-16,7 6-23 0,-58-3 32 0,0 0-32 16,62 9 33-16,-2-1-33 0,-60-8 17 0,0 0-17 15,58 11 17-15,1 3-17 0,-59-14 14 0,0 0-14 0,63 15 14 16,20-6-14-16,-83-9 13 0,0 0-13 0,94 10 14 15,4 2-14-15,-98-12 12 0,0 0-12 0,110 11 12 16,6-4-12-16,-116-7 5 0,0 0-5 0,127 3 6 16,4-3-6-16,-131 0 6 0,0 0-6 0,139-2 6 15,22 1-6-15,-161 1 6 0,0 0-6 0,175-6 6 16,10 3-6-16,-185 3 6 0,0 0-6 0,185-3 7 16,9-6-7-16,-194 9 9 0,0 0-9 0,195-9 10 15,8 2-10-15,-203 7 13 0,0 0-13 0,195-8 14 16,-2-3-14-16,-193 11 23 0,0 0-23 0,194-5 23 15,0-2-23-15,-194 7 30 0,0 0-30 0,194-5 31 16,-1-2-31-16,-193 7 32 0,0 0-32 0,192-10 32 16,-10-1-32-16,-182 11 30 0,0 0-30 0,174-14 30 15,-11-3-30-15,-163 17 28 0,0 0-28 0,146-17 29 0,-15-1-29 16,-131 18 24-16,0 0-24 0,122-19 24 0,-6 0-24 16,-116 19 23-16,0 0-23 0,101-19 24 0,-15 2-24 15,-86 17 21-15,0 0-21 0,76-14 21 0,-13 2-21 16,-63 12 19-16,0 0-19 0,53-10 20 0,-12 5-20 15,-41 5 16-15,0 0-16 0,28 0 16 0,-10 5-16 0,-18-5 15 16,0 0-15-16,9 10 16 0,-15-3-16 0,3 2-995 16</inkml:trace>
  <inkml:trace contextRef="#ctx0" brushRef="#br0" timeOffset="20433.05">5238 8189 281 0,'0'0'0'0,"40"-2"0"16,63 1 0-16,-103 1 5 0,0 0-5 0,137-2 5 16,24 0-5-16,-161 2 31 0,0 0-31 0,176-2 31 15,19-1-31-15,-195 3 46 0,0 0-46 0,204-5 46 0,12 1-46 16,-216 4 64-16,0 0-64 0,222 0 64 0,0 0-64 15,-222 0 40-15,0 0-40 0,233-5 41 0,13-5-41 16,-246 10 40-16,0 0-40 0,257-16 40 0,6-1-40 16,-263 17 30-16,0 0-30 0,267-21 31 0,8 0-31 15,-275 21 30-15,0 0-30 0,279-19 30 0,1-5-30 16,-280 24 28-16,0 0-28 0,284-23 28 0,2 1-28 16,-286 22 26-16,0 0-26 0,293-28 26 0,-3-1-26 0,-290 29 30 15,0 0-30-15,279-31 31 0,-8 1-31 0,-271 30 34 16,0 0-34-16,253-26 34 0,-10 6-34 0,-243 20 37 15,0 0-37-15,219-16 37 0,-18 11-37 0,-201 5 32 16,0 0-32-16,178 3 33 0,-12 6-33 0,-166-9 24 16,0 0-24-16,140 12 25 0,-17 0-25 0,-123-12 11 15,0 0-11-15,108 5 12 0,-13-5-12 0,-95 0 3 0,0 0-3 16,81-1 4-16,-22-6-4 0,-59 7 1 0,0 0-1 16,42-18 1-16,-12-18-1 0,-4 0-924 0</inkml:trace>
  <inkml:trace contextRef="#ctx0" brushRef="#br0" timeOffset="210493.79">4152 14002 147 0,'0'0'0'16,"0"0"0"-16,0 0 0 0,0 0 12 0,0 0-12 15,34-5 13-15,24 0-13 0,-58 5 69 0,0 0-69 16,71 0 69-16,1 5-69 0,-72-5 100 0,0 0-100 16,74 3 100-16,2 2-100 0,-76-5 78 0,0 0-78 15,85 4 79-15,12-1-79 16,-97-3 69-16,0 0-69 0,104 4 69 0,4-2-69 16,-108-2 50-1,0 0-50-15,116 0 50 0,15-2-50 0,-131 2 44 16,0 0-44-16,137-4 45 0,6 1-45 15,-143 3 36 1,0 0-36-16,154-11 36 0,5 3-36 16,-159 8 31-16,0 0-31 15,167-14 31-15,10-5-31 0,-177 19 30 16,0 0-30-16,180-19 31 0,5 0-31 16,-185 19 30-16,0 0-30 0,184-17 31 15,1-1-31-15,-185 18 28 0,0 0-28 0,191-17 29 16,8 1-29-16,-199 16 27 15,0 0-27-15,194-22 27 0,0 1-27 16,-194 21 25 0,0 0-25-16,191-17 26 0,3 5-26 0,-194 12 20 15,0 0-20-15,192-18 21 0,-6 1-21 16,-186 17 18 0,0 0-18-16,181-14 19 0,-9 2-19 15,-172 12 17 1,0 0-17-16,153-12 18 0,-8 2-18 0,-145 10 21 15,0 0-21 1,130-7 22-16,-8 8-22 16,-122-1 22-16,0 0-22 0,110 6 23 0,-17-3-23 15,-93-3 20-15,0 0-20 0,92 7 21 16,-7 5-21-16,-85-12 22 16,0 0-22-16,77 7 22 0,-13 0-22 15,-64-7 20-15,0 0-20 0,58 10 20 0,-12-1-20 16,-46-9 14-16,0 0-14 15,35 9 15-15,-3-2-15 0,-32-7 13 16,0 0-13-16,26 5 13 0,3 3-13 16,-29-8 9-16,0 0-9 0,21 11 10 0,-2-6-10 15,-19-5 7-15,0 0-7 0,18 3 8 16,5 3-8-16,-23-6 7 16,0 0-7-16,26 3 7 0,1 1-7 0,-27-4 5 15,0 0-5-15,28 3 6 0,4-3-6 16,-32 0 6-16,0 0-6 0,28 0 6 15,4 0-6-15,-32 0 5 0,0 0-5 16,30 0 5-16,-4 0-5 0,-26 0 4 16,0 0-4-16,25 0 4 0,-2 2-4 0,-23-2 3 0,0 0-3 15,21 3 4-15,-9-1-4 0,-12-2 4 16,0 0-4-16,15 2 4 0,-1 1-4 0,-14-3 4 16,0 0-4-16,17 0 5 0,6 2-5 0,-23-2 5 15,0 0-5-15,20 2 5 0,-3-2-5 0,-17 0 4 0,0 0-4 0,14 0 5 16,2 0-5-16,-16 0 3 0,0 0-3 0,11-2 3 0,-11 2-3 15,0 0 0-15,0 0 0 0,0 0 0 0,-5 0 0 0,5 0-1 16,0 0 1-16,-36-14-1 0,-33-34 1 0,2-1-1387 0</inkml:trace>
</inkml:ink>
</file>

<file path=ppt/ink/ink44.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2-04T05:25:55.848"/>
    </inkml:context>
    <inkml:brush xml:id="br0">
      <inkml:brushProperty name="width" value="0.05292" units="cm"/>
      <inkml:brushProperty name="height" value="0.05292" units="cm"/>
      <inkml:brushProperty name="color" value="#FF0000"/>
    </inkml:brush>
  </inkml:definitions>
  <inkml:trace contextRef="#ctx0" brushRef="#br0">4442 8921 404 0,'0'0'0'0,"18"0"0"15,27 0 0-15,-45 0 12 0,0 0-12 0,59 0 13 16,9 3-13-16,-68-3 26 0,0 0-26 0,78 7 27 15,10 2-27-15,-88-9 27 0,0 0-27 0,90 4 27 16,-1-3-27-16,-89-1 20 0,0 0-20 0,97 0 21 16,3-1-21-16,-100 1 18 0,0 0-18 0,108-7 19 15,-4-2-19-15,-104 9 13 0,0 0-13 0,101-9 13 0,10 1-13 16,-111 8 15-16,0 0-15 0,106-7 15 0,1 7-15 16,-107 0 21-16,0 0-21 0,104 3 22 0,-1 6-22 15,-103-9 28-15,0 0-28 0,100 12 28 0,-1 4-28 16,-99-16 28-16,0 0-28 0,92 13 28 0,2 1-28 15,-94-14 27-15,0 0-27 0,95 12 28 0,9-1-28 16,-104-11 21-16,0 0-21 0,99 7 22 0,-9-4-22 16,-90-3 19-16,0 0-19 0,90 0 19 0,2-3-19 0,-92 3 9 15,0 0-9-15,90-7 9 0,0 5-9 0,-90 2 2 16,0 0-2-16,82-3 3 0,-2-6-3 0,-80 9 0 16,0 0 0-16,81-9 0 0,6 6 0 0,-87 3 0 15,0 0 0-15,81 0 0 0,-9 1 0 0,-72-1-1 0,0 0 1 16,69 2-1-16,-2-4 1 0,-67 2-1 0,0 0 1 15,60-1-1-15,2-3 1 0,-62 4 0 0,0 0 0 16,58 0 0-16,-7 0 0 0,-51 0 0 0,0 0 0 16,44-5 0-16,-7 3 0 0,-37 2 2 0,0 0-2 0,36 0 2 15,-5 0-2-15,-31 0 5 0,0 0-5 0,23-1 5 16,-2 1-5-16,-21 0 6 0,0 0-6 0,20-4 6 16,-2 4-6-16,-18 0 7 0,0 0-7 0,17 0 7 15,-3 4-7-15,-14-4 6 0,0 0-6 0,13 3 6 16,-3-1-6-16,-10-2 9 0,0 0-9 0,13 3 9 15,-3-3-9-15,-10 0 11 0,0 0-11 0,7 4 11 16,0-4-11-16,-7 0 9 0,0 0-9 0,7 1 9 16,-7-1-9-16,0 0 6 0,0 0-6 0,9 4 6 15,-9-4-6-15,0 0 1 0,0 0-1 0,0 0 2 16,-32 16-2-16,1-4-769 0</inkml:trace>
  <inkml:trace contextRef="#ctx0" brushRef="#br0" timeOffset="1771.94">3697 12211 203 0,'0'0'0'0,"0"0"0"16,0 0 0-16,0 0-4 0,0 0 4 16,0 0-3-16,30 24 3 0,-2 0-87 0</inkml:trace>
  <inkml:trace contextRef="#ctx0" brushRef="#br0" timeOffset="2192.9">4204 12316 281 0,'0'0'0'0,"26"2"0"15,41 9 0-15,-67-11 10 0,0 0-10 0,83 5 10 16,16 2-10-16,-99-7 28 0,0 0-28 0,113 0 29 0,14-9-29 16,-127 9 5-16,0 0-5 0,139-9 6 15,1-3-6-15,-140 12 5 0,0 0-5 0,150-15 6 0,7-4-6 16,-157 19 6-16,0 0-6 0,171-19 6 0,7 0-6 15,-178 19 15-15,0 0-15 0,186-18 15 0,2 1-15 16,-188 17 17-16,0 0-17 0,191-14 18 0,15 7-18 16,-206 7 20-16,0 0-20 0,205-5 21 0,2 5-21 15,-207 0 24-15,0 0-24 0,204 5 25 0,12 0-25 16,-216-5 22-16,0 0-22 0,208 7 23 0,-5 0-23 0,-203-7 23 16,0 0-23-16,197 5 23 0,-6-5-23 15,-191 0 21-15,0 0-21 0,185-7 21 0,-5-5-21 16,-180 12 19-16,0 0-19 0,182-14 20 0,0-1-20 0,-182 15 25 15,0 0-25-15,175-17 25 0,-13-2-25 0,-162 19 30 16,0 0-30-16,148-18 30 0,-12 6-30 0,-136 12 34 0,0 0-34 16,127-10 35-16,-5-6-35 0,-122 16 37 0,0 0-37 15,113-15 38-15,-14 1-38 0,-99 14 33 0,0 0-33 0,95-11 33 16,-9 3-33-16,-86 8 29 0,0 0-29 0,76-5 30 16,-12-4-30-16,-64 9 25 0,0 0-25 0,49-4 25 15,-12 1-25-15,-37 3 13 0,0 0-13 0,18 5 14 16,-22 7-14-16,4-12 9 0,0 0-9 0,-31 16 10 15,-42 5-10-15,-3 1-836 0</inkml:trace>
  <inkml:trace contextRef="#ctx0" brushRef="#br0" timeOffset="4595.97">8914 8501 427 0,'0'0'0'0,"17"3"0"16,29 0 0-16,-46-3 2 0,0 0-2 0,66 6 2 15,9-3-2-15,-75-3 14 0,0 0-14 0,85 4 15 16,14-4-15-16,-99 0 22 0,0 0-22 0,104 0 23 16,0-9-23-16,-104 9 21 0,0 0-21 15,113-7 22-15,5-5-22 0,-118 12 16 0,0 0-16 0,124-12 16 16,1-7-16-16,-125 19 13 0,0 0-13 0,126-18 14 15,-14 6-14-15,-112 12 13 0,0 0-13 0,106-7 13 16,-10 6-13-16,-96 1 10 0,0 0-10 0,81 1 10 16,-16 6-10-16,0 0-430 0</inkml:trace>
  <inkml:trace contextRef="#ctx0" brushRef="#br0" timeOffset="5387.79">8603 8592 359 0,'0'0'0'0,"14"-3"0"16,22-2 0-16,-36 5 8 0,0 0-8 0,53-4 8 15,15 1-8-15,-68 3 19 0,0 0-19 0,74 3 20 16,1 6-20-16,-75-9 23 0,0 0-23 0,68 19 24 16,-9 10-24-16,-59-29 15 0,0 0-15 0,54 30 15 15,-10-3-15-15,-44-27 11 0,0 0-11 0,46 31 11 16,-5-1-11-16,-41-30 8 0,0 0-8 0,37 31 8 0,-9-10-8 16,2 3-337-16</inkml:trace>
  <inkml:trace contextRef="#ctx0" brushRef="#br0" timeOffset="6694.39">13793 7582 359 0,'0'0'0'0,"29"-2"0"0,46-3 0 0,-75 5 6 16,0 0-6-16,92-6 7 0,2 3-7 0,-94 3 17 15,0 0-17-15,90 0 18 0,5 3-18 0,-95-3 17 16,0 0-17-16,90 9 18 0,-18 0-18 0,-72-9 9 0,0 0-9 15,64 7 10-15,-15-2-10 0,1 0-286 0</inkml:trace>
  <inkml:trace contextRef="#ctx0" brushRef="#br0" timeOffset="7099.11">13098 8096 527 0,'0'0'0'0,"9"-4"0"0,14-1 0 16,-23 5 1-16,0 0-1 0,40-7 1 0,19-2-1 16,-59 9 1-16,0 0-1 0,67-5 1 0,10 3-1 15,-77 2 0-15,0 0 0 0,90-3 1 0,2-4-1 16,-92 7 2-16,0 0-2 0,102-7 2 0,11-3-2 16,-113 10 4-16,0 0-4 0,115-9 5 0,2-3-5 0,-117 12 17 0,0 0-17 15,121-12 18-15,1 1-18 0,-122 11 25 16,0 0-25-16,125-10 25 0,-6 1-25 0,-119 9 29 15,0 0-29-15,107-3 30 0,-6 6-30 0,-101-3 21 0,0 0-21 16,85 9 22-16,-24 3-22 0,-61-12 19 16,0 0-19-16,41 11 20 0,-25-5-20 0,0 1-519 0</inkml:trace>
  <inkml:trace contextRef="#ctx0" brushRef="#br0" timeOffset="7401.77">12976 8613 427 0,'0'0'0'0,"13"5"0"16,11 18 0-16,-24-23 23 0,0 0-23 0,39 26 24 0,11 0-24 15,-50-26 40-15,0 0-40 0,51 24 40 0,12 0-40 16,-63-24 30-16,0 0-30 0,76 23 30 0,11-4-30 16,-87-19 22-16,0 0-22 0,95 12 22 0,4 0-22 15,-99-12 16-15,0 0-16 0,104 5 17 0,12 2-17 16,-116-7 8-16,0 0-8 0,117 3 9 0,-4-3-9 0,-113 0 5 16,0 0-5-16,104-3 5 0,-12 3-5 15,1 0-479-15</inkml:trace>
  <inkml:trace contextRef="#ctx0" brushRef="#br0" timeOffset="7598.26">13098 9393 214 0,'0'0'0'0,"9"-1"0"15,17-3 0-15,-26 4 1 0,0 0-1 0,55-12 1 16,26-5-1-16,-81 17 1 0,0 0-1 0,99-26 2 16,16-9-2-16,1 1-105 0</inkml:trace>
  <inkml:trace contextRef="#ctx0" brushRef="#br0" timeOffset="8902.34">13926 5495 539 0,'0'0'0'0,"0"0"0"16,0 0 0-16,0 0-1 0,0 0 1 0,7 15 0 16,-2 9 0-16,-5-24-4 0,0 0 4 0,4 37-4 15,-6 11 4-15,2-48 0 0,0 0 0 0,-2 57 0 16,-7 7 0-16,9-64 4 0,0 0-4 0,-14 73 4 16,-7 13-4-16,21-86 11 0,0 0-11 0,-28 96 12 15,-11 9-12-15,39-105 20 0,0 0-20 0,-34 101 20 16,8-20-20-16,26-81 17 0,0 0-17 0,-21 66 17 0,10-27-17 15,11-39 12-15,0 0-12 0,-9 25 13 0,7-13-13 16,2-12 14-16,0 0-14 0,0-9 15 0,2-22-15 16,-2 31 14-16,0 0-14 0,6-38 15 0,1-2-15 15,-7 40 13-15,0 0-13 0,7-45 14 0,0-7-14 16,-7 52 18-16,0 0-18 0,3-60 18 0,6-13-18 16,-9 73 17-16,0 0-17 0,14-80 18 0,2 8-18 15,-16 72 17-15,0 0-17 0,25-78 18 0,7-14-18 0,-32 92 15 16,0 0-15-16,40-86 16 0,1-3-16 0,-41 89 10 15,0 0-10-15,46-78 10 0,-2 16-10 0,-44 62 4 16,0 0-4-16,46-53 4 0,-1 4-4 0,-45 49 2 0,0 0-2 16,46-40 2-16,11 11-2 0,-57 29 0 15,0 0 0-15,56-16 1 0,-1 16-1 0,-55 0 0 0,0 0 0 16,48 12 0-16,-15 13 0 0,-33-25 0 0,0 0 0 16,21 39 0-16,-21 6 0 0,0-45 1 15,0 0-1-15,-17 56 2 0,-26 10-2 0,43-66 3 0,0 0-3 16,-58 69 4-16,-12 7-4 0,70-76 5 0,0 0-5 0,-69 67 5 15,5-13-5-15,64-54 5 0,0 0-5 0,-53 45 5 16,16-10-5-16,37-35 4 0,0 0-4 0,-23 24 5 16,16-7-5-16,7-17 4 0,0 0-4 0,13 7 5 15,17-2-5-15,-30-5 4 0,0 0-4 0,47-3 4 16,18-2-4-16,-65 5 3 0,0 0-3 0,75-7 4 16,9 2-4-16,-84 5 3 0,0 0-3 0,80-7 3 15,-6 7-3-15,-74 0 4 0,0 0-4 0,72 7 5 16,-15 5-5-16,-57-12 4 0,0 0-4 0,40 26 4 15,-19 10-4-15,-21-36 1 0,0 0-1 0,-3 47 2 0,-24 13-2 16,27-60 0-16,0 0 0 0,-47 61 0 0,-29-8 0 16,76-53 0-16,0 0 0 0,-90 49 0 0,-18-13 0 15,108-36-1-15,0 0 1 0,-106 28 0 0,8-12 0 16,98-16-2-16,0 0 2 0,-90 0-1 0,12-13 1 16,78 13-6-16,0 0 6 0,-50-48-6 0,28-49 6 15,0-3-681-15</inkml:trace>
  <inkml:trace contextRef="#ctx0" brushRef="#br0" timeOffset="10057.01">18516 5003 505 0,'0'0'0'0,"0"0"0"15,0 0 0-15,0 0 5 0,0 0-5 0,0 0 5 16,0 0-5-16,0 0 10 0,0 0-10 0,0 0 10 15,2 19-10-15,-2-19 10 0,0 0-10 0,-8 33 10 0,-6 19-10 16,14-52 15-16,0 0-15 0,-21 64 15 0,-9 21-15 16,30-85 11-16,0 0-11 0,-35 100 12 0,-2 18-12 15,37-118 13-15,0 0-13 0,-41 117 13 0,1 10-13 16,40-127 17-16,0 0-17 0,-36 128 18 0,10 2-18 16,26-130 22-16,0 0-22 0,-23 116 22 0,11-23-22 15,12-93 21-15,0 0-21 0,-6 76 21 0,6-19-21 16,0-57 20-16,0 0-20 0,9 37 20 0,-4-20-20 15,2 2-537-15</inkml:trace>
  <inkml:trace contextRef="#ctx0" brushRef="#br0" timeOffset="10477.07">19215 5079 102 0,'0'0'0'0,"8"16"0"16,14 29 0-16,-22-45 3 0,0 0-3 0,19 52 4 0,-17 0-4 15,-2-52 5-15,0 0-5 0,-11 45 6 0,-21 3-6 16,32-48 7-16,0 0-7 0,-44 40 8 0,-16 0-8 16,60-40 14-16,0 0-14 0,-72 38 15 0,-9 2-15 15,81-40 20-15,0 0-20 0,-87 39 20 0,-10-6-20 16,97-33 39-16,0 0-39 0,-92 28 39 0,13-13-39 15,79-15 38-15,0 0-38 0,-72 9 39 0,6-12-39 16,66 3 34-16,0 0-34 0,-53-16 34 0,13-12-34 0,40 28 25 16,0 0-25-16,-28-32 26 0,19-1-26 0,0 1-299 15</inkml:trace>
  <inkml:trace contextRef="#ctx0" brushRef="#br0" timeOffset="11454.97">17769 7720 359 0,'0'0'0'0,"0"0"0"0,0 0 0 0,0 0 12 0,0 0-12 15,23 0 13-15,13 7-13 0,-36-7 37 0,0 0-37 16,45 9 37-16,14-8-37 0,-59-1 73 0,0 0-73 0,68 2 74 16,10-2-74-16,-78 0 54 0,0 0-54 15,90-3 54-15,25-10-54 0,-115 13 25 0,0 0-25 0,127-12 25 16,5-7-25-16,-132 19 25 0,0 0-25 0,134-14 26 16,2 1-26-16,-136 13 23 0,0 0-23 15,140-14 24-15,3-2-24 0,-143 16 16 0,0 0-16 0,130-12 17 16,-17 5-17-16,-113 7 12 0,0 0-12 0,99-5 13 15,-21-4-13-15,-78 9 5 0,0 0-5 0,63-12 5 16,-13 0-5-16,-1 0-637 0</inkml:trace>
  <inkml:trace contextRef="#ctx0" brushRef="#br0" timeOffset="11906.5">17517 8528 628 0,'0'0'0'15,"12"-5"0"-15,11-9 0 0,-23 14 4 0,0 0-4 0,32-17 5 16,12-2-5-16,-44 19 16 0,0 0-16 0,64-21 16 16,22 0-16-16,-86 21 20 0,0 0-20 0,99-24 20 15,14 0-20-15,-113 24 15 0,0 0-15 0,127-24 16 16,12-8-16-16,-139 32 17 0,0 0-17 0,145-29 17 15,5 0-17-15,-150 29 25 0,0 0-25 0,152-28 26 16,-2 4-26-16,-150 24 26 0,0 0-26 0,145-23 26 16,-1 9-26-16,-144 14 26 0,0 0-26 0,131-15 26 15,-22 6-26-15,-109 9 25 0,0 0-25 0,96-9 26 0,-10 8-26 16,-86 1 8-16,0 0-8 0,71 0 8 16,-27 1-8-16,-44-1 6 0,0 0-6 0,28 2 7 0,-16-4-7 15,-1 1-697-15</inkml:trace>
  <inkml:trace contextRef="#ctx0" brushRef="#br0" timeOffset="12222.77">17531 9098 740 0,'0'0'0'0,"25"-7"0"16,29-7 0-16,-54 14 11 0,0 0-11 0,78-12 12 16,30 1-12-16,-108 11 22 0,0 0-22 0,122-5 23 15,8-4-23-15,-130 9 20 0,0 0-20 0,138-6 21 16,10 0-21-16,-148 6 16 0,0 0-16 0,154-10 17 15,8 0-17-15,-162 10 10 0,0 0-10 0,139-7 10 16,-20 0-10-16,-119 7 7 0,0 0-7 0,98-2 7 16,-16 2-7-16,-1 0-627 0</inkml:trace>
  <inkml:trace contextRef="#ctx0" brushRef="#br0" timeOffset="12504.97">17503 9849 606 0,'0'0'0'0,"0"0"0"0,19 0 0 0,-19 0 10 15,0 0-10-15,34-6 11 0,17-6-11 0,-51 12 23 16,0 0-23-16,78-17 24 0,29-5-24 0,-107 22 25 15,0 0-25-15,117-26 26 0,4-6-26 0,-121 32 36 16,0 0-36-16,128-34 37 0,2-3-37 0,-130 37 21 0,0 0-21 16,127-32 22-16,-9-3-22 0,-118 35 24 0,0 0-24 15,110-26 24-15,-13 2-24 0,-97 24 13 0,0 0-13 0,83-12 14 16,-25 6-14-16,-1 3-627 0</inkml:trace>
  <inkml:trace contextRef="#ctx0" brushRef="#br0" timeOffset="12745.33">17545 10553 639 0,'0'0'0'0,"30"-2"0"0,51-10 0 16,-81 12 2-16,0 0-2 0,108-12 2 0,16 2-2 15,-124 10 1-15,0 0-1 0,125-13 1 0,-3-6-1 16,1 0-424-16</inkml:trace>
  <inkml:trace contextRef="#ctx0" brushRef="#br0" timeOffset="13919.4">17086 11548 875 0,'0'0'0'0,"0"0"0"0,0 0 0 15,0 0 14-15,0 0-14 0,32 5 14 0,5 2-14 16,-37-7 40-16,0 0-40 0,55 5 41 0,21-3-41 16,-76-2 42-16,0 0-42 0,90 2 43 0,10 0-43 15,-100-2 21-15,0 0-21 0,117-2 21 0,5-5-21 16,-122 7 18-16,0 0-18 0,127-9 18 0,3 1-18 16,-130 8 14-16,0 0-14 0,133-11 15 0,2 1-15 0,-135 10 7 15,0 0-7-15,136-28 8 0,-12-24-8 0,3 0-834 16</inkml:trace>
  <inkml:trace contextRef="#ctx0" brushRef="#br0" timeOffset="14428.91">23551 4686 1199 0,'0'0'0'15,"0"0"0"-15,17-36 0 0,-17 36 31 0,0 0-31 16,14-24 31-16,-5 5-31 0,-9 19 49 0,0 0-49 16,5-12 49-16,-1 3-49 0,-4 9 9 0,0 0-9 15,-4-21 10-15,-6-10-10 0,10 31-14 0,0 0 14 16,-18-29-13-16,-8 4 13 0,-1-2-954 0</inkml:trace>
  <inkml:trace contextRef="#ctx0" brushRef="#br0" timeOffset="14819.83">23362 4368 763 0,'0'0'0'0,"-14"3"0"16,-25 13 0-16,39-16 7 0,0 0-7 0,-58 26 8 15,-17 17-8-15,75-43 15 0,0 0-15 0,-84 61 16 16,-8 20-16-16,92-81 15 0,0 0-15 0,-94 97 16 16,3 7-16-16,91-104 11 0,0 0-11 0,-78 114 11 15,25-12-11-15,53-102 12 0,0 0-12 0,-32 97 13 16,27-14-13-16,5-83 13 0,0 0-13 0,19 61 14 0,24-16-14 15,-43-45 16-15,0 0-16 0,65 27 17 0,18-13-17 16,-83-14 17-16,0 0-17 0,94 2 17 0,-3-12-17 16,-91 10 17-16,0 0-17 0,94-18 17 0,-4-4-17 15,-90 22 16-15,0 0-16 0,78-30 17 0,-22-9-17 16,-56 39 12-16,0 0-12 0,39-42 13 0,-22-1-13 16,-17 43 11-16,0 0-11 0,-8-38 11 0,-29 7-11 0,37 31 7 15,0 0-7-15,-59-21 8 0,-24 17-8 16,83 4 8-16,0 0-8 0,-91 9 8 0,-6 19-8 0,97-28 5 15,0 0-5-15,-101 36 6 0,7 7-6 0,94-43 5 16,0 0-5-16,-79 47 6 0,24 0-6 16,55-47 7-16,0 0-7 0,-30 48 7 0,25-6-7 0,5-42 8 15,0 0-8-15,27 43 9 0,34-3-9 0,-61-40 9 16,0 0-9-16,87 41 9 0,20-4-9 0,-107-37 9 0,0 0-9 16,129 33 10-16,19-1-10 0,-148-32 10 0,0 0-10 15,154 32 11-15,-2-5-11 0,-152-27 5 0,0 0-5 0,136 24 5 16,-27-6-5-16,-109-18 1 0,0 0-1 0,92 12 1 15,-23-9-1-15,-1-3-877 0</inkml:trace>
  <inkml:trace contextRef="#ctx0" brushRef="#br0" timeOffset="15162.18">22476 7251 975 0,'0'0'0'0,"12"-3"0"0,22 3 0 0,-34 0 9 16,0 0-9-16,51-6 9 0,14 3-9 0,-65 3 29 16,0 0-29-16,78 0 30 0,12 3-30 0,-90-3 38 0,0 0-38 15,90 6 38-15,0 1-38 0,-90-7 23 16,0 0-23-16,97 8 24 0,7-6-24 0,-104-2 1 0,0 0-1 16,108 3 1-16,-8 4-1 0,-100-7 0 15,0 0 0-15,97 9 1 0,4 6-1 0,-2 1-824 0</inkml:trace>
  <inkml:trace contextRef="#ctx0" brushRef="#br0" timeOffset="15416.55">23051 8237 561 0,'0'0'0'0,"7"4"0"0,11 5 0 16,-18-9 6-16,0 0-6 0,39 12 7 0,26 3-7 15,-65-15 9-15,0 0-9 0,86 12 10 0,13 0-10 16,-99-12 14-16,0 0-14 0,108 14 14 0,8 4-14 16,-116-18 7-16,0 0-7 0,115 19 7 15,-7 3-7-15,-108-22 4 0,0 0-4 0,93 24 4 0,-13-3-4 16,1 0-423-16</inkml:trace>
  <inkml:trace contextRef="#ctx0" brushRef="#br0" timeOffset="15672.19">23023 9497 539 0,'0'0'0'0,"25"0"0"16,40 0 0-16,-65 0 0 0,0 0 0 0,81 4 1 15,16 11-1-15,-97-15 9 0,0 0-9 0,95 19 9 16,-10 4-9-16,-85-23 10 0,0 0-10 0,76 21 10 16,-11 6-10-16,-65-27 20 0,0 0-20 0,48 26 20 15,-22 2-20-15,-26-28 27 0,0 0-27 0,0 31 28 16,-22 5-28-16,-1 1-445 0</inkml:trace>
  <inkml:trace contextRef="#ctx0" brushRef="#br0" timeOffset="15870.68">22820 10761 337 0,'69'17'0'0,"-69"-17"19"16,0 0-19-16,74 15 20 0,16 6-20 0,-90-21 31 16,0 0-31-16,97 24 31 0,5 4-31 0,-102-28 4 15,0 0-4-15,94 28 4 0,-27 5-4 0,-2-4-275 16</inkml:trace>
  <inkml:trace contextRef="#ctx0" brushRef="#br0" timeOffset="16224.62">23044 12256 326 0,'0'0'0'0,"-3"5"0"0,-15 14 0 15,18-19 0-15,0 0 0 0,-18 21 0 0,6-4 0 16,12-17-2-16,0 0 2 0,-7 14-2 0,3-5 2 0,1 3-182 16</inkml:trace>
  <inkml:trace contextRef="#ctx0" brushRef="#br0" timeOffset="18811.14">4361 12107 337 0,'0'0'0'0,"0"0"0"16,40 0 0-16,-40 0 6 0,0 0-6 0,36 3 6 16,6 3-6-16,-42-6 7 0,0 0-7 0,46 10 8 0,7 0-8 15,-53-10 17-15,0 0-17 0,58 14 17 0,23 7-17 16,-81-21 24-16,0 0-24 0,90 17 24 0,11-1-24 15,-101-16 14-15,0 0-14 0,109 10 14 0,11-5-14 16,-120-5 9-16,0 0-9 0,118 4 10 0,4-1-10 16,-122-3 13-16,0 0-13 0,127 6 13 0,13 2-13 15,-140-8 21-15,0 0-21 0,144 16 22 0,5 1-22 16,-149-17 24-16,0 0-24 0,153 26 24 0,1 7-24 0,-154-33 25 16,0 0-25-16,160 29 25 0,6-4-25 15,-166-25 30-15,0 0-30 0,163 15 31 0,-5-8-31 0,-158-7 21 16,0 0-21-16,157-2 21 0,-3-6-21 0,-154 8 31 15,0 0-31-15,153-9 32 0,1-3-32 0,-154 12 29 0,0 0-29 16,150-16 30-16,-2 1-30 0,-148 15 36 0,0 0-36 16,138-16 37-16,-8-3-37 0,-130 19 35 0,0 0-35 15,129-15 35-15,4 4-35 0,-133 11 31 0,0 0-31 0,125-8 32 16,-3 2-32-16,-122 6 21 0,0 0-21 0,118-3 22 16,9 3-22-16,-127 0 5 0,0 0-5 0,118-4 6 15,-1 1-6-15,-117 3 5 0,0 0-5 0,107-3 6 16,-1 1-6-16,-106 2 5 0,0 0-5 0,97 0 5 15,-19 3-5-15,-78-3 3 0,0 0-3 0,69 4 4 16,-11 1-4-16,-58-5 3 0,0 0-3 0,49 2 3 16,-13 1-3-16,-36-3 3 0,0 0-3 0,33 0 3 15,-6-2-3-15,-27 2 3 0,0 0-3 0,21-3 4 16,-10-1-4-16,-11 4 5 0,0 0-5 0,8-5 6 16,-4-2-6-16,-4 7 9 0,0 0-9 0,0-8 9 15,0 1-9-15,0 7 9 0,0 0-9 0,-9-5 10 0,-3 1-10 16,12 4 8-16,0 0-8 0,-29 4 9 15,-11 8-9-15,-1 0-883 0</inkml:trace>
  <inkml:trace contextRef="#ctx0" brushRef="#br0" timeOffset="22474.09">4091 13443 449 0,'0'0'0'0,"21"-3"0"16,34-6 0-16,-55 9 12 0,0 0-12 0,75-7 12 0,30 7-12 16,-105 0 59-16,0 0-59 0,113 3 60 0,14 1-60 15,-127-4 43-15,0 0-43 0,132 9 44 16,13-1-44-16,-145-8 20 0,0 0-20 0,160 12 20 0,22 4-20 16,-182-16 10-16,0 0-10 0,198 19 10 0,12 5-10 15,-210-24 5-15,0 0-5 0,229 23 6 0,15-10-6 16,-244-13 2-16,0 0-2 0,261 6 3 0,19-13-3 15,-280 7 1-15,0 0-1 0,313-18 2 0,26-14-2 16,-339 32 13-16,0 0-13 0,351-35 14 0,12 0-14 16,-363 35 31-16,0 0-31 0,364-31 32 0,6 3-32 15,-370 28 36-15,0 0-36 0,380-24 36 0,-1 3-36 16,-379 21 37-16,0 0-37 0,367-17 37 0,-15 10-37 0,-352 7 32 0,0 0-32 16,344 0 33-16,-14 7-33 0,-330-7 26 0,0 0-26 15,301 17 26-15,-20 8-26 0,-281-25 25 0,0 0-25 16,249 24 25-16,-29 2-25 0,-220-26 19 0,0 0-19 15,196 22 20-15,-21-9-20 0,-175-13 4 0,0 0-4 16,150 1 4-16,-16-2-4 0,-134 1 5 0,0 0-5 0,118-33 6 16,-28-35-6-16,0 2-855 0</inkml:trace>
  <inkml:trace contextRef="#ctx0" brushRef="#br0" timeOffset="48553.65">20498 14533 281 0,'0'0'0'0,"0"0"0"0,8 28 0 0,-8-28 19 15,0 0-19-15,11 24 20 0,10 6-20 0,-21-30 58 16,0 0-58-16,20 38 59 0,3 12-59 0,-23-50 84 15,0 0-84-15,22 66 84 0,0 17-84 0,-22-83 79 0,0 0-79 16,19 95 80-16,0 2-80 0,-19-97 48 0,0 0-48 16,22 109 49-16,-1 12-49 0,-21-121 38 15,0 0-38-15,21 121 38 0,-2-8-38 0,-19-113 37 0,0 0-37 16,20 109 38-16,-1-6-38 0,-19-103 31 0,0 0-31 16,20 92 32-16,-4-23-32 0,-16-69 26 0,0 0-26 0,12 49 26 15,-7-20-26-15,-5-29 16 0,0 0-16 0,4 18 16 16,-1-8-16-16,-3-1-810 0</inkml:trace>
  <inkml:trace contextRef="#ctx0" brushRef="#br0" timeOffset="48926.73">20275 14694 371 0,'0'0'0'0,"6"-7"0"0,2-12 0 0,-8 19 3 16,0 0-3-16,16-26 4 0,4-3-4 0,-20 29 5 15,0 0-5-15,24-35 5 0,5-6-5 0,-29 41 51 0,0 0-51 16,37-44 51-16,9-6-51 0,-46 50 73 0,0 0-73 16,54-48 74-16,15 3-74 0,-69 45 60 0,0 0-60 15,76-45 61-15,5 3-61 0,-81 42 50 0,0 0-50 16,78-40 50-16,6 4-50 0,-84 36 35 0,0 0-35 16,80-28 36-16,-11 11-36 0,-69 17 25 0,0 0-25 0,54-9 25 15,-24 9-25-15,-30 0 11 0,0 0-11 0,16 21 11 16,-16 31-11-16,0 0-691 0</inkml:trace>
  <inkml:trace contextRef="#ctx0" brushRef="#br0" timeOffset="49709.1">20369 15227 550 0,'0'0'0'0,"12"-5"0"0,16-7 0 0,-28 12 1 0,0 0-1 15,44-16 2-15,11-1-2 0,-55 17 2 16,0 0-2-16,62-19 2 0,1 0-2 0,-63 19 1 0,0 0-1 16,68-21 2-16,-10 0-2 0,-58 21 9 0,0 0-9 15,51-20 10-15,-5 1-10 0,-46 19 18 0,0 0-18 16,33-14 18-16,-15 7-18 0,-18 7 25 15,0 0-25-15,0 0 25 0,0 0-25 0,0 0 13 0,0 0-13 0,-12 7 14 16,-11 15-14-16,2 1-459 0</inkml:trace>
  <inkml:trace contextRef="#ctx0" brushRef="#br0" timeOffset="50620.99">21249 15255 718 0,'0'0'0'0,"0"0"0"0,0-7 0 15,0 7 1-15,0 0-1 0,0 0 1 0,0 0-1 16,0 0 0-16,0 0 0 0,0 0 0 0,-5 12 0 16,5-12 1-16,0 0-1 0,-2 24 2 0,6 18-2 15,-4-42 2-15,0 0-2 0,5 47 2 0,0-1-2 0,-5-46 3 16,0 0-3-16,9 42 3 0,5-8-3 15,-14-34 2-15,0 0-2 0,27 30 2 0,8-4-2 0,-35-26 2 16,0 0-2-16,53 17 2 0,12-12-2 0,-65-5 4 16,0 0-4-16,66-3 4 0,-3-9-4 0,-63 12 6 15,0 0-6-15,62-26 7 0,-4-11-7 0,-58 37 13 0,0 0-13 16,53-50 14-16,-9-10-14 0,-44 60 29 0,0 0-29 16,39-66 30-16,-9 2-30 0,-30 64 39 0,0 0-39 15,16-62 39-15,-18 8-39 0,2 54 38 0,0 0-38 16,-12-50 39-16,-9 0-39 0,21 50 34 0,0 0-34 0,-25-45 34 15,-14 1-34-15,39 44 30 0,0 0-30 16,-42-36 30-16,-2 8-30 0,44 28 27 0,0 0-27 0,-50-15 27 16,-6 13-27-16,56 2 23 0,0 0-23 0,-57 14 24 15,-1 15-24-15,58-29 18 0,0 0-18 0,-55 43 19 16,4 16-19-16,51-59 10 0,0 0-10 0,-46 73 10 16,11 14-10-16,35-87 7 0,0 0-7 0,-21 91 8 15,17 8-8-15,4-99 8 0,0 0-8 0,16 97 8 16,12-11-8-16,-28-86 9 0,0 0-9 0,50 85 9 15,19 3-9-15,-69-88 9 0,0 0-9 0,79 82 10 0,2-13-10 16,-81-69 11-16,0 0-11 0,87 48 11 16,3-13-11-16,-90-35 5 0,0 0-5 0,86 23 5 0,-1-13-5 15,-85-10 1-15,0 0-1 0,83-7 1 0,-2-17-1 16,2 0-984-16</inkml:trace>
  <inkml:trace contextRef="#ctx0" brushRef="#br0" timeOffset="52364.88">22594 13573 617 0,'0'0'0'0,"5"24"0"16,10 37 0-16,-15-61 27 0,0 0-27 0,17 79 28 16,6 20-28-16,-23-99 28 0,0 0-28 0,27 114 29 15,1 19-29-15,-28-133 13 0,0 0-13 0,28 146 13 16,0 4-13-16,-28-150 5 0,0 0-5 0,27 147 6 16,-4-22-6-16,-23-125 2 0,0 0-2 0,23 112 2 15,1-13-2-15,-24-99 1 0,0 0-1 0,25 87 1 16,-2-22-1-16,-23-65 2 0,0 0-2 0,19 47 2 15,-6-14-2-15,-13-33 17 0,0 0-17 0,9 21 18 16,-8-9-18-16,-1-12 42 0,0 0-42 0,0 0 43 16,0 0-43-16,0 0 54 0,0 0-54 0,-10-7 54 15,-17-21-54-15,27 28 47 0,0 0-47 0,-33-38 47 0,-8-12-47 16,41 50 22-16,0 0-22 0,-40-55 22 0,4 4-22 16,36 51 8-16,0 0-8 0,-39-38 8 0,1 18-8 15,38 20 3-15,0 0-3 0,-39 1 3 0,2 27-3 16,37-28-1-16,0 0 1 0,-39 47-1 0,-2 15 1 15,41-62-9-15,0 0 9 0,-33 67-8 0,10 4 8 0,23-71-23 16,0 0 23-16,0 71-22 0,19-3 22 16,-19-68-30-16,0 0 30 0,41 57-29 0,19-10 29 0,-60-47-35 15,0 0 35-15,78 29-34 0,26-17 34 0,-104-12-20 16,0 0 20-16,116-12-19 0,8-29 19 0,-124 41-5 0,0 0 5 16,128-58-5-16,3-7 5 0,-131 65 0 0,0 0 0 15,134-83 0-15,-1-13 0 0,-133 96 2 0,0 0-2 16,118-98 2-16,-21-6-2 0,-97 104 12 0,0 0-12 15,85-100 13-15,-17 4-13 0,-68 96 21 0,0 0-21 16,52-84 21-16,-17 13-21 0,-35 71 24 0,0 0-24 0,25-59 25 16,-11 19-25-16,-14 40 25 0,0 0-25 0,7-28 26 15,-9 13-26-15,2 15 18 0,0 0-18 0,0 0 18 16,-11 2-18-16,11-2 13 0,0 0-13 0,-7 20 13 16,-2 20-13-16,9-40 6 0,0 0-6 0,-8 42 7 15,9-6-7-15,-1-36 4 0,0 0-4 0,11 31 4 16,8-5-4-16,-19-26 2 0,0 0-2 0,34 24 2 15,15-3-2-15,-49-21 3 0,0 0-3 0,59 9 4 16,2-14-4-16,-61 5 7 0,0 0-7 0,59-21 7 0,-5-14-7 16,-54 35 12-16,0 0-12 0,51-45 13 0,-3-14-13 15,-48 59 21-15,0 0-21 0,41-62 21 0,-10 5-21 16,-31 57 24-16,0 0-24 0,22-52 24 0,-12-2-24 16,-10 54 18-16,0 0-18 0,-2-53 18 0,-13-3-18 15,15 56 15-15,0 0-15 0,-27-48 15 0,-5 15-15 16,32 33 11-16,0 0-11 0,-42-23 11 0,-7 22-11 15,49 1 8-15,0 0-8 0,-59 15 8 0,-9 23-8 0,68-38 6 16,0 0-6-16,-71 61 7 0,-7 19-7 16,78-80 5-16,0 0-5 0,-65 91 5 0,17 17-5 0,48-108 3 15,0 0-3-15,-26 107 3 0,17-19-3 0,9-88 1 16,0 0-1-16,14 78 1 0,21-10-1 0,-35-68 0 16,0 0 0-16,57 55 0 0,21-8 0 0,-78-47 0 15,0 0 0-15,84 33 0 0,5-16 0 0,-89-17 0 0,0 0 0 16,95-5 0-16,9-25 0 0,-104 30-1 0,0 0 1 15,104-47 0-15,-5-10 0 0,-99 57 0 0,0 0 0 16,86-74 0-16,-1-16 0 0,-85 90 1 0,0 0-1 0,80-102 1 16,-5-12-1-16,-75 114 3 0,0 0-3 0,73-125 3 15,-8-15-3-15,-65 140 3 0,0 0-3 0,51-123 4 16,-14 26-4-16,-37 97 5 0,0 0-5 0,25-73 6 16,-7 27-6-16,-18 46 7 0,0 0-7 0,12-30 8 15,-5 13-8-15,-7 17 8 0,0 0-8 0,0 0 8 16,0 33-8-16,0-33 8 0,0 0-8 0,-5 45 9 15,-4 12-9-15,9-57 8 0,0 0-8 0,-2 76 8 16,11 9-8-16,-9-85 8 0,0 0-8 0,18 81 8 16,12-10-8-16,-30-71 7 0,0 0-7 0,40 59 7 15,11-12-7-15,-51-47 5 0,0 0-5 0,55 31 6 0,0-12-6 16,-55-19 4-16,0 0-4 0,56 3 5 0,-6-16-5 16,-50 13 7-16,0 0-7 0,51-28 7 0,0-17-7 15,-51 45 7-15,0 0-7 0,49-59 8 0,8-14-8 16,-57 73 9-16,0 0-9 0,56-78 10 0,-3-3-10 15,-53 81 11-15,0 0-11 0,50-73 12 0,-6 18-12 16,-44 55 12-16,0 0-12 0,40-43 13 0,-10 15-13 16,-30 28 10-16,0 0-10 0,22-17 11 0,-10 8-11 0,-12 9 7 15,0 0-7-15,11 2 7 0,1 12-7 0,-12-14 5 16,0 0-5-16,19 24 6 0,8 14-6 0,-27-38 2 16,0 0-2-16,28 36 3 0,-1-4-3 0,-27-32 0 0,0 0 0 15,35 29 1-15,20 7-1 0,-55-36 0 0,0 0 0 16,61 31 0-16,-1-17 0 0,-60-14 0 0,0 0 0 15,64 0 0-15,3-17 0 0,-67 17-1 0,0 0 1 16,78-29 0-16,6-11 0 0,-84 40-13 0,0 0 13 16,81-47-13-16,-5-7 13 0,-76 54-38 0,0 0 38 0,76-69-37 15,0-16 37-15,-76 85-55 0,0 0 55 0,76-84-54 16,-9 0 54-16,-67 84-42 0,0 0 42 0,57-74-41 16,-17 7 41-16,-40 67-38 0,0 0 38 0,25-66-38 15,-13-3 38-15,-12 69-20 0,0 0 20 0,-2-63-19 16,-13 11 19-16,15 52-9 0,0 0 9 0,-25-38-8 15,-10 11 8-15,35 27-3 0,0 0 3 0,-38-18-2 16,0 15 2-16,38 3-1 0,0 0 1 0,-41 12 0 16,-5 16 0-16,46-28 0 0,0 0 0 0,-46 45 0 15,0 20 0-15,46-65 0 0,0 0 0 0,-42 75 1 0,1 3-1 16,41-78 1-16,0 0-1 0,-31 79 1 0,13 8-1 16,18-87 1-16,0 0-1 0,-2 85 2 0,13-13-2 15,-11-72 2-15,0 0-2 0,17 59 3 0,3-23-3 16,-20-36 2-16,0 0-2 0,32 23 3 0,17-13-3 15,-49-10 2-15,0 0-2 0,57-8 2 0,4-20-2 16,-61 28 1-16,0 0-1 0,62-48 2 0,2-20-2 16,-64 68 0-16,0 0 0 0,60-71 1 0,-13 0-1 0,-47 71 0 15,0 0 0-15,41-69 0 0,-11 3 0 0,-30 66 2 16,0 0-2-16,21-55 2 0,-9 8-2 0,-12 47 3 16,0 0-3-16,6-33 4 0,-8 16-4 0,2 17 8 15,0 0-8-15,-4-9 9 0,3 18-9 0,1-9 12 0,0 0-12 16,0 21 12-16,1 18-12 0,-1-39 12 0,0 0-12 15,6 49 12-15,11-1-12 0,-17-48 11 0,0 0-11 16,27 56 11-16,15 6-11 0,-42-62 14 0,0 0-14 16,55 61 14-16,12-8-14 0,-67-53 11 0,0 0-11 0,76 40 11 15,7-17-11-15,-2-1-1050 0</inkml:trace>
  <inkml:trace contextRef="#ctx0" brushRef="#br0" timeOffset="53189.56">29318 14064 135 0,'0'0'0'0,"0"0"0"15,-27-7 0-15,27 7 14 0,0 0-14 0,-30-7 14 16,-7-1-14-16,37 8 49 0,0 0-49 0,-49-7 49 0,-13 2-49 16,62 5 86-16,0 0-86 0,-69 0 86 0,-7 5-86 15,76-5 82-15,0 0-82 0,-88 12 82 0,-20 10-82 16,108-22 53-16,0 0-53 0,-116 25 54 15,-9 4-54-15,125-29 44 0,0 0-44 0,-140 35 45 0,-27 10-45 16,167-45 35-16,0 0-35 0,-198 57 35 0,-23 17-35 16,221-74 38-16,0 0-38 0,-241 88 39 0,-22 11-39 15,263-99 42-15,0 0-42 0,-290 109 42 0,-29 11-42 16,319-120 38-16,0 0-38 0,-346 128 39 0,-26 12-39 16,372-140 33-16,0 0-33 0,-392 154 34 0,-7 14-34 0,399-168 55 0,0 0-55 15,-413 174 55-15,-2 1-55 0,415-175 59 16,0 0-59-16,-414 170 60 0,2-11-60 0,412-159 59 15,0 0-59-15,-388 156 60 0,25-11-60 0,363-145 51 16,0 0-51-16,-343 139 51 0,17-8-51 0,326-131 46 0,0 0-46 16,-293 114 46-16,32-24-46 0,261-90 46 0,0 0-46 0,-233 76 47 15,32-13-47-15,201-63 40 0,0 0-40 0,-172 50 40 16,40-7-40-16,132-43 37 0,0 0-37 0,-108 30 37 16,15-15-37-16,93-15 29 0,0 0-29 0,-74 5 29 15,17-8-29-15,57 3 13 0,0 0-13 0,-46-10 14 16,13-8-14-16,33 18 0 0,0 0 0 0,-27-50 1 15,3-43-1-15,-1-3-1473 0</inkml:trace>
  <inkml:trace contextRef="#ctx0" brushRef="#br0" timeOffset="57846.44">13084 11361 483 0,'0'0'0'0,"55"23"0"0,93 32 0 16,-148-55 0-16,0 0 0 0,176 54 0 0,4-25 0 15,-180-29-3-15,0 0 3 0,182 7-3 0,-11-26 3 16,-171 19-5-16,0 0 5 0,168-52-5 0,-4-34 5 15,-164 86-2-15,0 0 2 0,161-110-2 0,-8-26 2 16,-153 136-3-16,0 0 3 0,140-166-2 0,-13-33 2 0,-127 199-2 16,0 0 2-16,113-229-2 0,-4-27 2 15,-109 256 0-15,0 0 0 0,93-287 0 0,-11-32 0 0,-82 319 11 16,0 0-11-16,77-363 11 0,-4-52-11 0,-73 415 28 16,0 0-28-16,63-430 29 0,-3-2-29 0,-60 432 66 15,0 0-66-15,53-426 67 0,-16 9-67 0,-37 417 61 0,0 0-61 16,32-412 62-16,-2 16-62 0,-30 396 49 0,0 0-49 15,18-360 49-15,-4 57-49 0,-14 303 52 0,0 0-52 16,-7-263 53-16,-16 35-53 0,23 228 42 0,0 0-42 16,-43-206 43-16,-15 22-43 0,58 184 29 0,0 0-29 0,-72-157 30 15,-6 20-30-15,78 137 2 0,0 0-2 0,-93-121 2 16,-17 3-2-16,110 118-2 0,0 0 2 0,-118-97-2 16,-7 21 2-16,125 76-15 0,0 0 15 0,-136-55-15 15,-21 17 15-15,157 38-24 0,0 0 24 0,-159-16-23 16,-2 21 23-16,161-5-32 0,0 0 32 0,-159 31-31 15,4 30 31-15,155-61-23 0,0 0 23 0,-162 97-22 16,1 29 22-16,161-126-22 0,0 0 22 0,-160 161-22 16,3 24 22-16,-2-1-621 0</inkml:trace>
  <inkml:trace contextRef="#ctx0" brushRef="#br0" timeOffset="60800.24">24643 16471 359 0,'0'0'0'0,"0"0"0"0,26-15 0 0,-26 15 5 0,0 0-5 16,27-16 6-16,6-3-6 0,-33 19 15 0,0 0-15 15,38-19 16-15,2 0-16 0,-40 19 27 0,0 0-27 16,44-22 27-16,9-4-27 0,-53 26 22 0,0 0-22 16,62-26 22-16,9 0-22 0,-71 26 20 0,0 0-20 15,72-26 20-15,-3 2-20 0,-69 24 11 0,0 0-11 0,63-21 11 16,-5 7-11-16,2 0-361 0</inkml:trace>
  <inkml:trace contextRef="#ctx0" brushRef="#br0" timeOffset="70083.8">24509 11749 203 0,'0'0'0'0,"0"0"0"16,-21-31 0-16,21 31 0 0,0 0 0 0,-16-30 1 15,-2-1-1-15,18 31-1 0,0 0 1 0,-18-26-1 16,-1 9 1-16,0-2-92 0</inkml:trace>
  <inkml:trace contextRef="#ctx0" brushRef="#br0" timeOffset="70395.8">24029 11880 415 0,'0'0'0'0,"-13"26"0"0,-20 57 0 15,33-83 16-15,0 0-16 0,-32 99 17 0,11 10-17 16,21-109 5-16,0 0-5 0,-9 99 5 0,14-18-5 15,-5-81 25-15,0 0-25 0,20 73 25 0,13-11-25 16,-33-62 42-16,0 0-42 0,50 54 43 0,13-11-43 16,-63-43 46-16,0 0-46 0,73 29 46 0,4-15-46 0,-77-14 43 15,0 0-43-15,83-7 44 0,2-26-44 16,-85 33 36-16,0 0-36 0,83-48 36 0,5-16-36 0,-88 64 30 16,0 0-30-16,76-80 31 0,-14-17-31 15,-62 97 30-15,0 0-30 0,42-102 31 0,-19 5-31 0,-23 97 30 16,0 0-30-16,-2-93 31 0,-22-4-31 0,24 97 28 0,0 0-28 15,-51-88 29-15,-31 15-29 0,82 73 38 0,0 0-38 16,-102-61 38-16,-15 16-38 0,117 45 46 0,0 0-46 16,-121-29 46-16,2 10-46 0,119 19 44 0,0 0-44 15,-104-5 44-15,28 5-44 0,76 0 26 0,0 0-26 16,-51 15 26-16,23 20-26 0,28-35 13 0,0 0-13 0,-2 48 14 16,25 15-14-16,0-1-1005 0</inkml:trace>
  <inkml:trace contextRef="#ctx0" brushRef="#br0" timeOffset="71987.46">28614 10378 281 0,'0'0'0'0,"0"0"0"0,-41-12 0 0,41 12 29 15,0 0-29-15,-37-12 29 0,-4 5-29 0,41 7 59 16,0 0-59-16,-42-2 59 0,-6 2-59 0,48 0 55 15,0 0-55-15,-51 9 56 0,0 8-56 0,51-17 37 16,0 0-37-16,-49 37 37 0,-3 30-37 0,52-67 20 16,0 0-20-16,-47 83 21 0,3 11-21 0,44-94 11 0,0 0-11 15,-36 107 12-15,10 9-12 0,26-116 7 0,0 0-7 16,-11 109 7-16,17-31-7 0,-6-78 5 0,0 0-5 16,23 60 5-16,19-15-5 0,-42-45 6 0,0 0-6 0,60 31 6 15,18-10-6-15,-78-21 6 0,0 0-6 0,88 9 6 16,5-14-6-16,-93 5 9 0,0 0-9 0,97-12 10 15,9-6-10-15,-106 18 11 0,0 0-11 0,101-24 12 16,-13-4-12-16,-88 28 13 0,0 0-13 0,76-33 13 16,-12-3-13-16,-64 36 6 0,0 0-6 0,47-45 6 15,-12-10-6-15,1-1-566 0</inkml:trace>
  <inkml:trace contextRef="#ctx0" brushRef="#br0" timeOffset="74103.67">4839 13706 158 0,'0'0'0'16,"55"-3"0"-16,93-3 0 0,-148 6 2 0,0 0-2 15,185-7 2-15,15-1-2 0,-200 8 17 0,0 0-17 0,217-11 18 16,17 1-18-16,-234 10 10 0,0 0-10 16,244-9 11-16,14 6-11 0,-258 3 6 0,0 0-6 0,263-4 6 15,7 1-6-15,-270 3 3 0,0 0-3 0,275-3 4 16,5-1-4-16,-280 4 2 0,0 0-2 0,290-2 3 16,8 6-3-16,-298-4 3 0,0 0-3 0,312 8 4 15,4-1-4-15,-316-7 6 0,0 0-6 0,320 7 7 16,6-7-7-16,-326 0 14 0,0 0-14 0,339-1 14 15,3-5-14-15,-342 6 18 0,0 0-18 0,336-7 18 0,-6-3-18 16,-330 10 21-16,0 0-21 0,321-12 21 16,-2 2-21-16,-319 10 25 0,0 0-25 0,300-13 25 0,-19-2-25 15,-281 15 27-15,0 0-27 0,273-17 28 0,-10-1-28 16,-263 18 29-16,0 0-29 0,249-19 30 0,-9 0-30 16,-240 19 30-16,0 0-30 0,233-19 31 0,-16 9-31 15,-217 10 34-15,0 0-34 0,212-7 35 0,-21 0-35 16,-191 7 33-16,0 0-33 0,176-5 34 0,-14 5-34 15,-162 0 25-15,0 0-25 0,131 1 26 0,-23 3-26 16,-108-4 12-16,0 0-12 0,90 2 12 0,-7-4-12 16,-83 2 13-16,0 0-13 0,70-9 13 0,-4-5-13 0,-3 1-563 15</inkml:trace>
  <inkml:trace contextRef="#ctx0" brushRef="#br0" timeOffset="74260.21">14813 13221 695 0,'0'0'0'0,"-3"-6"0"0,-6-12 0 0,9 18 2 0,0 0-2 16,-14-29 2-16,-9-2-2 0,23 31 12 0,0 0-12 0,-27-35 12 15,-3 0-12-15,30 35 20 0,0 0-20 0,-28-32 21 16,-7-1-21-16,35 33 16 0,0 0-16 0,-34-30 16 16,-1 3-16-16,35 27 7 0,0 0-7 0,-44-28 8 15,-5-2-8-15,49 30 1 0,0 0-1 0,-57-24 1 16,-5 5-1-16,-1 0-550 0</inkml:trace>
  <inkml:trace contextRef="#ctx0" brushRef="#br0" timeOffset="74388.83">13940 12758 516 0,'0'0'0'0,"-21"0"0"16,-32-4 0-16,53 4 3 0,0 0-3 0,-73-5 4 15,-8-2-4-15,81 7 5 0,0 0-5 0,-85-7 5 16,-3 4-5-16,88 3 0 0,0 0 0 0,-93 0 1 0,-11 1-1 16,104-1 1-16,0 0-1 0,-113 2 2 15,0 0-2-15,113-2 3 0,0 0-3 0,-120 0 4 0,-13-4-4 16,133 4 0-16,0 0 0 0,-139-5 0 16,-9-7 0-16,1 0-348 0</inkml:trace>
  <inkml:trace contextRef="#ctx0" brushRef="#br0" timeOffset="74462.63">11730 12559 303 0,'0'0'0'0,"-49"-7"0"0,-80-11 0 15,129 18-1-15,0 0 1 0,-162-19-1 0,-15 6 1 16,177 13-4-16,0 0 4 0,-185-14-4 0,-7 0 4 0,1 2-160 16</inkml:trace>
</inkml:ink>
</file>

<file path=ppt/ink/ink45.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2-04T05:27:43.778"/>
    </inkml:context>
    <inkml:brush xml:id="br0">
      <inkml:brushProperty name="width" value="0.05292" units="cm"/>
      <inkml:brushProperty name="height" value="0.05292" units="cm"/>
      <inkml:brushProperty name="color" value="#FF0000"/>
    </inkml:brush>
  </inkml:definitions>
  <inkml:trace contextRef="#ctx0" brushRef="#br0">5829 6799 147 0,'0'0'0'0,"19"4"0"0,34 8 0 16,-53-12 1-16,0 0-1 0,78 14 2 0,30-2-2 15,-108-12 24-15,0 0-24 0,116 14 24 0,8 7-24 16,-124-21 38-16,0 0-38 0,134 24 39 15,10 3-39-15,-144-27 29 0,0 0-29 0,159 33 29 0,18 0-29 0,-177-33 18 16,0 0-18-16,190 37 19 0,8-8-19 0,-198-29 25 16,0 0-25-16,212 31 25 0,5-7-25 0,-217-24 24 15,0 0-24-15,227 19 24 0,1-8-24 0,-228-11 24 16,0 0-24-16,223 7 25 0,-6 0-25 0,-217-7 25 0,0 0-25 16,195 8 25-16,-23-3-25 0,-172-5 22 0,0 0-22 15,153 16 22-15,-17 1-22 0,-136-17 20 0,0 0-20 16,106 19 20-16,-28-7-20 0,-4 1-429 0</inkml:trace>
  <inkml:trace contextRef="#ctx0" brushRef="#br0" timeOffset="1122.58">6914 6455 415 0,'0'0'0'0,"48"5"0"0,70 2 0 16,-118-7 9-16,0 0-9 0,150 9 10 0,13-4-10 15,-163-5 39-15,0 0-39 0,165 9 40 0,0 6-40 16,-165-15 45-16,0 0-45 0,165 16 46 0,-2 1-46 15,-163-17 34-15,0 0-34 0,162 14 34 0,8-5-34 16,-170-9 20-16,0 0-20 0,180 8 20 0,0-4-20 0,-180-4 24 16,0 0-24-16,173 0 25 0,-2-7-25 0,-171 7 26 15,0 0-26-15,157-5 26 0,-11 1-26 0,-146 4 17 16,0 0-17-16,138-3 17 0,-6 10-17 0,-132-7 18 0,0 0-18 16,113 12 18-16,-23 3-18 0,-90-15 17 15,0 0-17-15,73 21 17 0,-19 3-17 0,-54-24 4 16,0 0-4-16,30 18 5 0,-30-18-5 0,0 0-635 0</inkml:trace>
  <inkml:trace contextRef="#ctx0" brushRef="#br0" timeOffset="2731.14">5252 6593 259 0,'0'0'0'0,"0"0"0"0,30 6 0 0,-30-6 33 16,0 0-33-16,32 7 34 0,1-2-34 0,-33-5 79 16,0 0-79-16,41 7 79 0,3-4-79 0,-44-3 77 15,0 0-77-15,58 0 77 0,18 2-77 0,-76-2 52 0,0 0-52 16,86 0 53-16,6-2-53 0,-92 2 36 0,0 0-36 15,108-7 37-15,8-5-37 16,-116 12 22-16,0 0-22 0,122-14 23 0,5 0-23 0,-127 14 17 0,0 0-17 16,136-17 17-16,5-4-17 0,-141 21 12 0,0 0-12 15,157-24 12-15,2 0-12 0,-159 24 12 0,0 0-12 0,163-16 12 16,-5 11-12-16,-158 5 13 0,0 0-13 16,157 0 13-16,-7 9-13 0,-150-9 1 0,0 0-1 0,108 5 2 15,-50-7-2-15,1 0-669 0</inkml:trace>
</inkml:ink>
</file>

<file path=ppt/ink/ink46.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2-04T05:30:30.346"/>
    </inkml:context>
    <inkml:brush xml:id="br0">
      <inkml:brushProperty name="width" value="0.05292" units="cm"/>
      <inkml:brushProperty name="height" value="0.05292" units="cm"/>
      <inkml:brushProperty name="color" value="#FF0000"/>
    </inkml:brush>
  </inkml:definitions>
  <inkml:trace contextRef="#ctx0" brushRef="#br0">7993 10241 259 0,'0'0'0'0,"0"0"0"0,0 0 0 16,0 0 3-16,0 0-3 0,14 25 4 0,0-11-4 15,-14-14 6-15,0 0-6 0,21 13 6 0,7-2-6 16,-28-11 2-16,0 0-2 0,30 5 2 0,13-5-2 16,-43 0 0-16,0 0 0 0,49-7 1 0,4-2-1 0,-53 9 0 15,0 0 0-15,65-8 0 0,15-4 0 0,-80 12 0 16,0 0 0-16,86-13 0 0,4 1 0 15,-90 12 0-15,0 0 0 0,95-8 0 0,18 8 0 0,-113 0 0 16,0 0 0-16,119 5 1 0,11 4-1 0,-130-9 13 0,0 0-13 16,140 15 14-16,24 6-14 0,-164-21 36 0,0 0-36 15,189 21 36-15,24-4-36 0,-213-17 60 16,0 0-60-16,238 7 61 0,23-14-61 0,-261 7 66 0,0 0-66 16,276-17 67-16,13-9-67 0,-289 26 54 0,0 0-54 15,298-33 55-15,10-5-55 0,-308 38 45 0,0 0-45 16,308-42 45-16,-1-1-45 0,-307 43 36 0,0 0-36 0,302-38 36 15,2 8-36-15,-304 30 39 0,0 0-39 0,293-19 40 16,-14 16-40-16,-279 3 28 0,0 0-28 0,262 3 28 16,-22 3-28-16,-240-6 31 0,0 0-31 0,212 8 31 15,-26 4-31-15,-186-12 31 0,0 0-31 0,155 14 32 16,-26-2-32-16,-129-12 28 0,0 0-28 0,109 11 29 16,-14-1-29-16,-95-10 27 0,0 0-27 0,85 5 28 15,-16-1-28-15,-69-4 23 0,0 0-23 0,62 3 24 16,-16-3-24-16,-46 0 25 0,0 0-25 0,31 0 26 0,-13 0-26 15,-18 0 23-15,0 0-23 0,14-3 23 0,-5-1-23 16,-9 4 18-16,0 0-18 0,9-3 19 0,-9 3-19 16,0 0 17-16,0 0-17 0,9-12 18 0,-9 12-18 15,0 0 9-15,0 0-9 0,-9-30 10 0,-12-25-10 16,1 0-1077-16</inkml:trace>
  <inkml:trace contextRef="#ctx0" brushRef="#br0" timeOffset="43146.67">7984 9994 169 0,'0'0'0'0,"0"0"0"16,49 24 0-16,-49-24 28 0,0 0-28 0,42 19 29 15,8 4-29-15,-50-23 70 0,0 0-70 0,58 24 71 16,9 2-71-16,-67-26 68 0,0 0-68 0,81 24 69 16,9-7-69-16,-90-17 53 0,0 0-53 0,105 16 54 15,7-2-54-15,-112-14 40 0,0 0-40 0,122 12 41 0,7 0-41 16,-129-12 27-16,0 0-27 0,143 12 27 0,7 0-27 16,-150-12 22-16,0 0-22 0,166 11 23 0,-2-3-23 15,-164-8 17-15,0 0-17 0,176 4 18 0,12 1-18 16,-188-5 28-16,0 0-28 0,195 3 28 0,8-1-28 15,-203-2 30-15,0 0-30 0,212 0 30 0,5-2-30 16,-217 2 29-16,0 0-29 0,217-8 29 0,4-4-29 16,-221 12 25-16,0 0-25 0,222-16 25 0,-5-1-25 15,-217 17 17-15,0 0-17 0,212-17 18 0,-7-1-18 0,-205 18 14 16,0 0-14-16,197-17 15 0,-2 1-15 0,-195 16 14 0,0 0-14 16,181-12 14-16,-6 0-14 0,-175 12 12 0,0 0-12 15,162-9 13-15,-8 8-13 0,-154 1 13 0,0 0-13 16,145 5 13-16,-1 5-13 0,-144-10 15 0,0 0-15 15,133 14 16-15,-4 0-16 0,-129-14 14 16,0 0-14-16,118 17 14 0,-14 1-14 0,-104-18 16 0,0 0-16 0,99 17 17 16,-4-5-17-16,-95-12 14 0,0 0-14 15,90 12 15-15,-7-3-15 0,-83-9 15 16,0 0-15-16,76 5 15 0,-18-5-15 0,-58 0 8 0,0 0-8 0,46-2 9 16,-27-5-9-16,3 2-961 0</inkml:trace>
</inkml:ink>
</file>

<file path=ppt/ink/ink47.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2-04T05:33:48.576"/>
    </inkml:context>
    <inkml:brush xml:id="br0">
      <inkml:brushProperty name="width" value="0.05292" units="cm"/>
      <inkml:brushProperty name="height" value="0.05292" units="cm"/>
      <inkml:brushProperty name="color" value="#FF0000"/>
    </inkml:brush>
  </inkml:definitions>
  <inkml:trace contextRef="#ctx0" brushRef="#br0">3909 13258 348 0,'0'0'0'15,"0"0"0"-15,58 0 0 0,-58 0 1 0,0 0-1 16,60 0 1-16,11-9-1 0,-71 9 10 0,0 0-10 15,81-12 11-15,14-2-11 0,-95 14 30 0,0 0-30 16,97-14 30-16,11 2-30 0,-108 12 28 16,0 0-28-16,118-15 28 0,11 1-28 0,-129 14 11 0,0 0-11 0,141-12 11 15,13 1-11-15,-154 11 14 0,0 0-14 0,166-8 14 16,10 1-14-16,-176 7 19 0,0 0-19 0,182-5 20 16,17-6-20-16,-199 11 21 0,0 0-21 0,212-14 22 15,10-8-22-15,-222 22 28 0,0 0-28 0,239-26 29 16,8-9-29-16,-247 35 42 0,0 0-42 0,259-36 43 15,11-2-43-15,-270 38 45 0,0 0-45 0,267-35 46 16,4 6-46-16,-271 29 48 0,0 0-48 0,263-31 48 0,-1 1-48 16,-262 30 45-16,0 0-45 0,252-31 45 15,-3 2-45-15,-249 29 39 0,0 0-39 0,243-21 40 0,-15 9-40 16,-228 12 36-16,0 0-36 0,226-7 37 0,-2 3-37 16,-224 4 31-16,0 0-31 0,212 2 32 0,-18 5-32 15,-194-7 25-15,0 0-25 0,176 9 26 0,-22 3-26 16,-154-12 20-16,0 0-20 0,136 12 20 0,-15 0-20 15,-121-12 14-15,0 0-14 0,105 14 14 0,-14 1-14 16,-91-15 10-16,0 0-10 0,80 16 11 0,-20-6-11 16,-60-10 8-16,0 0-8 0,32-24 8 0,-38-55-8 0,1-1-997 15</inkml:trace>
</inkml:ink>
</file>

<file path=ppt/ink/ink48.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2-04T05:34:29.008"/>
    </inkml:context>
    <inkml:brush xml:id="br0">
      <inkml:brushProperty name="width" value="0.05292" units="cm"/>
      <inkml:brushProperty name="height" value="0.05292" units="cm"/>
      <inkml:brushProperty name="color" value="#FF0000"/>
    </inkml:brush>
  </inkml:definitions>
  <inkml:trace contextRef="#ctx0" brushRef="#br0">18004 9054 639 0,'0'0'0'0,"0"0"0"16,0 0 0-16,0 0 6 0,0 0-6 0,0 0 6 15,9-17-6-15,-9 17 21 0,0 0-21 0,0 0 21 16,-9-5-21-16,9 5 19 0,0 0-19 0,0 0 20 16,0 0-20-16,0 0 19 0,0 0-19 0,-11-4 19 15,3 10-19-15,8-6 13 0,0 0-13 0,-9 10 14 16,5 7-14-16,4-17 10 0,0 0-10 0,0 18 10 15,6 4-10-15,-6-22 8 0,0 0-8 0,15 21 8 16,14-6-8-16,-29-15 8 0,0 0-8 0,31 9 9 0,10 0-9 16,-41-9 8-16,0 0-8 0,49 3 9 0,15 1-9 15,-64-4 8-15,0 0-8 0,78 0 9 0,10 0-9 16,-88 0 8-16,0 0-8 0,100-4 9 0,19-3-9 16,-119 7 7-16,0 0-7 0,130-5 7 0,6-2-7 15,-136 7 5-15,0 0-5 0,145-2 6 0,17 2-6 16,-162 0 3-16,0 0-3 0,173-3 4 0,11-2-4 15,-184 5 4-15,0 0-4 0,181-4 4 0,3-3-4 16,-184 7 1-16,0 0-1 0,178-5 2 0,-3 2-2 0,-175 3 0 16,0 0 0-16,171 0 0 0,6 0 0 0,-177 0 0 15,0 0 0-15,176 5 0 0,-1 2 0 0,-175-7-1 16,0 0 1-16,167 5 0 0,-8-3 0 0,-159-2 0 0,0 0 0 16,140 1 0-16,-12-1 0 0,-128 0 0 15,0 0 0-15,113-1 0 0,-7-3 0 0,-106 4 3 0,0 0-3 16,94-7 3-16,-15 4-3 0,-79 3 6 0,0 0-6 15,60-2 6-15,-28 2-6 0,-32 0 8 0,0 0-8 16,19 0 8-16,-3 0-8 0,-16 0 8 0,0 0-8 0,11-3 9 16,-11 3-9-16,0 0 8 0,0 0-8 0,7 3 9 15,-7-3-9-15,0 0 8 0,0 0-8 0,0 9 9 16,0 6-9-16,0-15 6 0,0 0-6 0,0 16 6 16,0-2-6-16,0-14 3 0,0 0-3 0,-2 10 4 15,-5-5-4-15,2-1-726 0</inkml:trace>
  <inkml:trace contextRef="#ctx0" brushRef="#br0" timeOffset="4786.97">21952 9110 348 0,'0'0'0'0,"0"0"0"16,46 8 0-16,-46-8 7 0,0 0-7 0,45 11 8 0,5-1-8 15,-50-10 23-15,0 0-23 0,51 10 24 0,7-6-24 16,-58-4 38-16,0 0-38 0,64 5 38 0,1-1-38 16,-65-4 43-16,0 0-43 0,60 3 44 0,-3 2-44 15,-57-5 28-15,0 0-28 0,46 0 28 0,-11-3-28 16,-35 3 26-16,0 0-26 0,28-4 26 0,-5-1-26 15,-23 5 16-15,0 0-16 0,16-5 16 0,0-2-16 0,-4 0-475 16</inkml:trace>
  <inkml:trace contextRef="#ctx0" brushRef="#br0" timeOffset="23284.07">2887 10228 113 0,'0'0'0'0,"23"8"0"0,37 16 0 15,-60-24 1-15,0 0-1 0,79 28 2 0,8 0-2 16,-87-28 15-16,0 0-15 0,99 29 15 0,14 4-15 16,-113-33 41-16,0 0-41 0,120 31 41 0,5 2-41 15,-125-33 64-15,0 0-64 0,139 26 64 0,11-3-64 16,-150-23 45-16,0 0-45 0,172 19 46 0,8-2-46 0,-180-17 54 15,0 0-54-15,199 7 54 0,9-7-54 16,-208 0 44-16,0 0-44 0,221-5 44 0,1-2-44 16,-222 7 41-16,0 0-41 0,235-11 42 0,3-2-42 0,-238 13 35 15,0 0-35-15,237-19 35 0,6-2-35 16,-243 21 30-16,0 0-30 0,238-26 31 0,-1-5-31 0,-237 31 27 16,0 0-27-16,238-31 28 0,6-1-28 0,-244 32 21 15,0 0-21-15,240-29 22 0,-4 5-22 0,-236 24 19 0,0 0-19 16,235-25 19-16,-2 1-19 0,-233 24 10 0,0 0-10 15,219-33 11-15,-8-15-11 0,1 1-701 0</inkml:trace>
</inkml:ink>
</file>

<file path=ppt/ink/ink49.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2-04T05:38:55.291"/>
    </inkml:context>
    <inkml:brush xml:id="br0">
      <inkml:brushProperty name="width" value="0.05292" units="cm"/>
      <inkml:brushProperty name="height" value="0.05292" units="cm"/>
      <inkml:brushProperty name="color" value="#FF0000"/>
    </inkml:brush>
  </inkml:definitions>
  <inkml:trace contextRef="#ctx0" brushRef="#br0">3304 9537 259 0,'0'0'0'0,"14"0"0"0,35 0 0 15,-49 0 1-15,0 0-1 0,67 0 1 0,11 0-1 16,-78 0 3-16,0 0-3 0,86-3 4 0,8-6-4 0,-94 9 4 16,0 0-4-16,100-10 5 0,5-1-5 0,-105 11 4 15,0 0-4-15,107-12 4 0,-8-3-4 0,-99 15 3 16,0 0-3-16,95-19 4 0,1 5-4 0,-96 14 7 0,0 0-7 16,81-12 7-16,-5-1-7 0,-76 13 9 15,0 0-9-15,63-10 10 0,-12 5-10 0,-51 5 11 16,0 0-11-16,39 2 12 0,-19 5-12 0,-20-7 5 0,0 0-5 15,12 8 6-15,-7 4-6 0,4 0-210 0</inkml:trace>
  <inkml:trace contextRef="#ctx0" brushRef="#br0" timeOffset="736.21">3556 9923 259 0,'0'0'0'0,"0"16"0"0,-9 27 0 16,9-43 0-16,0 0 0 0,-12 62 0 0,-2 13 0 15,14-75 0-15,0 0 0 0,-18 74 1 0,4 0-1 16,14-74 1-16,0 0-1 0,-14 78 1 0,1 11-1 16,13-89 1-16,0 0-1 0,-10 88 1 15,6-10-1-15,4-78 3 0,0 0-3 0,4 69 4 0,1-5-4 0,-5-64 7 16,0 0-7-16,14 57 7 0,4-3-7 0,-18-54 8 16,0 0-8-16,19 43 9 0,8-3-9 0,-27-40 14 15,0 0-14-15,26 29 14 0,3-5-14 0,-29-24 11 0,0 0-11 16,31 16 12-16,1-11-12 0,2 2-205 15</inkml:trace>
  <inkml:trace contextRef="#ctx0" brushRef="#br0" timeOffset="1234.01">3436 10442 180 0,'0'0'0'0,"0"0"0"0,0 0 0 0,0 0 7 15,0 0-7-15,0 0 8 0,12 12-8 0,-12-12 7 16,0 0-7-16,14 6 7 0,-5-6-7 0,-9 0 5 0,0 0-5 15,13-4 5-15,1-1-5 0,-14 5 4 0,0 0-4 16,23-9 4-16,3-3-4 0,-26 12 10 0,0 0-10 0,28-17 10 16,8 1-10-16,-36 16 9 0,0 0-9 15,40-15 10-15,6-3-10 0,-46 18 6 0,0 0-6 0,53-17 7 16,11 0-7-16,-64 17 5 0,0 0-5 0,60-16 6 16,-2 4-6-16,-58 12 4 0,0 0-4 15,55-5 5-15,-15 1-5 0,-40 4 5 0,0 0-5 0,35-5 6 16,-3-7-6-16,-5 0-173 0</inkml:trace>
  <inkml:trace contextRef="#ctx0" brushRef="#br0" timeOffset="1801.53">3674 9856 404 0,'0'0'0'0,"18"-2"0"0,22-3 0 15,-40 5 3-15,0 0-3 0,59-7 3 0,18-2-3 16,-77 9 9-16,0 0-9 0,96-9 9 0,2 1-9 16,-98 8 13-16,0 0-13 0,105-9 14 0,8 2-14 15,-113 7 16-15,0 0-16 0,100-10 16 0,-19 3-16 16,0 0-306-16</inkml:trace>
  <inkml:trace contextRef="#ctx0" brushRef="#br0" timeOffset="59918.22">10310 8059 505 0,'0'0'0'0,"23"2"0"0,37 8 0 16,-60-10 9-16,0 0-9 0,90 7 9 0,28 0-9 16,-118-7 32-16,0 0-32 0,129 5 32 0,3 1-32 15,-132-6 28-15,0 0-28 0,139 1 29 0,15-1-29 16,-154 0 19-16,0 0-19 0,168-5 20 0,12-2-20 0,-180 7 10 16,0 0-10-16,178-10 10 0,7-4-10 0,-185 14 8 15,0 0-8-15,187-14 8 0,6-5-8 0,-193 19 7 16,0 0-7-16,197-16 8 0,3 4-8 0,-200 12 6 0,0 0-6 15,197-10 6-15,-6 0-6 0,-191 10 6 16,0 0-6-16,191-11 6 0,3 8-6 0,-194 3 5 0,0 0-5 16,192 0 5-16,-7 1-5 0,-185-1 4 0,0 0-4 15,180 4 5-15,4 1-5 0,-184-5 4 0,0 0-4 16,169 5 5-16,-12-5-5 0,-157 0 6 0,0 0-6 16,147-3 6-16,-17-6-6 0,-130 9 11 0,0 0-11 15,126-12 12-15,-12-2-12 0,-114 14 17 0,0 0-17 16,103-14 17-16,-15-1-17 0,-88 15 20 0,0 0-20 0,76-19 21 15,-13 2-21-15,-63 17 22 0,0 0-22 0,53-20 23 16,-16 7-23-16,-37 13 21 0,0 0-21 0,29-11 21 16,-13 6-21-16,-16 5 17 0,0 0-17 0,10-5 17 15,-3 5-17-15,-2 0-703 0</inkml:trace>
  <inkml:trace contextRef="#ctx0" brushRef="#br0" timeOffset="93802.28">20385 10939 326 0,'0'0'0'0,"0"0"0"0,-9-31 0 16,9 31 15-16,0 0-15 0,-9-30 15 0,0-3-15 16,9 33 43-16,0 0-43 0,-12-31 43 0,-4 7-43 15,16 24 43-15,0 0-43 0,-27-17 44 0,-1 3-44 0,28 14 49 16,0 0-49-16,-30-10 50 0,-7 6-50 0,37 4 30 16,0 0-30-16,-47 4 30 0,-6 8-30 0,53-12 24 0,0 0-24 15,-53 26 25-15,0 17-25 0,53-43 21 0,0 0-21 16,-46 52 21-16,0 14-21 0,46-66 34 0,0 0-34 15,-39 67 34-15,9-5-34 0,30-62 31 0,0 0-31 16,-19 56 31-16,12-4-31 0,7-52 32 16,0 0-32-16,5 53 33 0,5-3-33 0,-10-50 29 0,0 0-29 15,22 47 30-15,1-10-30 0,-23-37 27 0,0 0-27 16,31 27 28-16,14-6-28 0,-45-21 23 0,0 0-23 16,45 5 24-16,14-8-24 0,-59 3 23 0,0 0-23 15,54-12 24-15,-1-9-24 0,-53 21 14 0,0 0-14 16,46-26 15-16,-14-5-15 0,-32 31 11 0,0 0-11 15,18-28 11-15,-8 11-11 0,-10 17 6 0,0 0-6 16,-2-12 7-16,-12-1-7 0,14 13 4 0,0 0-4 0,-21-8 4 16,-18 8-4-16,39 0 3 0,0 0-3 0,-46 14 3 15,-5 19-3-15,51-33 4 0,0 0-4 0,-49 46 4 16,-2 10-4-16,51-56 4 0,0 0-4 0,-44 65 5 0,-4 5-5 16,48-70 5-16,0 0-5 0,-43 76 6 0,8 3-6 15,35-79 6-15,0 0-6 0,-23 80 6 0,14-9-6 16,9-71 6-16,0 0-6 0,9 61 7 0,14-13-7 15,-23-48 5-15,0 0-5 0,37 36 6 0,14-11-6 16,-51-25 7-16,0 0-7 0,62 12 7 0,12-18-7 16,-74 6 7-16,0 0-7 0,80-17 8 0,1-12-8 0,-81 29 3 15,0 0-3-15,85-44 3 0,5-16-3 16,0 1-960-16</inkml:trace>
  <inkml:trace contextRef="#ctx0" brushRef="#br0" timeOffset="94222.48">20741 11465 919 0,'0'0'0'0,"0"0"0"16,0 0 22-16,0 0-22 0,0 0 23 0,0 0-23 16,0 0 60-16,0 0-60 0,25 19 61 0,-9-9-61 15,-16-10 53-15,0 0-53 0,23 6 53 0,0-5-53 16,-23-1 16-16,0 0-16 0,26-5 17 0,1-10-17 0,-27 15 13 16,0 0-13-16,22-25 14 0,-4-4-14 0,-18 29 3 15,0 0-3-15,0 0-881 0</inkml:trace>
  <inkml:trace contextRef="#ctx0" brushRef="#br0" timeOffset="95411.67">20783 11596 595 0,'0'0'0'15,"0"0"0"-15,0 0 17 0,0 0-17 0,18-15 17 0,12-6-17 16,-30 21 44-16,0 0-44 0,39-34 44 0,3-17-44 16,-42 51 39-16,0 0-39 0,46-62 40 0,4-11-40 15,-50 73 40-15,0 0-40 0,42-76 41 0,-5 5-41 16,-37 71 33-16,0 0-33 0,25-69 33 0,-24 5-33 16,-1 64 32-16,0 0-32 0,-10-59 32 0,-20 21-32 0,30 38 29 15,0 0-29-15,-41-24 30 0,-19 17-30 0,60 7 35 16,0 0-35-16,-65 16 36 0,-2 15-36 0,67-31 37 0,0 0-37 15,-65 53 38-15,-4 15-38 0,69-68 39 0,0 0-39 16,-67 90 39-16,7 27-39 0,60-117 33 0,0 0-33 16,-44 115 34-16,24-20-34 0,20-95 30 0,0 0-30 15,4 85 30-15,24-20-30 0,-28-65 25 16,0 0-25-16,48 52 25 0,17-21-25 0,-65-31 22 0,0 0-22 16,78 4 22-16,10-30-22 0,-88 26 8 0,0 0-8 15,100-42 9-15,13-16-9 0,-113 58 2 0,0 0-2 16,113-71 2-16,-7-14-2 0,-106 85 0 0,0 0 0 15,101-97 1-15,-4-9-1 0,-97 106 0 0,0 0 0 0,85-121 0 16,-22-12 0-16,-63 133-1 0,0 0 1 16,48-128 0-16,-18 19 0 0,-30 109 0 0,0 0 0 0,16-94 0 15,-18 15 0-15,2 79 0 0,0 0 0 0,-14-64 0 16,-11 21 0-16,25 43 0 0,0 0 0 0,-34-26 1 16,-8 14-1-16,42 12 3 0,0 0-3 0,-44 6 3 15,-5 15-3-15,49-21 8 0,0 0-8 0,-37 37 8 0,12 8-8 16,25-45 11-16,0 0-11 0,-5 46 11 0,19-6-11 15,-14-40 15-15,0 0-15 0,31 42 15 0,19 3-15 16,-50-45 16-16,0 0-16 0,60 45 16 0,9 6-16 16,-69-51 12-16,0 0-12 0,81 52 13 0,14 2-13 15,-95-54 11-15,0 0-11 0,90 52 12 0,-9-10-12 16,-81-42 5-16,0 0-5 0,60 34 5 0,-24-13-5 0,-36-21 2 16,0 0-2-16,12 17 2 0,-16 4-2 15,4-21 0-15,0 0 0 0,-24 22 1 0,-29-3-1 0,53-19 0 16,0 0 0-16,-71 20 0 0,-12 2 0 0,83-22 0 15,0 0 0-15,-81 19 0 0,9 0 0 0,72-19-1 16,0 0 1-16,-60 14-1 0,17-5 1 0,43-9-4 16,0 0 4-16,-26 0-3 0,15-7 3 0,2 1-1210 0</inkml:trace>
  <inkml:trace contextRef="#ctx0" brushRef="#br0" timeOffset="95665.73">22291 9869 1031 0,'0'0'0'0,"0"0"0"16,0 0 0-16,0 0 5 0,0 0-5 0,0 0 6 15,-13-17-6-15,13 17 9 0,0 0-9 0,-5 5 10 16,-7 11-10-16,12-16 6 0,0 0-6 16,-9 29 7-16,3 23-7 0,6-52 7 0,0 0-7 0,0 66 7 15,9 14-7-15,-9-80 8 0,0 0-8 0,21 88 8 16,17 9-8-16,-38-97 8 0,0 0-8 0,44 98 9 15,9 4-9-15,-53-102 8 0,0 0-8 0,61 96 9 0,3-17-9 16,-64-79 4-16,0 0-4 0,62 76 4 0,-8-3-4 16,-54-73 1-16,0 0-1 0,43 66 2 0,-13-13-2 15,-4 3-802-15</inkml:trace>
  <inkml:trace contextRef="#ctx0" brushRef="#br0" timeOffset="96007.59">22081 10980 718 0,'0'0'0'15,"0"0"0"-15,38-26 0 0,-38 26 3 0,0 0-3 16,43-27 3-16,13-17-3 0,-56 44 11 0,0 0-11 16,69-45 12-16,10-6-12 0,-79 51 12 0,0 0-12 15,85-54 12-15,-4-7-12 0,-81 61 5 0,0 0-5 16,80-57 6-16,-6-3-6 0,-74 60 2 0,0 0-2 15,72-52 2-15,-10 9-2 0,-62 43 1 0,0 0-1 16,48-30 1-16,-20 13-1 0,-28 17-1 0,0 0 1 16,18-5 0-16,-3 12 0 0,-15-7 0 0,0 0 0 15,13 22 0-15,-4 20 0 0,-9-42 5 0,0 0-5 0,8 48 6 16,3 4-6-16,-11-52 17 0,0 0-17 0,14 48 17 16,4-8-17-16,-18-40 34 0,0 0-34 0,23 33 34 15,5-4-34-15,-28-29 43 0,0 0-43 0,32 25 43 16,3-13-43-16,-35-12 37 0,0 0-37 0,39 0 37 0,1-9-37 15,-40 9 29-15,0 0-29 0,0 0-757 0</inkml:trace>
  <inkml:trace contextRef="#ctx0" brushRef="#br0" timeOffset="96147.59">22825 10151 908 0,'0'0'0'0,"0"0"0"0,39 21 0 0,-39-21 1 0,0 0-1 16,32 16 1-16,1-8-1 0,3 3-623 16</inkml:trace>
  <inkml:trace contextRef="#ctx0" brushRef="#br0" timeOffset="97510.03">23473 10269 483 0,'0'0'0'0,"0"0"0"16,-30-29 0-16,30 29 1 0,0 0-1 0,-30-26 1 15,-4-5-1-15,34 31 0 0,0 0 0 0,-31-30 0 16,2 9 0-16,29 21 0 0,0 0 0 0,-21-15 1 15,7 8-1-15,14 7 4 0,0 0-4 0,-9 2 4 0,4 6-4 16,5-8 14-16,0 0-14 0,2 14 15 16,7 10-15-16,-9-24 28 0,0 0-28 0,17 32 29 0,6 7-29 15,-23-39 52-15,0 0-52 0,32 49 52 0,7 8-52 16,-39-57 81-16,0 0-81 0,39 60 81 0,3 3-81 16,-42-63 82-16,0 0-82 0,46 50 82 0,1-15-82 15,-47-35 65-15,0 0-65 0,52 13 65 0,2-18-65 16,-54 5 54-16,0 0-54 0,52-24 54 0,-5-24-54 0,-47 48 40 15,0 0-40-15,43-58 41 0,-6 0-41 0,-37 58 30 16,0 0-30-16,30-61 31 0,-6 2-31 0,-24 59 24 16,0 0-24-16,23-55 25 0,-2-4-25 0,-21 59 23 0,0 0-23 15,16-48 24-15,-3 18-24 0,-13 30 18 0,0 0-18 16,8-17 19-16,-2 8-19 0,-6 9 15 0,0 0-15 16,5 7 16-16,7 16-16 0,-12-23 11 0,0 0-11 15,15 36 12-15,-1 7-12 0,-14-43 4 0,0 0-4 16,16 47 4-16,1-2-4 0,-17-45 2 15,0 0-2-15,21 40 2 0,1-4-2 0,-22-36 1 16,0 0-1-16,22 31 2 0,3-7-2 0,-25-24 1 0,0 0-1 16,25 14 2-16,7-9-2 0,-32-5 1 0,0 0-1 15,35-5 2-15,6-14-2 0,-41 19 0 0,0 0 0 16,38-27 0-16,-2-10 0 0,-36 37-5 0,0 0 5 0,30-40-4 16,-6-3 4-16,-24 43-14 0,0 0 14 0,18-41-14 15,-4 4 14-15,-14 37-20 0,0 0 20 0,11-34-19 16,-4 9 19-16,-7 25-21 0,0 0 21 0,3-17-20 15,-1 8 20-15,-2 9-12 0,0 0 12 0,0 0-12 0,0 0 12 16,0 0-4-16,0 0 4 0,0 0-4 0,11 18 4 16,-11-18-1-16,0 0 1 0,16 26 0 0,6 7 0 15,-22-33 0-15,0 0 0 0,29 27 0 0,6-8 0 16,-35-19 0-16,0 0 0 0,42 14 0 0,11-2 0 16,-53-12 0-16,0 0 0 0,55 5 1 0,-4-6-1 15,-51 1 0-15,0 0 0 0,57-12 1 0,4-13-1 16,-61 25-1-16,0 0 1 0,68-31-1 0,2-9 1 0,-70 40-8 15,0 0 8-15,69-45-7 0,-6-8 7 0,-63 53-20 16,0 0 20-16,57-56-19 0,-13 4 19 0,-44 52-25 16,0 0 25-16,39-51-24 0,-7-1 24 0,-32 52-22 15,0 0 22-15,21-51-21 0,-11 5 21 0,-10 46-18 16,0 0 18-16,4-37-17 0,-9 8 17 0,5 29-11 16,0 0 11-16,-14-19-11 0,-9 12 11 0,23 7-4 0,0 0 4 15,-29 10-3-15,-2 18 3 0,31-28 0 0,0 0 0 16,-34 40 0-16,-3 8 0 0,37-48 0 0,0 0 0 15,-35 56 0-15,-2 1 0 0,37-57 3 0,0 0-3 16,-25 57 3-16,14-12-3 0,11-45 4 0,0 0-4 16,-5 36 4-16,10-17-4 0,-5-19 4 0,0 0-4 15,22 9 4-15,25-12-4 0,-47 3 3 0,0 0-3 0,57-13 4 16,-1-13-4-16,-56 26 2 0,0 0-2 0,58-36 2 16,-1-4-2-16,-57 40 1 0,0 0-1 15,53-45 1-15,-7 2-1 0,-46 43 0 0,0 0 0 0,35-48 0 16,-14 1 0-16,-21 47 0 0,0 0 0 0,11-42 0 15,-15 11 0-15,4 31 0 0,0 0 0 0,-7-21 0 16,-7 13 0-16,14 8 0 0,0 0 0 0,-16 5 1 0,-7 12-1 16,23-17 2-16,0 0-2 0,-19 26 2 15,8 5-2-15,11-31 6 0,0 0-6 0,2 33 7 16,12-3-7-16,-14-30 13 0,0 0-13 0,28 27 14 0,15 1-14 16,-43-28 15-16,0 0-15 0,54 19 16 0,10-5-16 15,-64-14 18-15,0 0-18 0,72 3 19 0,9-15-19 16,-81 12 18-16,0 0-18 0,90-22 19 0,-1-11-19 15,-89 33 20-15,0 0-20 0,81-47 20 0,-4-15-20 0,-77 62 19 16,0 0-19-16,71-73 19 0,-4-12-19 0,-67 85 16 16,0 0-16-16,60-97 16 0,-5-17-16 0,-55 114 14 15,0 0-14-15,49-124 14 0,-6-3-14 0,-43 127 10 0,0 0-10 16,33-133 11-16,-15-4-11 0,-18 137 8 0,0 0-8 16,7-121 8-16,-11 16-8 0,4 105 6 0,0 0-6 15,-17-92 7-15,-12 14-7 0,29 78 5 0,0 0-5 16,-38-59 5-16,-14 28-5 0,52 31 5 0,0 0-5 15,-53 2 5-15,1 38-5 0,52-40 3 0,0 0-3 16,-46 60 4-16,9 25-4 0,37-85 2 0,0 0-2 16,-29 106 2-16,12 20-2 0,17-126 1 0,0 0-1 15,-2 137 2-15,18-1-2 0,-16-136 1 0,0 0-1 16,32 128 2-16,15-5-2 0,-47-123 1 0,0 0-1 0,58 113 1 16,13-16-1-16,-71-97 1 0,0 0-1 0,65 88 1 15,-12-15-1-15,-53-73-1 0,0 0 1 16,36 57 0-16,-21-28 0 0,-15-29-8 0,0 0 8 0,-1 19-8 15,-17-14 8-15,18-5-21 0,0 0 21 0,-37-8-21 16,-25-13 21-16,0-2-1135 0</inkml:trace>
  <inkml:trace contextRef="#ctx0" brushRef="#br0" timeOffset="98051.32">25974 9393 774 0,'0'0'0'0,"0"0"0"16,-16-1 0-16,16 1 3 0,0 0-3 0,-13 0 3 0,13 0-3 15,0 0 11-15,0 0-11 0,-3 5 11 0,10 2-11 16,-7-7 15-16,0 0-15 0,19 9 15 0,18 6-15 15,-37-15 15-15,0 0-15 0,46 14 15 0,2-4-15 0,-48-10 24 16,0 0-24-16,55 4 24 0,10-4-24 0,-65 0 27 16,0 0-27-16,74-7 28 0,5-9-28 0,-79 16 9 15,0 0-9-15,82-20 9 0,-7-10-9 16,-75 30 0-16,0 0 0 0,69-40 0 0,-7-12 0 0,-62 52-10 16,0 0 10-16,57-57-9 0,-6 5 9 0,-51 52-16 0,0 0 16 15,40-45-15-15,-11 9 15 0,-29 36-13 0,0 0 13 16,21-24-12-16,-9 8 12 0,-12 16-4 0,0 0 4 15,0-12-3-15,-12-3 3 0,12 15 0 0,0 0 0 16,-18-6 0-16,-3 10 0 0,21-4 6 0,0 0-6 16,-14 10 7-16,3 2-7 0,11-12 27 0,0 0-27 15,-5 19 27-15,7 2-27 0,-2-21 43 0,0 0-43 16,16 21 44-16,21-2-44 0,-37-19 45 0,0 0-45 16,47 12 45-16,10-9-45 0,-57-3 51 0,0 0-51 0,62-3 51 15,5-18-51-15,-67 21 46 0,0 0-46 0,72-27 46 16,7-6-46-16,-79 33 34 0,0 0-34 0,74-37 34 15,-17 1-34-15,-57 36 33 0,0 0-33 0,39-36 33 16,-15-4-33-16,-24 40 29 0,0 0-29 0,9-36 29 16,-16 3-29-16,7 33 18 0,0 0-18 0,-21-28 18 15,-12 9-18-15,33 19 12 0,0 0-12 0,-46-5 13 16,-13 17-13-16,59-12 12 0,0 0-12 0,-61 24 13 0,2 12-13 16,59-36 9-16,0 0-9 0,-47 49 10 0,10 11-10 15,37-60 7-15,0 0-7 0,-14 68 7 0,24 13-7 16,-10-81 7-16,0 0-7 0,28 75 7 0,15-4-7 15,-43-71 7-15,0 0-7 0,62 57 7 0,24-5-7 0,-86-52 8 16,0 0-8-16,97 38 9 0,2-4-9 0,-99-34 12 16,0 0-12-16,106 26 12 0,1-7-12 0,-107-19 5 15,0 0-5-15,0 0-1233 0</inkml:trace>
  <inkml:trace contextRef="#ctx0" brushRef="#br0" timeOffset="99971.87">13666 14646 505 0,'0'0'0'0,"0"0"0"0,-35-18 0 16,35 18 20-16,0 0-20 0,-41-12 20 0,1 0-20 16,40 12 59-16,0 0-59 0,-41-10 60 0,4 3-60 15,37 7 82-15,0 0-82 0,-26-5 82 0,6 1-82 0,20 4 63 16,0 0-63-16,-10-1 63 0,10 1-63 0,0 0 55 16,0 0-55-16,0 0 56 0,3 20-56 0,-3-20 45 15,0 0-45-15,18 33 45 0,5 21-45 0,-23-54 36 16,0 0-36-16,32 67 36 0,6 15-36 0,-38-82 28 0,0 0-28 15,46 79 28-15,-3-18-28 0,-43-61 23 0,0 0-23 16,53 45 24-16,5-18-24 0,-58-27 16 0,0 0-16 16,67 23 17-16,7-6-17 0,-74-17 19 0,0 0-19 15,71-8 20-15,-8-39-20 0,-63 47 20 16,0 0-20-16,58-64 21 0,-1-12-21 0,-57 76 19 0,0 0-19 16,53-80 20-16,-2 6-20 0,-51 74 19 0,0 0-19 15,40-68 19-15,-13 8-19 0,-27 60 16 0,0 0-16 16,19-49 16-16,-8 20-16 0,-11 29 13 0,0 0-13 0,5-19 14 15,-3 10-14-15,-2 9 10 0,0 0-10 0,0 0 10 16,-11 17-10-16,11-17 8 0,0 0-8 0,-8 32 8 16,-1 23-8-16,9-55 5 0,0 0-5 0,-9 54 5 15,9-20-5-15,0-34 4 0,0 0-4 0,9 30 4 16,10 1-4-16,-19-31 3 0,0 0-3 0,27 22 3 16,8-10-3-16,-35-12 8 0,0 0-8 0,41-7 8 0,-4-19-8 15,-37 26 14-15,0 0-14 0,44-41 14 0,5-14-14 16,-49 55 18-16,0 0-18 0,51-70 18 15,2-16-18-15,-53 86 18 0,0 0-18 0,41-94 19 0,-16 4-19 16,-25 90 14-16,0 0-14 0,7-84 15 0,-25 4-15 16,18 80 11-16,0 0-11 0,-28-74 11 0,-20 1-11 15,48 73 8-15,0 0-8 0,-56-59 8 0,-10 28-8 16,66 31 4-16,0 0-4 0,-70-4 4 0,-4 32-4 16,74-28 2-16,0 0-2 0,-66 47 2 0,12 13-2 15,54-60 0-15,0 0 0 0,-32 68 0 0,23-6 0 0,0 2-1317 16</inkml:trace>
  <inkml:trace contextRef="#ctx0" brushRef="#br0" timeOffset="100649.71">14969 13912 1177 0,'0'0'0'0,"0"0"0"16,0 0 0-16,0 0 5 0,0 0-5 0,0 0 5 15,-18 9-5-15,18-9 9 0,0 0-9 0,3 7 10 16,-1 13-10-16,-2-20 13 0,0 0-13 0,9 25 13 16,7-1-13-16,-16-24 6 0,0 0-6 0,23 12 7 0,9-23-7 15,-32 11 5-15,0 0-5 0,40-22 5 0,6-13-5 16,-46 35 2-16,0 0-2 0,46-41 2 0,2-6-2 15,-48 47 1-15,0 0-1 0,40-50 1 0,-6-7-1 16,-34 57 0-16,0 0 0 0,21-64 1 16,-16-12-1-16,-5 76 0 0,0 0 0 0,-5-70 0 0,-13 15 0 15,18 55 0-15,0 0 0 0,-26-41 0 0,-9 9 0 0,35 32 0 16,0 0 0-16,-41-12 0 0,-5 19 0 16,46-7 1-16,0 0-1 0,-44 26 1 0,5 26-1 0,39-52 2 15,0 0-2-15,-33 69 2 0,8 11-2 0,25-80 3 16,0 0-3-16,-18 92 3 0,13 10-3 0,5-102 6 0,0 0-6 15,9 102 7-15,14-10-7 0,-23-92 9 0,0 0-9 16,35 70 9-16,20-21-9 0,-55-49 11 16,0 0-11-16,69 29 11 0,8-11-11 0,-77-18 6 0,0 0-6 15,85-2 7-15,-4-19-7 0,-81 21 4 0,0 0-4 16,85-31 4-16,7-14-4 0,-92 45 2 0,0 0-2 16,83-59 2-16,-13-22-2 0,-70 81 1 0,0 0-1 15,55-87 1-15,-6 8-1 0,-49 79 1 0,0 0-1 16,41-89 1-16,-11-11-1 0,-30 100 0 0,0 0 0 15,23-95 1-15,-9 12-1 0,-14 83 1 0,0 0-1 0,0-69 2 16,-9 12-2-16,9 57 2 0,0 0-2 0,-16-44 3 16,-7 18-3-16,23 26 3 0,0 0-3 0,-24-12 4 15,-1 17-4-15,25-5 9 0,0 0-9 0,-25 16 9 16,-7 17-9-16,32-33 15 0,0 0-15 0,-30 36 16 16,13-5-16-16,17-31 24 0,0 0-24 0,-6 42 24 0,19 6-24 15,-13-48 23-15,0 0-23 0,19 54 23 0,11 8-23 16,-30-62 19-16,0 0-19 0,34 57 20 0,6-6-20 15,-40-51 16-15,0 0-16 0,48 20 16 16,7-37-16-16,-55 17 13 0,0 0-13 0,51-40 14 0,-4-12-14 16,1-1-1150-16</inkml:trace>
  <inkml:trace contextRef="#ctx0" brushRef="#br0" timeOffset="100803.19">15652 12862 1255 0,'0'0'0'0,"0"0"0"0,0 0 0 0,0 0 9 16,0 0-9-16,0 0 10 0,-20 12-10 0,20-12 17 16,0 0-17-16,5 10 17 0,13 9-17 0,-18-19 0 0,0 0 0 15,0 0-921-15</inkml:trace>
  <inkml:trace contextRef="#ctx0" brushRef="#br0" timeOffset="101368.11">16384 12675 953 0,'0'0'0'0,"0"0"0"16,-12-37 0-16,12 37 28 0,0 0-28 0,-20-29 29 16,-10 3-29-16,30 26 51 0,0 0-51 0,-40-12 51 15,-10 5-51-15,50 7 35 0,0 0-35 0,-58 3 35 0,-6 9-35 16,64-12 15-16,0 0-15 0,-65 30 15 15,14 17-15-15,51-47 9 0,0 0-9 0,-42 58 10 16,15 10-10-16,27-68 6 0,0 0-6 0,-16 67 7 0,14-1-7 16,2-66 3-16,0 0-3 0,15 59 3 0,20-7-3 15,-35-52 1-15,0 0-1 0,49 35 2 0,20-23-2 16,-69-12 1-16,0 0-1 0,72-7 1 0,4-19-1 0,-76 26 0 16,0 0 0-16,67-42 1 0,2-8-1 0,-69 50 0 15,0 0 0-15,57-57 0 0,-10-5 0 0,-47 62 1 16,0 0-1-16,34-66 2 0,-9-5-2 0,-25 71 8 15,0 0-8-15,7-69 8 0,-13 8-8 0,6 61 19 0,0 0-19 16,-19-52 19-16,-11 7-19 0,30 45 34 16,0 0-34-16,-37-33 35 0,0 14-35 0,37 19 39 0,0 0-39 15,-32-10 40-15,9 8-40 0,23 2 31 0,0 0-31 16,-16 9 32-16,6 19-32 0,10-28 29 0,0 0-29 16,0 36 29-16,17 16-29 0,-17-52 24 0,0 0-24 15,32 64 24-15,26 22-24 0,-58-86 21 0,0 0-21 16,78 94 22-16,8-1-22 0,-86-93 28 0,0 0-28 15,99 102 29-15,14 14-29 0,-113-116 33 0,0 0-33 16,113 128 33-16,-3 6-33 0,-110-134 33 0,0 0-33 16,93 142 34-16,-21-4-34 0,-72-138 31 0,0 0-31 0,50 121 31 15,-24-22-31-15,-26-99 31 0,0 0-31 0,9 90 31 16,-21 3-31-16,12-93 31 0,0 0-31 0,-30 82 31 16,-18-18-31-16,48-64 28 0,0 0-28 0,-62 46 29 15,-15-13-29-15,77-33 18 0,0 0-18 0,-80 14 18 0,6-11-18 16,74-3 4-16,0 0-4 0,-58-12 5 0,23-15-5 15,-2 1-1554-15</inkml:trace>
  <inkml:trace contextRef="#ctx0" brushRef="#br0" timeOffset="101924.26">17173 12005 1054 0,'0'0'0'15,"0"0"0"-15,0 0 37 0,0 0-37 16,2 21 37-16,10 18-37 0,-12-39 73 0,0 0-73 0,16 59 74 16,-2 30-74-16,-14-89 64 0,0 0-64 0,19 96 64 15,8-4-64-15,-27-92 36 0,0 0-36 0,37 90 37 16,10-5-37-16,-47-85 27 0,0 0-27 0,55 73 27 16,0-21-27-16,-55-52 18 0,0 0-18 0,55 31 18 15,-4-21-18-15,-51-10 14 0,0 0-14 0,44-15 14 16,-3-30-14-16,-41 45 18 0,0 0-18 0,38-56 18 15,1-3-18-15,-39 59 19 0,0 0-19 0,39-62 20 16,2 1-20-16,-41 61 19 0,0 0-19 0,31-55 19 0,-6 7-19 16,-25 48 18-16,0 0-18 0,16-37 19 0,-9 15-19 15,-7 22 18-15,0 0-18 0,7-14 18 0,-7 14-18 16,0 0 15-16,0 0-15 0,5 7 15 0,2 27-15 16,-7-34 13-16,0 0-13 0,11 44 14 0,3 1-14 0,-14-45 10 15,0 0-10-15,25 48 10 0,12 1-10 0,-37-49 10 16,0 0-10-16,46 46 11 0,8-1-11 0,-54-45 8 15,0 0-8-15,60 42 9 0,11-13-9 0,-71-29 2 16,0 0-2-16,69 11 2 0,-13-32-2 0,-56 21 0 16,0 0 0-16,48-31 0 0,-9-2 0 0,-39 33-4 0,0 0 4 15,32-45-3-15,-8-14 3 0,1 0-1359 0</inkml:trace>
  <inkml:trace contextRef="#ctx0" brushRef="#br0" timeOffset="102297.97">17925 11714 539 0,'0'0'0'0,"3"9"0"16,4 15 0-16,-7-24 40 0,0 0-40 0,9 24 41 15,2-5-41-15,-11-19 32 0,0 0-32 0,12 19 33 16,2-1-33-16,-14-18 21 0,0 0-21 0,14 13 21 15,-1-4-21-15,-13-9 15 0,0 0-15 0,14 9 15 0,5-2-15 16,-19-7 11-16,0 0-11 0,23 7 11 0,2 3-11 16,-25-10 9-16,0 0-9 0,28 14 10 0,-2 1-10 15,-26-15 7-15,0 0-7 0,34 14 8 0,1-3-8 16,-35-11 10-16,0 0-10 0,37 12 11 0,4 5-11 16,-41-17 27-16,0 0-27 0,39 19 27 0,-6 11-27 15,-33-30 43-15,0 0-43 0,27 36 43 0,-11 5-43 16,-16-41 63-16,0 0-63 0,12 56 63 0,-1 11-63 15,-11-67 87-15,0 0-87 0,10 68 87 0,-1-13-87 0,-9-55 79 16,0 0-79-16,9 45 79 0,1-14-79 0,-10-31 68 16,0 0-68-16,16 21 68 0,2-2-68 15,-18-19 47-15,0 0-47 0,0 0-1152 0</inkml:trace>
  <inkml:trace contextRef="#ctx0" brushRef="#br0" timeOffset="103561.63">17678 11174 1087 0,'0'0'0'0,"0"0"0"15,0 0 60-15,0 0-60 0,0 0 60 0,0 0-60 0,0 0 66 16,0 0-66-16,0 0 67 0,28-3-67 0,-28 3 43 16,0 0-43-16,37 19 44 0,9 14-44 0,-46-33 38 15,0 0-38-15,51 53 38 0,5 25-38 0,-56-78 29 0,0 0-29 16,59 90 29-16,-1 11-29 0,-58-101 16 0,0 0-16 15,58 109 16-15,6 17-16 0,-64-126 17 16,0 0-17-16,67 116 17 0,10-19-17 0,-77-97 9 0,0 0-9 16,74 88 9-16,-8-8-9 0,-66-80 5 0,0 0-5 15,54 71 6-15,-18-28-6 0,-36-43 0 0,0 0 0 16,24 29 1-16,-11-13-1 0,-1-2-1183 0</inkml:trace>
  <inkml:trace contextRef="#ctx0" brushRef="#br0" timeOffset="104114.86">17748 12342 975 0,'0'0'0'0,"0"0"0"0,-10 19 0 15,10-19 14-15,0 0-14 0,-11 16 14 0,7-9-14 16,4-7 37-16,0 0-37 0,0 0 37 0,20 0-37 16,-20 0 19-16,0 0-19 0,30-16 20 0,17-11-20 15,-47 27 22-15,0 0-22 0,57-42 22 0,8-13-22 16,-65 55 16-16,0 0-16 0,71-64 17 0,-8 7-17 15,-63 57 10-15,0 0-10 0,59-58 11 0,-3 3-11 16,-56 55 3-16,0 0-3 0,53-50 4 0,-7 7-4 0,-46 43 0 16,0 0 0-16,35-42 1 0,-12 11-1 0,-23 31 0 15,0 0 0-15,12-31 0 0,-10 10 0 0,-2 21 0 16,0 0 0-16,-2-12 0 0,2 12 0 0,0 0 1 16,0 0-1-16,-7-4 2 0,7 4-2 0,0 0 7 0,0 0-7 15,-1 23 8-15,6 12-8 0,-5-35 15 0,0 0-15 16,14 36 16-16,9 0-16 0,-23-36 20 0,0 0-20 15,26 30 20-15,6-10-20 0,-32-20 22 0,0 0-22 16,34 13 23-16,-1-10-23 0,-33-3 23 0,0 0-23 16,36-7 24-16,-1-15-24 0,-35 22 19 0,0 0-19 15,30-33 19-15,-7-9-19 0,-23 42 16 0,0 0-16 16,16-48 16-16,-7-6-16 0,-9 54 8 0,0 0-8 16,3-52 9-16,-10 5-9 0,7 47 4 0,0 0-4 0,-14-38 4 15,-9 11-4-15,23 27 2 0,0 0-2 16,-32-25 2-16,-1 13-2 0,33 12 3 0,0 0-3 0,-36-8 4 15,6 9-4-15,30-1 4 0,0 0-4 0,-30 13 5 16,0 11-5-16,30-24 4 0,0 0-4 0,-26 43 4 16,1 26-4-16,25-69 4 0,0 0-4 0,-16 83 4 0,13 7-4 15,3-90 4-15,0 0-4 0,14 89 4 16,16-13-4-16,-30-76 4 0,0 0-4 0,48 65 5 16,17-1-5-16,-65-64 6 0,0 0-6 0,76 54 7 0,19-14-7 15,-95-40 7-15,0 0-7 0,102 17 7 0,1-17-7 16,-103 0 3-16,0 0-3 0,99-22 3 0,-6-22-3 15,2 1-1128-15</inkml:trace>
  <inkml:trace contextRef="#ctx0" brushRef="#br0" timeOffset="104566.11">19066 11015 1031 0,'0'0'0'0,"-10"-24"0"0,-24-40 0 0,34 64 4 15,0 0-4-15,-39-61 4 0,1 14-4 0,38 47 18 0,0 0-18 16,-36-34 19-16,-1 8-19 0,37 26 22 0,0 0-22 15,-28-14 22-15,10 11-22 0,18 3 22 0,0 0-22 16,-3 19 23-16,10 26-23 0,-7-45 27 0,0 0-27 16,19 57 28-16,11 19-28 0,-30-76 25 0,0 0-25 15,37 81 25-15,-5 4-25 0,-32-85 36 0,0 0-36 16,35 93 36-16,2 20-36 0,-37-113 35 0,0 0-35 16,38 114 35-16,0-3-35 0,-38-111 31 0,0 0-31 15,41 104 32-15,0-7-32 0,-41-97 24 0,0 0-24 0,37 83 24 16,-13-30-24-16,-24-53 20 0,0 0-20 0,20 37 21 15,-10-18-21-15,-10-19 18 0,0 0-18 0,0 7 19 16,-9-9-19-16,9 2 20 0,0 0-20 0,-22-12 20 16,-19-12-20-16,41 24 16 0,0 0-16 0,-44-30 17 0,-4-1-17 15,48 31 14-15,0 0-14 0,-47-29 15 16,2 10-15-16,45 19 20 0,0 0-20 0,-42-9 21 0,1 14-21 16,41-5 22-16,0 0-22 0,-37 23 22 0,2 16-22 15,35-39 23-15,0 0-23 0,-28 51 23 0,10 4-23 16,18-55 17-16,0 0-17 0,-12 61 17 0,8 4-17 15,4-65 11-15,0 0-11 0,9 68 11 0,16 6-11 16,-25-74 8-16,0 0-8 0,37 68 8 0,12-16-8 16,-49-52 6-16,0 0-6 0,52 36 6 0,9-19-6 0,-61-17 4 15,0 0-4-15,60-1 5 0,4-22-5 0,-64 23 0 16,0 0 0-16,55-41 1 0,-6-36-1 16,0 3-1386-16</inkml:trace>
  <inkml:trace contextRef="#ctx0" brushRef="#br0" timeOffset="105314.49">19587 12647 617 0,'0'0'0'0,"0"0"0"0,0 0 0 0,0 0 52 15,0 0-52-15,0 0 53 0,-5 22-53 0,5-22 134 0,0 0-134 16,-9 14 134-16,-11 17-134 0,20-31 95 0,0 0-95 16,-26 38 95-16,-8 6-95 0,34-44 57 0,0 0-57 15,-38 46 58-15,-12 12-58 0,50-58 42 0,0 0-42 16,-60 64 42-16,-17 8-42 0,77-72 30 0,0 0-30 16,-85 76 30-16,-19 2-30 0,104-78 24 0,0 0-24 15,-122 80 25-15,-21-2-25 0,143-78 33 0,0 0-33 16,-164 93 34-16,-27 16-34 0,191-109 49 0,0 0-49 0,-210 111 50 15,-17 0-50-15,227-111 54 0,0 0-54 0,-240 111 54 16,-9 11-54-16,249-122 52 0,0 0-52 0,-258 120 53 16,-12-2-53-16,270-118 51 0,0 0-51 0,-279 122 51 15,-15 17-51-15,294-139 46 0,0 0-46 0,-299 145 46 16,-6 13-46-16,305-158 40 0,0 0-40 0,-291 150 40 0,12-13-40 16,279-137 30-16,0 0-30 0,-252 135 31 0,19 3-31 15,233-138 30-15,0 0-30 0,-212 135 31 0,27-15-31 16,185-120 28-16,0 0-28 0,-163 109 28 0,27-16-28 15,136-93 19-15,0 0-19 0,-121 85 19 0,9-7-19 16,112-78 20-16,0 0-20 0,-91 69 20 0,15-3-20 16,76-66 14-16,0 0-14 0,-58 54 14 0,10-15-14 0,48-39 10 15,0 0-10-15,-39 28 11 0,13-11-11 16,26-17 0-16,0 0 0 0,-18-8 0 0,7-29 0 16,3-1-1775-16</inkml:trace>
  <inkml:trace contextRef="#ctx0" brushRef="#br0" timeOffset="106442.64">20453 12515 113 0,'0'0'0'16,"0"0"0"-16,57-13 0 0,-57 13 1 0,0 0-1 16,60-14 2-16,18 0-2 0,-78 14 5 0,0 0-5 15,88-24 6-15,4-9-6 0,-92 33 16 0,0 0-16 0,102-40 17 16,14-8-17-1,-116 48 33-15,0 0-33 0,135-59 34 0,16-11-34 0,-151 70 30 0,0 0-30 0,170-72 31 16,13-4-31-16,-183 76 27 0,0 0-27 0,205-94 27 16,24-20-27-16,-229 114 46 0,0 0-46 0,249-118 46 15,21 6-46-15,-270 112 61 0,0 0-61 0,281-121 62 16,-1-13-62-16,-280 134 72 0,0 0-72 0,297-131 73 16,12 8-73-16,-309 123 70 0,0 0-70 0,310-121 70 15,4 3-70-15,-314 118 59 0,0 0-59 0,308-107 60 16,-8 8-60-16,-300 99 54 0,0 0-54 0,301-97 54 0,1 0-54 15,-302 97 50-15,0 0-50 0,282-79 51 0,-15 15-51 16,-267 64 42-16,0 0-42 0,247-56 43 0,-26 10-43 16,-221 46 32-16,0 0-32 0,192-45 32 0,-30-4-32 15,-162 49 26-15,0 0-26 0,145-52 26 0,-14 0-26 16,-131 52 17-16,0 0-17 0,0 0-981 0</inkml:trace>
  <inkml:trace contextRef="#ctx0" brushRef="#br0" timeOffset="111803.46">21271 13609 449 0,'0'0'0'16,"0"0"0"-16,0 0 0 0,0 0 35 0,0 0-35 16,0 0 36-16,0 0-36 0,0 0 48 0,0 0-48 15,19 4 49-15,-12-8-49 0,-7 4 50 0,0 0-50 16,9-3 50-16,-2 1-50 0,-7 2 59 0,0 0-59 15,7 0 59-15,-7 0-59 0,0 0 33 0,0 0-33 0,12 0 33 16,-3 0-33-16,-9 0 29 0,0 0-29 0,11 5 29 16,3 2-29-16,-14-7 32 0,0 0-32 0,26 9 32 15,13-4-32-15,-39-5 37 0,0 0-37 0,48 3 38 16,5-1-38-16,-53-2 36 0,0 0-36 0,49 0 36 16,6-2-36-16,-55 2 44 0,0 0-44 0,56-3 44 0,10-4-44 15,-66 7 43-15,0 0-43 0,67-10 43 0,1-3-43 16,-68 13 39-16,0 0-39 0,71-15 39 0,-7-1-39 15,-64 16 36-15,0 0-36 0,56-15 37 0,-8 4-37 16,-48 11 23-16,0 0-23 0,42-13 24 0,-10-5-24 16,-32 18 16-16,0 0-16 0,26-19 16 0,-8 4-16 15,-18 15 11-15,0 0-11 0,11-13 12 0,-4 7-12 0,0-1-1138 16</inkml:trace>
  <inkml:trace contextRef="#ctx0" brushRef="#br0" timeOffset="112269.25">22102 13277 740 0,'0'0'0'0,"0"0"0"15,9 0 0-15,-9 0 15 0,0 0-15 0,0 0 15 16,8 0-15-16,-8 0 29 0,0 0-29 0,0 0 30 0,20-7-30 16,-20 7 53-16,0 0-53 0,21-5 53 0,7 1-53 15,-28 4 44-15,0 0-44 0,34 0 44 0,-1 4-44 16,-33-4 36-16,0 0-36 0,34 7 36 0,-1 3-36 15,-33-10 31-15,0 0-31 0,32 14 32 0,-9 0-32 16,-23-14 25-16,0 0-25 0,27 24 26 0,6 12-26 16,-33-36 22-16,0 0-22 0,30 42 23 15,-9 5-23-15,-21-47 15 0,0 0-15 0,13 53 16 0,-10 1-16 16,-3-54 19-16,0 0-19 0,-5 57 19 0,-15-7-19 16,20-50 18-16,0 0-18 0,-33 45 18 0,-18-3-18 0,51-42 20 15,0 0-20-15,-55 38 20 0,-2 0-20 0,57-38 19 16,0 0-19-16,-51 33 19 0,7-7-19 0,44-26 16 15,0 0-16-15,-37 22 16 0,14-1-16 0,23-21 3 0,0 0-3 16,-16 12 3-16,16-12-3 0,0 0-1047 0</inkml:trace>
  <inkml:trace contextRef="#ctx0" brushRef="#br0" timeOffset="113619">23711 12965 774 0,'0'0'0'0,"0"0"0"0,0 0 0 16,0 0 39-16,0 0-39 0,28-27 39 0,-17 15-39 16,-11 12 57-16,0 0-57 0,5-14 58 0,-5-7-58 15,0 21 51-15,0 0-51 0,-5-19 51 0,-9 5-51 16,14 14 32-16,0 0-32 0,-18-9 33 0,-8 6-33 16,26 3 20-16,0 0-20 0,-23 0 20 0,-5 3-20 15,28-3 12-15,0 0-12 0,-27 7 12 0,-3 7-12 0,30-14 15 16,0 0-15-16,-28 19 16 0,0 4-16 0,28-23 26 15,0 0-26-15,-25 26 26 0,2 1-26 16,23-27 32-16,0 0-32 0,-18 32 33 0,4 6-33 0,14-38 31 16,0 0-31-16,-5 36 31 0,5-5-31 0,0-31 27 0,0 0-27 15,9 31 27-15,7 6-27 0,-16-37 20 16,0 0-20-16,26 34 21 0,11-4-21 0,-37-30 16 0,0 0-16 16,44 24 17-16,9-3-17 0,-53-21 8 0,0 0-8 15,57 24 9-15,-3 3-9 0,-54-27 3 0,0 0-3 16,52 26 3-16,-12 0-3 0,-40-26 0 0,0 0 0 15,32 33 1-15,-13 16-1 0,-19-49 0 0,0 0 0 0,7 45 0 16,-15-4 0-16,8-41-1 0,0 0 1 0,-27 35-1 16,-17 1 1-16,44-36-2 0,0 0 2 15,-60 30-1-15,-21-11 1 0,81-19 0 0,0 0 0 16,-88 14 0-16,-6-1 0 0,94-13 0 0,0 0 0 0,-90 11 1 16,2-8-1-16,88-3 1 0,0 0-1 0,-78-5 2 15,18-14-2-15,60 19 5 0,0 0-5 0,-39-23 5 16,16-2-5-16,23 25 6 0,0 0-6 0,-3-33 6 15,19-11-6-15,0 3-1126 0</inkml:trace>
  <inkml:trace contextRef="#ctx0" brushRef="#br0" timeOffset="118065.13">24410 13258 494 0,'0'0'0'16,"0"0"0"-16,11-24 0 0,-11 24 44 0,0 0-44 0,7-23 44 15,0-6-44-15,-7 29 131 0,0 0-131 16,5-31 132-16,-3 1-132 0,-2 30 89 0,0 0-89 0,0-26 89 16,-2 5-89-16,2 21 77 0,0 0-77 0,-5-13 77 15,-2 6-77-15,7 7 46 0,0 0-46 0,-14 3 47 16,-4 7-47-16,18-10 36 0,0 0-36 0,-25 19 36 0,-1 4-36 16,26-23 28-16,0 0-28 0,-29 29 28 0,-1 9-28 15,30-38 25-15,0 0-25 0,-30 45 26 16,0 9-26-16,30-54 24 0,0 0-24 0,-24 57 24 0,4 6-24 15,20-63 19-15,0 0-19 0,-10 64 20 0,12 1-20 16,-2-65 16-16,0 0-16 0,14 57 16 0,12-8-16 16,-26-49 15-16,0 0-15 0,34 36 16 0,10-8-16 0,-44-28 13 15,0 0-13-15,49 9 14 0,6-16-14 0,-55 7 15 16,0 0-15-16,58-21 16 0,9-14-16 16,-67 35 12-16,0 0-12 0,71-43 12 0,-1-12-12 0,-70 55 11 15,0 0-11-15,69-59 11 0,-11 3-11 0,-58 56 13 16,0 0-13-16,52-55 14 0,-6 1-14 0,-46 54 11 0,0 0-11 15,40-60 11-15,-6-8-11 0,-34 68 8 0,0 0-8 16,24-65 9-16,-6 4-9 0,-18 61 7 0,0 0-7 16,9-52 7-16,-11 16-7 0,2 36 6 0,0 0-6 15,-9-24 7-15,-7 10-7 0,16 14 6 0,0 0-6 16,-21-4 7-16,-5 11-7 0,26-7 7 0,0 0-7 16,-29 12 7-16,1 7-7 0,28-19 4 0,0 0-4 15,-24 23 5-15,1 1-5 0,23-24 4 0,0 0-4 0,-16 22 4 16,9-4-4-16,7-18 4 0,0 0-4 0,3 15 4 15,6 4-4-15,-9-19 3 0,0 0-3 0,19 21 4 16,13 5-4-16,-32-26 3 0,0 0-3 0,41 26 3 16,8 0-3-16,-49-26 2 0,0 0-2 0,53 26 2 15,4 2-2-15,-57-28 0 0,0 0 0 0,49 20 1 0,-14 0-1 16,-35-20 0-16,0 0 0 0,25 22 0 0,-6 13 0 16,-19-35 0-16,0 0 0 0,11 38 0 0,-13 1 0 15,2-39 0-15,0 0 0 0,-10 44 0 0,-10 4 0 16,20-48-1-16,0 0 1 0,-23 49 0 0,-1-6 0 15,24-43-1-15,0 0 1 0,-22 38 0 0,10-5 0 16,12-33 0-16,0 0 0 0,-5 22 0 0,5-8 0 16,0-14 0-16,0 0 0 0,5 11 0 0,4-3 0 0,-9-8 0 15,0 0 0-15,21 5 0 0,16-3 0 0,-37-2 0 16,0 0 0-16,44-7 1 0,-1-12-1 0,-43 19 1 16,0 0-1-16,38-26 1 0,1-7-1 0,-39 33 1 15,0 0-1-15,41-34 1 0,-1 1-1 0,-40 33 2 0,0 0-2 16,39-31 2-16,4 1-2 0,-43 30 0 15,0 0 0-15,35-27 1 0,-10 9-1 0,-25 18 0 0,0 0 0 16,19-12 0-16,-7 4 0 0,-12 8 0 0,0 0 0 16,9-6 0-16,-2 5 0 0,-7 1-1 0,0 0 1 15,0 0-1-15,0 0 1 0,0 0-2 0,0 0 2 16,7 1-1-16,-7-1 1 0,0 0-2 0,0 0 2 16,13-1-1-16,6 1 1 0,-19 0-2 0,0 0 2 15,34-11-1-15,6-6 1 0,-40 17-2 0,0 0 2 0,44-24-2 16,0-4 2-16,-44 28-2 0,0 0 2 15,41-33-2-15,-6 0 2 0,-35 33-3 0,0 0 3 0,34-40-2 16,-4-5 2-16,-30 45-2 0,0 0 2 0,25-48-2 16,-10-7 2-16,-15 55-1 0,0 0 1 0,7-51 0 15,-7 13 0-15,0 38 0 0,0 0 0 0,-8-32 0 0,-10 6 0 16,18 26 0-16,0 0 0 0,-23-19 1 0,-3 8-1 16,26 11 1-16,0 0-1 0,-29-2 1 0,-2 9-1 15,31-7 1-15,0 0-1 0,-30 16 2 0,3 10-2 16,27-26 2-16,0 0-2 0,-26 41 3 0,-3 16-3 15,29-57 0-15,0 0 0 0,-23 68 1 0,8 5-1 16,15-73 0-16,0 0 0 0,-7 71 0 0,8-11 0 16,-1-60 0-16,0 0 0 0,13 57 0 0,4-5 0 15,-17-52-2-15,0 0 2 0,25 45-1 0,1-17 1 16,-26-28-2-16,0 0 2 0,41 14-2 0,28-7 2 0,-69-7-4 16,0 0 4-16,78-7-4 0,1-14 4 0,-79 21-14 15,0 0 14-15,76-28-14 0,-4-1 14 0,-72 29-22 16,0 0 22-16,73-36-21 0,-3 3 21 0,-70 33-22 0,0 0 22 15,62-33-21-15,-7-2 21 0,-55 35-23 16,0 0 23-16,44-33-23 0,-13-1 23 0,-31 34-24 0,0 0 24 16,23-33-23-16,-10 5 23 0,-13 28-21 0,0 0 21 15,5-22-21-15,-7 6 21 0,2 16-10 0,0 0 10 16,-5-9-10-16,-2 11 10 0,7-2-5 0,0 0 5 16,-7 9-5-16,0 6 5 0,7-15-3 0,0 0 3 15,-5 19-2-15,1 0 2 0,4-19-1 0,0 0 1 16,-2 14-1-16,2-7 1 0,0-7-2 0,0 0 2 0,0 0-1 15,11 12 1-15,-11-12-1 0,0 0 1 16,16 5-1-16,14-1 1 0,-30-4-3 0,0 0 3 0,35-7-2 16,4-10 2-16,-39 17-3 0,0 0 3 0,37-28-3 15,0-8 3-15,-37 36-4 0,0 0 4 0,37-40-4 16,2-2 4-16,-39 42-3 0,0 0 3 0,33-45-3 16,-11 4 3-16,-22 41-2 0,0 0 2 0,14-37-2 0,-7 8 2 15,-7 29 0-15,0 0 0 0,-4-24 0 0,-8 5 0 16,12 19 0-16,0 0 0 0,-20-12 1 0,-6 3-1 15,26 9 3-15,0 0-3 0,-30-2 4 0,-4 9-4 16,34-7 7-16,0 0-7 0,-35 18 8 0,-9 7-8 16,44-25 7-16,0 0-7 0,-42 37 8 0,-1 11-8 15,43-48 8-15,0 0-8 0,-42 57 8 0,0 20-8 16,42-77 6-16,0 0-6 0,-34 77 7 0,15-9-7 0,19-68 5 16,0 0-5-16,-4 59 6 0,20-9-6 0,-16-50 3 15,0 0-3-15,30 47 4 0,11-9-4 0,-41-38 2 16,0 0-2-16,49 26 3 0,6-14-3 0,-55-12 0 0,0 0 0 15,63 0 1-15,4-16-1 0,-67 16 0 0,0 0 0 16,71-24 0-16,1-7 0 0,-72 31 0 0,0 0 0 16,73-37 0-16,-6-1 0 0,-67 38 0 0,0 0 0 15,63-43 0-15,-6-5 0 0,-57 48 0 0,0 0 0 16,54-61 0-16,-6-12 0 0,-48 73 0 0,0 0 0 16,37-71 0-16,-12 16 0 0,-25 55 0 0,0 0 0 15,16-47 0-15,-9 13 0 0,-7 34 1 0,0 0-1 16,-2-28 1-16,-9 13-1 0,11 15 3 0,0 0-3 15,-17-6 3-15,-4 12-3 0,21-6 4 16,0 0-4-16,-23 15 5 0,1 8-5 16,22-23 5-16,0 0-5 0,-17 32 6 0,3 12-6 0,14-44 6 0,0 0-6 0,-7 45 6 15,7 1-6-15,0-46 3 0,0 0-3 0,7 40 3 16,2-10-3-16,-9-30 1 0,0 0-1 0,15 27 1 16,8-2-1-16,-23-25 2 0,0 0-2 0,25 20 2 15,-4-4-2-15,-21-16 3 0,0 0-3 0,27 5 4 0,10 2-4 16,-37-7 4-16,0 0-4 0,37 4 4 0,-7-6-4 15,-30 2 7-15,0 0-7 0,30-9 8 0,5-6-8 16,-35 15 8-16,0 0-8 0,35-19 9 0,-3-4-9 16,-32 23 7-16,0 0-7 0,32-24 8 0,3-2-8 15,-35 26 6-15,0 0-6 0,41-24 6 0,3 1-6 16,-44 23 6-16,0 0-6 0,41-17 6 0,-10 8-6 0,-31 9 6 16,0 0-6-16,32-3 6 0,5 4-6 15,-37-1 5-15,0 0-5 0,35 7 6 0,-12 0-6 16,-23-7 4-16,0 0-4 0,27 18 5 0,8 9-5 0,-35-27 4 15,0 0-4-15,34 28 4 0,-11-6-4 0,-23-22 4 0,0 0-4 16,21 19 4-16,3-1-4 0,-24-18 2 0,0 0-2 16,27 15 3-16,-4-3-3 0,-23-12 1 0,0 0-1 15,28 4 2-15,13-20-2 0,-41 16 0 0,0 0 0 16,47-27 0-16,3-13 0 0,-1 2-1296 0</inkml:trace>
  <inkml:trace contextRef="#ctx0" brushRef="#br0" timeOffset="132191.35">26099 13919 662 0,'0'0'0'0,"0"0"0"15,-9 21 0-15,9-21 9 0,0 0-9 0,-7 20 9 16,-2 8-9-16,9-28 38 0,0 0-38 0,-10 33 39 15,-5 5-39-15,15-38 40 0,0 0-40 0,-17 47 40 16,-1 1-40-16,18-48 20 0,0 0-20 0,-21 57 20 0,-2 13-20 16,23-70 15-16,0 0-15 0,-18 79 16 0,11 13-16 15,7-92 9-15,0 0-9 0,2 88 9 0,10-15-9 16,-12-73 5-16,0 0-5 0,18 62 6 0,0-5-6 16,-18-57 3-16,0 0-3 0,24 54 3 0,6 1-3 15,-30-55 5-15,0 0-5 0,34 47 5 0,8-14-5 16,-42-33 5-16,0 0-5 0,52 19 6 0,8-9-6 0,-60-10 6 15,0 0-6-15,70-1 7 0,13-15-7 16,-83 16 19-16,0 0-19 0,88-26 19 0,1-9-19 0,-89 35 27 16,0 0-27-16,88-31 27 0,0 9-27 0,-88 22 11 15,0 0-11-15,90-19 11 0,-9 7-11 16,-81 12 0-16,0 0 0 0,74-6 1 0,-5 8-1 0,0 0-759 16</inkml:trace>
  <inkml:trace contextRef="#ctx0" brushRef="#br0" timeOffset="132566.64">27128 14521 617 0,'0'0'0'0,"0"0"0"16,5 0 0-16,-5 0 2 0,0 0-2 0,18 2 3 0,21 5-3 16,-39-7 0-16,0 0 0 0,42 8 1 0,-7 5-1 15,-35-13 0-15,0 0 0 0,37 19 1 0,7 10-1 16,-44-29 1-16,0 0-1 0,43 35 2 0,-15-1-2 15,-28-34 1-15,0 0-1 0,26 42 2 0,-6 11-2 16,-20-53 7-16,0 0-7 0,12 61 7 0,-15 8-7 0,3-69 14 16,0 0-14-16,-20 68 14 0,-19-9-14 15,39-59 16-15,0 0-16 0,-53 58 17 0,-21-1-17 0,74-57 6 16,0 0-6-16,-81 59 6 0,0 4-6 0,-2-3-478 0</inkml:trace>
  <inkml:trace contextRef="#ctx0" brushRef="#br0" timeOffset="135687.03">29021 14272 281 0,'0'0'0'0,"0"0"0"0,0 0 0 16,0 0 15-16,0 0-15 0,0 0 16 0,0 0-16 15,0 0 33-15,0 0-33 0,0 0 33 0,-14-19-33 16,14 19 77-16,0 0-77 0,-5-9 77 0,1-1-77 15,4 10 76-15,0 0-76 0,-3-12 76 0,-1-6-76 16,4 18 51-16,0 0-51 0,-3-24 51 0,-1-10-51 16,4 34 37-16,0 0-37 0,-10-40 38 0,-3-9-38 15,13 49 25-15,0 0-25 0,-12-52 26 0,0-5-26 16,12 57 37-16,0 0-37 0,-13-59 38 0,1 9-38 0,12 50 38 16,0 0-38-16,-11-45 38 0,1 7-38 15,10 38 34-15,0 0-34 0,-13-31 34 0,-3 9-34 0,16 22 30 16,0 0-30-16,-14-14 31 0,2 7-31 0,12 7 25 15,0 0-25-15,-11 3 26 0,4 8-26 0,7-11 22 16,0 0-22-16,-5 19 22 0,2 12-22 0,3-31 19 0,0 0-19 16,0 38 20-16,3 5-20 0,-3-43 20 0,0 0-20 15,7 50 21-15,5 6-21 0,-12-56 19 0,0 0-19 16,15 55 19-16,0-1-19 0,-15-54 20 0,0 0-20 0,18 48 21 16,2-8-21-16,-20-40 24 0,0 0-24 0,19 36 24 15,4-3-24-15,-23-33 24 0,0 0-24 0,23 35 24 16,0 6-24-16,-23-41 22 0,0 0-22 0,21 47 22 15,-5 8-22-15,-16-55 20 0,0 0-20 0,10 58 21 16,-6-1-21-16,-4-57 21 0,0 0-21 0,-4 50 21 16,-4-5-21-16,8-45 19 0,0 0-19 0,-13 41 20 15,-1-4-20-15,14-37 16 0,0 0-16 0,-16 31 17 16,4-5-17-16,12-26 12 0,0 0-12 0,-12 19 12 16,1-5-12-16,11-14 6 0,0 0-6 0,-9 12 7 15,4-3-7-15,5-9 3 0,0 0-3 0,-5 6 4 16,-6 0-4-16,11-6 2 0,0 0-2 0,-14 5 2 0,-4 0-2 15,18-5 1-15,0 0-1 0,-23 3 1 0,-5 1-1 16,28-4 0-16,0 0 0 0,-34 2 1 0,1-1-1 16,33-1 0-16,0 0 0 0,-32 0 0 0,6-1 0 15,26 1-6-15,0 0 6 0,-27-4-6 0,3 1 6 16,24 3-13-16,0 0 13 0,-22-4-12 0,6-1 12 16,16 5-18-16,0 0 18 0,-10-5-18 0,5-2 18 0,5 7-21 15,0 0 21-15,1-7-21 0,10-3 21 0,-11 10-12 16,0 0 12-16,23-16-12 0,14-5 12 0,-37 21-12 15,0 0 12-15,48-19-12 0,12 2 12 0,-60 17-10 16,0 0 10-16,70-16-9 0,10 1 9 0,-80 15-3 0,0 0 3 16,83-16-3-16,10 2 3 0,-93 14-4 0,0 0 4 15,92-7-3-15,-15 6 3 0,-77 1-3 0,0 0 3 16,69 1-3-16,-12 1 3 0,-1 0-1134 0</inkml:trace>
  <inkml:trace contextRef="#ctx0" brushRef="#br0" timeOffset="137326.16">26480 15606 236 0,'0'0'0'0,"0"0"0"15,0 0 0-15,0 0 10 0,0 0-10 0,0 0 11 16,16-19-11-16,-16 19 30 0,0 0-30 0,0 0 31 16,9-7-31-16,-9 7 50 0,0 0-50 0,7 0 51 15,-7 0-51-15,0 0 71 0,0 0-71 0,0 0 72 16,7 0-72-16,-7 0 42 0,0 0-42 0,0 0 43 16,0 0-43-16,0 0 45 0,0 0-45 0,0 0 45 15,9 9-45-15,-9-9 42 0,0 0-42 0,0 0 43 16,7 7-43-16,-7-7 31 0,0 0-31 0,7 8 32 15,3 17-32-15,-10-25 26 0,0 0-26 0,18 31 26 0,1 10-26 16,-19-41 27-16,0 0-27 0,16 40 28 0,-2-5-28 16,-14-35 31-16,0 0-31 0,13 34 31 0,-1 3-31 15,-12-37 29-15,0 0-29 0,11 40 29 0,-8-1-29 16,-3-39 27-16,0 0-27 0,-1 40 28 0,-1-2-28 16,2-38 26-16,0 0-26 0,-6 40 26 0,3-2-26 15,3-38 23-15,0 0-23 0,-4 38 23 0,1 0-23 0,3-38 20 16,0 0-20-16,-2 31 21 0,2-10-21 0,0-21 21 15,0 0-21-15,4 17 22 0,-1-1-22 0,-3-16 24 16,0 0-24-16,4 16 24 0,-3-4-24 0,-1-12 27 0,0 0-27 16,6 10 27-16,-3 2-27 0,-3-12 26 15,0 0-26-15,7 12 27 0,0-3-27 0,-7-9 23 0,0 0-23 16,23 9 24-16,27-2-24 0,-50-7 18 0,0 0-18 16,63 0 19-16,10-11-19 0,-73 11 15 0,0 0-15 15,76-17 16-15,-2-4-16 0,-74 21 13 16,0 0-13-16,70-22 13 0,-3-1-13 0,-67 23 10 0,0 0-10 15,69-26 10-15,-4 2-10 0,-65 24 9 0,0 0-9 0,59-19 9 16,-8 7-9-16,-51 12 10 0,0 0-10 0,48-9 10 16,-8 2-10-16,-40 7 10 0,0 0-10 0,37-8 10 15,-2-6-10-15,-35 14 6 0,0 0-6 0,30-12 7 16,-8 1-7-16,-22 11 5 0,0 0-5 0,16-5 6 16,-6 2-6-16,1-1-1251 0</inkml:trace>
  <inkml:trace contextRef="#ctx0" brushRef="#br0" timeOffset="137761.06">27198 15855 505 0,'0'0'0'0,"9"4"0"0,12-2 0 0,-21-2-7 0,0 0 7 16,32 3-7-16,10-1 7 0,-42-2-14 0,0 0 14 15,50 1-14-15,1-1 14 0,-51 0-20 0,0 0 20 16,55 0-20-16,-1 6 20 0,-54-6-1 0,0 0 1 15,57 14 0-15,3 6 0 0,-60-20 4 0,0 0-4 0,53 21 4 16,-9-2-4-16,-44-19 20 0,0 0-20 0,39 24 21 16,-6 9-21-16,-33-33 31 0,0 0-31 0,25 40 31 15,-13 3-31-15,-12-43 43 0,0 0-43 0,-1 45 44 16,-15 2-44-16,16-47 49 0,0 0-49 0,-34 47 49 16,-17-4-49-16,51-43 49 0,0 0-49 0,-65 42 49 15,-11-4-49-15,76-38 46 0,0 0-46 0,-90 31 46 16,-12-4-46-16,102-27 50 0,0 0-50 0,-101 23 50 15,6-6-50-15,95-17 18 0,0 0-18 0,-90 19 19 16,5 4-19-16,0 1-724 0</inkml:trace>
  <inkml:trace contextRef="#ctx0" brushRef="#br0" timeOffset="142383.38">29282 15544 191 0,'0'0'0'0,"0"0"0"16,0 0 0-16,0 0 10 0,0 0-10 0,0 0 11 16,0 0-11-16,0 0 22 0,0 0-22 0,0 0 23 15,15-24-23-15,-15 24 27 0,0 0-27 0,1-12 28 16,-1 6-28-16,0 6 39 0,0 0-39 0,-1-7 39 16,-3-3-39-16,4 10 25 0,0 0-25 0,-5-12 26 15,-2 0-26-15,7 12 27 0,0 0-27 0,-6-12 28 16,5-4-28-16,1 16 28 0,0 0-28 0,1-19 29 15,6 0-29-15,-7 19 29 0,0 0-29 0,9-22 30 0,0-4-30 16,-9 26 30-16,0 0-30 0,9-26 31 0,0-2-31 16,-9 28 31-16,0 0-31 0,10-26 32 0,1 9-32 15,-11 17 29-15,0 0-29 0,12-16 29 0,4 1-29 16,-16 15 27-16,0 0-27 0,18-16 28 0,0 0-28 0,-18 16 21 16,0 0-21-16,19-13 21 0,2 0-21 0,-21 13 19 15,0 0-19-15,23-13 19 0,-2-1-19 0,-21 14 14 16,0 0-14-16,21-12 14 0,-1 3-14 0,-20 9 7 0,0 0-7 15,21-7 8-15,-2 0-8 0,-19 7 3 16,0 0-3-16,16-7 4 0,-2 2-4 0,-14 5 1 0,0 0-1 16,18-2 1-16,10 2-1 0,-28 0 0 0,0 0 0 15,30-1 0-15,-5-1 0 0,-25 2 0 16,0 0 0-16,23 0 0 0,2 2 0 0,-25-2 0 0,0 0 0 0,24 3 0 16,-4 2 0-16,-20-5 0 0,0 0 0 15,19 9 0-15,-1 1 0 0,-18-10 0 0,0 0 0 16,17 11 1-16,1 1-1 0,-18-12 2 0,0 0-2 0,18 14 2 15,-2 1-2-15,-16-15 2 0,0 0-2 0,12 19 3 16,-3 2-3-16,-9-21 4 0,0 0-4 0,7 26 4 16,-4 7-4-16,-3-33 4 0,0 0-4 0,-1 34 5 15,-6 3-5-15,7-37 3 0,0 0-3 0,-9 34 3 16,-2 1-3-16,11-35 2 0,0 0-2 0,-12 35 2 16,-6 1-2-16,18-36 1 0,0 0-1 0,-19 38 1 15,-2 0-1-15,21-38 0 0,0 0 0 0,-23 38 1 0,0 0-1 16,23-38 0-16,0 0 0 0,-25 40 0 15,-7 5 0-15,32-45 0 0,0 0 0 0,-35 43 0 0,-4 2 0 16,39-45-1-16,0 0 1 0,-40 38 0 0,-3-3 0 16,43-35 0-16,0 0 0 0,-39 24 0 0,6-3 0 15,33-21 0-15,0 0 0 0,-32 17 0 0,4-1 0 16,28-16 1-16,0 0-1 0,-23 10 2 0,5-5-2 0,18-5 1 16,0 0-1-16,-12 2 1 0,1 2-1 15,11-4 1-15,0 0-1 0,0 0 1 0,-9 1-1 0,9-1 2 16,0 0-2-16,0 0 2 0,0 0-2 0,0 0 5 15,0 0-5-15,0 0 5 0,0 0-5 0,0 0 9 16,0 0-9-16,9-10 9 0,4 1-9 0,-13 9 13 0,0 0-13 16,16-10 13-16,3-2-13 0,-19 12 13 0,0 0-13 15,21-12 13-15,2 0-13 0,-23 12 12 0,0 0-12 16,27-13 13-16,3 1-13 0,-30 12 9 0,0 0-9 16,35-14 10-16,4-1-10 0,-39 15 9 0,0 0-9 0,44-16 9 15,7-1-9-15,-51 17 7 0,0 0-7 16,55-19 7-16,-1 0-7 0,-54 19 8 0,0 0-8 0,66-23 8 15,11 3-8-15,-77 20 7 0,0 0-7 0,80-25 7 16,-6 10-7-16,-74 15 6 0,0 0-6 0,74-14 6 16,-5 4-6-16,-69 10 7 0,0 0-7 0,67-9 7 15,-2-3-7-15,-65 12 8 0,0 0-8 0,64-9 9 16,-8 6-9-16,-56 3 9 0,0 0-9 0,44 0 9 16,-17 0-9-16,-27 0 9 0,0 0-9 0,17 0 9 15,-1-4-9-15,-16 4 7 0,0 0-7 0,9-1 8 16,-9 1-8-16,0 0 5 0,0 0-5 0,-19 0 5 15,-18 0-5-15,37 0 4 0,0 0-4 0,-53 1 4 0,-11 6-4 16,1 2-937-16</inkml:trace>
  <inkml:trace contextRef="#ctx0" brushRef="#br0" timeOffset="143735.78">27304 17037 236 0,'0'0'0'0,"0"0"0"15,0 0 0-15,0 0 7 0,0 0-7 0,0 0 8 16,-7-19-8-16,7 19 52 0,0 0-52 0,0 0 53 16,0 0-53-16,0 0 86 0,0 0-86 0,0 0 87 15,0 0-87-15,0 0 73 0,0 0-73 0,0 9 73 16,0-2-73-16,0-7 54 0,0 0-54 0,0 10 55 15,0 4-55-15,0-14 44 0,0 0-44 0,2 23 44 0,1 6-44 16,-3-29 35-16,0 0-35 0,4 33 35 0,0 0-35 16,-4-33 33-16,0 0-33 0,5 31 33 15,2-3-33-15,-7-28 29 0,0 0-29 0,10 29 29 0,1 4-29 16,-11-33 27-16,0 0-27 0,12 31 28 0,1-5-28 16,-13-26 23-16,0 0-23 0,14 24 24 0,4 2-24 15,-18-26 18-15,0 0-18 0,19 24 19 0,-1-5-19 16,-18-19 13-16,0 0-13 0,15 14 14 0,5-3-14 15,-20-11 10-15,0 0-10 0,28 5 10 0,13-9-10 16,-41 4 6-16,0 0-6 0,47-12 6 0,6-12-6 0,-53 24 4 16,0 0-4-16,59-28 5 0,13-3-5 0,-72 31 5 15,0 0-5-15,74-31 5 0,-5 2-5 0,-69 29 4 16,0 0-4-16,63-30 4 0,-1 3-4 0,-62 27 2 0,0 0-2 16,60-23 3-16,-3 6-3 0,-57 17 0 0,0 0 0 15,49-12 1-15,-10 1-1 0,-39 11-6 0,0 0 6 16,32-7-6-16,-8 6 6 0,1-1-904 0</inkml:trace>
  <inkml:trace contextRef="#ctx0" brushRef="#br0" timeOffset="144157.34">27936 17037 471 0,'0'0'0'0,"12"-3"0"0,13-4 0 15,-25 7 2-15,0 0-2 0,32-7 2 0,8 0-2 0,-40 7 6 16,0 0-6-16,48-3 6 0,9 4-6 0,-57-1 12 16,0 0-12-16,60 6 12 0,3 2-12 0,-63-8 27 15,0 0-27-15,62 16 28 0,-6 10-28 0,-56-26 24 16,0 0-24-16,51 31 24 0,-8 5-24 16,-43-36 24-16,0 0-24 0,33 38 25 0,-10 2-25 0,-23-40 22 0,0 0-22 15,9 45 23-15,-18 12-23 0,9-57 6 0,0 0-6 16,-24 61 6-16,-15-1-6 0,39-60 0 15,0 0 0-15,-53 57 1 0,-16 2-1 0,69-59-1 0,0 0 1 0,-79 54-1 16,-8-9 1-16,87-45-10 0,0 0 10 16,-86 38-10-16,10-9 10 0,0 3-465 0</inkml:trace>
  <inkml:trace contextRef="#ctx0" brushRef="#br0" timeOffset="145131.54">29690 16781 449 0,'0'0'0'0,"0"0"0"15,7-3 0-15,-7 3-1 0,0 0 1 0,7-5-1 16,0-6 1-16,-7 11-2 0,0 0 2 0,11-14-2 15,7-3 2-15,-18 17 1 0,0 0-1 0,23-21 2 16,-2-3-2-16,-21 24 8 0,0 0-8 0,26-28 8 16,4 1-8-16,-30 27 16 0,0 0-16 0,32-23 17 15,3 8-17-15,-35 15 19 0,0 0-19 0,43-11 20 16,8 1-20-16,-51 10 13 0,0 0-13 0,53-9 14 0,1 2-14 16,-54 7 10-16,0 0-10 0,46-5 10 0,-14 3-10 15,-32 2 6-15,0 0-6 0,28 0 6 0,-3 2-6 16,-25-2 2-16,0 0-2 0,23 7 3 0,-2 5-3 15,-21-12 2-15,0 0-2 0,18 17 2 0,-6 6-2 16,-12-23 2-16,0 0-2 0,7 26 2 0,-10 7-2 0,3-33 4 16,0 0-4-16,-9 34 5 0,-5-2-5 0,14-32 8 15,0 0-8-15,-21 27 8 0,-6-4-8 16,27-23 20-16,0 0-20 0,-26 17 21 0,-1-1-21 0,27-16 29 0,0 0-29 16,-26 12 29-16,1 0-29 0,25-12 35 15,0 0-35-15,-21 12 35 0,3 0-35 0,18-12 35 0,0 0-35 16,-10 9 35-16,10-9-35 0,0 0 40 0,0 0-40 15,0 0 40-15,0 0-40 0,0 0 37 0,0 0-37 16,8 0 38-16,5 0-38 0,-13 0 32 0,0 0-32 16,21-2 33-16,11-3-33 0,-32 5 26 0,0 0-26 15,35-5 27-15,0 3-27 0,-35 2 22 0,0 0-22 0,37 0 23 16,6 0-23-16,-43 0 18 0,0 0-18 0,46 0 18 16,-6 0-18-16,-40 0 13 0,0 0-13 0,34 2 13 15,-10 4-13-15,-24-6 9 0,0 0-9 0,23 11 10 16,0 4-10-16,-23-15 7 0,0 0-7 0,21 18 8 15,-5 4-8-15,-16-22 5 0,0 0-5 0,7 35 6 16,-8 10-6-16,1-45 4 0,0 0-4 0,-13 48 5 16,-10-6-5-16,23-42 4 0,0 0-4 0,-33 34 4 15,-11-4-4-15,44-30 5 0,0 0-5 0,-53 24 5 0,-7-5-5 16,60-19 7-16,0 0-7 0,-62 14 7 0,-7-4-7 16,69-10 7-16,0 0-7 0,-74 6 8 0,-2-6-8 15,76 0 8-15,0 0-8 0,-70-6 8 0,13-2-8 16,57 8 8-16,0 0-8 0,-41-14 8 0,17-10-8 15,24 24 0-15,0 0 0 0,-11-45 1 0,8-26-1 16,-1 0-978-16</inkml:trace>
  <inkml:trace contextRef="#ctx0" brushRef="#br0" timeOffset="176582.35">28952 7711 169 0,'0'0'0'0,"0"0"0"16,0 0 0-16,0 0 0 0,0 0 0 0,0 0 0 16,0 0 0-16,0 0 13 0,0 0-13 0,0 0 14 15,0 0-14-15,0 0 19 0,0 0-19 0,0 0 19 16,0 0-19-16,0 0 20 0,0 0-20 0,0 0 21 0,18 16-21 15,-18-16 18-15,0 0-18 0,0 0 18 0,7 10-18 16,-7-10 15-16,0 0-15 0,2 19 15 0,-4 14-15 16,2-33 11-16,0 0-11 0,-5 49 11 0,-4 11-11 15,9-60 11-15,0 0-11 0,-11 64 12 0,-1 0-12 16,12-64 14-16,0 0-14 0,-10 70 14 0,2-3-14 16,8-67 13-16,0 0-13 0,-1 66 13 0,1-6-13 15,0 1-270-15</inkml:trace>
  <inkml:trace contextRef="#ctx0" brushRef="#br0" timeOffset="177411.06">28529 8391 135 0,'0'0'0'0,"12"9"0"15,24 17 0-15,-36-26 6 0,0 0-6 0,51 33 6 16,11 3-6-16,-62-36 13 0,0 0-13 0,63 33 13 16,2-5-13-16,-65-28 19 0,0 0-19 0,66 21 19 15,-1-9-19-15,-65-12 22 0,0 0-22 0,65 7 22 16,4-6-22-16,-69-1 36 0,0 0-36 0,67-3 36 15,-5-7-36-15,-62 10 36 0,0 0-36 0,51-16 36 0,-12-6-36 16,-39 22 38-16,0 0-38 0,33-30 38 0,1-11-38 16,-34 41 36-16,0 0-36 0,26-52 37 0,-8-25-37 15,-18 77 34-15,0 0-34 0,11-81 35 0,-6-4-35 16,-5 85 30-16,0 0-30 0,0-95 31 0,-2-3-31 16,2 98 25-16,0 0-25 0,-7-101 26 0,-5-1-26 15,12 102 22-15,0 0-22 0,-18-92 23 0,-5 14-23 16,23 78 15-16,0 0-15 0,-26-72 16 0,-4 1-16 15,30 71 10-15,0 0-10 0,-34-59 10 0,-3 9-10 16,37 50 7-16,0 0-7 0,-44-35 7 0,-7 20-7 0,51 15 4 16,0 0-4-16,-53 12 5 0,-5 26-5 0,1 2-576 15</inkml:trace>
  <inkml:trace contextRef="#ctx0" brushRef="#br0" timeOffset="178085.89">30015 7590 483 0,'0'0'0'16,"0"0"0"-16,10-15 0 0,-10 15 15 0,0 0-15 16,9-12 15-16,-2-1-15 0,-7 13 19 15,0 0-19-15,4-12 20 0,3 0-20 0,-7 12 11 0,0 0-11 0,5-12 12 16,-7 3-12-16,2 9 7 0,0 0-7 0,-10 2 8 15,-13 12-8-15,23-14 5 0,0 0-5 16,-30 21 5-16,-4 3-5 0,34-24 2 0,0 0-2 0,-33 29 2 16,-1 4-2-16,34-33 3 0,0 0-3 0,-30 35 3 15,7-2-3-15,23-33 3 0,0 0-3 0,-15 33 4 16,6-6-4-16,9-27 5 0,0 0-5 0,-2 21 6 16,4-9-6-16,-2-12 6 0,0 0-6 0,5 7 6 15,2-3-6-15,-7-4 8 0,0 0-8 0,21 5 8 16,16-2-8-16,-37-3 7 0,0 0-7 0,46 12 7 15,4 1-7-15,-50-13 7 0,0 0-7 0,51 20 8 0,0 5-8 16,-51-25 3-16,0 0-3 0,51 29 3 0,-5 2-3 16,-46-31 1-16,0 0-1 0,37 26 1 0,-10 5-1 15,-27-31 0-15,0 0 0 0,15 35 0 0,-13-1 0 16,-2-34-5-16,0 0 5 0,-7 33-4 0,-7 2 4 16,14-35-10-16,0 0 10 0,-19 31-10 0,-4 5 10 15,0 2-438-15</inkml:trace>
  <inkml:trace contextRef="#ctx0" brushRef="#br0" timeOffset="178255.22">30825 7582 191 0,'0'0'0'16,"5"-7"0"-16,9-11 0 0,-14 18 0 0,0 0 0 0,16-19 0 15,-5 4 0-15,-1-1-84 0</inkml:trace>
  <inkml:trace contextRef="#ctx0" brushRef="#br0" timeOffset="178311.07">30719 7542 169 0,'0'0'0'0,"-11"5"0"16,-19 16 0-16,0 1-67 0</inkml:trace>
  <inkml:trace contextRef="#ctx0" brushRef="#br0" timeOffset="178342.99">30558 7623 135 0,'0'0'0'0,"0"0"0"15,4 16 0-15,-1-4-42 0</inkml:trace>
  <inkml:trace contextRef="#ctx0" brushRef="#br0" timeOffset="178625.23">30613 7659 236 0,'0'0'0'0,"11"0"0"15,19 0 0-15,-30 0 7 0,0 0-7 0,42 0 8 16,9 0-8-16,-51 0 18 0,0 0-18 0,58 0 19 16,6 7-19-16,-64-7 22 0,0 0-22 0,65 11 23 15,-8-1-23-15,-57-10 19 0,0 0-19 0,46 9 19 0,-15 3-19 16,-31-12 12-16,0 0-12 0,23 19 12 0,-9 7-12 16,-14-26 4-16,0 0-4 0,8 28 4 0,-14-1-4 15,6-27 0-15,0 0 0 0,-9 28 1 0,-3 1-1 16,12-29 0-16,0 0 0 0,-12 25 0 0,1-1 0 15,11-24-2-15,0 0 2 0,-7 19-1 0,4-2 1 0,3-17-3 16,0 0 3-16,1 12-2 0,5-7 2 16,-6-5-3-16,0 0 3 0,10 4-2 0,3-1 2 0,-13-3-2 15,0 0 2-15,24 0-2 0,17-3 2 0,-41 3-1 0,0 0 1 16,40-2 0-16,-11 0 0 0,-29 2 0 16,0 0 0-16,23-1 0 0,0-3 0 0,-23 4 0 0,0 0 0 15,19-7 1-15,-5 2-1 0,-14 5 3 16,0 0-3-16,9-7 4 0,-2 4-4 0,-7 3 7 0,0 0-7 15,0 0 8-15,9-7-8 0,0 0-247 0</inkml:trace>
  <inkml:trace contextRef="#ctx0" brushRef="#br0" timeOffset="179799.69">30276 7692 259 0,'0'0'0'0,"0"0"0"0,7 0 0 16,-7 0 6-16,0 0-6 0,0 0 7 0,0 0-7 15,0 0 15-15,0 0-15 0,0 0 16 0,0 0-16 16,0 0 12-16,0 0-12 0,0 0 12 0,4 7-12 0,-4-7 8 16,0 0-8-16,3 12 8 0,2 9-8 0,-5-21 7 15,0 0-7-15,11 24 7 0,0-6-7 0,-11-18 5 0,0 0-5 16,19 19 6-16,6 1-6 0,-25-20 8 0,0 0-8 15,30 23 8-15,3-1-8 0,-33-22 15 0,0 0-15 16,34 20 15-16,-6-8-15 0,-28-12 21 0,0 0-21 16,30 7 21-16,5 1-21 0,-35-8 21 0,0 0-21 0,34 9 21 15,-2 3-21-15,-1 0-314 0</inkml:trace>
  <inkml:trace contextRef="#ctx0" brushRef="#br0" timeOffset="181688.86">30740 7630 662 0,'0'0'0'0,"11"-2"0"15,12 1 0-15,-23 1 18 0,0 0-18 0,23 0 18 16,-4 0-18-16,-19 0 26 0,0 0-26 0,27 8 26 15,20 4-26-15,-47-12 22 0,0 0-22 0,50 18 23 16,-6 8-23-16,-44-26 24 0,0 0-24 0,37 32 25 16,-7 8-25-16,-30-40 28 0,0 0-28 0,24 42 28 15,-6-2-28-15,-18-40 36 0,0 0-36 0,9 33 36 16,-7-9-36-16,-2-24 41 0,0 0-41 0,-2 19 42 0,-2-5-42 16,4-14 38-16,0 0-38 0,-7 7 39 0,-1-6-39 15,8-1 36-15,0 0-36 0,-11-5 37 0,-1-10-37 16,12 15 37-16,0 0-37 0,-11-28 38 0,4-10-38 15,7 38 35-15,0 0-35 0,-4-44 35 0,4-4-35 16,0 48 31-16,0 0-31 0,4-50 31 0,1 1-31 16,-5 49 28-16,0 0-28 0,9-48 29 0,5-2-29 15,-14 50 26-15,0 0-26 0,18-50 27 0,-1 3-27 0,-17 47 23 16,0 0-23-16,20-37 23 0,-1 12-23 0,-19 25 14 16,0 0-14-16,21-23 15 0,4 6-15 0,-25 17 9 15,0 0-9-15,32-12 9 0,7 3-9 0,-39 9 2 0,0 0-2 16,44 0 3-16,4 3-3 0,-48-3-2 0,0 0 2 15,45 11-1-15,5 3 1 0,-50-14-15 0,0 0 15 16,42 17-15-16,-12-5 15 0,-30-12-34 0,0 0 34 16,27 12-33-16,-3 0 33 0,-24-12-48 0,0 0 48 15,23 16-47-15,-5-7 47 0,-18-9-40 0,0 0 40 0,14 12-39 16,-5-4 39-16,-9-8-31 0,0 0 31 0,7 12-31 16,0 7 31-16,-7-19-17 0,0 0 17 0,7 13-16 15,-2-5 16-15,-5-8-7 0,0 0 7 0,4 9-6 16,-2 1 6-16,-2-10-2 0,0 0 2 0,1 11-2 15,3-4 2-15,-4-7 0 0,0 0 0 0,0 0 0 16,11 5 0-16,-11-5 0 0,0 0 0 0,7 0 1 16,3-2-1-16,-10 2 4 0,0 0-4 0,25-10 5 15,19-13-5-15,-44 23 7 0,0 0-7 0,44-28 8 16,-12-4-8-16,-32 32 9 0,0 0-9 0,23-35 9 16,-5-5-9-16,-18 40 9 0,0 0-9 0,10-38 10 0,-10-2-10 15,0 40 10-15,0 0-10 0,-5-31 11 0,-11 7-11 16,16 24 10-16,0 0-10 0,-23-14 10 0,-9 7-10 15,32 7 10-15,0 0-10 0,-39 7 10 0,-5 10-10 16,44-17 9-16,0 0-9 0,-46 33 10 0,0 19-10 16,46-52 7-16,0 0-7 0,-42 57 8 0,2-1-8 15,40-56 10-15,0 0-10 0,-34 48 10 0,11-8-10 16,23-40 13-16,0 0-13 0,-14 36 14 0,12-8-14 0,2-28 13 16,0 0-13-16,5 21 13 0,6-4-13 0,-11-17 12 15,0 0-12-15,16 12 12 0,7-5-12 0,-23-7 11 16,0 0-11-16,37 2 11 0,21-7-11 0,-58 5 10 0,0 0-10 15,69-13 10-15,5-4-10 0,-74 17 8 16,0 0-8-16,73-19 8 0,-10-5-8 0,-63 24 8 0,0 0-8 16,55-21 8-16,-18 0-8 0,-37 21 7 0,0 0-7 15,32-19 8-15,1-5-8 0,-33 24 6 0,0 0-6 16,28-21 7-16,-10 9-7 0,-18 12 5 0,0 0-5 16,9-10 6-16,-9 10-6 0,0 0 5 0,0 0-5 0,-2-5 6 15,-5 8-6-15,7-3 5 0,0 0-5 0,-9 5 6 16,-1 6-6-16,10-11 6 0,0 0-6 0,-9 12 6 15,3 2-6-15,6-14 5 0,0 0-5 0,-3 10 6 16,3-10-6-16,0 0 4 0,0 0-4 0,5 9 5 16,-5-9-5-16,0 0 4 0,0 0-4 0,9-4 4 15,0 4-4-15,-9 0 4 0,0 0-4 0,26-12 4 16,22-9-4-16,-48 21 3 0,0 0-3 0,55-27 4 16,-9-6-4-16,-46 33 2 0,0 0-2 0,40-37 3 0,-3-6-3 15,-37 43 2-15,0 0-2 0,32-40 2 0,-9 4-2 16,-23 36 2-16,0 0-2 0,16-33 3 0,-2 4-3 15,-14 29 3-15,0 0-3 0,11-25 3 0,-8-2-3 16,-3 27 3-16,0 0-3 0,0-24 4 0,-3 3-4 16,3 21 3-16,0 0-3 0,-13-16 4 0,-6 9-4 15,19 7 5-15,0 0-5 0,-30 4 5 0,-11 11-5 16,41-15 4-16,0 0-4 0,-46 25 5 0,-8 7-5 16,54-32 5-16,0 0-5 0,-55 40 5 0,5 12-5 15,50-52 5-15,0 0-5 0,-40 54 6 0,13 3-6 0,27-57 3 0,0 0-3 16,-15 52 3-16,6-7-3 0,9-45 1 15,0 0-1-15,-2 38 1 0,9-9-1 0,-7-29 0 0,0 0 0 16,11 21 1-16,3-5-1 0,-14-16 0 0,0 0 0 16,19 3 0-16,6-3 0 0,-25 0 0 0,0 0 0 0,37-3 0 15,19-9 0-15,-56 12 0 0,0 0 0 16,59-19 0-16,-8-4 0 0,-51 23 1 0,0 0-1 0,46-31 2 16,0-12-2-16,-46 43 3 0,0 0-3 0,47-51 3 15,-1-4-3-15,-46 55 5 0,0 0-5 0,41-52 5 16,-6 14-5-16,-35 38 6 0,0 0-6 0,33-31 6 15,-1 7-6-15,-32 24 8 0,0 0-8 0,27-18 8 16,-13 6-8-16,-14 12 8 0,0 0-8 0,10-7 9 16,-10 7-9-16,0 0 6 0,0 0-6 0,9-3 6 15,-11 10-6-15,2-7 4 0,0 0-4 0,-3 12 4 16,-4 5-4-16,7-17 3 0,0 0-3 0,-5 19 3 16,3 0-3-16,2-19 2 0,0 0-2 0,2 21 3 15,3-7-3-15,-5-14 2 0,0 0-2 0,7 14 3 0,0-6-3 16,-7-8 3-16,0 0-3 0,5 9 4 0,-5-9-4 15,0 0 4-15,0 0-4 0,9 3 4 0,3-6-4 16,-12 3 7-16,0 0-7 0,29-12 7 0,17-7-7 16,-46 19 9-16,0 0-9 0,47-23 10 0,-6 1-10 15,-41 22 10-15,0 0-10 0,42-21 10 0,11-12-10 16,-53 33 11-16,0 0-11 0,57-27 12 0,-8 2-12 0,-49 25 9 16,0 0-9-16,44-20 10 0,-10 4-10 0,-34 16 8 15,0 0-8-15,26-12 9 0,-8 5-9 0,-18 7 7 16,0 0-7-16,17-2 7 0,1 2-7 0,-18 0 4 15,0 0-4-15,18 2 5 0,-2 5-5 0,-16-7 3 16,0 0-3-16,14 7 3 0,0 7-3 0,-14-14 1 16,0 0-1-16,16 19 2 0,1 1-2 0,-17-20 0 0,0 0 0 15,14 25 1-15,-3 2-1 0,-11-27 0 0,0 0 0 16,11 37 0-16,-1 11 0 0,1 1-1456 0</inkml:trace>
  <inkml:trace contextRef="#ctx0" brushRef="#br0" timeOffset="182679.84">30507 7554 292 0,'0'0'0'16,"0"0"0"-16,20-4 0 0,-20 4 22 0,0 0-22 15,14 0 23-15,-5-3-23 0,-9 3 22 0,0 0-22 16,8-2 22-16,5 1-22 0,-13 1 18 0,0 0-18 0,10-2 18 15,4 2-18-15,-14 0 18 0,0 0-18 0,13 0 19 16,-1 0-19-16,-12 0 28 0,0 0-28 0,16 8 29 16,3 8-29-16,-19-16 33 0,0 0-33 0,18 21 33 15,-7 0-33-15,-11-21 34 0,0 0-34 0,3 22 35 16,-10-1-35-16,7-21 28 0,0 0-28 0,-12 21 29 16,-6-1-29-16,18-20 22 0,0 0-22 0,-21 21 22 15,-4 3-22-15,25-24 19 0,0 0-19 0,-28 25 20 16,-2-3-20-16,30-22 15 0,0 0-15 0,-32 17 16 0,1-1-16 15,31-16 15-15,0 0-15 0,-30 9 16 0,1-1-16 16,29-8 15-16,0 0-15 0,-26 11 15 16,3-6-15-16,23-5 10 0,0 0-10 0,-20 7 10 0,5-7-10 15,15 0 1-15,0 0-1 0,-9 3 2 0,5 6-2 16,1-4-616-16</inkml:trace>
  <inkml:trace contextRef="#ctx0" brushRef="#br0" timeOffset="184091.91">29381 9643 158 0,'0'0'0'0,"0"0"0"0,13 3 0 16,-13-3 0-16,0 0 0 0,10 4 0 0,-1 3 0 15,-9-7 0-15,0 0 0 0,12 12 0 0,10 10 0 16,-22-22 8-16,0 0-8 0,21 24 9 0,-4 8-9 16,-17-32 33-16,0 0-33 0,15 34 33 0,-5 4-33 15,-10-38 51-15,0 0-51 0,4 42 52 0,-4-6-52 16,0-36 54-16,0 0-54 0,-2 42 55 0,-5 6-55 0,7-48 49 15,0 0-49-15,-12 47 49 0,-4-2-49 16,16-45 35-16,0 0-35 0,-18 36 36 0,2-12-36 0,16-24 36 16,0 0-36-16,-12 25 37 0,6-13-37 0,6-12 37 15,0 0-37-15,0 8 37 0,0-8-37 0,0 0 32 16,0 0-32-16,8 4 32 0,0-13-32 0,-8 9 26 0,0 0-26 16,25-15 27-16,21-10-27 0,-46 25 18 15,0 0-18-15,49-33 19 0,1-1-19 0,-50 34 13 0,0 0-13 16,46-36 13-16,-2-1-13 0,-44 37 9 0,0 0-9 15,42-36 10-15,-7 3-10 0,-35 33 4 0,0 0-4 16,32-31 5-16,0-2-5 0,-32 33 2 0,0 0-2 0,26-38 3 16,-8 2-3-16,-18 36 1 0,0 0-1 0,9-40 1 15,-11-9-1-15,2 49 0 0,0 0 0 0,-12-55 1 16,-9-2-1-16,21 57 0 0,0 0 0 0,-32-56 1 16,-9 10-1-16,41 46 0 0,0 0 0 0,-53-40 0 15,-19 7 0-15,72 33 0 0,0 0 0 0,-78-24 0 16,1 5 0-16,77 19 0 0,0 0 0 0,-82-12 0 15,3 8 0-15,79 4 1 0,0 0-1 0,-81 7 1 16,-4 9-1-16,85-16 1 0,0 0-1 0,-86 24 2 0,3 17-2 16,83-41 3-16,0 0-3 0,-80 61 4 0,3 24-4 15,77-85 4-15,0 0-4 0,-78 90 5 0,4 0-5 16,74-90 1-16,0 0-1 0,-64 93 2 0,20 4-2 16,44-97 0-16,0 0 0 0,-24 95 0 0,20-17 0 15,4-78 0-15,0 0 0 0,19 69 0 0,26-8 0 16,-45-61 0-16,0 0 0 0,60 57 0 0,12-3 0 0,-72-54 0 15,0 0 0-15,85 48 0 0,6-8 0 0,-91-40 0 16,0 0 0-16,101 31 0 0,15-7 0 0,-116-24 5 16,0 0-5-16,119 16 5 0,2-9-5 0,-121-7 14 15,0 0-14-15,120-2 14 0,0-10-14 0,-120 12 19 16,0 0-19-16,119-23 20 0,-3-8-20 0,-116 31 22 0,0 0-22 16,115-38 23-16,-9-7-23 0,-106 45 28 0,0 0-28 15,95-48 29-15,-12-8-29 0,-83 56 30 0,0 0-30 16,72-67 30-16,-5-20-30 0,-67 87 26 0,0 0-26 15,55-95 26-15,-14 4-26 0,-41 91 20 0,0 0-20 0,24-94 21 16,-17 1-21-16,-7 93 16 0,0 0-16 0,-10-92 17 16,-20 2-17-16,30 90 12 0,0 0-12 0,-46-76 12 15,-16 12-12-15,62 64 9 0,0 0-9 0,-79-54 9 16,-20 11-9-16,99 43 4 0,0 0-4 0,-111-37 5 16,-7 13-5-16,118 24 0 0,0 0 0 0,-124-8 0 15,-1 16 0-15,-2 4-1010 0</inkml:trace>
  <inkml:trace contextRef="#ctx0" brushRef="#br0" timeOffset="205768.09">30451 9368 281 0,'0'0'0'16,"0"0"0"-16,0 0 0 0,0 0 21 0,0 0-21 15,17-13 22-15,-17 13-22 0,0 0 58 0,0 0-58 16,16 0 58-16,4-7-58 0,-20 7 75 0,0 0-75 16,28-5 75-16,13 2-75 0,-41 3 51 0,0 0-51 15,37-5 52-15,-13 5-52 0,-24 0 40 0,0 0-40 0,25 1 40 16,5 3-40-16,-30-4 32 0,0 0-32 0,32 7 33 15,-2 3-33-15,-30-10 25 0,0 0-25 0,28 19 26 16,-2 5-26-16,-26-24 22 0,0 0-22 0,20 28 23 16,-10 5-23-16,-10-33 22 0,0 0-22 0,2 36 22 15,-2 2-22-15,0-38 22 0,0 0-22 0,0 38 23 16,-5 1-23-16,5-39 22 0,0 0-22 0,-7 34 23 16,0-6-23-16,7-28 21 0,0 0-21 0,-5 22 21 15,3-10-21-15,2-12 19 0,0 0-19 0,0 7 20 16,0-7-20-16,0 0 16 0,0 0-16 0,0 0 17 15,-2 7-17-15,2-7 16 0,0 0-16 0,0 0 16 0,-14-10-16 16,14 10 15-16,0 0-15 0,-9-17 16 0,0-9-16 16,9 26 19-16,0 0-19 0,-5-37 20 0,3-11-20 15,2 48 21-15,0 0-21 0,7-50 22 0,9-4-22 16,-16 54 20-16,0 0-20 0,23-50 20 0,4 8-20 16,-27 42 17-16,0 0-17 0,31-45 17 0,3 0-17 15,-34 45 13-15,0 0-13 0,30-38 13 0,-7 5-13 0,-23 33 8 16,0 0-8-16,19-26 8 0,-6 7-8 0,-13 19 4 15,0 0-4-15,7-12 4 0,-6 5-4 0,-1 7 1 16,0 0-1-16,0 0 1 0,-10 11-1 0,-1-3-1030 16</inkml:trace>
  <inkml:trace contextRef="#ctx0" brushRef="#br0" timeOffset="206342.11">31162 9319 572 0,'0'0'0'0,"0"0"0"15,12 5 0-15,-12-5 21 0,0 0-21 0,11 7 21 16,-2 2-21-16,-9-9 32 0,0 0-32 0,7 5 32 0,0 5-32 15,-7-10 31-15,0 0-31 0,7 9 31 16,0 0-31-16,-7-9 19 0,0 0-19 0,7 7 20 0,2 1-20 16,-9-8 15-16,0 0-15 0,10 7 15 0,3-2-15 15,-13-5 12-15,0 0-12 0,21 0 13 0,14 4-13 16,-35-4 9-16,0 0-9 0,37 0 10 0,-7-7-10 16,-30 7 8-16,0 0-8 0,29-12 9 0,-1-5-9 15,-28 17 7-15,0 0-7 0,28-28 7 0,-3-5-7 0,-25 33 7 16,0 0-7-16,17-40 7 0,-6-5-7 0,-11 45 8 15,0 0-8-15,3-45 8 0,-4 2-8 0,1 43 10 0,0 0-10 16,-6-42 10-16,-2 15-10 0,8 27 11 0,0 0-11 16,-13-25 12-16,-3 10-12 0,16 15 11 15,0 0-11-15,-17-9 11 0,-3 9-11 0,20 0 9 0,0 0-9 16,-24 4 9-16,-10 8-9 0,34-12 5 0,0 0-5 16,-39 24 5-16,-5 18-5 0,44-42 2 0,0 0-2 15,-44 51 3-15,3 7-3 0,41-58 1 0,0 0-1 0,-35 60 2 16,7-6-2-16,28-54 0 15,0 0 0-15,-21 48 1 0,7-8-1 0,14-40 0 0,0 0 0 0,-6 33 1 16,10-7-1-16,-4-26 0 0,0 0 0 16,12 22 1-16,9 3-1 0,-21-25 1 0,0 0-1 0,36 19 2 15,15-12-2-15,-51-7 4 0,0 0-4 0,63-4 4 16,15-11-4-16,-78 15 10 0,0 0-10 0,81-21 10 16,-7-3-10-16,-74 24 18 0,0 0-18 0,62-19 19 15,-18 10-19-15,2-3-755 0</inkml:trace>
  <inkml:trace contextRef="#ctx0" brushRef="#br0" timeOffset="208127.45">31718 8916 796 0,'0'0'0'0,"0"0"0"0,0 0 0 16,0 0 26-16,0 0-26 0,18 7 26 0,-18-7-26 15,0 0 47-15,0 0-47 0,10 10 47 0,-1 1-47 16,-9-11 67-16,0 0-67 0,11 20 67 0,-1 17-67 15,-10-37 57-15,0 0-57 0,12 52 57 0,3 13-57 16,-15-65 48-16,0 0-48 0,12 73 48 0,-5 3-48 0,-7-76 48 16,0 0-48-16,0 73 49 0,-7-6-49 0,7-67 44 15,0 0-44-15,-11 78 45 0,1 7-45 16,10-85 30-16,0 0-30 0,-7 81 31 0,7-10-31 0,0-71 25 16,0 0-25-16,3 63 25 0,3-8-25 0,-6-55 15 15,0 0-15-15,10 50 15 0,8-5-15 0,-18-45 10 0,0 0-10 16,17 35 11-16,-6-20-11 0,-11-15 5 0,0 0-5 15,5 9 6-15,-5-9-6 0,0 0-1174 0</inkml:trace>
  <inkml:trace contextRef="#ctx0" brushRef="#br0" timeOffset="209073.12">31571 9177 662 0,'0'0'0'0,"4"-7"0"16,3-8 0-16,-7 15 9 0,0 0-9 0,14-25 9 15,4-7-9-15,-18 32 18 0,0 0-18 0,19-30 18 0,2 11-18 16,-21 19 40-16,0 0-40 0,30-21 40 0,14-3-40 16,-44 24 38-16,0 0-38 0,43-21 39 15,-13 14-39-15,-30 7 42 0,0 0-42 0,28-5 43 0,-1 10-43 16,-27-5 39-16,0 0-39 0,26 7 40 0,-1 7-40 15,-25-14 30-15,0 0-30 0,26 23 31 0,-3 10-31 16,-23-33 28-16,0 0-28 0,16 38 28 0,-9 5-28 16,-7-43 28-16,0 0-28 0,0 40 29 0,-5-2-29 0,5-38 26 15,0 0-26-15,-9 34 27 0,-3-1-27 0,12-33 23 16,0 0-23-16,-15 28 24 0,0-4-24 0,15-24 25 16,0 0-25-16,-16 21 26 0,5-5-26 0,11-16 20 0,0 0-20 15,-2 8 21-15,2-8-21 0,0 0 17 0,0 0-17 16,14 5 17-16,20-10-17 0,-34 5 14 15,0 0-14-15,48-19 14 0,13-14-14 0,-61 33 12 0,0 0-12 16,73-41 12-16,4-11-12 0,-77 52 11 0,0 0-11 16,82-56 11-16,-7 6-11 0,-75 50 7 0,0 0-7 0,62-48 7 15,-21 17-7-15,-41 31 7 0,0 0-7 0,32-21 7 16,-6 2-7-16,-26 19 8 0,0 0-8 0,21-12 8 16,-7 7-8-16,-14 5 8 0,0 0-8 0,0 0 8 15,0 0-8-15,0 0 8 0,0 0-8 0,-17 6 9 16,-12 19-9-16,29-25 7 0,0 0-7 0,-37 36 7 15,-10 18-7-15,47-54 7 0,0 0-7 0,-50 57 7 16,8-2-7-16,42-55 6 0,0 0-6 0,-35 45 6 16,8-12-6-16,27-33 5 0,0 0-5 0,-19 24 5 15,10-5-5-15,9-19 4 0,0 0-4 0,-2 9 4 16,2-9-4-16,0 0 4 0,0 0-4 0,9 5 4 0,5-10-4 16,-14 5 3-16,0 0-3 0,27-12 4 0,11-9-4 15,-38 21 3-15,0 0-3 0,39-24 4 0,-12 0-4 16,-27 24 3-16,0 0-3 0,21-28 4 0,-3-5-4 15,-18 33 2-15,0 0-2 0,14-36 2 0,-4-1-2 16,-10 37 2-16,0 0-2 0,6-39 2 0,-5 6-2 0,-1 33 2 16,0 0-2-16,0-28 3 0,2 7-3 0,-2 21 2 15,0 0-2-15,5-21 2 0,1 6-2 16,-6 15 3-16,0 0-3 0,7-12 3 0,0 0-3 0,-7 12 3 16,0 0-3-16,5-11 4 0,-5 11-4 0,0 0 3 15,0 0-3-15,12-8 4 0,-12 8-4 0,0 0 4 16,0 0-4-16,15-2 4 0,4 4-4 0,-19-2 3 15,0 0-3-15,25 3 4 0,-2 2-4 0,-23-5 1 0,0 0-1 16,21 14 2-16,4 10-2 0,-25-24 1 0,0 0-1 0,22 30 1 16,-6-3-1-16,-16-27 0 0,0 0 0 0,9 30 1 15,-7 1-1-15,-2-31 0 0,0 0 0 0,0 24 0 16,0-6 0-16,0-18 0 0,0 0 0 0,-2 10 0 16,2-10 0-16,0 0 0 0,0 0 0 0,-14 5 0 15,2-12 0-15,12 7 0 0,0 0 0 0,-14-14 0 16,-2-17 0-16,16 31 1 0,0 0-1 0,-16-33 1 15,3 0-1-15,13 33 3 0,0 0-3 0,-7-34 4 16,7-3-4-16,0 37 6 0,0 0-6 0,9-41 6 16,9-2-6-16,-18 43 8 0,0 0-8 0,23-42 9 15,5 6-9-15,-28 36 6 0,0 0-6 0,30-28 7 16,2 11-7-16,-32 17 0 0,0 0 0 0,28-12 1 0,-7 1-1 16,0 3-1279-16</inkml:trace>
  <inkml:trace contextRef="#ctx0" brushRef="#br0" timeOffset="209567.06">32999 7893 667 0,'0'0'0'0,"0"0"82"0,0 0-82 0,7 21 83 16,2 0-83-16,-9-21 46 0,0 0-46 0,7 24 46 15,-7 7-46-15,0-31 45 0,0 0-45 0,-5 36 46 16,-6 9-46-16,11-45 35 0,0 0-35 0,-16 57 35 16,-7 21-35-16,23-78 38 0,0 0-38 0,-24 87 39 15,-3 3-39-15,27-90 39 0,0 0-39 0,-21 88 40 16,3 0-40-16,18-88 40 0,0 0-40 0,-10 90 40 16,4-5-40-16,6-85 37 0,0 0-37 0,2 76 37 0,5-13-37 15,-7-63 32-15,0 0-32 0,11 55 32 0,5-12-32 16,-16-43 26-16,0 0-26 0,16 33 26 0,-2-12-26 15,-14-21 30-15,0 0-30 0,17 9 30 0,6-3-30 16,-23-6 28-16,0 0-28 0,34-6 28 0,12-12-28 16,-46 18 24-16,0 0-24 0,46-22 25 0,-6-3-25 15,-40 25 13-15,0 0-13 0,37-25 14 0,-1-7-14 16,-36 32 0-16,0 0 0 0,28-32 1 0,-7-5-1 0,0 1-1218 16</inkml:trace>
  <inkml:trace contextRef="#ctx0" brushRef="#br0" timeOffset="209795.01">32687 8644 1124 0,'47'-7'0'0,"-47"7"14"0,0 0-14 0,89-17 15 16,-6-2-15-16,-83 19 0 0,0 0 0 0,68-17 1 16,-11 4-1-16,-57 13-23 0,0 0 23 0,46-12-22 15,-9-3 22-15,0-1-772 0</inkml:trace>
  <inkml:trace contextRef="#ctx0" brushRef="#br0" timeOffset="-206208.17">31141 12924 247 0,'0'0'0'0,"0"0"0"0,0 0 0 0,0 0 10 16,0 0-10-16,0 0 11 0,0 0-11 0,0 0 73 0,0 0-73 15,0 0 74-15,-6-19-74 0,6 19 79 0,0 0-79 16,2-7 80-16,-2-2-80 0,0 9 70 0,0 0-70 16,0-12 71-16,0-5-71 0,0 17 46 0,0 0-46 0,-2-24 46 15,-1-6-46-15,3 30 36 0,0 0-36 16,-4-36 36-16,1-6-36 0,3 42 25 0,0 0-25 0,-4-43 25 15,1 1-25-15,3 42 17 0,0 0-17 0,0-36 17 16,3 7-17-16,-3 29 10 0,0 0-10 0,6-19 10 16,-1 0-10-16,-5 19 7 0,0 0-7 0,9-16 8 15,5 2-8-15,-14 14 8 0,0 0-8 0,18-19 8 16,3 2-8-16,-21 17 9 0,0 0-9 0,23-12 10 16,-2 1-10-16,-21 11 13 0,0 0-13 0,25-7 13 15,6 2-13-15,-31 5 20 0,0 0-20 0,32-5 20 0,-5 2-20 16,-27 3 18-16,0 0-18 0,24 3 18 0,13 9-18 15,-37-12 16-15,0 0-16 0,36 21 16 0,-10 7-16 16,-26-28 13-16,0 0-13 0,18 39 14 0,-9 15-14 16,-9-54 12-16,0 0-12 0,0 68 12 0,-13 1-12 15,13-69 11-15,0 0-11 0,-23 69 11 0,-9-7-11 16,32-62 8-16,0 0-8 0,-38 64 9 0,-6 4-9 0,44-68 7 16,0 0-7-16,-46 67 7 0,2-1-7 15,44-66 5-15,0 0-5 0,-39 61 6 0,5-9-6 0,34-52 4 16,0 0-4-16,-28 39 5 0,3-6-5 0,25-33 3 15,0 0-3-15,-21 21 4 0,7-2-4 16,14-19 2-16,0 0-2 0,-12 14 2 0,1-2-2 0,11-12 2 16,0 0-2-16,-7 10 2 0,0-1-2 0,7-9 1 15,0 0-1-15,0 0 2 0,-5 5-2 0,5-5 1 16,0 0-1-16,0 0 2 0,0 0-2 0,0 0 1 0,0 0-1 16,8-8 1-16,1 1-1 0,-9 7 1 0,0 0-1 15,14-9 1-15,6-3-1 0,-20 12 1 0,0 0-1 0,28-17 1 16,11-8-1-16,-39 25 1 0,0 0-1 0,47-27 1 15,10-4-1-15,-57 31 0 0,0 0 0 0,62-33 1 16,7-2-1-16,-69 35 0 0,0 0 0 0,68-36 0 16,-6-2 0-16,-62 38 1 0,0 0-1 0,62-37 1 15,1 10-1-15,-63 27 1 0,0 0-1 0,71-26 2 16,3 1-2-16,-74 25 8 0,0 0-8 0,73-22 8 16,-10 5-8-16,-63 17 19 0,0 0-19 0,57-14 19 15,-12 5-19-15,-45 9 21 0,0 0-21 0,41-7 21 16,-6 0-21-16,-35 7 18 0,0 0-18 0,30-5 19 0,-12 3-19 15,-18 2 13-15,0 0-13 0,12-1 14 16,-5-3-14-16,-7 4 5 0,0 0-5 0,0 0 5 0,0 0-5 16,0 0 0-16,0 0 0 0,-8 7 1 0,8-7-1 15,0 0-1063-15</inkml:trace>
  <inkml:trace contextRef="#ctx0" brushRef="#br0" timeOffset="-202003.42">30797 10304 807 0,'0'0'0'15,"0"0"0"-15,0 0 0 0,0 0 17 0,0 0-17 16,0 0 18-16,0 0-18 0,0 0 44 0,0 0-44 0,-18-4 44 16,13 13-44-16,5-9 37 0,0 0-37 0,-6 12 37 15,3-5-37-15,3-7 34 0,0 0-34 0,-2 17 34 16,0 16-34-16,2-33 19 0,0 0-19 0,2 42 20 15,7 6-20-15,-9-48 13 0,0 0-13 0,12 56 14 16,1 9-14-16,-13-65 8 0,0 0-8 0,14 76 9 16,3 18-9-16,-17-94 8 0,0 0-8 0,20 104 9 15,6 5-9-15,-26-109 8 0,0 0-8 0,29 112 9 16,-1 1-9-16,-28-113 8 0,0 0-8 0,26 114 8 16,-6-12-8-16,-20-102 7 0,0 0-7 0,16 97 7 15,-8-4-7-15,-8-93 5 0,0 0-5 0,4 89 6 0,-8-10-6 16,4-79 3-16,0 0-3 0,-7 61 4 0,0-21-4 15,0 1-868-15</inkml:trace>
  <inkml:trace contextRef="#ctx0" brushRef="#br0" timeOffset="-201505.74">30663 11602 494 0,'0'0'0'0,"0"0"0"16,12-11 0-16,-12 11 35 0,0 0-35 0,10-8 35 15,-2 2-35-15,-8 6 64 0,0 0-64 0,0 0 64 16,0 0-64-16,0 0 25 0,0 0-25 0,7 13 25 16,-4 2-25-16,-3-15 12 0,0 0-12 0,4 23 13 15,-3 3-13-15,-1-26 7 0,0 0-7 0,4 29 8 16,3 7-8-16,-7-36 11 0,0 0-11 0,11 40 12 0,3-4-12 15,-14-36 15-15,0 0-15 0,17 37 15 0,1-9-15 16,-18-28 16-16,0 0-16 0,18 25 17 0,-2-5-17 16,-16-20 23-16,0 0-23 0,15 13 24 0,1-2-24 15,-16-11 24-15,0 0-24 0,25 0 25 0,12-12-25 16,-37 12 25-16,0 0-25 0,39-32 25 0,0-14-25 0,-39 46 22 16,0 0-22-16,40-59 23 0,1-10-23 0,-41 69 18 15,0 0-18-15,40-68 18 0,3 9-18 0,-43 59 3 16,0 0-3-16,42-60 4 0,-1-1-4 0,-1 1-767 0</inkml:trace>
  <inkml:trace contextRef="#ctx0" brushRef="#br0" timeOffset="-197169.44">31668 10338 259 0,'0'0'0'0,"0"0"0"0,15 56 0 16,-15-56 8-16,0 0-8 0,15 60 8 0,3 16-8 16,-18-76 32-16,0 0-32 0,20 84 32 0,-3 0-32 15,-17-84 42-15,0 0-42 0,20 97 43 0,4 14-43 16,-24-111 65-16,0 0-65 0,29 118 66 0,2-1-66 15,-31-117 47-15,0 0-47 0,34 123 48 0,-1 2-48 16,-33-125 47-16,0 0-47 0,39 133 48 0,0 7-48 16,-39-140 44-16,0 0-44 0,39 142 45 0,-4-2-45 15,-35-140 51-15,0 0-51 0,35 144 52 0,-1 3-52 16,-34-147 47-16,0 0-47 0,26 151 47 0,-1-3-47 16,-25-148 44-16,0 0-44 0,21 134 45 0,4-17-45 0,-25-117 42 15,0 0-42-15,25 118 43 0,-1 5-43 0,-24-123 38 0,0 0-38 16,23 111 38-16,-3-14-38 0,-20-97 32 0,0 0-32 15,17 86 33-15,-2-3-33 0,-15-83 32 0,0 0-32 16,10 73 32-16,-3-4-32 0,-7-69 26 0,0 0-26 16,5 57 26-16,1-12-26 0,-6-45 22 15,0 0-22-15,5 35 23 0,0-11-23 0,-5-24 18 0,0 0-18 0,4 17 18 16,-2-5-18-16,-2-12 8 0,0 0-8 0,3 9 9 16,-3-9-9-16,0 0-1110 0</inkml:trace>
  <inkml:trace contextRef="#ctx0" brushRef="#br0" timeOffset="-195788.38">32231 14554 371 0,'0'0'0'0,"0"0"0"0,0 0 0 0,0 0 2 16,0 0-2-16,-8 9 3 0,8-9-3 0,0 0 22 15,0 0-22-15,0 15 22 0,0 1-22 0,0-16 41 16,0 0-41-16,0 21 41 0,-4 3-41 0,4-24 46 15,0 0-46-15,-5 27 47 0,-1 5-47 0,6-32 55 16,0 0-55-16,-3 33 56 0,1 5-56 0,2-38 52 0,0 0-52 16,-2 39 53-16,2 6-53 0,0-45 58 0,0 0-58 15,2 40 58-15,2-12-58 0,-4-28 50 0,0 0-50 16,1 22 50-16,-1-4-50 0,0-18 42 0,0 0-42 16,0 10 43-16,0-10-43 0,0 0 34 0,0 0-34 0,0 0 35 15,6-21-35-15,-6 21 27 0,0 0-27 0,10-27 28 16,10-11-28-16,-20 38 21 0,0 0-21 0,24-39 21 15,5 7-21-15,-29 32 16 0,0 0-16 0,30-30 17 16,0 4-17-16,-30 26 18 0,0 0-18 0,30-24 18 16,0 1-18-16,-30 23 19 0,0 0-19 0,30-19 19 15,1 4-19-15,-31 15 11 0,0 0-11 0,30-14 11 16,-3 2-11-16,-27 12 6 0,0 0-6 0,25-10 6 0,-1 3-6 16,-24 7 3-16,0 0-3 0,23-4 3 0,-7 2-3 15,-16 2 3-15,0 0-3 0,14 2 3 0,-1 5-3 16,-13-7 3-16,0 0-3 0,12 10 4 0,0 4-4 15,-12-14 2-15,0 0-2 0,9 23 2 0,-7 11-2 16,-2-34 1-16,0 0-1 0,-4 37 2 0,-3-6-2 16,7-31 0-16,0 0 0 0,-10 29 1 0,-1 1-1 15,11-30 0-15,0 0 0 0,-10 29 1 0,-3-1-1 16,13-28-2-16,0 0 2 0,-16 26-1 0,-1-4 1 16,17-22-11-16,0 0 11 0,-18 21-10 0,-1 0 10 0,-1 0-1008 15</inkml:trace>
  <inkml:trace contextRef="#ctx0" brushRef="#br0" timeOffset="-195360.37">32203 14473 695 0,'0'0'0'0,"9"-6"0"0,12-4 0 0,-21 10 0 15,0 0 0-15,30-19 0 0,9-9 0 0,-39 28 0 16,0 0 0-16,41-31 0 0,-3 0 0 0,-38 31 0 15,0 0 0-15,32-24 0 0,-14 10 0 0,1 0-462 0</inkml:trace>
  <inkml:trace contextRef="#ctx0" brushRef="#br0" timeOffset="-194708.65">32148 13690 718 0,'0'0'0'0,"0"0"0"16,8 13 0-16,-8-13 18 0,0 0-18 15,5 8 18-15,-5-8-18 0,0 0 42 0,0 0-42 0,7 12 42 16,5-1-42-16,-12-11 51 0,0 0-51 0,18 14 52 16,5 5-52-16,-23-19 54 0,0 0-54 0,21 17 55 15,-3 2-55-15,-18-19 47 0,0 0-47 0,12 12 47 16,-5-5-47-16,-7-7 38 0,0 0-38 0,0 0 38 16,12 9-38-16,-12-9 35 0,0 0-35 0,13 1 35 15,4 1-35-15,-17-2 25 0,0 0-25 0,29-5 26 16,9-9-26-16,-38 14 19 0,0 0-19 0,38-22 20 15,-7-4-20-15,-31 26 12 0,0 0-12 0,27-28 12 0,-8 2-12 16,-19 26 10-16,0 0-10 0,14-24 10 0,-3 1-10 16,-11 23 6-16,0 0-6 0,9-17 7 0,-2 7-7 15,0-1-1018-15</inkml:trace>
  <inkml:trace contextRef="#ctx0" brushRef="#br0" timeOffset="-193881.67">32471 9627 348 0,'0'0'0'0,"0"0"0"16,0 0 0-16,0 0 42 0,0 0-42 0,0 0 42 16,-19 21-42-16,19-21 61 0,0 0-61 0,-2 12 61 15,2 0-61-15,0-12 49 0,0 0-49 0,0 12 50 16,0 4-50-16,0-16 45 0,0 0-45 0,0 17 46 15,2 0-46-15,-2-17 38 0,0 0-38 0,2 23 38 16,0 8-38-16,-2-31 29 0,0 0-29 0,1 33 29 0,1 7-29 16,-2-40 22-16,0 0-22 0,4 40 22 0,1 11-22 15,-5-51 15-15,0 0-15 0,9 56 16 0,5 3-16 16,-14-59 12-16,0 0-12 0,16 52 13 0,-2-7-13 16,-14-45 11-16,0 0-11 0,12 36 11 0,-5-7-11 15,-7-29 8-15,0 0-8 0,2 26 9 0,-6-3-9 0,4-23 8 16,0 0-8-16,-7 22 8 0,-1 4-8 0,-1 0-715 15</inkml:trace>
  <inkml:trace contextRef="#ctx0" brushRef="#br0" timeOffset="-193296.22">32500 10378 135 0,'0'0'0'0,"0"0"0"0,16 12 0 0,-16-12 7 15,0 0-7-15,14 16 8 0,2-4-8 0,-16-12 11 16,0 0-11-16,19 9 12 0,6-1-12 0,-25-8 11 0,0 0-11 16,23 7 11-16,-8-2-11 0,-15-5 16 0,0 0-16 15,13 4 17-15,-1-1-17 0,-12-3 23 0,0 0-23 16,11 2 23-16,-4 2-23 0,-7-4 35 0,0 0-35 0,0 0 35 15,9 3-35-15,-9-3 39 0,0 0-39 0,8-3 39 16,12-11-39-16,-20 14 43 0,0 0-43 0,26-23 44 16,1-5-44-16,-27 28 42 0,0 0-42 0,28-25 43 15,2-8-43-15,-30 33 35 0,0 0-35 0,32-33 36 16,0-4-36-16,-32 37 23 0,0 0-23 0,31-36 24 16,-2 1-24-16,-3 3-474 0</inkml:trace>
  <inkml:trace contextRef="#ctx0" brushRef="#br0" timeOffset="-191088.99">32918 11288 556 0,'0'0'0'0,"0"0"26"0,0 0-26 0,-5-24 26 15,-4 10-26-15,9 14 25 0,0 0-25 0,-9-12 25 16,2 4-25-16,7 8 28 0,0 0-28 0,0 0 29 0,-9-7-29 16,9 7 35-16,0 0-35 0,0 0 35 0,-14-7-35 15,14 7 34-15,0 0-34 0,-11-5 34 0,-1 1-34 16,12 4 34-16,0 0-34 0,-16 0 34 0,-3 2-34 15,19-2 30-15,0 0-30 0,-21 5 31 0,-2 7-31 16,23-12 25-16,0 0-25 0,-25 21 26 0,0 10-26 16,25-31 20-16,0 0-20 0,-23 36 20 0,4 4-20 15,19-40 18-15,0 0-18 0,-18 42 18 0,6-6-18 0,12-36 15 16,0 0-15-16,-9 31 15 0,2-1-15 16,7-30 15-16,0 0-15 0,-2 24 15 0,6-12-15 0,-4-12 13 15,0 0-13-15,7 12 13 0,2-3-13 16,-9-9 8-16,0 0-8 0,15 10 9 0,10 2-9 0,-25-12 2 15,0 0-2-15,23 14 3 0,-2-2-3 0,-21-12 0 0,0 0 0 16,25 12 1-16,10 6-1 0,-35-18 0 0,0 0 0 16,36 15 0-16,-12-3 0 0,-24-12-1 0,0 0 1 15,25 19 0-15,7 9 0 0,-32-28-1 0,0 0 1 16,30 33 0-16,-9-9 0 0,-21-24 0 0,0 0 0 0,16 21 0 16,-2 1 0-16,-14-22 0 0,0 0 0 0,14 23 0 15,-2-4 0-15,-12-19 1 0,0 0-1 0,9 17 1 16,-3 4-1-16,-6-21 3 0,0 0-3 0,3 23 3 15,-5-8-3-15,2-15 5 0,0 0-5 0,-7 17 5 16,-7-1-5-16,14-16 6 0,0 0-6 0,-19 14 7 16,-4 0-7-16,23-14 7 0,0 0-7 0,-23 12 7 15,-5-4-7-15,28-8 7 0,0 0-7 0,-30 6 7 16,3-6-7-16,27 0 5 0,0 0-5 0,-23-4 5 0,6-1-5 16,17 5 3-16,0 0-3 0,-15-5 3 0,3 1-3 15,12 4 2-15,0 0-2 0,-7-5 3 0,7-2-3 16,0 7 2-16,0 0-2 0,12-19 2 15,15-10-2-15,-27 29 2 0,0 0-2 0,33-37 2 0,8-11-2 16,-41 48 1-16,0 0-1 0,48-55 2 0,3-4-2 16,-51 59 1-16,0 0-1 0,54-56 1 0,-1 3-1 15,-53 53 1-15,0 0-1 0,52-49 1 0,-10 6-1 16,-42 43 7-16,0 0-7 0,32-43 8 0,-8-2-8 0,-24 45 18 16,0 0-18-16,13-44 19 0,-13 8-19 0,0 36 23 15,0 0-23-15,-14-31 23 0,-16 2-23 0,30 29 28 16,0 0-28-16,-41-19 28 0,-17 12-28 0,58 7 27 0,0 0-27 15,-67 5 27-15,-9 10-27 0,76-15 19 0,0 0-19 16,-78 23 19-16,1 3-19 0,77-26 12 0,0 0-12 16,-71 31 12-16,13 11-12 0,1-1-1126 0</inkml:trace>
  <inkml:trace contextRef="#ctx0" brushRef="#br0" timeOffset="-141470">15682 16837 427 0,'0'0'0'0,"0"0"0"0,24-16 0 16,-24 16 26-16,0 0-26 0,27-17 26 0,5-9-26 15,-32 26 64-15,0 0-64 0,38-33 64 0,8-3-64 16,-46 36 79-16,0 0-79 0,58-42 80 0,15-5-80 16,-73 47 71-16,0 0-71 0,81-45 71 0,9 5-71 15,-90 40 38-15,0 0-38 0,95-34 39 16,2 8-39-16,-97 26 41 0,0 0-41 0,101-23 41 0,-8 11-41 0,-93 12 34 15,0 0-34-15,76 0 34 0,-19 12-34 0,-57-12 32 16,0 0-32-16,37 26 32 0,-23 14-32 0,-14-40 35 16,0 0-35-16,-5 61 35 0,-18 24-35 0,23-85 31 15,0 0-31-15,-34 84 31 0,-12-8-31 0,46-76 26 0,0 0-26 16,-46 71 26-16,2 2-26 0,44-73 16 0,0 0-16 16,-31 62 16-16,15-15-16 0,16-47 13 0,0 0-13 15,1 42 14-15,19-1-14 0,-20-41 9 0,0 0-9 16,33 33 10-16,13-16-10 0,-46-17 7 0,0 0-7 15,53 7 7-15,11-5-7 0,-64-2 2 0,0 0-2 16,69 2 3-16,6-2-3 0,-75 0 1 0,0 0-1 16,83 0 2-16,2 2-2 0,-85-2 0 0,0 0 0 0,72 6 1 15,-13 7-1-15,-59-13 0 0,0 0 0 16,39 15 0-16,-20 4 0 0,-19-19 0 0,0 0 0 16,-2 33 0-16,-21 21 0 0,23-54 0 0,0 0 0 0,-40 62 0 15,-19 5 0-15,59-67 0 0,0 0 0 0,-70 70 0 16,-10-8 0-16,80-62 0 0,0 0 0 0,-74 52 1 15,16-17-1-15,58-35 1 0,0 0-1 0,-48 24 1 16,15-9-1-16,33-15 0 0,0 0 0 0,-23-1 0 0,14-22 0 16,0 2-1056-16</inkml:trace>
  <inkml:trace contextRef="#ctx0" brushRef="#br0" timeOffset="-140900.64">16384 15786 774 0,'0'0'0'0,"-7"-7"0"0,-18-8 0 0,25 15 33 0,0 0-33 15,-32-12 33-15,-8 10-33 0,40 2 60 0,0 0-60 16,-51 7 60-16,-13 17-60 0,64-24 30 0,0 0-30 15,-72 38 30-15,-8 14-30 0,80-52 32 0,0 0-32 16,-72 64 32-16,7 9-32 0,65-73 32 0,0 0-32 16,-57 98 32-16,10 32-32 0,47-130 29 0,0 0-29 15,-34 152 29-15,13 37-29 0,21-189 28 0,0 0-28 16,-4 222 28-16,22 23-28 0,-18-245 24 0,0 0-24 0,32 253 24 16,14-4-24-16,-46-249 19 0,0 0-19 0,67 232 19 15,21-17-19-15,-88-215 17 0,0 0-17 0,101 185 18 16,17-33-18-16,-118-152 14 0,0 0-14 0,129 137 15 15,15-13-15-15,-144-124 11 0,0 0-11 0,141 96 11 16,1-31 8-16,-15-32 1 16,-2-33 8-16,-12-36 1 0,-12-32 5 15,-6-27 1 1,-2-31-35-16,-93 126 41 0,0 0-41 0,78-158 41 0,-20-34-41 16,-58 192 38-16,0 0-38 0,44-216 39 0,-15-18-39 15,-29 234 49-15,0 0-49 0,14-238 49 0,-16 4-49 16,2 234 52-16,0 0-52 0,-19-232 52 0,-24-2-52 15,43 234 44-15,0 0-44 0,-63-219 44 0,-24 20-44 16,87 199 39-16,0 0-39 0,-97-165 40 0,-12 34-40 16,109 131 20-16,0 0-20 0,-119-109 21 0,-9 12-21 0,128 97 10 15,0 0-10-15,-127-64 11 0,12 33-11 0,115 31 6 16,0 0-6-16,-108 6 6 0,18 38-6 0,90-44 0 16,0 0 0-16,-69 78 0 0,25 32 0 0,44-110-1 0,0 0 1 15,-24 130-1-15,8 24 1 0,2-2-1590 0</inkml:trace>
  <inkml:trace contextRef="#ctx0" brushRef="#br0" timeOffset="-135255.27">18403 16283 1087 0,'0'0'0'0,"0"0"0"0,-11-30 0 0,11 30 39 15,0 0-39-15,-14-27 40 0,-4-8-40 0,18 35 85 16,0 0-85-16,-24-31 86 0,-4 12-86 0,28 19 81 15,0 0-81-15,-27-10 82 0,8 6-82 0,19 4 42 0,0 0-42 16,-14 5 43-16,5 7-43 0,9-12 23 0,0 0-23 16,-9 28 23-16,5 21-23 0,4-49 21 0,0 0-21 15,4 53 22-15,5 3-22 0,-9-56 19 0,0 0-19 16,19 53 19-16,15 3-19 0,-34-56 13 0,0 0-13 16,40 57 14-16,6 5-14 0,-46-62 12 0,0 0-12 15,48 57 12-15,-1-14-12 0,-47-43 8 0,0 0-8 16,36 33 8-16,-13-14-8 0,-23-19 10 0,0 0-10 15,16 9 10-15,-6-9-10 0,-10 0 11 0,0 0-11 16,0-12 11-16,-12-12-11 0,12 24 13 0,0 0-13 16,-21-38 13-16,-6-18-13 0,27 56 16 0,0 0-16 0,-28-60 16 15,1 4-16-15,27 56 12 0,0 0-12 0,-19-57 13 16,1 0-13-16,18 57 13 0,0 0-13 16,-5-59 13-16,5-1-13 0,0 60 13 0,0 0-13 0,9-51 14 15,14 13-14-15,-23 38 12 0,0 0-12 0,25-26 13 0,5 13-13 16,-30 13 9-16,0 0-9 0,26-6 10 0,-7 12-10 15,-19-6 6-15,0 0-6 0,23 22 7 0,11 23-7 16,-34-45 4-16,0 0-4 0,37 57 4 0,-4 2-4 16,-33-59 1-16,0 0-1 0,36 57 2 0,4-5-2 15,-40-52 2-15,0 0-2 0,39 43 2 0,-9-10-2 16,-30-33 2-16,0 0-2 0,30 19 3 0,7-10-3 0,-37-9 4 16,0 0-4-16,36-7 5 0,-10-17-5 15,-26 24 6-15,0 0-6 0,23-42 7 0,-4-12-7 0,-19 54 9 16,0 0-9-16,14-64 9 0,-1-12-9 0,-13 76 8 15,0 0-8-15,10-71 8 0,-1 13-8 0,-9 58 8 16,0 0-8-16,7-47 8 0,2 14-8 0,-9 33 7 0,0 0-7 16,9-23 8-16,-2 10-8 0,-7 13 6 15,0 0-6-15,9-7 7 0,0 5-7 0,-9 2 4 0,0 0-4 16,16 7 5-16,6 10-5 0,-22-17 2 16,0 0-2-16,32 26 3 0,9 9-3 0,-41-35 1 0,0 0-1 15,37 41 2-15,2 4-2 0,-39-45 0 0,0 0 0 16,37 40 1-16,-11-12-1 0,-26-28 0 0,0 0 0 0,30 19 0 15,7-4 0-15,-37-15 0 0,0 0 0 0,39 4 0 16,-2-16 0-16,-37 12 0 0,0 0 0 0,39-25 0 16,3-14 0-16,-42 39 0 0,0 0 0 0,44-45 0 15,1 0 0-15,-45 45-2 0,0 0 2 0,42-44-2 16,-3 6 2-16,-39 38-4 0,0 0 4 0,32-33-3 16,-10 1 3-16,-22 32-6 0,0 0 6 0,18-30-6 15,-18 4 6-15,0 26-4 0,0 0 4 0,-7-17-3 0,-9 10 3 16,16 7-2-16,0 0 2 0,-23 0-2 0,0 14 2 15,23-14-1-15,0 0 1 0,-17 19-1 0,3 3 1 16,14-22-2-16,0 0 2 0,-8 33-1 0,12 10 1 16,-4-43-1-16,0 0 1 0,23 47-1 0,14-4 1 15,-37-43-2-15,0 0 2 0,53 42-1 0,7-2 1 16,-60-40-3-16,0 0 3 0,71 31-2 0,10-12 2 16,-81-19-3-16,0 0 3 0,83 9-3 0,-4-8 3 15,-79-1-5-15,0 0 5 0,69-3-5 0,-23-7 5 0,-46 10-7 16,0 0 7-16,35-18-7 0,-17-8 7 0,-18 26-4 15,0 0 4-15,7-27-4 0,-14 1 4 0,7 26-3 0,0 0 3 16,-21-25-2-16,-16 5 2 0,37 20-2 0,0 0 2 16,-41-18-2-16,-14 6 2 0,55 12-1 0,0 0 1 15,-58-5 0-15,-2 5 0 0,60 0 0 0,0 0 0 16,-60 2 0-16,5 1 0 0,55-3 1 0,0 0-1 16,-51 2 2-16,2-6-2 0,49 4 3 0,0 0-3 15,-43-6 4-15,3-3-4 0,40 9 6 0,0 0-6 16,-34-16 6-16,15-6-6 0,19 22 7 0,0 0-7 15,-9-38 7-15,12-18-7 0,-3 56 9 0,0 0-9 16,18-65 9-16,16-20-9 0,-34 85 7 0,0 0-7 16,40-95 8-16,4-9-8 0,-44 104 2 0,0 0-2 0,46-107 3 15,-3-8-3-15,-43 115 0 0,0 0 0 0,42-105 1 16,-8 16-1-16,-34 89-1 0,0 0 1 0,30-77 0 16,-4 7 0-16,-26 70-1 0,0 0 1 0,21-60 0 15,-5 11 0-15,-16 49-1 0,0 0 1 0,9-33 0 16,-4 18 0-16,-5 15-1 0,0 0 1 0,4 10 0 0,1 32 0 15,-5-42 0-15,0 0 0 0,5 59 0 0,4 17 0 16,-9-76 0-16,0 0 0 0,18 90 0 0,5 21 0 16,-23-111 0-16,0 0 0 0,35 112 0 0,9-3 0 15,-44-109 0-15,0 0 0 0,53 104 1 0,7-4-1 16,-60-100 2-16,0 0-2 0,64 95 2 0,-1-11-2 16,-63-84 3-16,0 0-3 0,55 74 3 0,-13-12-3 0,-42-62 4 15,0 0-4-15,30 43 5 0,-16-17-5 0,-14-26 6 16,0 0-6-16,-1 23 6 0,-15 6-6 15,16-29 5-15,0 0-5 0,-29 21 6 0,-11-16-6 0,40-5 6 16,0 0-6-16,-48-5 6 0,-3-9-6 0,51 14 4 0,0 0-4 16,-48-20 4-16,6-5-4 0,42 25 2 15,0 0-2-15,-37-24 3 0,-2 2-3 0,39 22 1 16,0 0-1-16,-33-18 1 0,6 3-1 0,27 15 0 0,0 0 0 16,-23-12 0-16,14 5 0 0,9 7 0 0,0 0 0 15,0 0 0-15,0 0 0 0,0 0 0 0,0 0 0 16,11 12 0-16,21 15 0 0,-32-27 0 0,0 0 0 15,39 32 0-15,10 0 0 0,-49-32 0 0,0 0 0 16,63 30 0-16,12-4 0 0,-75-26-1 0,0 0 1 16,81 15 0-16,3-11 0 0,-84-4-2 0,0 0 2 0,82-9-1 15,-14-12 1-15,-68 21-4 0,0 0 4 0,68-34-3 16,0-13 3-16,-68 47-4 0,0 0 4 0,66-55-3 16,-10-14 3-16,-56 69-4 0,0 0 4 0,44-77-4 15,-8 0 4-15,-36 77-6 0,0 0 6 0,26-71-6 16,-5 13 6-16,-21 58-7 0,0 0 7 0,16-46-6 15,-7 11 6-15,-9 35-7 0,0 0 7 0,2-21-7 0,-4 14 7 16,2 7-5-16,0 0 5 0,0 0-5 0,-5 6 5 16,5-6-4-16,0 0 4 0,-4 19-4 0,-5 19 4 15,9-38-3-15,0 0 3 0,-7 43-2 0,11-7 2 16,-4-36-2-16,0 0 2 0,14 40-1 0,16 3 1 16,-30-43-1-16,0 0 1 0,35 37 0 0,11-13 0 15,-46-24 0-15,0 0 0 0,49 9 0 0,8-16 0 0,-57 7 0 16,0 0 0-16,53-19 0 0,-14-11 0 15,-39 30-1-15,0 0 1 0,28-33-1 0,-9-3 1 0,-19 36-2 16,0 0 2-16,13-31-1 0,-12 7 1 0,-1 24-2 0,0 0 2 16,-1-18-2-16,-12 3 2 0,13 15-2 15,0 0 2-15,-10-9-2 0,1 9 2 0,9 0-2 0,0 0 2 16,-7 0-1-16,7 0 1 0,0 0-1 0,0 0 1 16,-9 14 0-16,9-2 0 0,0-12 0 0,0 0 0 15,11 23 0-15,13 13 0 0,-24-36 0 0,0 0 0 16,34 36 0-16,6 1 0 0,-40-37 0 0,0 0 0 15,52 24 1-15,1-12-1 0,-53-12 1 0,0 0-1 16,63-10 1-16,6-23-1 0,-69 33 2 0,0 0-2 16,69-49 2-16,-8-13-2 0,-61 62 2 0,0 0-2 15,46-74 3-15,-10-13-3 0,-36 87 3 0,0 0-3 16,24-99 4-16,-10-6-4 0,-14 105 3 0,0 0-3 0,4-116 4 16,-13-7-4-16,9 123 4 0,0 0-4 0,-19-118 4 15,-9 21-4-15,28 97 3 0,0 0-3 0,-34-78 4 16,-3 16-4-16,37 62 4 0,0 0-4 0,-41-45 4 15,-1 19-4-15,42 26 4 0,0 0-4 0,-35-12 5 16,10 14-5-16,25-2 5 0,0 0-5 0,-14 24 5 0,3 25-5 16,11-49 5-16,0 0-5 0,-3 72 6 0,12 30-6 15,-9-102 6-15,0 0-6 0,24 113 6 0,22-2-6 16,-46-111 4-16,0 0-4 0,58 109 5 0,13-6-5 16,-71-103 4-16,0 0-4 0,74 92 5 0,-5-16-5 15,-69-76 4-15,0 0-4 0,69 61 4 0,1-18-4 16,-70-43 3-16,0 0-3 0,64 33 4 0,-16-17-4 0,-48-16 1 15,0 0-1-15,38 3 1 0,-6-10-1 16,-32 7 0-16,0 0 0 0,27-17 1 0,-6-9-1 0,-21 26 0 16,0 0 0-16,19-30 0 0,4-4 0 0,-23 34-1 15,0 0 1-15,18-35-1 0,-4 2 1 0,-14 33-4 16,0 0 4-16,12-27-4 0,-3 6 4 0,-9 21-6 0,0 0 6 16,9-14-6-16,5 7 6 0,-14 7-7 15,0 0 7-15,19-2-7 0,8 6 7 0,-27-4-7 0,0 0 7 16,32 8-7-16,8 8 7 0,-40-16-5 0,0 0 5 15,36 14-5-15,-13-7 5 0,-23-7-4 0,0 0 4 16,19 5-4-16,4-2 4 0,-23-3-4 0,0 0 4 16,30-1-3-16,5-10 3 0,-35 11-2 0,0 0 2 15,41-20-2-15,-2-13 2 0,-39 33-3 0,0 0 3 0,31-38-2 16,-8-2 2-16,-23 40-2 0,0 0 2 0,20-43-2 16,-1-2 2-16,-19 45-2 0,0 0 2 0,18-47-2 15,-8-2 2-15,-10 49-1 0,0 0 1 0,0-50 0 16,-10-3 0-16,10 53 0 0,0 0 0 0,-18-52 0 15,-1 3 0-15,19 49 1 0,0 0-1 0,-21-38 2 16,-6 12-2-16,27 26 2 0,0 0-2 0,-28-14 3 0,-7 7-3 16,35 7 2-16,0 0-2 0,-39 6 3 0,0 11-3 15,39-17 3-15,0 0-3 0,-37 33 4 16,-4 15-4-16,41-48 2 0,0 0-2 0,-32 56 3 0,15 2-3 16,17-58 2-16,0 0-2 0,0 59 3 0,19 2-3 15,-19-61 2-15,0 0-2 0,28 60 3 0,10 6-3 16,-38-66 2-16,0 0-2 0,40 62 2 0,8-4-2 15,-48-58 2-15,0 0-2 0,49 48 2 0,-8-12-2 0,-41-36 2 16,0 0-2-16,44 26 2 0,5-10-2 0,-49-16 1 16,0 0-1-16,51 3 1 0,8-10-1 0,-59 7 2 15,0 0-2-15,58-22 2 0,0-16-2 0,-58 38 2 0,0 0-2 16,51-52 3-16,-8-14-3 0,-43 66 3 0,0 0-3 16,40-72 4-16,-1-6-4 0,-39 78 3 0,0 0-3 15,37-87 4-15,-2-12-4 0,-35 99 4 0,0 0-4 16,29-95 4-16,-12 17-4 0,-17 78 5 0,0 0-5 15,7-60 6-15,-12 11-6 0,5 49 6 0,0 0-6 16,-16-34 6-16,-10 16-6 0,26 18 7 0,0 0-7 16,-28-5 7-16,3 10-7 0,25-5 7 0,0 0-7 15,-25 16 7-15,-14 7-7 0,39-23 4 0,0 0-4 16,-33 29 4-16,5 7-4 0,28-36 1 0,0 0-1 0,-16 38 1 16,16 0-1-16,0-38 0 0,0 0 0 15,14 42 0-15,16 3 0 0,-30-45 0 0,0 0 0 0,40 43 0 16,15-8 0-16,-55-35-1 0,0 0 1 0,58 33 0 15,1-4 0-15,-59-29-1 0,0 0 1 0,45 24 0 16,-23-11 0-16,-22-13-1 0,0 0 1 0,10 12-1 0,-6 8 1 16,-4-20-1-16,0 0 1 0,-16 30-1 0,-25 6 1 15,41-36-2-15,0 0 2 0,-54 35-1 0,-8-6 1 16,62-29-2-16,0 0 2 0,-62 26-1 0,4-3 1 16,58-23-5-16,0 0 5 0,-50 19-5 0,13-9 5 15,37-10-13-15,0 0 13 0,-24 7-12 0,9-5 12 16,15-2-17-16,0 0 17 0,0 0-17 0,25-23 17 15,0 1-1576-15</inkml:trace>
  <inkml:trace contextRef="#ctx0" brushRef="#br0" timeOffset="-134609.89">24346 15876 919 0,'0'0'0'0,"2"7"0"0,0 12 0 16,-2-19 22-16,0 0-22 0,-2 24 23 0,-5 1-23 15,7-25 36-15,0 0-36 0,-17 24 37 0,-19 2-37 16,36-26 42-16,0 0-42 0,-51 33 43 0,-16 3-43 0,67-36 59 16,0 0-59-16,-86 42 60 0,-10 3-60 15,96-45 57-15,0 0-57 0,-111 48 57 0,-30 2-57 16,141-50 73-16,0 0-73 0,-152 50 74 0,-26-1-74 0,178-49 74 0,0 0-74 16,-208 50 74-16,-22 4-74 0,230-54 69 0,0 0-69 15,-243 58 69-15,-18 15-69 0,261-73 63 0,0 0-63 16,-263 75 63-16,0-4-63 0,263-71 51 0,0 0-51 0,-256 65 52 15,3-6-52-15,253-59 53 0,0 0-53 16,-241 55 54-16,16-3-54 0,225-52 47 0,0 0-47 0,-213 54 47 16,5 8-47-16,208-62 40 0,0 0-40 15,-193 59 41-15,12-3-41 0,181-56 40 0,0 0-40 0,-172 46 40 16,19-4-40-16,153-42 36 0,0 0-36 0,-134 40 37 16,15-2-37-16,119-38 29 0,0 0-29 0,-104 33 29 15,9-6-29-15,95-27 29 0,0 0-29 0,-92 23 30 16,8-8-30-16,84-15 20 0,0 0-20 0,-73 6 20 15,13-8-20-15,60 2 12 0,0 0-12 0,-53-18 13 16,2-23-13-16,0-1-1916 0</inkml:trace>
  <inkml:trace contextRef="#ctx0" brushRef="#br0" timeOffset="-116622.58">21784 16754 718 0,'0'0'0'0,"0"0"0"0,0 0 0 15,0 0 48-15,0 0-48 0,0 0 49 0,0 0-49 16,0 0 147-16,0 0-147 0,0 0 148 0,0 0-148 16,0 0 107-16,0 0-107 0,0 0 108 0,0 0-108 0,0 0 77 15,0 0-77-15,0 0 77 0,0 0-77 0,0 0 50 16,0 0-50-16,0 0 51 0,0 0-51 0,0 0 38 16,0 0-38-16,0 0 38 0,0 0-38 0,0 0 31 15,0 0-31-15,39 32 32 0,-6-6-32 0,-33-26 31 0,0 0-31 16,34 30 31-16,-8 1-31 0,-26-31 25 0,0 0-25 15,23 41 26-15,2 17-26 0,-25-58 22 0,0 0-22 16,23 67 23-16,-4 11-23 0,-19-78 29 0,0 0-29 0,18 78 30 16,-2-4-30-16,-16-74 28 15,0 0-28-15,12 78 29 0,-1 2-29 0,-11-80 27 0,0 0-27 0,7 74 27 16,-4-3-27-16,-3-71 21 0,0 0-21 0,0 66 22 16,-3-12-22-16,3-54 15 0,0 0-15 0,-7 41 16 15,0-6-16-15,7-35 2 0,0 0-2 0,-9 29 3 16,2-5-3-16,7-24-2 0,0 0 2 0,2 26-2 15,7 9 2-15,-1-1-1532 0</inkml:trace>
  <inkml:trace contextRef="#ctx0" brushRef="#br0" timeOffset="-116101.3">21401 17785 698 0,'0'0'0'0,"0"0"8"16,0 0-8-16,0-36 9 0,-3 15-9 0,3 21 19 0,0 0-19 16,0-11 20-16,0 11-20 0,0 0 26 0,0 0-26 15,0 0 27-15,0 0-27 0,0 0 34 0,0 0-34 0,14 6 34 16,9 8-34-16,-23-14 27 0,0 0-27 0,33 20 27 16,10 8-27-16,-43-28 29 0,0 0-29 0,44 28 29 15,-7-2-29-15,-37-26 38 0,0 0-38 0,37 27 38 16,3 3-38-16,-40-30 60 0,0 0-60 0,48 26 61 15,-4-9-61-15,-44-17 56 0,0 0-56 0,48 9 56 16,1-11-56-16,-49 2 46 0,0 0-46 0,53-14 47 16,-2-14-47-16,-51 28 44 0,0 0-44 0,50-36 44 15,-3-7-44-15,-47 43 38 0,0 0-38 0,44-49 38 16,1-4-38-16,-45 53 32 0,0 0-32 0,40-52 33 16,-5-2-33-16,-35 54 29 0,0 0-29 0,32-48 29 0,-5 8-29 15,-27 40 24-15,0 0-24 0,19-33 25 0,-6 10-25 16,-13 23 19-16,0 0-19 0,5-17 19 0,-2 2-19 15,-3 15 10-15,0 0-10 0,2-11 11 0,-2 11-11 16,0 0 4-16,0 0-4 0,11-2 4 0,-11 2-4 16,0 0-1284-16</inkml:trace>
  <inkml:trace contextRef="#ctx0" brushRef="#br0" timeOffset="-115454.5">22642 17714 1099 0,'0'0'0'0,"0"0"0"0,10-9 0 0,-10 9-1 0,0 0 1 16,9-5-1-16,-9 5 1 0,0 0-13 0,0 0 13 15,9 4-12-15,-9-4 12 0,0 0 9 0,0 0-9 16,12 7 9-16,-6 1-9 0,-6-8 36 0,0 0-36 0,8 21 37 16,7 19-37-16,-15-40 55 0,0 0-55 0,14 50 55 15,-4 12-55-15,-10-62 56 0,0 0-56 0,9 64 56 16,-2 2-56-16,-7-66 45 0,0 0-45 0,9 62 46 15,-2-6-46-15,-7-56 42 0,0 0-42 0,4 52 42 16,-1-4-42-16,-3-48 31 0,0 0-31 0,0 40 32 16,0-14-32-16,0-26 18 0,0 0-18 0,4 21 19 15,6-1-19-15,1 1-1185 0</inkml:trace>
  <inkml:trace contextRef="#ctx0" brushRef="#br0" timeOffset="-114974.27">23185 17764 886 0,'0'0'0'0,"0"0"42"16,0 0-42-16,7-29 43 0,-1 6-43 0,-6 23 42 0,0 0-42 16,1-12 43-16,-1 12-43 0,0 0 37 0,0 0-37 15,0 0 37-15,0 0-37 0,0 0 36 0,0 0-36 16,-1 5 36-16,2 11-36 0,-1-16 31 0,0 0-31 16,4 31 32-16,3 16-32 0,-7-47 29 0,0 0-29 0,16 52 29 15,5-2-29-15,-21-50 24 0,0 0-24 0,28 45 25 16,2-12-25-16,-30-33 21 0,0 0-21 0,37 29 22 15,7-1-22-15,-44-28 24 0,0 0-24 0,45 17 24 16,-5-13-24-16,-40-4 29 0,0 0-29 0,35-6 29 16,-5-6-29-16,-30 12 28 0,0 0-28 0,29-20 29 15,-10-10-29-15,-19 30 24 0,0 0-24 0,14-38 25 16,-10-7-25-16,-4 45 29 0,0 0-29 0,-9-50 29 16,-16 1-29-16,25 49 30 0,0 0-30 0,-37-50 31 0,-10-3-31 15,47 53 28-15,0 0-28 0,-59-49 29 0,-6 13-29 16,65 36 24-16,0 0-24 0,-71-19 25 0,-6 21-25 15,77-2 17-15,0 0-17 0,-64 20 17 16,15 20-17-16,49-40 6 0,0 0-6 0,-39 47 7 0,11 6-7 16,-4 1-1365-16</inkml:trace>
  <inkml:trace contextRef="#ctx0" brushRef="#br0" timeOffset="-114358.29">22552 18649 759 0,'0'0'0'0,"0"0"89"0,0 0-89 16,-2-16 90-16,-3 7-90 0,5 9 55 0,0 0-55 15,-6-5 56-15,-4 0-56 0,10 5 50 0,0 0-50 16,-9-5 50-16,2 0-50 0,7 5 54 0,0 0-54 0,0 0 55 16,0 0-55-16,0 0 46 0,0 0-46 0,5-14 47 15,25-7-47-15,-30 21 47 0,0 0-47 0,55-33 48 16,31-21-48-16,-86 54 48 0,0 0-48 0,112-71 48 15,20-22-48-15,-132 93 44 0,0 0-44 16,143-128 45-16,3-52-45 0,3 2-1164 0</inkml:trace>
  <inkml:trace contextRef="#ctx0" brushRef="#br0" timeOffset="-110408.9">23718 17271 964 0,'0'0'0'0,"-17"0"0"15,-35-2 0-15,52 2 1 0,0 0-1 0,-72-3 1 16,-18 1-1-16,90 2-1 0,0 0 1 0,-95 2 0 0,-11 1 0 16,106-3-42-16,0 0 42 0,-108 4-41 0,4-3 41 15,-2 1-602-15</inkml:trace>
  <inkml:trace contextRef="#ctx0" brushRef="#br0" timeOffset="-110290.22">22502 17363 595 0,'0'0'0'0,"-21"8"0"0,-41 18 0 16,62-26-1-16,0 0 1 0,-68 44-1 0,-1 14 1 16,69-58-4-16,0 0 4 0,-64 71-3 0,6 12 3 0,58-83 10 15,0 0-10-15,-53 103 11 0,14 23-11 16,39-126 42-16,0 0-42 0,-25 130 43 16,15-1-43-16,10-129 58 0,0 0-58 0,7 120 59 0,18-9-59 0,-1-2-547 15</inkml:trace>
  <inkml:trace contextRef="#ctx0" brushRef="#br0" timeOffset="-110237.36">22400 18841 877 0,'62'64'49'0,"178"79"-49"16</inkml:trace>
  <inkml:trace contextRef="#ctx0" brushRef="#br0" timeOffset="-109990.02">23434 19048 1973 0,'155'-220'-6'0,"-58"77"1"16,-29 34 5-16,-35 53-8 0,-15 29 8 0,5-27-7 16,-2-10 7-16,-11 31 0 0,-4 18 0 0,3-30 0 15,-4-16 0-15,-2 33 2 0,-1 13-2 0,-5-32 2 16,-8-20-2-16,6 34 10 0,3 15-10 0,-16-32 11 0,-13-10-11 16,15 28 17-16,9 17-17 0,-25-28 17 0,-18-13-17 15,27 29 21-15,11 13-21 0,-25-23 21 16,-14-9-21-16,26 23 10 0,13 11-10 0,-22-17 11 0,-5-8-11 15,20 18 5-15,10 11-5 0,-15-17 6 0,-10-1-6 16,0-1-1500-16</inkml:trace>
  <inkml:trace contextRef="#ctx0" brushRef="#br0" timeOffset="-95772.04">6141 9572 438 0,'0'0'0'0,"0"0"0"0,0 0 0 16,0 0 1-16,0 0-1 0,-23-9 1 0,15 7-1 16,8 2 0-16,0 0 0 0,0 0 0 0,0 0 0 15,0 0-1-15,0 0 1 0,0-10-1 0,14 5 1 16,0 0-269-16</inkml:trace>
  <inkml:trace contextRef="#ctx0" brushRef="#br0" timeOffset="-95637.14">6408 9468 427 0,'0'0'0'0,"26"-7"0"0,47-10 0 0,-73 17 0 16,0 0 0-16,91-16 0 0,14 1 0 0,-105 15 1 0,0 0-1 15,112-13 1-15,17 5-1 0,-129 8 10 0,0 0-10 16,127-9 10-16,-3 2-10 0,-124 7 36 16,0 0-36-16,120-3 37 0,-7 6-37 0,-113-3 19 0,0 0-19 15,99 7 19-15,-31 2-19 0,-68-9 7 0,0 0-7 16,41 8 7-16,-27 5-7 0,-1-1-371 0</inkml:trace>
  <inkml:trace contextRef="#ctx0" brushRef="#br0" timeOffset="-73832.31">5725 4989 147 0,'0'0'0'0,"0"0"0"0,0 0 0 16,0 0 4-16,0 0-4 0,0 0 4 0,0 0-4 16,0 0 12-16,0 0-12 0,0 0 12 0,0 0-12 15,0 0 32-15,0 0-32 0,2-15 33 0,19-10-33 0,-21 25 67 16,0 0-67-16,32-32 68 0,5-15-68 0,-37 47 43 15,0 0-43-15,40-54 43 0,4-12-43 0,-44 66 53 16,0 0-53-16,44-60 54 0,2 8-54 0,-46 52 44 16,0 0-44-16,59-36 44 0,1 11-44 15,-2 1-435-15</inkml:trace>
  <inkml:trace contextRef="#ctx0" brushRef="#br0" timeOffset="-72592.35">5824 4174 281 0,'0'0'0'0,"0"0"0"15,0 0 0-15,0 0 0 0,0 0 0 0,0-21 0 16,0 1 0-16,0 20 6 0,0 0-6 0,0-28 6 16,5-12-6-16,-5 40 9 0,0 0-9 0,14-48 9 15,0-9-9-15,-14 57 6 0,0 0-6 0,21-65 7 16,-3 5-7-16,-18 60 7 0,0 0-7 0,16-54 7 15,5 18-7-15,-21 36 9 0,0 0-9 0,18-23 10 0,1 11-10 16,-19 12 17-16,0 0-17 0,23-5 17 0,2 10-17 16,-25-5 25-16,0 0-25 0,19 16 25 0,2 12-25 15,-21-28 31-15,0 0-31 0,15 39 32 0,-10 22-32 16,-5-61 36-16,0 0-36 0,0 74 36 0,-5 11-36 16,5-85 35-16,0 0-35 0,-15 95 35 0,-2 20-35 15,17-115 31-15,0 0-31 0,-27 116 31 0,1-6-31 0,26-110 21 16,0 0-21-16,-27 109 22 0,3 4-22 0,24-113 18 15,0 0-18-15,-27 100 19 0,1-15-19 0,26-85 17 16,0 0-17-16,-29 69 18 0,-2-8-18 0,31-61 14 16,0 0-14-16,-27 41 15 0,4-10-15 0,23-31 7 15,0 0-7-15,-14 18 7 0,2-6-7 0,12-12 3 0,0 0-3 16,0 0 3-16,0 0-3 0,0 0 1 0,0 0-1 16,19-11 2-16,8-13-2 0,-27 24 0 0,0 0 0 15,35-27 1-15,6-1-1 0,-41 28 3 0,0 0-3 16,40-31 3-16,3 1-3 0,-43 30 6 0,0 0-6 15,44-31 7-15,0 9-7 0,-44 22 11 0,0 0-11 16,46-23 11-16,-2 2-11 0,-44 21 5 0,0 0-5 16,37-19 5-16,-5 11-5 0,-6-1-636 0</inkml:trace>
</inkml:ink>
</file>

<file path=ppt/ink/ink5.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2T03:42:21.945"/>
    </inkml:context>
    <inkml:brush xml:id="br0">
      <inkml:brushProperty name="width" value="0.05292" units="cm"/>
      <inkml:brushProperty name="height" value="0.05292" units="cm"/>
      <inkml:brushProperty name="color" value="#FF0000"/>
    </inkml:brush>
  </inkml:definitions>
  <inkml:trace contextRef="#ctx0" brushRef="#br0">2093 8649 191 0,'0'0'0'0,"0"0"0"0,0 0 0 16,0 0 4-16,0 0-4 0,32-12 4 0,14 0-4 15,-46 12 16-15,0 0-16 0,53-19 16 0,1 2-16 16,-54 17 30-16,0 0-30 0,55-19 30 0,12 1-30 16,-67 18 25-16,0 0-25 0,78-19 26 0,17-1-26 15,-95 20 16-15,0 0-16 0,111-21 17 16,7-9-17-16,1 3-222 0</inkml:trace>
  <inkml:trace contextRef="#ctx0" brushRef="#br0" timeOffset="411.89">4085 8210 359 0,'0'0'0'0,"50"-5"0"0,89-8 0 0,-139 13 2 15,0 0-2-15,163-10 2 0,1 8-2 0,-164 2 2 16,0 0-2-16,157 4 3 0,-7 11-3 0,-150-15 4 16,0 0-4-16,150 21 5 0,2 2-5 0,-152-23 11 15,0 0-11-15,137 19 12 0,-12-4-12 0,-125-15 17 0,0 0-17 16,117 16 18-16,-13 1-18 0,-104-17 21 0,0 0-21 16,90 16 21-16,-21-4-21 0,-69-12 20 0,0 0-20 15,53 5 21-15,-20-2-21 0,-33-3 17 0,0 0-17 16,18-3 18-16,-9 0-18 0,-9 3 18 0,0 0-18 0,-18-6 19 15,-28-2-19-15,46 8 16 0,0 0-16 0,-69-11 16 16,-19 10-16-16,88 1 19 0,0 0-19 0,-100 3 20 16,-19 7-20-16,119-10 24 0,0 0-24 0,-128 19 24 15,-19 6-24-15,147-25 26 0,0 0-26 0,-157 29 27 16,-28 6-27-16,185-35 29 0,0 0-29 0,-194 36 29 16,-6 6-29-16,200-42 23 0,0 0-23 0,-194 43 23 15,14 5-23-15,180-48 18 0,0 0-18 0,-168 49 19 16,18 3-19-16,150-52 13 0,0 0-13 0,-144 46 14 15,13-9-14-15,131-37 9 0,0 0-9 0,-108 31 10 0,27-7-10 16,81-24 5-16,0 0-5 0,-63 19 5 0,26-8-5 16,37-11 2-16,0 0-2 0,-21 7 3 0,10-2-3 15,11-5 2-15,0 0-2 0,9 0 2 0,19-2-2 16,-28 2 1-16,0 0-1 0,55-10 1 0,35-4-1 16,-90 14 0-16,0 0 0 0,109-24 0 0,25-11 0 15,-134 35-1-15,0 0 1 0,154-42 0 0,31-22 0 0,-3 4-667 16</inkml:trace>
  <inkml:trace contextRef="#ctx0" brushRef="#br0" timeOffset="10366.65">3245 11126 247 0,'0'0'0'0,"32"-2"0"16,53 0 0-16,-85 2 16 0,0 0-16 0,104-3 16 16,5-2-16-16,-109 5 49 0,0 0-49 0,126-6 49 15,15-4-49-15,-141 10 91 0,0 0-91 0,148-10 92 16,0 3-92-16,-148 7 82 0,0 0-82 0,150-5 82 16,-1 10-82-16,-149-5 47 0,0 0-47 0,153 8 47 15,-3 3-47-15,-150-11 44 0,0 0-44 0,145 8 44 0,-18-2-44 16,-127-6 37-16,0 0-37 0,125 5 38 15,-3 0-38-15,-122-5 28 0,0 0-28 0,109 2 29 0,-10-6-29 16,-99 4 22-16,0 0-22 0,95-8 22 0,-5-4-22 16,-90 12 13-16,0 0-13 0,82-18 14 0,-10-6-14 15,-72 24 5-15,0 0-5 0,58-24 6 0,-17-4-6 16,-1-1-780-16</inkml:trace>
  <inkml:trace contextRef="#ctx0" brushRef="#br0" timeOffset="13656.5">2192 13306 393 0,'0'0'0'0,"0"0"0"15,0 0 0-15,0 0 15 0,0 0-15 0,0 0 16 16,0 0-16-16,0 0 33 0,0 0-33 0,0 0 34 16,23 14-34-16,-23-14 40 0,0 0-40 0,14 10 41 15,4 4-41-15,-18-14 34 0,0 0-34 0,17 19 34 16,6 4-34-16,-23-23 24 0,0 0-24 0,27 22 25 15,6-1-25-15,-33-21 21 0,0 0-21 0,39 19 21 16,7 0-21-16,-46-19 17 0,0 0-17 0,49 21 17 16,2 0-17 15,-51-21 12-31,0 0-12 0,59 24 12 16,2-2-12-16,-61-22 11 0,0 0-11 0,60 23 11 0,-1-2-11 15,-59-21 11-15,0 0-11 0,63 22 11 0,15-3-11 0,-78-19 18 0,0 0-18 0,85 18 18 0,-1-5-18 16,-84-13 25-16,0 0-25 0,88 11 26 15,10 1-26-15,-98-12 29 16,0 0-29-16,100 7 29 0,10 3-29 16,-110-10 34-16,0 0-34 0,113 12 34 15,3 4-34-15,-116-16 28 16,0 0-28-16,116 17 29 0,6 6-29 0,-122-23 26 16,0 0-26-16,124 19 27 0,6-5-27 0,-130-14 23 15,0 0-23-15,133 15 23 0,-3-8-23 0,-130-7 16 16,0 0-16-16,136 5 16 0,7-3-16 15,-143-2 7-15,0 0-7 0,145-2 7 0,-6-1-7 16,-139 3 7-16,0 0-7 0,145-5 8 0,5 1-8 16,-150 4 8-16,0 0-8 0,162-8 9 15,18-1-9-15,-180 9 11 16,0 0-11-16,186-12 12 0,1-2-12 0,-187 14 17 0,0 0-17 16,185-16 17-16,-1-1-17 0,-184 17 20 15,0 0-20-15,176-17 20 0,-5 1-20 0,-171 16 20 16,0 0-20-16,164-17 20 0,-3 5-20 15,-161 12 19-15,0 0-19 0,153-12 19 0,-17-1-19 16,-136 13 18-16,0 0-18 0,127-17 18 16,-14-5-18-16,-113 22 15 0,0 0-15 0,110-28 16 0,-8-7-16 0,-102 35 13 0,0 0-13 0,95-36 14 0,-8-2-14 0,-87 38 15 15,0 0-15-15,76-36 16 0,-16 4-16 0,-60 32 15 0,0 0-15 0,53-29 16 0,-7 5-16 0,-46 24 9 0,0 0-9 0,40-24 9 0,1 1-9 0,-41 23 5 0,0 0-5 0,35-17 6 0,6-2-6 0,-41 19 4 0,0 0-4 0,37-19 4 16,-6 0-4-16,-31 19 4 0,0 0-4 0,27-19 4 0,-4-4-4 16,-23 23 3-16,0 0-3 0,23-22 4 0,-6-3-4 15,-17 25 2-15,0 0-2 0,15-27 3 0,-3-3-3 16,-12 30 1-16,0 0-1 0,9-31 2 0,-4 10-2 15,-5 21 0-15,0 0 0 0,5-22 0 0,-8-2 0 0,3 24 0 16,0 0 0-16,-2-25 0 0,-3 6 0 16,5 19-2-16,0 0 2 0,-4-19-1 0,4-7 1 0,0 26-7 15,0 0 7-15,0-31-6 0,0-5 6 0,0 36-14 16,0 0 14-16,-5-40-13 0,1-5 13 0,4 45-16 0,0 0 16 16,-3-47-16-16,-2 1 16 0,5 46-9 15,0 0 9-15,-9-44-8 0,-5 10 8 0,14 34-4 0,0 0 4 16,-14-24-4-16,-4 8 4 0,18 16-2 0,0 0 2 0,-21-12-1 15,-13-2 1-15,34 14 0 0,0 0 0 0,-40-12 0 16,-5 7 0-16,45 5 0 0,0 0 0 0,-44-4 0 16,4 3 0-16,40 1 0 0,0 0 0 0,-39-7 1 15,-5-5-1-15,44 12 0 0,0 0 0 0,-46-16 0 16,-2-1 0-16,48 17 0 16,0 0 0-16,-49-16 0 0,-8 2 0 0,57 14-1 15,0 0 1-15,-58-14 0 0,0-1 0 0,58 15 0 16,0 0 0-16,-55-12 0 0,-3 3 0 15,58 9 0-15,0 0 0 0,-64-5 1 16,-4-2-1-16,68 7 1 0,0 0-1 0,-73-5 1 16,-3-2-1-16,76 7 4 0,0 0-4 15,-77-11 4-15,-3-2-4 0,80 13 7 16,0 0-7-16,-77-18 8 0,-5-6-8 16,82 24 9-16,0 0-9 0,-84-29 9 0,-3-3-9 15,87 32 11 1,0 0-11-16,-86-31 11 0,5 4-11 15,81 27 10-15,0 0-10 0,-87-25 11 0,-6 6-11 16,93 19 10-16,0 0-10 0,-96-17 10 0,6 5-10 16,90 12 9-16,0 0-9 15,-91-12 10-15,-14 1-10 16,105 11 6-16,0 0-6 0,-98-8 7 0,8 1-7 16,90 7 5-16,0 0-5 0,-90-9 5 0,-2-1-5 0,92 10 4 0,0 0-4 0,-97-12 4 0,-7 0-4 15,104 12 3-15,0 0-3 0,-101-11 4 0,6 4-4 0,95 7 3 0,0 0-3 0,-99-8 3 0,-14 4-3 0,113 4 2 0,0 0-2 0,-113 0 3 0,9 5-3 0,104-5 1 0,0 0-1 0,-104 7 2 0,0 5-2 0,104-12 0 0,0 0 0 16,-103 7 1-16,12 0-1 0,91-7 0 0,0 0 0 15,-94 5 0-15,-1 1 0 0,95-6 0 0,0 0 0 0,-99 5 0 16,4 4 0-16,95-9 0 0,0 0 0 16,-96 6 0-16,1-2 0 0,95-4 0 0,0 0 0 0,-104 7 0 15,-7 10 0-15,111-17 0 0,0 0 0 0,-110 14 0 16,1 5 0-16,109-19-1 0,0 0 1 16,-111 24 0-16,-8 4 0 0,119-28-1 0,0 0 1 0,-118 28 0 15,5-6 0-15,113-22-1 0,0 0 1 0,-111 17-1 16,5-4 1-16,106-13-2 0,0 0 2 0,-107 5-2 15,6-4 2-15,101-1-3 0,0 0 3 0,-99 0-2 16,-5 0 2-16,104 0-3 0,0 0 3 0,-99 0-3 16,9 2 3-16,90-2-5 0,0 0 5 0,-90 5-5 0,7 2 5 15,83-7-8-15,0 0 8 0,-84 9-8 0,6 3 8 16,78-12-13-16,0 0 13 0,-71 12-12 0,11 0 12 16,60-12-11-16,0 0 11 0,-49 9-10 0,0 1 10 15,49-10-12-15,0 0 12 0,-50 12-12 0,-5 7 12 16,55-19-13-16,0 0 13 0,-40 18-13 0,5-4 13 15,35-14-12-15,0 0 12 0,-29 15-11 0,3 4 11 16,26-19-10-16,0 0 10 0,-27 24-9 0,8 6 9 16,19-30-9-16,0 0 9 0,-18 28-9 0,4 1 9 0,14-29-14 15,0 0 14-15,-9 28-13 0,6-9 13 0,3-19-17 16,0 0 17-16,-2 24-16 0,2 5 16 16,0-29-15-16,0 0 15 0,2 26-15 0,1-1 15 15,-3-25-14-15,0 0 14 0,9 20-13 16,0-1 13-16,-9-19-12 15,0 0 12-15,14 18-12 0,4 1 12 0,-18-19-10 0,0 0 10 0,19 24-9 0,11 5 9 0,-30-29-6 0,0 0 6 0,32 30-6 16,-4 1 6-16,-28-31-4 0,0 0 4 0,32 29-3 16,3 4 3-16,-35-33-2 0,0 0 2 0,37 35-2 15,2-1 2-15,-39-34-2 0,0 0 2 0,37 38-1 16,6 4 1-16,-43-42-1 0,0 0 1 0,52 48 0 16,17 8 0-16,-69-56-1 0,0 0 1 0,67 55 0 15,-12-3 0-15,0-2-959 0</inkml:trace>
  <inkml:trace contextRef="#ctx0" brushRef="#br0" timeOffset="28053.92">3118 13351 595 0,'0'0'0'16,"0"0"0"-16,32-3 0 0,-32 3 15 0,0 0-15 0,23-2 16 16,0 4-16-16,-23-2 29 0,0 0-29 15,26 7 29-15,11 0-29 0,-37-7 27 0,0 0-27 0,48 12 27 16,7 2-27-16,-55-14 17 0,0 0-17 0,63 15 18 15,10 2-18-15,-73-17 13 0,0 0-13 0,72 14 14 16,4-7-14-16,-76-7 9 0,0 0-9 0,86 5 10 16,13 1-10-16,-99-6 7 0,0 0-7 0,104 1 8 15,6 1-8-15,-110-2 6 0,0 0-6 0,113 4 6 16,12 2-6-16,-125-6 11 0,0 0-11 0,127 13 12 16,0 2-12-16,-127-15 24 0,0 0-24 0,136 19 24 0,12 2-24 15,-148-21 31-15,0 0-31 0,156 22 32 0,9 3-32 16,-165-25 42-16,0 0-42 0,168 20 43 0,-6-2-43 15,-162-18 46-15,0 0-46 0,163 15 47 0,-4-6-47 16,-159-9 41-16,0 0-41 0,162 5 41 0,6-7-41 16,-168 2 40-16,0 0-40 0,167-6 41 0,8-10-41 15,-175 16 28-15,0 0-28 0,168-21 29 0,-15-5-29 16,-153 26 26-16,0 0-26 0,148-24 27 0,-3-2-27 16,-145 26 25-16,0 0-25 0,141-24 25 0,-1 7-25 0,-140 17 29 15,0 0-29-15,122-13 29 0,-18 5-29 16,-104 8 33-16,0 0-33 0,93-5 34 0,-10 3-34 0,-83 2 28 15,0 0-28-15,78-2 28 0,-6 4-28 0,-72-2 24 16,0 0-24-16,62 2 24 0,-13 3-24 0,-49-5 24 0,0 0-24 16,41 3 24-16,-18 6-24 0,-23-9 21 0,0 0-21 15,17 5 21-15,-6 2-21 0,-11-7 15 0,0 0-15 16,9 3 15-16,-9-3-15 0,0 0 13 0,0 0-13 0,7 2 13 16,-7-2-13-16,0 0 9 0,0 0-9 15,0 0 10-15,0 0-10 0,0 0 7 16,0 0-7-16,0 0 8 0,11-5-8 0,-11 5 7 0,0 0-7 0,8-7 7 15,-2-3-7-15,-6 10 6 0,0 0-6 16,8-14 6-16,5-2-6 0,-13 16 5 0,0 0-5 0,14-14 5 16,-2 4-5-16,-12 10 5 0,0 0-5 0,14-9 5 15,1 4-5-15,-15 5 3 0,0 0-3 0,12-3 4 16,4 1-4-16,-16 2 2 0,0 0-2 0,17 0 3 16,1 0-3-16,-18 0 1 0,0 0-1 0,18 0 2 15,-8 0-2-15,-10 0 1 0,0 0-1 0,13 0 2 16,-8 0-2-16,-5 0 1 0,0 0-1 0,9 0 1 15,-2-2-1-15,-7 2 1 0,0 0-1 0,0 0 2 0,0 0-2 16,0 0 1-16,0 0-1 0,0 0 2 0,0 0-2 16,0 0 2-16,0 0-2 0,0 0 2 0,2-5-2 15,-2 5 2-15,0 0-2 0,0 0 2 0,-6 0-2 16,6 0 1-16,0 0-1 0,0 0 1 0,0 0-1 16,0 0 0-16,0 0 0 0,0 0 1 0,0 0-1 15,0 0 0-15,0 0 0 0,0-9 0 0,0 9 0 16,0 0-1-16,0 0 1 0,4-10-1 0,-20-23 1 0,5 2-1419 15</inkml:trace>
  <inkml:trace contextRef="#ctx0" brushRef="#br0" timeOffset="34510.28">2684 13478 113 0,'0'0'0'0,"-35"13"0"0,-55 24 0 15,90-37 0-15,0 0 0 0,-101 45 0 0,-3 7 0 16,104-52 0-16,0 0 0 0,-104 53 0 0,-16 3 0 16,2 1-25-16</inkml:trace>
  <inkml:trace contextRef="#ctx0" brushRef="#br0" timeOffset="36216.78">2444 13471 270 0,'0'0'0'15,"0"0"0"-15,0 0 0 0,0 0 0 0,0 0 0 0,23-2 0 16,-3-3 0-16,-20 5 3 0,0 0-3 15,26-5 3-15,6 1-3 0,-32 4 1 0,0 0-1 16,35-2 2-16,2 1-2 0,-37 1 0 0,0 0 0 16,37-6 0-16,-2 5 0 0,-35 1 0 0,0 0 0 15,36 0 0-15,1 0 0 0,-37 0 0 0,0 0 0 0,40 0 1 16,5 1-1-16,-45-1 2 0,0 0-2 16,51 6 2-16,12 6-2 15,-63-12 8-15,0 0-8 0,73 15 8 16,6 10-8-16,-79-25 21 0,0 0-21 0,92 29 22 0,12 6-22 15,-104-35 46-15,0 0-46 0,116 41 46 0,3 1-46 16,-119-42 69-16,0 0-69 0,127 43 70 0,16-5-70 0,-143-38 57 16,0 0-57-16,153 35 58 0,11-11-58 15,-164-24 47-15,0 0-47 0,184 19 47 16,10-5-47-16,-194-14 47 0,0 0-47 0,205 5 47 16,21-7-47-16,-226 2 33 0,0 0-33 0,234-15 34 0,13-4-34 15,-247 19 27-15,0 0-27 0,246-32 27 0,8-9-27 16,-254 41 25-16,0 0-25 0,247-50 26 15,-12-7-26-15,-235 57 19 0,0 0-19 0,220-56 20 0,-15 11-20 16,-205 45 22-16,0 0-22 0,185-36 23 0,-19 12-23 0,-166 24 23 0,0 0-23 0,145-16 23 0,-9 7-23 0,-136 9 26 16,0 0-26-16,107-8 26 0,-20 4-26 0,-87 4 25 15,0 0-25-15,69-3 26 0,-15 1-26 0,-54 2 12 16,0 0-12-16,41-3 13 0,-11-1-13 0,-30 4 11 0,0 0-11 16,14-3 11-16,-14 3-11 0,0 0 1 0,0 0-1 15,-5-14 1-15,-13 2-1 0,18 12-1 0,0 0 1 16,-18-7 0-16,4 2 0 0,14 5-5 0,0 0 5 15,-14 0-4-15,2 0 4 0,12 0-8 0,0 0 8 16,-9-2-8-16,0 0 8 0,9 2-15 0,0 0 15 0,-9-2-14 16,9 2 14-16,0 0-897 0</inkml:trace>
  <inkml:trace contextRef="#ctx0" brushRef="#br0" timeOffset="36340.61">7844 13306 684 0,'0'0'0'0,"0"0"0"16,14-8 0-16,-14 8-1 0,0 0 1 0,15-4 0 15,0-1 0-15,-15 5 0 0,0 0 0 0,11-2 1 16,-4-1-1-16,-7 3 1 0,0 0-1 0,0 0 1 16,0 0-1-16,0 0-455 0</inkml:trace>
  <inkml:trace contextRef="#ctx0" brushRef="#br0" timeOffset="57596.5">6950 15925 539 0,'0'0'0'16,"0"0"0"-16,-29 1 0 0,29-1 17 0,0 0-17 0,-21 4 17 0,7-2-17 15,14-2 59-15,0 0-59 0,-12 0 60 0,1 0-60 16,11 0 74-16,0 0-74 0,-14 0 75 0,5 0-75 16,9 0 56-16,0 0-56 0,-9 0 56 0,1 0-56 15,8 0 36-15,0 0-36 0,0 0 36 0,-4 6-36 16,4-6 25-16,0 0-25 0,9 7 25 0,3 2-25 16,-12-9 18-16,0 0-18 0,25 10 19 0,10 1-19 15,-35-11 15-15,0 0-15 0,44 8 15 16,7 1-15-16,-51-9 16 15,0 0-16-15,62 5 17 0,12 2-17 16,-74-7 18 0,0 0-18-16,82 4 19 0,8-4-19 15,-90 0 16-15,0 0-16 0,102-4 16 16,13-1-16-16,-115 5 22 0,0 0-22 16,125-3 23-16,7 1-23 0,-132 2 19 0,0 0-19 15,140 0 19-15,10 2-19 0,-150-2 22 16,0 0-22-16,169 3 23 15,13 6-23-15,-182-9 21 0,0 0-21 16,194 14 21-16,14 5-21 0,-208-19 19 0,0 0-19 16,217 20 20-16,7 1-20 0,-224-21 20 15,0 0-20-15,240 21 21 0,15-2-21 16,-255-19 19-16,0 0-19 0,278 14 20 16,26-9-20-16,-304-5 25 0,0 0-25 0,312 2 25 15,9-2-25-15,-321 0 28 16,0 0-28-16,330-6 28 0,18 1-28 15,-348 5 27-15,0 0-27 0,360-5 27 0,-7-2-27 16,-353 7 32-16,0 0-32 0,360-5 32 0,16 5-32 16,-376 0 29-16,0 0-29 0,371 0 30 15,-13 2-30-15,-358-2 25 0,0 0-25 16,355 3 25-16,-6 1-25 0,-349-4 19 16,0 0-19-16,351-2 20 0,-9-7-20 15,-342 9 16-15,0 0-16 0,336-10 16 0,-10-2-16 16,-326 12 13-16,0 0-13 0,323-19 14 0,-5-11-14 0,-318 30 11 0,0 0-11 0,307-33 12 0,-7 2-12 0,-300 31 10 0,0 0-10 0,275-34 11 0,-22-3-11 0,-253 37 11 0,0 0-11 0,224-36 12 0,-20 0-12 0,-204 36 14 0,0 0-14 0,180-35 15 0,-26 9-15 0,-154 26 15 0,0 0-15 0,145-24 16 0,-20 3-16 15,-125 21 16-15,0 0-16 0,109-16 16 0,-22 8-16 0,-87 8 14 0,0 0-14 0,72-4 14 0,-5 4-14 0,-67 0 7 0,0 0-7 0,62 0 8 0,-5 6-8 0,-57-6 0 16,0 0 0-16,49 12 0 0,-3 7 0 0,-46-19-7 0,0 0 7 16,26-4-6-16,-22-39 6 0,-1 0-1555 15</inkml:trace>
</inkml:ink>
</file>

<file path=ppt/ink/ink50.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2-04T05:46:02.650"/>
    </inkml:context>
    <inkml:brush xml:id="br0">
      <inkml:brushProperty name="width" value="0.05292" units="cm"/>
      <inkml:brushProperty name="height" value="0.05292" units="cm"/>
      <inkml:brushProperty name="color" value="#FF0000"/>
    </inkml:brush>
  </inkml:definitions>
  <inkml:trace contextRef="#ctx0" brushRef="#br0">15637 12289 315 0,'0'0'0'16,"0"0"0"-16,57 12 0 0,-57-12 9 16,0 0-9-16,53 10 10 0,3-1-10 0,-56-9 23 0,0 0-23 15,67 2 23-15,20-4-23 0,-87 2 13 0,0 0-13 16,90-4 14-16,14-3-14 0,-104 7 29 0,0 0-29 0,109-8 29 15,10-1-29-15,-119 9 14 0,0 0-14 16,125-10 14-16,-3-2-14 0,-122 12 20 0,0 0-20 0,136-11 20 16,8 4-20-16,-144 7 17 0,0 0-17 0,163-7 17 15,4 1-17-15,-167 6 14 0,0 0-14 0,182-7 15 16,12 1-15-16,-194 6 15 0,0 0-15 0,201-3 15 16,8-1-15-16,-209 4 11 0,0 0-11 0,208-5 11 15,-2-2-11-15,-206 7 10 0,0 0-10 0,210-10 10 16,9-4-10-16,-219 14 11 0,0 0-11 0,219-12 11 15,-2 9-11-15,-217 3 12 0,0 0-12 0,214 0 12 0,-4 3-12 16,-210-3 15-16,0 0-15 0,208 5 16 0,-5 7-16 16,-203-12 22-16,0 0-22 0,197 14 23 0,-1-3-23 15,-196-11 28-15,0 0-28 0,194 10 29 0,-6-1-29 16,-188-9 34-16,0 0-34 0,183 5 34 0,-5-3-34 16,-178-2 37-16,0 0-37 0,161 1 37 0,-15-1-37 15,-146 0 36-15,0 0-36 0,138 4 36 0,-13-3-36 16,-125-1 31-16,0 0-31 0,113 2 32 0,-16-2-32 15,-97 0 28-15,0 0-28 0,92 2 29 0,-2 1-29 16,-90-3 17-16,0 0-17 0,76 6 18 0,-18-1-18 0,-58-5 10 16,0 0-10-16,46 5 11 0,-18 0-11 15,-28-5 5-15,0 0-5 0,18 4 5 0,-6-1-5 0,-12-3 2 16,0 0-2-16,9 2 3 0,-9-2-3 0,0 0 3 16,0 0-3-16,7-2 4 0,-7 2-4 0,0 0 4 15,0 0-4-15,-9-19 4 0,-10-2-4 0,19 21 5 0,0 0-5 16,-23-33 5-16,-3-12-5 0,1 0-898 0</inkml:trace>
  <inkml:trace contextRef="#ctx0" brushRef="#br0" timeOffset="4203.13">2988 13561 203 0,'0'0'0'0,"0"0"0"16,0 0 0-16,0 0 0 0,0 0 0 0,0 0 1 16,0 0-1-16,0 0 3 0,0 0-3 0,0 0 4 15,23 3-4-15,-23-3 11 0,0 0-11 0,8 9 12 16,1-2-12-16,-9-7 11 0,0 0-11 0,14 5 11 15,1 2-11-15,-15-7 14 0,0 0-14 0,21 5 15 16,2-10-15-16,-23 5 10 0,0 0-10 0,23-7 10 0,3-3-10 16,-26 10 30-16,0 0-30 0,28-11 31 0,2 1-31 15,-30 10 45-15,0 0-45 0,34-14 46 0,5 0-46 16,-39 14 49-16,0 0-49 0,40-12 49 0,6 7-49 16,-46 5 44-16,0 0-44 0,46 0 44 0,2 7-44 15,-48-7 30-15,0 0-30 0,46 8 30 0,3 1-30 0,-49-9 22 16,0 0-22-16,41 5 23 0,-4-1-23 0,-37-4 15 15,0 0-15-15,31 1 15 0,1-1-15 0,-32 0 11 0,0 0-11 16,30-7 11-16,-2-5-11 0,-28 12 6 0,0 0-6 16,32-15 7-16,-5 6-7 0,-27 9 3 15,0 0-3-15,28-7 3 0,-2 9-3 0,-26-2 3 0,0 0-3 16,18-2 3-16,-18-8-3 0,-4-1-559 0</inkml:trace>
  <inkml:trace contextRef="#ctx0" brushRef="#br0" timeOffset="5811.44">5259 13491 259 0,'0'0'0'0,"0"0"0"0,0 0 0 15,0 0 14-15,0 0-14 0,0 0 15 0,0 0-15 16,0 0 37-16,0 0-37 0,0 0 37 0,19 0-37 15,-19 0 46-15,0 0-46 0,0 0 46 0,13-3-46 0,-13 3 45 16,0 0-45-16,5-5 45 0,-5 5-45 0,0 0 30 16,0 0-30-16,9-4 31 0,-9 4-31 0,0 0 25 15,0 0-25-15,9-8 25 0,-1 2-25 0,-8 6 17 0,0 0-17 16,18-5 17-16,2 2-17 0,-20 3 13 16,0 0-13-16,26-4 14 0,6-3-14 0,-32 7 19 0,0 0-19 15,26-6 20-15,6-1-20 0,-32 7 26 0,0 0-26 16,34-6 26-16,1-2-26 0,-35 8 26 0,0 0-26 15,35-4 27-15,-3 8-27 0,-32-4 29 0,0 0-29 16,32 5 29-16,-1 2-29 0,-31-7 25 0,0 0-25 0,23 9 26 16,-5-3-26-16,-18-6 20 0,0 0-20 0,11 6 20 15,-11-6-20-15,0 0-697 0</inkml:trace>
  <inkml:trace contextRef="#ctx0" brushRef="#br0" timeOffset="38584.42">14561 10878 135 0,'0'0'0'0,"81"-8"0"16,120-6 0-16,-201 14 18 0,0 0-18 0,251-18 18 15,15 1-18-15,-266 17 63 0,0 0-63 0,274-14 63 16,3 2-63-16,-277 12 60 0,0 0-60 0,277-10 61 16,-2 3-61-16,-275 7 87 0,0 0-87 0,279-7 88 15,7-2-88-15,-286 9 61 0,0 0-61 0,289-5 62 16,13 2-62-16,-302 3 48 0,0 0-48 0,295-5 48 15,-7 3-48-15,-288 2 38 0,0 0-38 0,275-2 38 0,-16-1-38 16,-259 3 26-16,0 0-26 0,249-9 26 0,-11-1-26 16,-238 10 24-16,0 0-24 0,219-9 25 0,-18 4-25 15,-201 5 19-15,0 0-19 0,173-5 19 0,-24 5-19 16,-149 0 15-16,0 0-15 0,113 10 16 0,-29 14-16 16,3 0-734-16</inkml:trace>
  <inkml:trace contextRef="#ctx0" brushRef="#br0" timeOffset="64271.47">11076 12502 427 0,'0'0'0'0,"0"0"0"15,0 0 0-15,0 0 26 0,0 0-26 0,0 0 26 16,0 0-26-16,0 0 64 0,0 0-64 0,-20-16 64 15,6 6-64-15,14 10 93 0,0 0-93 0,-18-13 94 16,-5 0-94-16,23 13 68 0,0 0-68 0,-21-18 68 16,4 4-68-16,17 14 47 0,0 0-47 0,-16-12 47 0,0 2-47 15,16 10 34-15,0 0-34 0,-14-10 35 0,3 1-35 16,11 9 41-16,0 0-41 0,-9-12 41 0,-3 3-41 16,12 9 34-16,0 0-34 0,-11-8 34 0,3-3-34 15,8 11 27-15,0 0-27 0,-13-8 28 0,3-13-28 16,10 21 19-16,0 0-19 0,-16-21 19 0,5 2-19 15,11 19 13-15,0 0-13 0,-9-19 14 0,-3-4-14 16,12 23 9-16,0 0-9 0,-16-19 10 0,-5-1-10 0,21 20 8 16,0 0-8-16,-21-16 9 0,5 4-9 0,16 12 9 15,0 0-9-15,-21-4 10 0,-15 8-10 0,36-4 6 16,0 0-6-16,-37 2 7 0,0 5-7 0,37-7 5 16,0 0-5-16,-37 12 6 0,-2 5-6 0,39-17 3 0,0 0-3 15,-33 16 4-15,12-6-4 0,21-10 4 16,0 0-4-16,-27 10 5 0,-13 2-5 0,40-12 5 0,0 0-5 15,-43 13 5-15,4-3-5 0,39-10 5 0,0 0-5 16,-37 9 6-16,-3 6-6 0,40-15 5 0,0 0-5 0,-37 14 5 16,12-2-5-16,25-12 3 0,0 0-3 0,-25 16 4 15,-6 11-4-15,31-27 1 0,0 0-1 0,-30 28 2 16,10-11-2-16,20-17 0 0,0 0 0 0,-23 19 1 16,-9 6-1-16,32-25 0 0,0 0 0 0,-30 24 0 15,16-9 0-15,14-15 0 0,0 0 0 0,-14 14 0 16,2 5 0-16,12-19 0 0,0 0 0 0,-11 19 1 15,8 2-1-15,3-21 0 0,0 0 0 0,-6 26 1 16,8 17-1-16,-2-43 0 0,0 0 0 0,4 45 0 0,1 6 0 16,-5-51 0-16,0 0 0 0,12 53 0 0,-1 1 0 15,-11-54-1-15,0 0 1 0,12 55-1 0,-1-5 1 16,-11-50-3-16,0 0 3 0,9 54-2 0,-2 8 2 16,-7-62-4-16,0 0 4 0,10 63-4 0,4-1 4 15,-14-62-5-15,0 0 5 0,16 57-5 0,2-7 5 16,-18-50-6-16,0 0 6 0,16 45-6 0,5-2 6 15,-21-43-5-15,0 0 5 0,23 42-5 0,0-4 5 16,-23-38-3-16,0 0 3 0,30 35-2 0,2-1 2 0,-32-34-2 16,0 0 2-16,31 26-1 0,3-7 1 0,-34-19-1 15,0 0 1-15,35 16 0 0,-6-7 0 0,-29-9 0 0,0 0 0 16,30 3 0-16,-4-3 0 0,-26 0 0 0,0 0 0 16,25-3 0-16,5-1 0 0,-30 4 0 0,0 0 0 15,33-5 0-15,11-7 0 0,-44 12 0 0,0 0 0 16,53-18 0-16,4-4 0 0,-57 22 0 0,0 0 0 0,65-26 0 15,-5 0 0-15,-60 26 0 0,0 0 0 16,60-28 0-16,-7-5 0 0,-53 33 0 0,0 0 0 0,46-32 0 16,2-1 0-16,-48 33 0 0,0 0 0 0,38-33 0 15,1 2 0-15,-39 31 0 0,0 0 0 0,32-37 0 16,-6-2 0-16,-26 39 0 0,0 0 0 16,23-45 0-16,-5-7 0 0,-18 52 0 0,0 0 0 0,18-54 1 15,1 4-1-15,-19 50 1 0,0 0-1 0,14-50 2 16,0-1-2-16,-14 51 2 0,0 0-2 0,13-53 3 15,-8-4-3-15,-5 57 5 0,0 0-5 0,0-61 5 16,-9 2-5-16,9 59 7 0,0 0-7 0,-17-55 7 16,-12 6-7-16,29 49 9 0,0 0-9 0,-37-38 9 0,-9 4-9 15,46 34 14-15,0 0-14 0,-47-31 15 0,1-1-15 16,46 32 18-16,0 0-18 0,-46-34 18 0,-3-6-18 16,49 40 18-16,0 0-18 0,-50-41 18 0,-10-4-18 15,60 45 18-15,0 0-18 0,-62-40 18 0,-10 7-18 16,72 33 8-16,0 0-8 0,-76-23 9 0,2 11-9 15,74 12 2-15,0 0-2 0,-79 2 3 0,-20 15-3 16,2 1-1182-16</inkml:trace>
  <inkml:trace contextRef="#ctx0" brushRef="#br0" timeOffset="72784.72">10011 13505 236 0,'0'0'0'0,"0"0"0"16,0 0 0-16,0 0 9 0,0 0-9 0,0 0 9 15,0 0-9-15,0 0 12 0,0 0-12 0,50-17 13 0,10 7-13 16,-60 10 12-16,0 0-12 0,72-13 13 15,20 0-13-15,-92 13 15 0,0 0-15 0,106-21 16 0,21-5-16 16,-127 26 13-16,0 0-13 0,132-30 13 16,2-1-13-16,-134 31 13 0,0 0-13 0,140-34 14 0,6-6-14 15,-146 40 16-15,0 0-16 0,150-45 17 0,-3 0-17 16,-147 45 23-16,0 0-23 0,132-43 23 0,-14 6-23 0,-118 37 35 16,0 0-35-16,113-31 35 0,-9 10-35 0,-104 21 42 15,0 0-42-15,97-13 42 0,-10 7-42 0,-87 6 42 16,0 0-42-16,67 0 42 0,-16 4-42 0,-51-4 42 15,0 0-42-15,37 3 42 0,-19 1-42 0,-18-4 19 16,0 0-19-16,-2 10 20 0,-23 11-20 0,25-21 10 0,0 0-10 16,-47 29 10-16,-26 1-10 0,73-30 4 0,0 0-4 15,-93 31 5-15,-11-7-5 0,104-24-3 0,0 0 3 16,-113 24-2-16,-18 2 2 0,131-26-14 0,0 0 14 16,-132 26-13-16,-2-1 13 0,134-25-20 0,0 0 20 15,-133 22-19-15,-2 2 19 0,135-24-10 0,0 0 10 0,-131 23-9 16,11-8 9-16,120-15-2 0,0 0 2 0,-101 18-2 15,11 1 2-15,90-19 0 0,0 0 0 0,-67 15 0 16,30-6 0-16,37-9 1 0,0 0-1 0,-23 3 2 16,9-1-2-16,14-2 3 0,0 0-3 0,0 0 3 15,0 0-3-15,0 0 4 0,0 0-4 0,11-12 5 16,28-5-5-16,-39 17 5 0,0 0-5 0,49-19 6 16,16 1-6-16,-65 18 12 0,0 0-12 0,73-15 12 15,6-6-12-15,-79 21 20 0,0 0-20 0,88-16 20 16,9 4-20-16,-97 12 25 0,0 0-25 0,101-10 26 0,-2 5-26 15,-99 5 19-15,0 0-19 0,95-5 20 0,-8 1-20 16,-87 4 12-16,0 0-12 0,81-9 13 0,-9 2-13 16,-72 7 9-16,0 0-9 0,62-5 9 0,-16 4-9 15,-46 1 5-15,0 0-5 0,28-2 6 0,-12-2-6 16,-16 4 4-16,0 0-4 0,0 0 4 0,0 0-4 16,0 0 4-16,0 0-4 0,-32 6 4 0,-21 4-4 15,53-10 7-15,0 0-7 0,-69 12 7 0,-7 2-7 0,76-14 14 16,0 0-14-16,-90 19 14 0,-14 9-14 15,104-28 20-15,0 0-20 0,-113 38 20 0,-8 15-20 0,121-53 12 16,0 0-12-16,-124 37 13 0,-7-32-13 0,3-3-783 16</inkml:trace>
  <inkml:trace contextRef="#ctx0" brushRef="#br0" timeOffset="76987.22">6295 14715 236 0,'0'0'0'0,"0"0"0"15,0 0 0-15,0 0 15 0,0 0-15 0,0 0 16 16,21-16-16-16,-21 16 35 0,0 0-35 0,14-7 35 16,0 2-35-16,-14 5 54 0,0 0-54 0,13-1 55 15,6 2-55-15,-19-1 50 0,0 0-50 0,21 2 50 0,2-2-50 16,-23 0 28-16,0 0-28 0,32 0 28 16,0 3-28-16,-32-3 18 0,0 0-18 0,40 4 19 0,6-4-19 15,-46 0 9-15,0 0-9 0,53 0 10 0,2 0-10 16,-55 0 5-16,0 0-5 0,58-4 5 0,-3-1-5 15,-55 5 6-15,0 0-6 0,58-8 6 0,2 1-6 16,-60 7 6-16,0 0-6 0,64-6 6 0,3 3-6 16,-67 3 6-16,0 0-6 0,68-2 7 0,-1 4-7 0,-67-2 13 15,0 0-13-15,64 5 13 0,-6 2-13 0,-58-7 14 16,0 0-14-16,64 9 15 0,-1 1-15 0,-63-10 18 16,0 0-18-16,67 12 18 0,-3 0-18 0,-64-12 12 15,0 0-12-15,67 7 13 0,11-7-13 0,-3 0-556 0</inkml:trace>
  <inkml:trace contextRef="#ctx0" brushRef="#br0" timeOffset="77781.96">9420 14796 371 0,'0'0'0'0,"0"0"0"16,9-3 0-16,-9 3 7 0,0 0-7 0,5-2 7 15,8 0-7-15,-13 2 14 0,0 0-14 0,14 2 14 0,9 2-14 16,-23-4 14-16,0 0-14 0,26 3 15 0,2-1-15 15,-28-2 18-15,0 0-18 0,41 1 18 0,5-1-18 16,-46 0 15-16,0 0-15 0,56-3 16 0,13-4-16 16,-69 7 20-16,0 0-20 0,78-10 20 0,7-1-20 15,-85 11 15-15,0 0-15 0,90-14 15 0,10-1-15 16,-100 15 13-16,0 0-13 0,103-14 13 0,1 2-13 0,-104 12 26 16,0 0-26-16,100-10 27 0,4-1-27 0,-104 11 35 15,0 0-35-15,103-8 35 0,-8 2-35 0,-95 6 42 16,0 0-42-16,81-3 42 0,-12-1-42 0,-69 4 36 15,0 0-36-15,60-1 37 0,-7 2-37 0,-53-1 29 0,0 0-29 16,35 2 29-16,-17-2-29 0,1 0-648 0</inkml:trace>
  <inkml:trace contextRef="#ctx0" brushRef="#br0" timeOffset="78505.75">12616 14789 415 0,'0'0'0'0,"21"0"0"0,32-1 0 16,-53 1 9-16,0 0-9 0,83-4 10 0,20 1-10 15,-103 3 25-15,0 0-25 0,113-2 26 0,5 0-26 16,-118 2 26-16,0 0-26 0,130-1 26 0,6 1-26 0,-136 0 25 16,0 0-25-16,150-2 25 0,11-2-25 15,-161 4 37-15,0 0-37 0,168-5 38 0,-1 2-38 0,-167 3 36 16,0 0-36-16,168-2 37 0,-4-2-37 0,-2 1-492 15</inkml:trace>
  <inkml:trace contextRef="#ctx0" brushRef="#br0" timeOffset="79073.57">16031 14770 572 0,'0'0'0'0,"21"-5"0"16,37-9 0-16,-58 14 0 0,0 0 0 0,75-15 0 15,13-3 0-15,-88 18 2 0,0 0-2 0,95-13 2 16,18 4-2-16,-113 9 5 0,0 0-5 0,116-7 6 16,17 0-6-16,-133 7 25 0,0 0-25 0,130-2 26 15,-3 9-26-15,-127-7 40 0,0 0-40 0,122 12 41 16,0 2-41-16,0 0-480 0</inkml:trace>
  <inkml:trace contextRef="#ctx0" brushRef="#br0" timeOffset="79585.45">19001 14886 438 0,'0'0'0'0,"-7"-1"0"15,-12-3 0-15,19 4 40 0,0 0-40 0,-18-3 41 16,4 1-41-16,14 2 72 0,0 0-72 0,-7-2 72 16,7 2-72-16,0 0 35 0,0 0-35 0,0 0 35 15,0 0-35-15,0 0 16 0,0 0-16 0,-2 7 16 16,9-5-16-16,-7-2 8 0,0 0-8 0,19 3 8 16,15 1-8-16,-34-4 4 0,0 0-4 0,46 3 4 15,16 1-4-15,-62-4 4 0,0 0-4 0,68 3 4 16,10 1-4-16,-78-4 6 0,0 0-6 0,83 1 7 0,7-1-7 15,-90 0 13-15,0 0-13 0,101-3 14 0,6-4-14 16,-107 7 17-16,0 0-17 0,106-14 18 0,-3-7-18 16,-103 21 20-16,0 0-20 0,100-20 21 0,1 2-21 15,-101 18 16-15,0 0-16 0,97-14 16 0,-9 4-16 16,-88 10 1-16,0 0-1 0,79-9 1 0,-8 2-1 16,0 1-651-16</inkml:trace>
  <inkml:trace contextRef="#ctx0" brushRef="#br0" timeOffset="88893.76">5273 15925 595 0,'0'0'0'0,"0"0"0"16,0 0 0-16,0 0 7 0,0 0-7 0,0 0 7 15,0 0-7-15,0 0 30 0,0 0-30 0,0 0 31 16,19-7-31-16,-19 7 40 0,0 0-40 0,0 0 40 15,0 0-40-15,0 0 30 0,0 0-30 0,8 7 30 16,2-6-30-16,-10-1 25 0,0 0-25 0,18 2 26 16,5 2-26-16,-23-4 19 0,0 0-19 0,23 5 20 15,7 0-20-15,-30-5 15 0,0 0-15 0,31 3 16 16,6-4-16-16,-37 1 13 0,0 0-13 0,45-2 13 16,9 2-13-16,-54 0 11 0,0 0-11 0,60-4 12 0,11-2-12 15,-71 6 6-15,0 0-6 0,69-9 7 0,-6 2-7 16,-63 7 7-16,0 0-7 0,67-4 7 0,0 3-7 15,-67 1 8-15,0 0-8 0,78-2 9 0,-2 0-9 16,-76 2 21-16,0 0-21 0,81 0 22 0,-3 4-22 16,-78-4 30-16,0 0-30 0,76 3 30 0,-2-3-30 15,-74 0 30-15,0 0-30 0,72-5 30 0,8-2-30 0,-80 7 28 16,0 0-28-16,72-10 29 0,-3-2-29 0,-69 12 29 16,0 0-29-16,54-13 30 0,-8 0-30 0,-46 13 25 15,0 0-25-15,39-12 25 0,-12 6-25 0,-27 6 17 16,0 0-17-16,19-1 18 0,-10 1-18 0,-9 0 11 0,0 0-11 15,0 0 11-15,-5 5-11 0,-4 2-998 0</inkml:trace>
  <inkml:trace contextRef="#ctx0" brushRef="#br0" timeOffset="95438.93">8878 17548 359 0,'0'0'0'0,"0"0"0"0,0 0 0 16,0 0 4-16,0 0-4 0,27-5 5 0,-9 6-5 15,-18-1 15-15,0 0-15 0,15 4 16 0,3-1-16 16,-18-3 16-16,0 0-16 0,21 6 16 0,6 4-16 0,-27-10 12 16,0 0-12-16,28 12 12 0,4 4-12 0,-32-16 10 15,0 0-10-15,37 12 11 0,7-4-11 16,-44-8 9-16,0 0-9 0,49 7 10 0,6-3-10 0,-55-4 10 0,0 0-10 15,58 0 11-15,1-2-11 0,-59 2 12 0,0 0-12 16,56-3 12-16,0 1-12 0,-56 2 8 16,0 0-8-16,55 5 8 0,-4 9-8 0,-51-14 3 0,0 0-3 15,53 9 4-15,-3-15-4 0,-1 1-363 0</inkml:trace>
  <inkml:trace contextRef="#ctx0" brushRef="#br0" timeOffset="96280.53">10993 17681 158 0,'0'0'0'0,"0"0"0"15,8 5 0-15,-8-5 0 0,0 0 0 0,15 6 0 16,2 2 0-16,3-1-59 0</inkml:trace>
  <inkml:trace contextRef="#ctx0" brushRef="#br0" timeOffset="96821.34">11196 17695 527 0,'0'0'0'0,"8"-2"0"16,7 1 0-16,-15 1 0 0,0 0 0 0,17-2 1 15,1 4-1-15,-18-2-1 0,0 0 1 0,25 6-1 16,13 1 1-16,-38-7 19 0,0 0-19 0,41 9 20 15,8 0-20-15,-49-9 51 0,0 0-51 0,60 8 52 0,11-2-52 16,-71-6 65-16,0 0-65 0,78 3 66 0,-1-3-66 16,-77 0 55-16,0 0-55 0,78-3 55 0,1-4-55 15,-79 7 48-15,0 0-48 0,78-11 48 0,-2-3-48 16,-76 14 37-16,0 0-37 0,63-12 38 0,-11-2-38 16,-52 14 31-16,0 0-31 0,40-12 32 0,-8 4-32 15,-32 8 31-15,0 0-31 0,21-6 31 0,-7 3-31 0,-14 3 33 16,0 0-33-16,5-2 34 0,-5 2-34 0,0 0 28 15,0 0-28-15,0 0 28 0,0 0-28 0,0 0 24 16,0 0-24-16,0 0 24 0,4 9-24 0,-4-9 18 16,0 0-18-16,0 0 19 0,0 0-19 0,0 0 17 0,0 0-17 15,0 0 18-15,0 7-18 0,0-7 14 16,0 0-14-16,0 0 15 0,-14 2-15 0,14-2 14 0,0 0-14 16,-7-2 15-16,0 2-15 0,7 0 13 0,0 0-13 15,-7 0 13-15,-2 0-13 0,9 0 10 0,0 0-10 16,-11 0 10-16,2 0-10 0,9 0 9 0,0 0-9 0,-7 0 10 15,0 0-10-15,7 0 8 0,0 0-8 0,0 0 9 16,-8 0-9-16,8 0 6 0,0 0-6 0,0 0 6 16,0 0-6-16,0 0 4 0,0 0-4 0,8-2 5 15,-1-1-5-15,-7 3 5 0,0 0-5 0,11-6 5 16,0-2-5-16,-11 8 5 0,0 0-5 0,8-9 5 16,-2 2-5-16,-6 7 5 0,0 0-5 0,0 0 6 15,0-12-6-15,0 12 6 0,0 0-6 0,-2-7 6 16,-2 0-6-16,4 7 5 0,0 0-5 0,0 0 6 0,-5-8-6 15,5 8 5-15,0 0-5 0,0 0 6 0,0 0-6 16,0 0 5-16,0 0-5 0,-9-9 5 0,9 9-5 16,0 0 4-16,0 0-4 0,-7-7 4 0,7 7-4 15,0 0 2-15,0 0-2 0,0 0 2 0,-9-2-2 16,2 1-1212-16</inkml:trace>
</inkml:ink>
</file>

<file path=ppt/ink/ink51.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2-04T05:49:17.340"/>
    </inkml:context>
    <inkml:brush xml:id="br0">
      <inkml:brushProperty name="width" value="0.05292" units="cm"/>
      <inkml:brushProperty name="height" value="0.05292" units="cm"/>
      <inkml:brushProperty name="color" value="#FF0000"/>
    </inkml:brush>
  </inkml:definitions>
  <inkml:trace contextRef="#ctx0" brushRef="#br0">19038 8338 516 0,'0'0'0'0,"20"0"0"16,41 0 0-16,-61 0 18 0,0 0-18 0,74 5 19 15,20 4-19-15,-94-9 43 0,0 0-43 0,99 7 44 16,8-7-44-16,-107 0 35 0,0 0-35 0,120 0 35 16,7 3-35-16,-127-3 29 0,0 0-29 0,143-3 30 15,20-6-30-15,-163 9 19 0,0 0-19 0,178-10 20 16,7-3-20-16,-185 13 15 0,0 0-15 0,202-13 15 16,2-8-15-16,-204 21 9 0,0 0-9 0,219-19 10 15,3 1-10-15,-222 18 8 0,0 0-8 0,226-15 9 16,-5 5-9-16,-221 10 9 0,0 0-9 0,213-11 10 15,-4-1-10-15,-209 12 14 0,0 0-14 0,203-12 14 16,-9 3-14-16,-194 9 29 0,0 0-29 0,183-7 29 0,-1-3-29 16,-182 10 35-16,0 0-35 0,171-12 36 0,-1-2-36 15,-170 14 36-15,0 0-36 0,160-17 36 0,-10-2-36 16,-150 19 35-16,0 0-35 0,134-16 35 0,-19 7-35 16,-115 9 31-16,0 0-31 0,102-12 31 0,-12 0-31 15,-90 12 25-15,0 0-25 0,89-10 26 0,-8 3-26 0,-81 7 22 16,0 0-22-16,69-2 23 0,-18 9-23 0,-51-7 17 0,0 0-17 15,42 7 18-15,-5 2-18 0,-37-9 13 16,0 0-13-16,34 8 13 0,-10 4-13 0,-24-12 9 16,0 0-9-16,18 9 10 0,-6-4-10 0,-12-5 6 0,0 0-6 15,9 7 6-15,-3 2-6 0,-1 0-1022 0</inkml:trace>
  <inkml:trace contextRef="#ctx0" brushRef="#br0" timeOffset="1784.71">13513 8459 371 0,'0'0'0'0,"31"0"0"0,52-7 0 16,-83 7 16-16,0 0-16 0,113-5 17 0,21-7-17 0,-134 12 40 15,0 0-40-15,154-11 40 0,15 3-40 0,-169 8 56 16,0 0-56-16,180-9 56 0,4-3-56 0,-184 12 39 16,0 0-39-16,185-9 40 0,4-3-40 0,-189 12 22 0,0 0-22 15,185-8 23-15,-6 4-23 0,-179 4 17 0,0 0-17 16,174-7 17-16,-10 2-17 0,-164 5 13 0,0 0-13 15,161-7 14-15,-2 5-14 0,-159 2 15 0,0 0-15 0,139-1 16 16,-12-1-16-16,-127 2 15 0,0 0-15 0,106-5 16 16,-9-1-16-16,-97 6 13 0,0 0-13 15,87-1 14-15,-20 1-14 0,-67 0 18 0,0 0-18 0,55 0 19 16,-24-4-19-16,-31 4 22 0,0 0-22 0,18-1 23 16,-7 1-23-16,-11 0 23 0,0 0-23 0,7 1 24 15,-7-1-24-15,0 0 17 0,0 0-17 0,1 12 18 16,-6-3-18-16,5-9 11 0,0 0-11 0,-9 9 11 15,-3 1-11-15,12-10 2 0,0 0-2 0,-7 9 2 0,7-9-2 16,0 0-1-16,0 0 1 0,-4 8 0 0,4-8 0 16,0 0-4-16,0 0 4 0,0 0-4 0,2 9 4 15,-2-9-10-15,0 0 10 0,0 0-10 0,0 0 10 16,0 0-13-16,0 0 13 0,7 10-13 0,-7 4 13 16,0-14-13-16,0 0 13 0,-14 11-12 0,-21-20 12 15,-1 2-675-15</inkml:trace>
  <inkml:trace contextRef="#ctx0" brushRef="#br0" timeOffset="26270.42">15682 9764 124 0,'0'0'0'0,"26"0"0"0,45-4 0 0,-71 4 4 0,0 0-4 16,97-3 4-16,12-1-4 0,-109 4 9 15,0 0-9-15,111 0 9 0,2 6-9 0,-113-6 21 0,0 0-21 16,120 7 21-16,11 3-21 0,-131-10 24 0,0 0-24 15,130 9 25-15,1 1-25 0,-131-10 20 0,0 0-20 16,132 7 21-16,6-5-21 0,-138-2 17 0,0 0-17 0,141-2 17 16,9-5-17-16,-150 7 14 0,0 0-14 0,150-7 14 15,0-5-14-15,-150 12 12 0,0 0-12 16,147-10 13-16,1 1-13 0,-148 9 11 0,0 0-11 0,148-5 11 16,6-4-11-16,-154 9 8 0,0 0-8 0,150-7 9 15,-21 4-9-15,-129 3 7 0,0 0-7 0,128 0 7 16,-1 1-7-16,-127-1 6 0,0 0-6 0,127 2 7 15,-10-4-7-15,-117 2 18 0,0 0-18 0,116-3 19 16,8 1-19-16,-124 2 29 0,0 0-29 0,131-2 30 16,-1-8-30-16,-130 10 36 0,0 0-36 0,129-10 36 15,0-2-36-15,-129 12 36 0,0 0-36 0,125-14 36 0,7-5-36 16,-132 19 32-16,0 0-32 0,124-16 32 0,-11 4-32 16,-113 12 29-16,0 0-29 0,111-10 29 0,2 1-29 15,-113 9 13-15,0 0-13 0,108-5 14 0,-9 5-14 16,-99 0 14-16,0 0-14 0,93 2 15 0,-1 1-15 15,-92-3 16-15,0 0-16 0,93 3 17 0,1-1-17 16,-94-2 16-16,0 0-16 0,90 0 16 0,-7-2-16 16,-83 2 14-16,0 0-14 0,88-5 15 0,7 0-15 15,-95 5 13-15,0 0-13 0,96-2 13 0,-10-1-13 16,-86 3 10-16,0 0-10 0,80-2 10 0,-3-3-10 0,-77 5 9 16,0 0-9-16,73-5 9 0,-6 5-9 0,-67 0 6 0,0 0-6 15,65 3 6-15,-3 4-6 0,-62-7 4 0,0 0-4 16,51 9 5-16,-9-1-5 0,-42-8 6 0,0 0-6 15,43 6 6-15,8-5-6 0,-51-1 4 0,0 0-4 16,54 0 4-16,-1-1-4 0,-53 1 2 0,0 0-2 16,46-6 3-16,-5 0-3 0,-41 6 2 0,0 0-2 0,33-6 2 15,-3-1-2-15,-30 7 1 0,0 0-1 0,27-3 2 16,-4 3-2-16,-23 0 1 0,0 0-1 0,19 0 2 16,-5-2-2-16,-14 2 3 0,0 0-3 0,11 0 4 15,-4 0-4-15,-7 0 7 0,0 0-7 0,0 0 7 16,7 4-7-16,-7-4 8 0,0 0-8 0,0 0 8 15,7 3-8-15,-7-3 7 0,0 0-7 0,0 0 8 16,0 0-8-16,0 0 4 0,0 0-4 0,7 0 4 16,-7 0-4-16,0 0 1 0,0 0-1 0,0 0 2 15,0 0-2-15,0 0 0 0,0 0 0 0,0 0 1 16,0 0-1-16,0 0 0 0,0 0 0 0,7 0 0 16,-7 0 0-16,0 0-789 0</inkml:trace>
  <inkml:trace contextRef="#ctx0" brushRef="#br0" timeOffset="27861.81">3431 12377 583 0,'0'0'0'0,"0"0"0"0,0 0 0 0,0 0 10 0,0 0-10 16,31 24 10-16,-4-12-10 0,-27-12 51 0,0 0-51 16,41 14 51-16,4 5-51 0,-45-19 41 0,0 0-41 0,59 19 41 15,4-3-41-15,-63-16 28 0,0 0-28 0,76 12 28 16,14-2-28-16,-90-10 20 0,0 0-20 0,95 7 21 15,1-7-21-15,-96 0 13 0,0 0-13 0,104 0 14 16,5-8-14-16,-109 8 7 0,0 0-7 0,117-9 7 16,-1 2-7-16,-116 7 9 0,0 0-9 0,124-10 9 15,15 4-9-15,-139 6 17 0,0 0-17 0,157-1 18 16,21 1-18-16,-178 0 23 0,0 0-23 0,202 1 23 0,16 3-23 16,-218-4 25-16,0 0-25 0,239-5 25 15,13-6-25-15,-252 11 20 0,0 0-20 0,251-17 21 0,10-4-21 16,-261 21 19-16,0 0-19 0,261-24 19 0,-2-2-19 15,-259 26 18-15,0 0-18 0,262-26 18 0,8 2-18 16,-270 24 17-16,0 0-17 0,259-21 17 0,-7 11-17 16,-252 10 14-16,0 0-14 0,247-4 15 0,-12 11-15 15,-235-7 13-15,0 0-13 0,228 12 13 0,-2 7-13 16,-226-19 10-16,0 0-10 0,226 18 10 0,-1-6-10 0,-225-12 10 16,0 0-10-16,226 8 11 0,4-1-11 0,-230-7 11 15,0 0-11-15,222 2 12 0,-7-5-12 0,-215 3 12 16,0 0-12-16,203-11 13 0,-9-3-13 0,-194 14 13 0,0 0-13 15,188-17 14-15,-14-4-14 0,-174 21 11 0,0 0-11 16,168-22 11-16,-15 1-11 0,-153 21 10 0,0 0-10 16,136-22 10-16,-14-6-10 0,-122 28 9 0,0 0-9 0,109-26 10 15,3 5-10-15,-112 21 7 0,0 0-7 0,100-21 8 16,-10 1-8-16,-90 20 9 0,0 0-9 0,78-23 9 16,-11 4-9-16,-67 19 8 0,0 0-8 0,53-19 9 15,-16 2-9-15,-37 17 8 0,0 0-8 0,23-11 9 16,-11 4-9-16,-12 7 8 0,0 0-8 0,0 0 9 15,0-8-9-15,0 8 8 0,0 0-8 0,-14-4 9 16,-7 3-9-16,21 1 8 0,0 0-8 0,-23-4 9 16,5 8-9-16,18-4 11 0,0 0-11 0,-14 1 12 15,-3 4-12-15,17-5 11 0,0 0-11 0,-15 6 11 16,7-3-11-16,8-3 6 0,0 0-6 0,0 0 7 16,-9 9-7-16,9-9 4 0,0 0-4 0,0 0 4 15,-5 8-4-15,5-8 0 0,0 0 0 0,0 0 1 0,0 0-1 16,0 0-1-16,0 0 1 0,0 0 0 0,0 0 0 15,0 0-5-15,0 0 5 0,0 0-5 0,0 0 5 16,0 0-14-16,0 0 14 0,0-6-13 0,0 6 13 16,0 0-19-16,0 0 19 0,-13-9-19 0,-24-26 19 15,-2 1-1113-15</inkml:trace>
  <inkml:trace contextRef="#ctx0" brushRef="#br0" timeOffset="30506.11">25917 9958 158 0,'0'0'0'0,"21"-7"0"0,32-11 0 16,-53 18 6-16,0 0-6 0,62-24 7 0,-4-5-7 0,-58 29 27 15,0 0-27-15,58-37 28 0,1-4-28 0,-59 41 38 16,0 0-38-16,58-50 39 0,-2-14-39 0,-56 64 63 16,0 0-63-16,55-66 63 0,-11-2-63 0,-44 68 47 15,0 0-47-15,39-65 47 0,-5 4-47 0,-34 61 44 0,0 0-44 16,28-60 44-16,-7-5-44 0,-21 65 59 0,0 0-59 16,14-69 60-16,-7-3-60 0,-7 72 65 0,0 0-65 15,4-68 65-15,-6 11-65 0,2 57 61 0,0 0-61 0,-2-54 62 16,-1 6-62-16,3 48 49 0,0 0-49 0,-7-47 49 15,-6-1-49-15,13 48 29 0,0 0-29 16,-14-50 30-16,-4-1-30 0,18 51 24 0,0 0-24 0,-17-50 24 16,-1 3-24-16,18 47 16 0,0 0-16 0,-19-41 17 15,-1 5-17-15,20 36 8 0,0 0-8 0,-21-33 9 16,-5 5-9-16,26 28 3 0,0 0-3 0,-30-24 3 16,0 3-3-16,30 21 0 0,0 0 0 0,-29-21 0 15,-1 2 0-15,30 19-1 0,0 0 1 0,-30-24 0 16,0-4 0-16,30 28-2 0,0 0 2 0,-30-27-1 15,0 1 1-15,30 26-3 0,0 0 3 0,-33-28-3 16,-4 7 3-16,37 21-4 0,0 0 4 0,-37-19-4 0,-4 4 4 16,41 15-5-16,0 0 5 0,-44-14-4 0,-9 2 4 15,53 12-5-15,0 0 5 0,-53-13-4 0,2 8 4 16,51 5-4-16,0 0 4 0,-48-1-4 0,-1 1 4 16,49 0-1-16,0 0 1 0,-53-2 0 0,-12-2 0 15,65 4 0-15,0 0 0 0,-67 0 0 0,-6 4 0 16,73-4 0-16,0 0 0 0,-72 8 0 0,7 10 0 0,65-18-1 15,0 0 1-15,-60 21-1 0,0 1 1 0,60-22-1 16,0 0 1-16,-57 28 0 0,6 8 0 0,51-36 0 16,0 0 0-16,-42 42 0 0,12 1 0 0,30-43-3 15,0 0 3-15,-21 45-2 0,3 3 2 0,18-48-7 16,0 0 7-16,-16 61-7 0,4 17 7 0,12-78-14 0,0 0 14 16,-16 83-13-16,2 0 13 0,14-83-17 0,0 0 17 15,-11 83-16-15,-3-2 16 0,14-81-20 0,0 0 20 16,-12 85-19-16,1 7 19 0,11-92-13 0,0 0 13 15,-11 90-13-15,1-12 13 0,10-78-8 0,0 0 8 16,-7 72-8-16,5-4 8 0,2-68-4 0,0 0 4 0,5 64-4 16,9-2 4-16,-14-62-2 0,0 0 2 0,20 61-2 15,8-9 2-15,-28-52-1 0,0 0 1 0,28 48-1 16,6-6 1-16,-34-42-1 0,0 0 1 0,35 39 0 16,6 5 0-16,-41-44-2 0,0 0 2 0,39 40-1 15,-4 1 1-15,-35-41-2 0,0 0 2 0,37 40-2 16,2-4 2-16,-39-36-4 0,0 0 4 0,37 33-4 15,-4-5 4-15,-33-28-5 0,0 0 5 0,37 17-5 16,11-8 5-16,-48-9-6 0,0 0 6 0,55-2-5 0,3-10 5 16,-58 12-9-16,0 0 9 0,58-28-9 0,0-10 9 15,-58 38-13-15,0 0 13 0,64-43-12 0,5-6 12 16,0 4-647-16</inkml:trace>
  <inkml:trace contextRef="#ctx0" brushRef="#br0" timeOffset="51806.78">8120 12446 292 0,'0'0'0'0,"17"-3"0"0,33-6 0 0,-50 9 0 15,0 0 0-15,63-14 1 0,10-5-1 0,-73 19 9 16,0 0-9-16,68-31 10 0,3-7-10 0,-71 38 5 16,0 0-5-16,60-50 6 0,-5-9-6 0,-55 59 2 0,0 0-2 15,47-62 3-15,-1-1-3 0,-46 63 1 0,0 0-1 16,37-64 1-16,0-10-1 0,-37 74 0 0,0 0 0 16,34-80 1-16,-2-5-1 0,-32 85 1 0,0 0-1 0,28-84 2 15,-5 2-2-15,-23 82 7 0,0 0-7 0,14-79 8 16,-2-6-8-16,-12 85 19 0,0 0-19 0,6-87 19 15,2 8-19-15,-8 79 57 0,0 0-57 0,4-76 57 16,-8 12-57-16,4 64 73 0,0 0-73 0,-12-63 74 16,-4-1-74-16,16 64 67 0,0 0-67 0,-25-64 67 15,-8 7-67-15,33 57 63 0,0 0-63 0,-46-45 63 16,-3 5-63-16,49 40 51 0,0 0-51 0,-57-29 52 16,-3 10-52-16,60 19 36 0,0 0-36 0,-72-9 37 15,-18 1-37-15,90 8 11 0,0 0-11 0,-95-2 11 16,-1 9-11-16,96-7 3 0,0 0-3 0,-102 12 3 0,-8 7-3 15,110-19 0-15,0 0 0 0,-113 33 0 0,6 8 0 16,107-41-1-16,0 0 1 0,-101 56 0 0,-3 4 0 16,104-60-1-16,0 0 1 0,-95 66 0 0,5 0 0 15,90-66-1-15,0 0 1 0,-81 74 0 0,10 13 0 16,71-87-1-16,0 0 1 0,-65 88 0 0,1 2 0 16,64-90-1-16,0 0 1 0,-58 87 0 0,9-6 0 0,49-81-1 15,0 0 1-15,-37 85 0 0,10 3 0 0,27-88 0 16,0 0 0-16,-18 85 0 0,6-4 0 0,12-81 0 0,0 0 0 15,-5 81 1-15,1 11-1 0,4-92 1 16,0 0-1-16,4 97 1 0,5 0-1 0,-9-97 3 16,0 0-3-16,17 99 3 0,15-1-3 0,-32-98 2 0,0 0-2 15,37 94 2-15,16-6-2 0,-53-88 2 0,0 0-2 16,60 73 2-16,7-18-2 0,-67-55 2 0,0 0-2 16,76 40 2-16,16-16-2 0,-92-24 2 0,0 0-2 0,104 14 2 15,7-5-2-15,-111-9 3 0,0 0-3 16,113-18 3-16,-9-35-3 0,2 1-793 0</inkml:trace>
  <inkml:trace contextRef="#ctx0" brushRef="#br0" timeOffset="53823.85">9358 11024 135 0,'0'0'0'0,"0"0"0"15,0 0 0-15,0 0 0 0,0 0 0 0,0 0 0 16,-19-12 0-16,19 12 0 0,0 0 0 0,-21-4 1 15,-20-5-1-15,1 3-42 0</inkml:trace>
  <inkml:trace contextRef="#ctx0" brushRef="#br0" timeOffset="54300.52">8928 10996 169 0,'0'0'0'0,"-12"3"0"16,-22 10 0-16,34-13 0 0,0 0 0 0,-41 13 0 0,10 1 0 16,31-14 0-16,0 0 0 0,-34 14 0 0,-8 5 0 15,42-19 0-15,0 0 0 0,-37 24 0 0,10 1 0 16,27-25 1-16,0 0-1 0,-23 32 2 0,-1 8-2 15,24-40 7-15,0 0-7 0,-16 52 8 0,7 14-8 16,9-66 10-16,0 0-10 0,-9 66 10 0,4 6-10 0,5-72 9 16,0 0-9-16,-4 77 10 0,4 2-10 15,0-79 4-15,0 0-4 0,6 90 4 0,6 12-4 0,-12-102 1 0,0 0-1 16,19 95 1-16,13-13-1 0,-32-82 0 0,0 0 0 16,48 66 0-16,12-18 0 0,-60-48-1 0,0 0 1 15,67 40 0-15,2-6 0 0,-69-34-1 0,0 0 1 16,72 26-1-16,-1-7 1 0,-71-19 0 0,0 0 0 0,63 9 0 15,-6-6 0-15,-57-3 3 0,0 0-3 16,58 0 3-16,-2-8-3 0,-56 8 14 0,0 0-14 16,55-14 15-16,-6-7-15 0,-49 21 34 0,0 0-34 0,43-26 34 15,1-5-34-15,-44 31 61 0,0 0-61 0,42-33 61 16,-1-12-61-16,-41 45 69 0,0 0-69 0,39-52 69 16,-8-8-69-16,-31 60 60 0,0 0-60 0,25-71 61 15,-7 0-61-15,-18 71 58 0,0 0-58 0,9-71 59 16,-6 7-59-16,-3 64 50 0,0 0-50 0,0-61 50 15,-9-1-50-15,9 62 38 0,0 0-38 0,-10-68 39 16,-8-8-39-16,18 76 32 0,0 0-32 0,-18-71 33 16,-3 7-33-16,21 64 26 0,0 0-26 0,-19-57 26 0,-8 7-26 15,27 50 20-15,0 0-20 0,-35-43 20 0,-7 0-20 16,42 43 14-16,0 0-14 0,-55-33 14 0,-12 8-14 16,67 25 9-16,0 0-9 0,-87 2 9 0,-11 29-9 15,98-31 0-15,0 0 0 0,-122 25 1 0,-37-17-1 16,2 1-852-16</inkml:trace>
  <inkml:trace contextRef="#ctx0" brushRef="#br0" timeOffset="63594.63">10034 12005 91 0,'0'0'0'0,"0"0"0"0,-21 0 0 0,2 0-9 0</inkml:trace>
  <inkml:trace contextRef="#ctx0" brushRef="#br0" timeOffset="64749.9">9936 12019 147 0,'0'0'0'15,"-9"3"0"-15,-9 4 0 0,18-7 3 0,0 0-3 16,-19 9 3-16,6-9-3 0,13 0 17 0,0 0-17 16,-10 3 18-16,1 6-18 0,9-9 24 0,0 0-24 0,-9 7 24 15,2 1-24-15,7-8 23 0,0 0-23 16,4 11 24-16,10 3-24 0,-14-14 17 0,0 0-17 0,30 15 18 15,10-6-18-15,-40-9 20 0,0 0-20 0,55 3 21 16,12-8-21-16,-67 5 21 0,0 0-21 0,78-7 21 16,5 0-21-16,-83 7 24 0,0 0-24 0,88-8 25 15,2 1-25-15,-90 7 18 0,0 0-18 0,92-7 18 16,15 5-18-16,-107 2 15 0,0 0-15 0,115 0 16 16,0-3-16-16,-115 3 17 0,0 0-17 0,123 0 17 15,10 0-17-15,-133 0 11 0,0 0-11 0,137 0 11 16,-4 0-11-16,-133 0 8 0,0 0-8 0,134-2 9 15,-13 4-9-15,-121-2 5 0,0 0-5 0,119 0 5 0,-13-4-5 16,-106 4 6-16,0 0-6 0,98-3 6 0,-16 4-6 16,-82-1 9-16,0 0-9 0,63 6 9 0,-15 1-9 15,-48-7 11-15,0 0-11 0,37 3 11 0,-20-3-11 16,-17 0 25-16,0 0-25 0,15 0 26 0,-10 0-26 16,-5 0 33-16,0 0-33 0,0 0 33 0,0 0-33 0,0 0 34 15,0 0-34-15,-20-2 34 0,-20-1-34 0,40 3 31 16,0 0-31-16,-58-2 32 0,-15-1-32 0,73 3 23 15,0 0-23-15,-86-2 24 0,-8 0-24 0,94 2 18 16,0 0-18-16,-100-2 19 0,-19 2-19 0,119 0 13 16,0 0-13-16,-120 2 13 0,-3-2-13 15,123 0 11-15,0 0-11 0,-127 0 11 0,-11 2-11 0,138-2 4 0,0 0-4 16,-137 5 4-16,-3 0-4 0,140-5 0 16,0 0 0-16,-130 7 1 0,11 2-1 0,119-9 0 15,0 0 0-15,-107 10 1 0,8-1-1 0,99-9 0 0,0 0 0 0,-92 9 0 16,7-1 0-16,85-8 0 0,0 0 0 15,-72 9 1-15,8 1-1 0,64-10 0 0,0 0 0 0,-49 14 0 16,8 5 0-16,41-19 0 0,0 0 0 0,-31 14 0 16,8-2 0-16,23-12-1 0,0 0 1 0,-18 10 0 15,6-6 0-15,12-4-1 0,0 0 1 0,-7 5-1 16,5 2 1-16,2-7-2 0,0 0 2 0,11 9-1 16,17-6 1-16,-28-3-2 0,0 0 2 0,40 2-1 15,27-7 1-15,-67 5-4 0,0 0 4 0,82-12-4 0,22-11 4 16,-104 23-2-16,0 0 2 0,114-22-1 15,15-1 1-15,-129 23-1 0,0 0 1 0,133-21-1 0,1 4 1 16,-134 17 0-16,0 0 0 0,136-16 0 0,5-3 0 16,-141 19-1-16,0 0 1 0,139-12 0 0,-6 7 0 15,-133 5-1-15,0 0 1 0,127-5-1 0,-7 7 1 16,-120-2-2-16,0 0 2 0,107 5-2 0,-6 2 2 16,-101-7-2-16,0 0 2 0,90 7-1 0,0 1 1 15,-90-8-2-15,0 0 2 0,74 4-1 0,-10-1 1 0,-64-3-1 16,0 0 1-16,52 0 0 0,-14-1 0 15,-38 1-1-15,0 0 1 0,26-2-1 0,-14 0 1 0,-12 2 0 16,0 0 0-16,0 0 0 0,0-7 0 0,0 7 0 16,0 0 0-16,-17-5 0 0,-19-4 0 0,36 9 1 0,0 0-1 15,-51-5 1-15,-12 2-1 0,63 3 3 0,0 0-3 16,-74-2 3-16,-8 0-3 0,82 2 5 0,0 0-5 16,-88-2 6-16,-14 1-6 0,102 1 6 0,0 0-6 15,-113 0 7-15,-5 0-7 0,118 0 10 0,0 0-10 16,-136 0 10-16,-12 3-10 0,148-3 10 15,0 0-10-15,-159 7 11 0,-16 2-11 0,175-9 10 0,0 0-10 0,-169 8 10 16,6 5-10-16,163-13 5 0,0 0-5 0,-153 13 6 16,8 1-6-16,145-14 2 0,0 0-2 0,-131 12 2 15,18 4-2-15,113-16 0 0,0 0 0 0,-95 14 0 16,10 0 0-16,85-14 0 0,0 0 0 0,-61 10 0 16,29-5 0-16,32-5-2 0,0 0 2 0,-20 5-2 15,12 2 2-15,8-7-4 0,0 0 4 0,5 12-4 16,25 9 4-16,-30-21-2 0,0 0 2 0,51 17-1 15,29-6 1-15,-80-11 0 0,0 0 0 0,91 7 0 16,17-4 0-16,-108-3 0 0,0 0 0 0,118 2 1 0,13 0-1 16,-131-2 1-16,0 0-1 0,139 3 1 0,11-3-1 15,-150 0 3-15,0 0-3 0,163 5 4 0,-1 6-4 16,-162-11 7-16,0 0-7 0,155 15 7 0,-3 4-7 16,-152-19 9-16,0 0-9 0,145 19 10 0,3-1-10 15,-148-18 13-15,0 0-13 0,136 14 14 0,-18-6-14 16,-118-8 14-16,0 0-14 0,108 4 15 0,-2-6-15 0,-106 2 10 15,0 0-10-15,97-2 10 0,-18-3-10 0,-79 5 2 16,0 0-2-16,71-7 2 0,-13-9-2 0,-58 16 0 16,0 0 0-16,46-17 0 0,-11 2 0 0,-35 15-11 0,0 0 11 15,25-16-10-15,-8 4 10 0,1 0-840 16</inkml:trace>
  <inkml:trace contextRef="#ctx0" brushRef="#br0" timeOffset="67785.22">9194 10690 113 0,'0'0'0'0,"0"0"0"0,-40-2 0 0,40 2 4 16,0 0-4-16,-32-4 5 0,-7 4-5 0,39 0 6 16,0 0-6-16,-42 2 6 0,-13 9-6 0,55-11 11 15,0 0-11-15,-58 12 11 0,5 5-11 0,53-17 14 16,0 0-14-16,-42 28 15 0,3 11-15 0,39-39 10 0,0 0-10 15,-28 49 11-15,-1 12-11 0,29-61 7 0,0 0-7 16,-21 65 7-16,3 5-7 0,18-70 3 0,0 0-3 16,-14 70 3-16,-5 0-3 0,19-70 2 0,0 0-2 0,-16 78 2 15,5 13-2-15,11-91 1 0,0 0-1 0,-7 87 1 16,6-4-1-16,1-83 0 0,0 0 0 0,0 79 0 16,8 1 0-16,-8-80 0 0,0 0 0 0,15 83 0 15,4-2 0-15,-19-81-2 0,0 0 2 0,25 77-2 16,-2-15 2-16,-23-62-6 0,0 0 6 0,31 52-5 15,12-12 5-15,-43-40-5 0,0 0 5 0,47 24-5 16,1-7 5-16,-48-17-5 0,0 0 5 0,49 5-4 16,4-10 4-16,-53 5-2 0,0 0 2 0,52-14-1 15,4-10 1-15,-56 24 0 0,0 0 0 0,55-34 0 16,12-8 0-16,-67 42 5 0,0 0-5 0,69-57 6 16,-1-19-6-16,-68 76 12 0,0 0-12 0,68-82 12 15,-10-6-12-15,-58 88 27 0,0 0-27 0,51-90 27 0,2-2-27 16,-53 92 43-16,0 0-43 0,44-93 44 0,-12 3-44 15,-32 90 44-15,0 0-44 0,23-83 44 0,-14 8-44 16,-9 75 65-16,0 0-65 0,-9-67 65 0,-18-6-65 16,27 73 69-16,0 0-69 0,-46-67 69 0,-21 5-69 15,67 62 48-15,0 0-48 0,-93-47 49 0,-34 17-49 16,127 30 27-16,0 0-27 0,-154-12 28 0,-31 16-28 0,185-4 7 16,0 0-7-16,-212 20 8 0,-12 17-8 0,0-1-611 15</inkml:trace>
  <inkml:trace contextRef="#ctx0" brushRef="#br0" timeOffset="79942.75">11363 11044 124 0,'0'0'0'0,"0"0"0"16,-26-6 0-16,26 6 0 0,0 0 0 0,-25-9 1 15,-5 0-1-15,30 9 0 0,0 0 0 0,-37-8 1 16,-16-1-1-16,53 9 2 0,0 0-2 0,-60-7 2 16,-7 4-2-16,67 3 8 0,0 0-8 0,-69 3 8 15,4 0-8-15,65-3 9 0,0 0-9 0,-69 13 10 16,-3-1-10-16,72-12 6 0,0 0-6 0,-73 12 6 0,-4 5-6 15,77-17 8-15,0 0-8 0,-76 21 9 0,3 3-9 16,73-24 10-16,0 0-10 0,-67 26 10 0,-1 3-10 16,68-29 11-16,0 0-11 0,-73 30 12 0,3 10-12 15,70-40 13-15,0 0-13 0,-60 53 13 0,5 18-13 16,55-71 12-16,0 0-12 0,-46 73 12 0,12 7-12 0,34-80 11 16,0 0-11-16,-22 90 11 0,6 19-11 0,16-109 16 15,0 0-16-15,-4 114 16 0,9 2-16 0,-5-116 16 16,0 0-16-16,18 116 16 0,10 7-16 0,-28-123 21 15,0 0-21-15,48 112 21 0,15-32-21 0,-63-80 22 16,0 0-22-16,73 65 23 0,10-16-23 0,-83-49 31 0,0 0-31 16,93 33 31-16,11-18-31 0,-104-15 38 15,0 0-38-15,110 2 38 0,1-11-38 0,-111 9 40 0,0 0-40 0,109-22 40 16,4-13-40-16,-113 35 37 0,0 0-37 16,108-53 38-16,-9-20-38 0,-99 73 38 0,0 0-38 15,86-88 39-15,-10-9-39 0,-76 97 38 0,0 0-38 0,69-109 39 16,-18-18-39-16,-51 127 42 0,0 0-42 0,41-122 43 15,-11 4-43-15,-30 118 48 0,0 0-48 0,14-118 49 16,-19-15-49-16,5 133 42 0,0 0-42 0,-23-125 42 16,-13 16-42-16,36 109 38 0,0 0-38 0,-45-102 38 15,-14-3-38-15,59 105 20 0,0 0-20 0,-72-92 20 16,-15 23-20-16,87 69 18 0,0 0-18 0,-98-52 18 16,-6 19-18-16,104 33 16 0,0 0-16 0,-117-16 16 0,-10 20-16 15,127-4 0-15,0 0 0 0,-125 26 1 0,3 24-1 16,122-50-1-16,0 0 1 0,-118 74 0 0,-6 32 0 15,2 1-958-15</inkml:trace>
  <inkml:trace contextRef="#ctx0" brushRef="#br0" timeOffset="80905.07">8780 11977 460 0,'0'0'0'0,"21"4"0"0,30 8 0 16,-51-12 9-16,0 0-9 0,64 14 10 0,6 1-10 15,-70-15 37-15,0 0-37 0,78 7 37 0,-1-10-37 16,-77 3 37-16,0 0-37 0,82-18 38 0,-5-8-38 16,-77 26 55-16,0 0-55 0,71-41 55 0,-16-25-55 15,-55 66 20-15,0 0-20 0,49-76 20 0,-12-12-20 16,-37 88 32-16,0 0-32 0,26-101 33 0,-8-8-33 0,-18 109 38 15,0 0-38-15,9-114 38 0,-13 2-38 0,4 112 36 16,0 0-36-16,-17-115 36 0,-15 6-36 0,32 109 36 16,0 0-36-16,-49-97 36 0,-17 21-36 0,66 76 26 0,0 0-26 15,-81-52 26-15,-18 23-26 0,99 29 20 0,0 0-20 16,-113 2 20-16,-23 29-20 0,136-31 16 0,0 0-16 16,-162 36 16-16,-23-12-16 0,1 1-831 0</inkml:trace>
  <inkml:trace contextRef="#ctx0" brushRef="#br0" timeOffset="-4264.92">11061 11119 214 0,'0'0'0'0,"0"0"0"16,0 0 0-16,0 0 3 0,0 0-3 0,-26-11 4 16,12 5-4-16,0 0-106 0</inkml:trace>
  <inkml:trace contextRef="#ctx0" brushRef="#br0" timeOffset="-3850.66">10730 10838 359 0,'0'0'0'0,"-9"0"0"0,-18 0 0 16,27 0 0-16,0 0 0 0,-38 7 0 0,-10 14 0 15,48-21 0-15,0 0 0 0,-48 33 1 0,6 10-1 16,42-43 0-16,0 0 0 0,-37 54 1 0,7 10-1 16,30-64 1-16,0 0-1 0,-32 73 1 0,9 11-1 0,23-84 2 15,0 0-2-15,-23 96 2 0,0 8-2 16,23-104 2-16,0 0-2 0,-12 109 3 0,3 3-3 16,9-112 2-16,0 0-2 0,-2 114 3 0,4-3-3 0,-2-111 1 0,0 0-1 15,12 104 2-15,6-7-2 0,-18-97 0 0,0 0 0 16,28 88 1-16,4-3-1 0,-32-85 0 0,0 0 0 15,41 71 0-15,12-23 0 0,-53-48 0 0,0 0 0 16,68 30 0-16,14-15 0 0,-82-15 0 0,0 0 0 0,81-3 0 16,2-15 0-16,-83 18 0 0,0 0 0 0,84-34 0 15,6-20 0-15,-90 54 1 0,0 0-1 0,90-71 1 16,0-8-1-16,-90 79 13 0,0 0-13 0,78-92 14 16,-6-15-14-16,-72 107 33 0,0 0-33 0,60-116 33 15,-10 0-33-15,-50 116 47 0,0 0-47 0,35-121 47 16,-22-6-47-16,-13 127 61 0,0 0-61 0,-4-116 62 15,-24 14-62-15,28 102 63 0,0 0-63 0,-48-92 64 16,-21 13-64-16,69 79 52 0,0 0-52 0,-90-62 53 16,-28 17-53-16,118 45 47 0,0 0-47 0,-129-14 48 15,-3 33-48-15,132-19 24 0,0 0-24 0,-134 48 24 16,1 30-24-16,133-78 10 0,0 0-10 0,-130 118 11 0,20 38-11 16,-1 1-757-16</inkml:trace>
  <inkml:trace contextRef="#ctx0" brushRef="#br0" timeOffset="-73093.8">3688 12384 180 0,'0'0'0'0,"59"7"0"16,94 12 0-16,-153-19 8 0,0 0-8 0,191 21 9 16,15-1-9-16,-206-20 17 0,0 0-17 0,223 18 18 15,15-1-18-15,-238-17 60 0,0 0-60 0,254 12 61 0,16-10-61 16,-270-2 41-16,0 0-41 0,289-2 41 0,15-5-41 15,-304 7 33-15,0 0-33 0,316-12 33 0,-6-4-33 16,-310 16 35-16,0 0-35 0,322-17 35 0,8-4-35 16,-330 21 36-16,0 0-36 0,333-27 36 0,-3 1-36 15,-330 26 31-15,0 0-31 0,327-26 32 0,1 0-32 16,-328 26 34-16,0 0-34 0,323-28 35 0,-7-6-35 16,-316 34 33-16,0 0-33 0,305-39 34 0,-5-9-34 0,-300 48 42 15,0 0-42-15,296-52 42 0,3 0-42 0,-299 52 45 16,0 0-45-16,280-60 46 0,-19-11-46 0,-261 71 43 0,0 0-43 15,251-80 44-15,-18-10-44 0,-233 90 33 16,0 0-33-16,219-88 33 0,-13 12-33 0,-206 76 27 16,0 0-27-16,182-90 27 0,-14-14-27 0,-168 104 16 0,0 0-16 15,157-97 16-15,-18 12-16 0,-139 85 13 0,0 0-13 16,122-83 13-16,-27 2-13 0,-95 81 9 0,0 0-9 0,78-85 10 16,-16 0-10-16,-62 85 13 0,0 0-13 0,42-74 14 15,-19 6-14-15,-23 68 16 0,0 0-16 0,-2-66 17 16,-23-6-17-16,25 72 19 0,0 0-19 0,-42-73 19 15,-21 2-19-15,63 71 17 0,0 0-17 0,-85-60 17 16,-23 9-17-16,108 51 16 0,0 0-16 0,-127-48 17 16,-10 6-17-16,137 42 5 0,0 0-5 0,-163-46 6 15,-26-5-6-15,189 51 2 0,0 0-2 0,-215-48 2 16,-21 0-2-16,236 48 0 0,0 0 0 0,-258-44 1 16,-26-1-1-16,284 45 0 0,0 0 0 0,-290-33 0 0,-11 11 0 15,301 22 0-15,0 0 0 0,-318-17 0 0,-16 3 0 16,334 14 0-16,0 0 0 0,-335-11 0 0,-11 1 0 15,346 10 0-15,0 0 0 0,-346-12 0 0,0-2 0 16,346 14 0-16,0 0 0 0,-344-14 0 0,2 2 0 16,342 12 0-16,0 0 0 0,-341-10 0 0,-10 3 0 15,351 7-1-15,0 0 1 0,-349-5 0 0,1 6 0 16,348-1-1-16,0 0 1 0,-365 14-1 0,-6 12 1 16,371-26-1-16,0 0 1 0,-356 40-1 0,13 10 1 0,343-50-1 15,0 0 1-15,-335 68 0 0,5 13 0 0,330-81-1 16,0 0 1-16,-302 76 0 0,18-5 0 0,284-71 0 15,0 0 0-15,-254 78 0 0,19 7 0 0,235-85 0 0,0 0 0 16,-213 90 0-16,19 1 0 0,194-91 0 0,0 0 0 16,-172 94 0-16,19 18 0 0,153-112 0 0,0 0 0 15,-131 115 0-15,18 13 0 0,113-128 0 0,0 0 0 0,-81 136 0 16,27 17 0-16,54-153 0 0,0 0 0 0,-23 143 0 16,28-15 0-16,-5-128 0 0,0 0 0 0,44 123 0 15,34 2 0-15,-78-125-2 0,0 0 2 0,107 114-2 16,20 2 2-16,-127-116-4 0,0 0 4 0,159 106-4 15,18-6 4-15,-177-100-6 0,0 0 6 0,206 85-5 16,31-20 5-16,-237-65-6 0,0 0 6 0,255 56-5 16,21-15 5-16,-276-41-5 0,0 0 5 0,295 33-4 15,12-8 4-15,-307-25-5 0,0 0 5 0,333 22-5 16,15-1 5-16,-348-21-7 0,0 0 7 0,317-19-6 16,-41-54 6-16,-1-1-997 0</inkml:trace>
</inkml:ink>
</file>

<file path=ppt/ink/ink52.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2-04T05:50:43.575"/>
    </inkml:context>
    <inkml:brush xml:id="br0">
      <inkml:brushProperty name="width" value="0.05292" units="cm"/>
      <inkml:brushProperty name="height" value="0.05292" units="cm"/>
      <inkml:brushProperty name="color" value="#FF0000"/>
    </inkml:brush>
  </inkml:definitions>
  <inkml:trace contextRef="#ctx0" brushRef="#br0">17272 6758 359 0,'0'0'0'15,"51"-2"0"-15,92 0 0 0,-143 2 6 0,0 0-6 0,176-3 7 16,18-2-7-16,-194 5 34 0,0 0-34 0,203-7 35 15,11-2-35-15,-214 9 52 0,0 0-52 0,220-9 53 16,3 6-53-16,-223 3 39 0,0 0-39 0,224-3 39 16,-5-1-39-16,-219 4 28 0,0 0-28 0,213-3 28 15,-6 1-28-15,-207 2 21 0,0 0-21 0,197-7 21 16,-2 2-21-16,-195 5 18 0,0 0-18 0,172-9 18 16,-6-1-18-16,-166 10 9 0,0 0-9 0,156-9 10 0,-6 0-10 15,-150 9 6-15,0 0-6 0,148-12 6 0,-9 0-6 16,-139 12 2-16,0 0-2 0,127-12 3 15,-21 3-3-15,-106 9 0 0,0 0 0 0,94-3 1 0,-6 0-1 16,-88 3 2-16,0 0-2 0,72 3 2 0,-8 6-2 16,-64-9 2-16,0 0-2 0,49 8 3 0,-20-1-3 15,-29-7 2-15,0 0-2 0,21 9 3 0,-9-4-3 16,-12-5 2-16,0 0-2 0,12 10 3 0,-1 3-3 16,-11-13 1-16,0 0-1 0,5 12 1 0,1-4-1 0,-6-8 0 15,0 0 0-15,0 0 0 0,3 9 0 0,-3-9 0 16,0 0 0-16,0 0 0 0,0 7 0 0,0-7 0 15,0 0 0-15,0 0 0 0,0 0 0 0,0 0 0 16,0 0 0-16,0 0 0 0,0 9 0 0,0-9 1 0,0 0-1 16,0 0 1-16,-9 0-1 0,0 3-554 0</inkml:trace>
  <inkml:trace contextRef="#ctx0" brushRef="#br0" timeOffset="17649.95">6438 7154 303 0,'0'0'0'0,"0"0"0"0,46-19 0 0,-46 19 0 16,0 0 0-16,37-15 0 0,7 2 0 0,-44 13 1 0,0 0-1 16,42-10 1-16,-3 0-1 0,-39 10-5 15,0 0 5-15,28-12-4 0,-1 3 4 0,-4-3-162 0</inkml:trace>
  <inkml:trace contextRef="#ctx0" brushRef="#br0" timeOffset="20718.81">21143 1933 998 0,'0'0'0'16,"0"0"0"-16,0 0 73 0,0 0-73 0,0 0 73 16,0 0-73-16,0 0 92 0,0 0-92 0,0 0 92 0,0 0-92 15,0 0 67-15,0 0-67 0,0 0 67 16,0 0-67-16,0 0 38 0,0 0-38 0,0 0 39 0,0 0-39 16,0 0 24-16,0 0-24 0,9-17 25 0,-9 17-25 15,0 0 18-15,0 0-18 0,2 12 19 0,3 28-19 16,-5-40 14-16,0 0-14 0,6 60 15 15,-5 18-15-15,-1-78 20 0,0 0-20 0,2 88 21 0,0 1-21 16,-2-89 27-16,0 0-27 0,2 97 27 0,-2 13-27 0,0-110 29 16,0 0-29-16,-4 108 30 0,-1-12-30 0,5-96 31 15,0 0-31-15,-5 94 32 0,-1 11-32 0,6-105 29 16,0 0-29-16,-7 94 29 0,-3-30-29 0,10-64 30 16,0 0-30-16,-11 48 30 0,2-8-30 0,9-40 28 15,0 0-28-15,-3 24 28 0,-1-10-28 0,4-14 24 0,0 0-24 16,0 0 24-16,0 0-24 0,0 0 17 0,0 0-17 15,9-20 17-15,7-25-17 0,0-4-1536 0</inkml:trace>
  <inkml:trace contextRef="#ctx0" brushRef="#br0" timeOffset="21167.7">21685 2319 1020 0,'0'0'0'0,"0"0"0"0,0 0 0 15,0 0 44-15,0 0-44 0,0 0 45 0,0 0-45 16,0 0 38-16,0 0-38 0,0 0 38 0,0 0-38 16,0 0 29-16,0 0-29 0,0 0 29 0,-3 21-29 0,3-21 13 15,0 0-13-15,5 8 14 0,0 4-14 0,-5-12 12 16,0 0-12-16,6 9 13 0,1 2-13 0,-7-11 14 16,0 0-14-16,7 5 15 0,-7-5-15 0,0 0 15 0,0 0-15 15,9 7 15-15,-9-7-15 0,0 0 14 16,0 0-14-16,0 0 14 0,7 0-14 0,-7 0 12 0,0 0-12 15,0 0 13-15,7-7-13 0,-7 7 13 0,0 0-13 16,0 0 13-16,14-16-13 0,-14 16 15 0,0 0-15 16,9-9 16-16,-4 4-16 0,-5 5 16 0,0 0-16 0,0 0 16 15,0-7-16-15,0 7 14 0,0 0-14 16,0 0 14-16,-5 0-14 0,5 0 9 0,0 0-9 16,-4 7 10-16,4 5-10 0,0 2-1098 0</inkml:trace>
  <inkml:trace contextRef="#ctx0" brushRef="#br0" timeOffset="21499">22354 1859 841 0,'0'0'0'0,"0"0"0"0,0 0 0 15,0 0 0-15,0 0 0 0,0 0 0 0,-19-12 0 16,19 12 4-16,0 0-4 0,0 0 4 0,-11 5-4 16,11-5 11-16,0 0-11 0,-7 12 11 0,0 9-11 15,7-21 16-15,0 0-16 0,-4 31 17 0,1 17-17 16,3-48 35-16,0 0-35 0,-2 61 36 0,0 17-36 0,2-78 53 16,0 0-53-16,0 83 54 0,4-2-54 0,-4-81 57 15,0 0-57-15,7 81 58 0,5 8-58 16,-12-89 47-16,0 0-47 0,14 84 47 0,4-11-47 0,-18-73 35 0,0 0-35 15,16 69 35-15,0-8-35 0,-16-61 27 0,0 0-27 16,12 60 28-16,-3 5-28 0,-9-65 18 0,0 0-18 16,7 69 18-16,-3 10-18 0,-1-4-1029 0</inkml:trace>
  <inkml:trace contextRef="#ctx0" brushRef="#br0" timeOffset="22130.44">23784 2473 337 0,'0'0'0'0,"0"0"0"16,0 0 0-16,0 0 29 0,0 0-29 0,0 0 30 16,0 0-30-16,0 0 69 0,0 0-69 0,24-3 69 0,6-6-69 15,-30 9 100-15,0 0-100 0,39-16 100 0,9-1-100 16,-48 17 88-16,0 0-88 0,56-23 89 0,13 3-89 15,-69 20 41-15,0 0-41 0,74-21 41 0,4-3-41 16,-78 24 31-16,0 0-31 0,72-21 32 0,-7 9-32 16,-65 12 20-16,0 0-20 0,60-11 20 15,-3 6-20-15,-2-3-762 0</inkml:trace>
  <inkml:trace contextRef="#ctx0" brushRef="#br0" timeOffset="23614.65">25659 1326 577 0,'-5'20'0'0,"5"-20"82"0,0 0-82 0,-16 73 82 15,0 27-82-15,16-100 63 0,0 0-63 0,-14 109 64 0,4-3-64 16,10-106 51-16,0 0-51 0,-9 102 52 0,11-2-52 15,-2-100 35-15,0 0-35 16,10 92 35-16,4-14-35 0,-14-78 24 0,0 0-24 0,16 68 25 0,0-6-25 16,0 2-758-16</inkml:trace>
  <inkml:trace contextRef="#ctx0" brushRef="#br0" timeOffset="23960.57">26044 1755 572 0,'0'0'0'15,"0"0"0"-15,0 0 0 0,0 0 5 0,0 0-5 16,0 0 6-16,0-21-6 0,0 21 11 0,0 0-11 16,-9 3 12-16,-3 6-12 0,12-9 23 0,0 0-23 15,-14 12 24-15,-2 0-24 0,16-12 33 0,0 0-33 0,-16 16 34 16,-3 5-34-16,19-21 43 0,0 0-43 0,-13 17 43 15,8-1-43-15,5-16 54 0,0 0-54 0,-2 15 54 16,1-3-54-16,1-12 56 0,0 0-56 0,3 12 56 16,6 1-56-16,-9-13 49 0,0 0-49 0,12 8 49 15,4-1-49-15,-16-7 42 0,0 0-42 0,12 5 43 16,3-1-43-16,-15-4 44 0,0 0-44 0,14 0 44 16,-2 3-44-16,-12-3 35 0,0 0-35 0,9 0 36 15,-9 0-36-15,0 0 19 0,0 0-19 0,7-7 19 16,-7 7-19-16,0 0 10 0,0 0-10 0,-9-8 10 15,-5 4-10-15,0-1-1010 0</inkml:trace>
  <inkml:trace contextRef="#ctx0" brushRef="#br0" timeOffset="24426.59">26353 1492 483 0,'0'0'0'16,"0"0"0"-16,0 0 0 0,0 0 11 0,0 0-11 16,-14-24 12-16,10 15-12 0,4 9 24 0,0 0-24 15,-3-9 25-15,-1-1-25 0,4 10 34 0,0 0-34 0,0-12 34 16,0 12-34-16,0 0 29 0,0 0-29 15,9-9 30-15,9 0-30 0,-18 9 27 0,0 0-27 0,28-3 28 16,11-1-28-16,-39 4 31 0,0 0-31 0,42-1 31 16,2 2-31-16,-44-1 29 0,0 0-29 0,39 7 29 15,-11 9-29-15,-28-16 30 0,0 0-30 0,18 26 30 16,-9 14-30-16,-9-40 23 0,0 0-23 0,0 57 23 16,-14 12-23-16,14-69 18 0,0 0-18 0,-29 76 19 15,-13-12-19-15,42-64 13 0,0 0-13 0,-49 57 13 16,-10-8-13-16,59-49 14 0,0 0-14 0,-56 48 15 0,7-4-15 15,49-44 23-15,0 0-23 0,-43 36 24 0,15-3-24 16,28-33 30-16,0 0-30 0,-16 21 30 0,11-6-30 16,5-15 29-16,0 0-29 0,10 5 30 0,19-6-30 15,-29 1 25-15,0 0-25 0,47-16 26 0,22-8-26 16,-69 24 20-16,0 0-20 0,83-31 20 0,4 1-20 16,-87 30 3-16,0 0-3 0,88-24 4 0,5 3-4 15,1-1-930-15</inkml:trace>
  <inkml:trace contextRef="#ctx0" brushRef="#br0" timeOffset="24768.7">27144 935 842 0,'-6'8'0'0,"6"-8"12"0,0 0-12 0,-19 43 12 16,-9 11-12-16,28-54 7 0,0 0-7 15,-30 64 7-15,1 16-7 0,29-80 11 0,0 0-11 0,-26 86 11 16,1-6-11-16,25-80 20 0,0 0-20 0,-19 73 21 16,5-9-21-16,14-64 28 0,0 0-28 15,-11 53 29-15,4-13-29 0,7-40 29 0,0 0-29 0,-9 26 30 16,-3-7-30-16,12-19 26 0,0 0-26 0,-14 12 26 15,0-3-26-15,14-9 25 0,0 0-25 0,-13 3 25 16,3-3-25-16,10 0 17 0,0 0-17 0,0 0 18 16,-2 9-18-16,2-9 4 0,0 0-4 0,11 7 5 0,11 5-5 15,-22-12 0-15,0 0 0 0,34 12 0 0,8 0 0 16,1-3-844-16</inkml:trace>
  <inkml:trace contextRef="#ctx0" brushRef="#br0" timeOffset="25057.9">27482 1262 364 0,'-5'32'0'0,"5"-32"21"0,0 0-21 16,-12 77 21-16,-6 23-21 0,18-100 24 0,0 0-24 0,-19 109 24 16,-4 0-24-16,23-109 16 0,0 0-16 0,-20 121 17 15,-1 9-17-15,0 0-306 0</inkml:trace>
  <inkml:trace contextRef="#ctx0" brushRef="#br0" timeOffset="26127.17">26909 1670 595 0,'0'0'0'0,"0"0"0"0,0 0 0 0,0 0 37 0,0 0-37 15,18 7 38-15,-18-7-38 0,0 0 102 0,0 0-102 16,12-4 102-16,2 1-102 0,-14 3 83 0,0 0-83 15,23-3 83-15,5-3-83 0,-28 6 60 0,0 0-60 16,28-7 60-16,-3 2-60 0,-25 5 28 0,0 0-28 16,25 0 28-16,5 0-28 0,-2 4-852 0</inkml:trace>
  <inkml:trace contextRef="#ctx0" brushRef="#br0" timeOffset="31404.99">20651 2694 393 0,'0'0'0'0,"0"0"0"0,-35 21 0 0,35-21 8 0,0 0-8 16,-32 21 9-16,-3-2-9 0,35-19 29 0,0 0-29 15,-27 14 29-15,13 1-29 0,14-15 54 0,0 0-54 16,0 9 54-16,14-2-54 0,-14-7 89 0,0 0-89 15,34 0 90-15,22-9-90 0,-56 9 36 0,0 0-36 16,74-15 36-16,18-9-36 0,-92 24 47 0,0 0-47 16,117-33 48-16,20-11-48 0,-137 44 47 0,0 0-47 15,161-60 48-15,35-16-48 0,-196 76 40 0,0 0-40 16,229-82 40-16,24 6-40 0,-253 76 37 0,0 0-37 0,266-74 38 16,16-14-38-16,-282 88 29 0,0 0-29 0,297-89 29 15,8 1-29-15,-305 88 27 0,0 0-27 0,314-85 27 16,2 11-27-16,-316 74 25 0,0 0-25 0,325-76 26 15,7-9-26-15,-332 85 22 0,0 0-22 0,328-80 22 16,-3 9-22-16,-325 71 22 0,0 0-22 0,317-67 23 0,3 10-23 16,-320 57 16-16,0 0-16 0,309-56 17 0,-13 6-17 15,-296 50 10-15,0 0-10 0,270-55 10 0,-25 3-10 16,-245 52 6-16,0 0-6 0,217-50 7 0,-21 3-7 16,-196 47 3-16,0 0-3 0,171-38 4 0,-26 10-4 15,-145 28 1-15,0 0-1 0,133-27 2 0,-13 9-2 16,-120 18 2-16,0 0-2 0,105-19 2 0,-15 4-2 15,-90 15 2-15,0 0-2 0,78-13 3 0,-7 5-3 16,-71 8 3-16,0 0-3 0,58-9 4 0,-16 6-4 0,-42 3 4 16,0 0-4-16,28-4 4 0,-13 3-4 0,-15 1 5 15,0 0-5-15,-7 5 5 0,-23 2-5 0,30-7 2 16,0 0-2-16,-48 8 2 0,-19 8-2 0,0 1-1094 0</inkml:trace>
  <inkml:trace contextRef="#ctx0" brushRef="#br0" timeOffset="32397.32">25164 3302 225 0,'0'0'0'16,"0"0"0"-16,0 0 0 0,0 0 11 0,0 0-11 15,10 21 12-15,-10 5-12 0,0-26 27 0,0 0-27 16,0 33 27-16,0 6-27 0,0-39 57 0,0 0-57 16,-2 45 58-16,-1 5-58 0,3-50 42 0,0 0-42 0,-2 52 42 15,2 6-42-15,0-58 27 0,0 0-27 16,4 64 28-16,-1 15-28 0,-3-79 28 0,0 0-28 0,5 81 28 15,3 4-28-15,-8-85 39 0,0 0-39 0,7 82 39 16,0-3-39-16,-7-79 37 0,0 0-37 0,5 85 37 16,-5 8-37-16,0-93 33 0,0 0-33 0,-2 85 33 15,-1-12-33-15,3-73 27 0,0 0-27 0,-2 69 28 16,4-12-28-16,-1 4-604 0</inkml:trace>
  <inkml:trace contextRef="#ctx0" brushRef="#br0" timeOffset="33132.94">25578 3899 191 0,'0'0'0'0,"6"9"0"0,8 22 0 16,-14-31 5-16,0 0-5 0,19 36 5 0,-1 0-5 15,-18-36 14-15,0 0-14 0,17 30 14 0,1-9-14 16,-18-21 18-16,0 0-18 0,11 19 19 0,-4-7-19 16,-7-12 33-16,0 0-33 0,7 8 34 0,0-4-34 15,-7-4 61-15,0 0-61 0,0 0 62 0,9 0-62 0,-9 0 65 16,0 0-65-16,0 0 65 0,14-19-65 0,-14 19 75 16,0 0-75-16,16-21 75 0,5-12-75 0,-21 33 61 15,0 0-61-15,21-36 62 0,-5-7-62 16,-16 43 51-16,0 0-51 0,9-42 52 0,-6 11-52 0,-3 31 43 0,0 0-43 15,0-30 43-15,-3-2-43 0,3 32 34 0,0 0-34 16,-7-35 35-16,-9 11-35 0,16 24 30 0,0 0-30 16,-20-21 31-16,1 4-31 0,19 17 25 0,0 0-25 0,-19-16 25 15,3-3-25-15,16 19 21 0,0 0-21 16,-18-14 22-16,6 2-22 0,12 12 17 0,0 0-17 0,-11-12 18 16,2-4-18-16,9 16 11 0,0 0-11 0,-9-12 11 15,4 4-11-15,5 8 9 0,0 0-9 0,-5-12 10 16,1 1-10-16,4 11 10 0,0 0-10 0,-7-8 10 15,7 8-10-15,0 0 10 0,0 0-10 0,-10-9 10 16,10 9-10-16,0 0 11 0,0 0-11 0,-13 0 11 16,3 5-11-16,10-5 9 0,0 0-9 0,-16 19 9 15,-7 21-9-15,2-4-1011 0</inkml:trace>
  <inkml:trace contextRef="#ctx0" brushRef="#br0" timeOffset="33825">25381 4133 292 0,'0'0'0'0,"0"0"0"0,0 0 0 15,0 0 67-15,0 0-67 0,7-4 67 0,-7 4-67 16,0 0 103-16,0 0-103 0,0 0 103 0,10-3-103 16,-10 3 60-16,0 0-60 0,7 0 61 0,2 0-61 15,-9 0 40-15,0 0-40 0,11 0 40 0,-1 0-40 0,-10 0 25 16,0 0-25-16,11 3 26 0,0 2-26 0,-11-5 16 16,0 0-16-16,5 11 17 0,-5 1-17 0,0-12 13 15,0 0-13-15,-4 12 14 0,4-12-14 0,0 0 11 0,0 0-11 16,-12 9 11-16,5-9-11 0,7 0 17 0,0 0-17 15,0 0 18-15,-9 0-18 0,9 0 30 0,0 0-30 16,0 0 30-16,0 0-30 0,0 0 41 0,0 0-41 16,0 0 42-16,-3-9-42 0,3 9 43 0,0 0-43 15,0 0 43-15,-6-7-43 0,6 7 36 0,0 0-36 16,0 0 37-16,-5-9-37 0,5 9 31 0,0 0-31 0,-7-3 32 16,-4 3-32-16,11 0 25 0,0 0-25 0,-10-4 26 15,3 3-26-15,7 1 16 0,0 0-16 0,0 0 16 16,0 0-16-16,0 0-1027 0</inkml:trace>
  <inkml:trace contextRef="#ctx0" brushRef="#br0" timeOffset="34679.87">26381 3766 617 0,'0'0'0'0,"0"0"0"0,0 0 0 0,0 0 2 0,0 0-2 16,0 0 3-16,2-7-3 0,-2 7 21 0,0 0-21 0,5-14 22 16,4-10-22-16,-9 24 49 0,0 0-49 15,11-28 49-15,-2-3-49 0,-9 31 48 0,0 0-48 0,5-33 49 16,-3-9-49-16,-2 42 50 0,0 0-50 0,-4-48 50 15,-8 3-50-15,12 45 46 0,0 0-46 0,-16-43 46 16,-4 6-46-16,20 37 43 0,0 0-43 0,-21-32 44 16,2-5-44-16,19 37 45 0,0 0-45 0,-16-31 45 15,2 14-45-15,14 17 42 0,0 0-42 0,-11-16 43 16,6 4-43-16,5 12 38 0,0 0-38 0,-2-7 39 16,2 7-39-16,0 0 33 0,0 0-33 0,0 0 33 0,0 0-33 15,0 0 24-15,0 0-24 0,13 10 24 16,6 16-24-16,-19-26 21 0,0 0-21 0,19 40 21 0,-1 12-21 15,-18-52 15-15,0 0-15 0,19 57 15 0,3 7-15 16,-22-64 14-16,0 0-14 0,21 61 14 0,-2 3-14 16,-19-64 12-16,0 0-12 0,23 69 13 0,4 7-13 15,-27-76 11-15,0 0-11 0,30 75 12 0,1-8-12 16,-31-67 7-16,0 0-7 0,29 57 8 0,-6-8-8 16,-23-49 4-16,0 0-4 0,17 40 5 0,-6-4-5 15,-11-36 2-15,0 0-2 0,9 28 3 0,-4-4-3 0,-5-24 2 16,0 0-2-16,3 24 2 0,-4-3-2 0,1-21 2 15,0 0-2-15,-6 21 3 0,-4-9-3 0,10-12 3 16,0 0-3-16,-14 12 3 0,-2-5-3 0,16-7 3 0,0 0-3 16,-21 1 4-16,-4 3-4 0,25-4 2 0,0 0-2 15,-28 3 3-15,-2 3-3 0,30-6 0 16,0 0 0-16,-36 10 1 0,-4 2-1 0,40-12 0 0,0 0 0 0,-39 9 0 16,9-1 0-16,30-8-1 0,0 0 1 0,-21 4 0 15,7-4 0-15,14 0-2 0,0 0 2 0,-7 0-2 16,7 0 2-16,0 0-6 0,0 0 6 0,0 0-6 15,0 0 6-15,0 0-11 0,0 0 11 0,12 0-10 16,16-4 10-16,-28 4-13 0,0 0 13 0,44-8-13 16,9-1 13-16,-53 9-15 0,0 0 15 0,60-16-14 15,0 4 14-15,-60 12-14 0,0 0 14 0,62-20-13 16,7-3 13-16,-69 23-9 0,0 0 9 0,72-17-9 16,6 1 9-16,-78 16-7 0,0 0 7 0,74-5-7 15,-9 2 7-15,1 3-1109 0</inkml:trace>
  <inkml:trace contextRef="#ctx0" brushRef="#br0" timeOffset="35295.99">27712 4238 617 0,'0'0'0'0,"0"0"0"16,-7 5 0-16,7-5 4 0,0 0-4 0,-14 11 4 15,-9 1-4-15,23-12 12 0,0 0-12 0,-27 14 12 0,-3 13-12 16,30-27 41-16,0 0-41 0,-33 28 41 15,-6 0-41-15,39-28 62 0,0 0-62 0,-48 33 62 0,-15 0-62 16,63-33 54-16,0 0-54 0,-78 32 54 0,-24 8-54 16,102-40 53-16,0 0-53 0,-120 37 54 15,-23 6-54-15,143-43 40 0,0 0-40 0,-164 50 41 0,-32 21-41 16,196-71 36-16,0 0-36 0,-217 71 37 0,-14 0-37 16,231-71 43-16,0 0-43 0,-228 66 44 0,0 5-44 15,228-71 51-15,0 0-51 0,-217 77 52 0,12 8-52 0,205-85 47 16,0 0-47-16,-187 78 48 0,30-10-48 0,157-68 42 15,0 0-42-15,-143 53 42 0,16-13-42 0,127-40 34 0,0 0-34 16,-102 31 35-16,33-10-35 0,69-21 30 0,0 0-30 16,-51 16 30-16,19-15-30 0,32-1 22 0,0 0-22 15,-17-1 23-15,9-10-23 0,8 11 9 0,0 0-9 16,6-21 9-16,13-11-9 0,-19 32 3 0,0 0-3 0,30-49 3 16,9-12-3-16,-2 1-1284 0</inkml:trace>
  <inkml:trace contextRef="#ctx0" brushRef="#br0" timeOffset="35773.67">24867 4823 449 0,'0'0'0'15,"0"0"0"-15,0 0 0 0,0 0 6 0,0 0-6 16,5-7 6-16,-5 7-6 0,0 0 8 0,0 0-8 0,11-12 8 15,12-7-8-15,-23 19 44 0,0 0-44 0,39-23 45 16,23-1-45-16,-62 24 63 0,0 0-63 0,68-27 63 16,14-10-63-16,-82 37 51 0,0 0-51 0,82-40 51 15,-4 4-51-15,-78 36 30 0,0 0-30 0,74-45 30 16,-5-12-30-16,0 2-581 0</inkml:trace>
  <inkml:trace contextRef="#ctx0" brushRef="#br0" timeOffset="36301.26">25121 3212 606 0,'0'0'0'0,"0"0"0"15,13-7 0-15,-13 7 41 0,0 0-41 0,12-3 42 16,-7 3-42-16,-5 0 69 0,0 0-69 0,0 0 70 15,11-2-70-15,-11 2 59 0,0 0-59 0,0 0 59 0,9 0-59 16,-9 0 59-16,0 0-59 0,0 0 59 16,-11 17-59-16,11-17 48 0,0 0-48 0,-26 28 48 0,-19 17-48 15,45-45 44-15,0 0-44 0,-56 57 44 0,-15 23-44 16,71-80 36-16,0 0-36 0,-88 84 37 0,-19 5-37 16,107-89 19-16,0 0-19 0,-113 93 19 0,1 4-19 15,5 0-960-15</inkml:trace>
  <inkml:trace contextRef="#ctx0" brushRef="#br0" timeOffset="42906.52">17185 6900 326 0,'0'0'0'0,"20"0"0"0,32 0 0 0,-52 0 0 16,0 0 0-16,80 3 0 0,19 2 0 0,-99-5 1 0,0 0-1 15,116 0 1-15,8 0-1 0,-124 0 10 0,0 0-10 16,136-3 11-16,7-1-11 0,-143 4 29 0,0 0-29 15,162-5 29-15,13-7-29 0,-175 12 17 0,0 0-17 16,187-12 17-16,16 3-17 0,-203 9 19 0,0 0-19 16,204-8 20-16,6-6-20 0,-210 14 20 0,0 0-20 15,209-14 20-15,-5 2-20 0,-204 12 21 0,0 0-21 16,203-16 21-16,-10 4-21 0,-193 12 20 0,0 0-20 0,181-15 20 16,-18 1-20-16,-163 14 16 0,0 0-16 0,157-14 17 15,-4 0-17-15,-153 14 16 0,0 0-16 0,149-12 17 16,-17 0-17-16,-132 12 16 0,0 0-16 0,120-9 16 15,-12 2-16-15,-108 7 12 0,0 0-12 0,95-7 12 16,-9-1-12-16,-86 8 11 0,0 0-11 0,80-5 11 0,-4-2-11 16,-76 7 8-16,0 0-8 0,67-2 9 15,-13 0-9-15,-54 2 5 0,0 0-5 0,41-2 6 0,-20 2-6 16,-21 0 3-16,0 0-3 0,16 0 3 0,-4 4-3 16,-12-4 4-16,0 0-4 0,11 5 4 0,-2-1-4 15,-9-4 5-15,0 0-5 0,0 0 5 0,5 1-5 16,-5-1 6-16,0 0-6 0,0 0 7 0,0 0-7 15,0 0 7-15,0 0-7 0,4 11 7 0,-4-11-7 0,0 0 7 16,0 0-7-16,3 8 8 0,-3-8-8 0,0 0 6 16,0 0-6-16,9 9 7 0,2-2-7 0,-11-7 3 15,0 0-3-15,12 9 4 0,2-6-4 0,-14-3 1 0,0 0-1 16,14 5 1-16,-1 4-1 0,-1 1-587 16</inkml:trace>
  <inkml:trace contextRef="#ctx0" brushRef="#br0" timeOffset="51357.38">27430 3285 729 0,'0'0'0'0,"0"0"0"0,-27-40 0 16,27 40 2-16,0 0-2 0,-32-42 2 16,-14-1-2-16,46 43 11 0,0 0-11 0,-53-54 12 0,-5-1-12 15,58 55 8-15,0 0-8 0,-60-57 8 0,-3-4-8 16,63 61 4-16,0 0-4 0,-78-57 4 0,-17 14-4 15,95 43 4-15,0 0-4 0,-103-33 5 0,-10 5-5 16,113 28 4-16,0 0-4 0,-121-20 5 0,-22 4-5 16,143 16 2-16,0 0-2 0,-157-12 3 0,-20 3-3 15,177 9 1-15,0 0-1 0,-182-3 1 0,-1 6-1 16,183-3 0-16,0 0 0 0,-187 9 1 0,9 3-1 16,178-12 1-16,0 0-1 0,-175 24 1 0,2 7-1 0,173-31 2 15,0 0-2-15,-169 38 2 0,-1 18-2 0,170-56 2 0,0 0-2 16,-162 64 3-16,15 10-3 0,147-74 4 15,0 0-4-15,-136 76 5 0,6 4-5 0,130-80 4 0,0 0-4 16,-117 90 5-16,17 10-5 0,100-100 2 0,0 0-2 16,-97 106 3-16,8 0-3 0,89-106 0 0,0 0 0 0,-68 121 0 15,16 15 0-15,52-136-1 0,0 0 1 0,-33 149-1 16,12 2 1-16,21-151-4 0,0 0 4 0,-9 149-3 16,11-4 3-16,-2-145-6 0,0 0 6 15,19 149-6-15,16 8 6 0,-35-157-7 0,0 0 7 0,52 163-7 16,15 7 7-16,-67-170-4 0,0 0 4 0,81 160-4 15,3-23 4-15,-84-137-4 0,0 0 4 0,106 127-4 16,28-18 4-16,-134-109-4 0,0 0 4 0,147 88-3 16,10-28 3-16,-157-60 0 0,0 0 0 0,164 42 0 15,11-18 0-15,-175-24 3 0,0 0-3 0,182 9 3 16,12-11-3-16,-194 2 16 0,0 0-16 0,203-24 16 16,3-16-16-16,-206 40 27 0,0 0-27 0,208-66 28 0,8-25-28 15,-216 91 32-15,0 0-32 0,217-104 32 0,0-2-32 16,-217 106 33-16,0 0-33 0,222-123 33 0,4-13-33 15,-226 136 35-15,0 0-35 0,212-149 36 0,-4-14-36 16,-208 163 37-16,0 0-37 0,180-152 37 0,-26 6-37 16,-154 146 38-16,0 0-38 0,121-138 39 0,-24-6-39 15,-97 144 30-15,0 0-30 0,73-147 31 0,-27-5-31 0,-46 152 28 16,0 0-28-16,26-142 28 0,-19 17-28 0,-7 125 28 16,0 0-28-16,-14-124 29 0,-21-6-29 0,35 130 24 15,0 0-24-15,-62-123 25 0,-19 23-25 0,81 100 17 16,0 0-17-16,-97-94 18 0,-11 10-18 0,108 84 16 15,0 0-16-15,-130-73 17 0,-26 21-17 0,156 52 2 16,0 0-2-16,-187-45 2 0,-30 5-2 0,2 0-1082 0</inkml:trace>
  <inkml:trace contextRef="#ctx0" brushRef="#br0" timeOffset="-161620.97">14042 11555 180 0,'0'0'0'0,"0"0"0"0,51-10 0 0,-51 10 0 15,0 0 0-15,53-9 0 0,5 2 0 16,-58 7 16-16,0 0-16 0,52-3 16 0,-14 1-16 0,-38 2 15 15,0 0-15-15,27-2 16 0,-13 0-16 0,-14 2 8 16,0 0-8-16,0 0 9 0,-12 12-9 0,12-12 5 16,0 0-5-16,-29 11 6 0,-23 1-6 0,52-12 7 0,0 0-7 15,-66 12 7-15,-8 0-7 0,74-12 10 16,0 0-10-16,-83 12 10 0,-5-1-10 16,88-11 19-16,0 0-19 0,-87 12 20 0,1 2-20 0,86-14 33 0,0 0-33 15,-81 15 33-15,14-3-33 0,67-12 27 0,0 0-27 16,-51 11 27-16,19-3-27 0,32-8 21 0,0 0-21 0,-18 4 22 15,6-2-22-15,12-2 24 0,0 0-24 0,0 0 24 16,0 0-24-16,0 0 21 0,0 0-21 0,23 6 21 16,17-16-21-16,-40 10 19 0,0 0-19 0,57-12 20 15,12-2-20-15,-69 14 13 0,0 0-13 0,81-15 13 16,9 1-13-16,-90 14 11 0,0 0-11 0,86-11 11 16,-5 3-11-16,-81 8 13 0,0 0-13 0,76-4 13 15,-16 1-13-15,-60 3 13 0,0 0-13 0,48 0 14 16,-18 3-14-16,-30-3 16 0,0 0-16 0,18 4 17 15,-18-4-17-15,0 0 19 0,0 0-19 0,-11 8 19 0,-30 8-19 16,41-16 18-16,0 0-18 0,-54 19 19 0,-13-2-19 16,67-17 25-16,0 0-25 0,-78 12 25 0,-12 4-25 15,90-16 28-15,0 0-28 0,-88 21 28 0,5-4-28 16,83-17 22-16,0 0-22 0,-72 16 23 0,12-1-23 16,60-15 20-16,0 0-20 0,-45 9 20 0,17-4-20 15,28-5 11-15,0 0-11 0,-12 2 11 0,12-2-11 16,0 0 7-16,0 0-7 0,3-11 7 0,27-6-7 15,-30 17 5-15,0 0-5 0,52-24 5 0,22 0-5 16,-74 24 2-16,0 0-2 0,93-25 3 0,13 1-3 0,-106 24 0 16,0 0 0-16,111-31 0 0,2-9 0 0,0-1-756 0</inkml:trace>
  <inkml:trace contextRef="#ctx0" brushRef="#br0" timeOffset="-147629.87">18885 12592 191 0,'0'0'0'0,"0"0"0"15,0 0 0-15,0 0 0 0,0 0 0 16,0 0 0-16,0 0 0 0,0 0 0 0,0 0 0 0,0 0 0 16,0 0 0-16,0 0 0 0,0 0 0 0,0 0 0 15,23-14 0-15,-23 14 0 0,0 0 0 0,12-4 0 16,4-4 0-16,-16 8 0 0,0 0 0 0,23-7 1 15,7 1-1-15,-30 6 0 0,0 0 0 0,40-5 1 16,10-2-1-16,-50 7 5 0,0 0-5 0,60-5 5 16,17 3-5-16,-77 2 25 0,0 0-25 0,90 0 25 15,9-6-25-15,-99 6 51 0,0 0-51 0,108-6 51 16,14 6-51-16,-122 0 62 0,0 0-62 0,127-3 62 16,12-2-62-16,-139 5 73 0,0 0-73 0,134-4 74 0,0 4-74 15,-134 0 69-15,0 0-69 0,143-3 69 0,11 1-69 16,-154 2 55-16,0 0-55 0,145-3 55 0,-8-1-55 15,-137 4 45-15,0 0-45 0,131 0 45 0,-2 0-45 16,-129 0 36-16,0 0-36 0,114-5 36 0,-10-2-36 0,-104 7 30 16,0 0-30-16,94-7 31 0,-9 4-31 15,-85 3 30-15,0 0-30 0,68-2 31 0,-16 2-31 0,-52 0 28 16,0 0-28-16,35-5 28 0,-19 3-28 0,-16 2 24 16,0 0-24-16,9 0 24 0,-9 0-24 0,0 0 26 15,0 0-26-15,10 0 26 0,-10 0-26 0,0 0 23 0,0 0-23 16,9 0 23-16,-9 0-23 0,0 0 20 0,0 0-20 15,0 0 21-15,0 0-21 0,0 0 19 0,0 0-19 16,7 0 19-16,-7 0-19 0,0 0 18 0,0 0-18 16,0 0 18-16,0 0-18 0,0 0 15 0,0 0-15 15,7 0 16-15,-7 0-16 0,0 0 13 0,0 0-13 0,0 0 14 16,0 0-14-16,0 0 10 0,0 0-10 0,0 0 10 16,0 0-10-16,0 0 7 0,0 0-7 0,0 0 8 15,0 0-8-15,0 0 6 0,0 0-6 0,0 0 6 16,0 0-6-16,0 0 5 0,0 0-5 0,-2-5 5 15,2 5-5-15,0 0 3 0,0 0-3 0,0 0 3 16,0 0-3-16,0 0 1 0,0 0-1 0,0-9 2 16,0 9-2-16,0 0-1140 0</inkml:trace>
  <inkml:trace contextRef="#ctx0" brushRef="#br0" timeOffset="-139325.33">25374 11714 169 0,'0'0'0'0,"0"0"0"0,3 21 0 16,-3-21 24-16,0 0-24 0,2 21 24 0,0 3-24 15,-2-24 49-15,0 0-49 0,-2 40 49 0,-5 13-49 0,7-53 73 16,0 0-73-16,-13 68 73 0,-4 5-73 0,17-73 75 15,0 0-75-15,-20 84 75 0,-3 25-75 0,23-109 50 16,0 0-50-16,-21 109 50 0,2-12-50 16,19-97 36-16,0 0-36 0,-20 101 36 0,5 1-36 0,15-102 25 15,0 0-25-15,-16 95 26 0,2-17-26 0,14-78 19 0,0 0-19 16,-16 64 19-16,0-14-19 0,16-50 17 0,0 0-17 16,-14 38 17-16,3-12-17 0,1 0-620 0</inkml:trace>
  <inkml:trace contextRef="#ctx0" brushRef="#br0" timeOffset="-138907.37">25866 12304 572 0,'0'0'0'0,"0"0"0"0,18-15 0 0,-18 15 0 16,0 0 0-16,17-9 0 0,6-3 0 0,-23 12 1 16,0 0-1-16,30-7 2 0,9 4-2 0,-39 3 2 0,0 0-2 15,41-2 3-15,-3 2-3 0,-38 0 12 0,0 0-12 16,46 5 13-16,13 7-13 0,-59-12 32 0,0 0-32 16,65 12 33-16,5-1-33 0,-70-11 46 0,0 0-46 15,64 8 46-15,-11-1-46 0,-53-7 26 0,0 0-26 0,49 5 26 16,-1-3-26-16,-48-2 4 0,0 0-4 0,49-5 4 15,3-9-4-15,0 0-557 0</inkml:trace>
  <inkml:trace contextRef="#ctx0" brushRef="#br0" timeOffset="-138396.14">28204 11749 371 0,'0'0'0'0,"-9"-7"0"0,-12-9 0 15,21 16 5-15,0 0-5 0,-32-15 6 0,-1 3-6 0,33 12 2 16,0 0-2-16,-34-13 3 0,1 1-3 0,33 12 3 16,0 0-3-16,-32-7 4 0,0 6-4 0,32 1 18 15,0 0-18-15,-31 5 19 0,1 7-19 0,30-12 30 0,0 0-30 16,-32 23 30-16,0 11-30 0,32-34 34 0,0 0-34 16,-25 43 35-16,9 11-35 0,16-54 35 0,0 0-35 15,-1 55 36-15,17-3-36 0,-16-52 31 0,0 0-31 16,31 51 31-16,17-5-31 0,-48-46 25 0,0 0-25 0,60 47 26 15,16 0-26-15,-76-47 30 0,0 0-30 0,79 50 30 16,4 2-30-16,-83-52 33 0,0 0-33 0,83 52 34 16,-10-7-34-16,-73-45 28 0,0 0-28 0,61 45 28 15,-13-4-28-15,-48-41 29 0,0 0-29 0,39 45 29 16,-11 7-29-16,-28-52 27 0,0 0-27 0,16 54 28 16,-16-1-28-16,0-53 19 0,0 0-19 0,-11 51 19 15,-13-8-19-15,24-43 15 0,0 0-15 0,-32 33 16 16,-3-14-16-16,35-19 7 0,0 0-7 0,-38 5 7 15,3-14-7-15,35 9 2 0,0 0-2 0,-33-20 2 0,1-12-2 16,0 1-786-16</inkml:trace>
  <inkml:trace contextRef="#ctx0" brushRef="#br0" timeOffset="-138034.96">27936 11583 147 0,'0'0'0'0,"9"-6"0"16,8-4 0-16,-17 10 16 0,0 0-16 0,25-14 16 15,7-1-16-15,-32 15 18 0,0 0-18 0,44-21 19 16,21-9-19-16,-65 30 17 0,0 0-17 0,73-31 17 16,6-3-17-16,-79 34 26 0,0 0-26 0,80-30 27 15,-3 3-27-15,-77 27 28 0,0 0-28 0,71-26 28 16,-6-2-28-16,-65 28 24 0,0 0-24 0,48-24 25 15,-34 8-25-15,0 2-246 0</inkml:trace>
  <inkml:trace contextRef="#ctx0" brushRef="#br0" timeOffset="-135391.37">24768 12979 303 0,'0'0'0'15,"0"0"0"-15,0 0 0 0,0 0 60 0,0 0-60 0,23-2 60 16,-5-1-60-16,-18 3 136 0,0 0-136 0,30-9 137 16,10-6-137-16,-40 15 102 0,0 0-102 0,41-18 103 15,1 1-103-15,-42 17 63 0,0 0-63 0,41-17 63 16,-9 3-63-16,-32 14 55 0,0 0-55 0,26-9 56 15,-8 6-56-15,-18 3 37 0,0 0-37 0,3-10 37 16,-17-16-37-16,0 1-849 0</inkml:trace>
  <inkml:trace contextRef="#ctx0" brushRef="#br0" timeOffset="-132705.04">12253 16927 315 0,'0'0'0'0,"0"0"0"0,0 0 0 16,0 0 21-16,0 0-21 0,0 0 21 0,0 0-21 15,0 0 57-15,0 0-57 0,0 0 58 0,0 0-58 16,0 0 38-16,0 0-38 0,0 0 39 0,0 0-39 0,0 0 33 15,0 0-33-15,28-7 34 0,-2 7-34 0,-26 0 21 16,0 0-21-16,41-6 22 0,17-4-22 0,-58 10 16 16,0 0-16-16,64-12 16 0,8 2-16 0,-72 10 13 15,0 0-13-15,72-11 14 0,6-1-14 16,-78 12 10-16,0 0-10 0,85-12 10 0,5 3-10 0,-90 9 6 0,0 0-6 16,90-8 7-16,-4-3-7 0,-86 11 7 0,0 0-7 0,78-10 7 15,-2 1-7-15,-76 9 11 0,0 0-11 0,74-7 12 16,2 0-12-16,-76 7 15 0,0 0-15 0,70-6 16 15,-8 0-16-15,-62 6 13 0,0 0-13 0,53-5 13 16,-12-4-13-16,-41 9 15 0,0 0-15 0,30-8 16 16,-11 1-16-16,-19 7 19 0,0 0-19 0,9-4 20 15,-9 4-20-15,0 0 19 0,0 0-19 0,-9-6 20 16,-14-5-20-16,23 11 18 0,0 0-18 0,-37-9 19 16,-16 8-19-16,53 1 18 0,0 0-18 0,-63 5 18 15,-19 4-18-15,82-9 13 0,0 0-13 0,-86 13 14 16,-4 3-14-16,90-16 8 0,0 0-8 0,-99 21 9 15,-8 3-9-15,107-24 9 0,0 0-9 0,-105 26 9 16,14 0-9-16,91-26 10 0,0 0-10 0,-90 24 10 16,8-1-10-16,82-23 11 0,0 0-11 0,-72 20 12 15,5-2-12-15,67-18 8 0,0 0-8 0,-51 14 8 0,12-6-8 16,39-8 9-16,0 0-9 0,-26 5 10 0,6-3-10 16,20-2 9-16,0 0-9 0,-12 2 9 0,3 0-9 15,9-2 7-15,0 0-7 0,0 0 7 0,26 7-7 16,-26-7 7-16,0 0-7 0,39 0 8 0,16-6-8 0,-55 6 6 15,0 0-6-15,69-8 6 0,15-4-6 0,-84 12 5 16,0 0-5-16,96-14 5 0,17 0-5 0,-113 14 4 0,0 0-4 16,114-17 4-16,6-2-4 0,-120 19 3 15,0 0-3-15,122-20 4 0,2 3-4 0,-124 17 4 0,0 0-4 16,120-15 4-16,-16 2-4 0,-104 13 3 0,0 0-3 16,90-10 4-16,-25 5-4 0,-65 5 4 0,0 0-4 15,46-2 4-15,-21 4-4 0,-25-2 5 0,0 0-5 16,9 3 6-16,-9-3-6 0,0 0 5 0,0 0-5 0,-27 16 5 15,-19 0-5-15,46-16 4 0,0 0-4 16,-58 17 5-16,-9 0-5 0,67-17 6 0,0 0-6 0,-69 14 6 16,-3-2-6-16,72-12 10 0,0 0-10 0,-66 9 11 15,19-4-11-15,47-5 11 0,0 0-11 0,-39 5 11 16,16-3-11-16,23-2 9 0,0 0-9 0,-18-23 10 16,1-35-10-16,1-1-974 0</inkml:trace>
  <inkml:trace contextRef="#ctx0" brushRef="#br0" timeOffset="-130470.33">24643 12945 348 0,'0'0'0'0,"0"0"0"16,0 0 0-16,0 0 22 0,0 0-22 0,18-2 23 15,-11 0-23-15,-7 2 31 0,0 0-31 0,19-2 31 16,20 1-31-16,-39 1 38 0,0 0-38 0,44-2 38 16,5-3-38-16,-49 5 27 0,0 0-27 0,55-11 28 15,5-1-28-15,-60 12 20 0,0 0-20 0,65-14 20 0,4-1-20 16,-69 15 18-16,0 0-18 0,73-17 18 0,-5-4-18 16,-68 21 23-16,0 0-23 0,66-23 24 0,-10 1-24 15,-56 22 17-15,0 0-17 0,50-18 18 0,-12 10-18 16,-38 8 28-16,0 0-28 0,29-5 29 0,-13 1-29 15,-16 4 33-15,0 0-33 0,8-2 34 0,-8 2-34 16,0 0 33-16,0 0-33 0,0 0 34 0,-37 6-34 16,37-6 31-16,0 0-31 0,-46 5 31 0,-10-2-31 15,56-3 21-15,0 0-21 0,-64 4 21 0,-10 1-21 0,74-5 14 16,0 0-14-16,-81 9 15 0,-5-3-15 0,86-6 20 16,0 0-20-16,-81 7 20 0,8 2-20 0,73-9 23 15,0 0-23-15,-67 9 24 0,4-1-24 0,63-8 20 0,0 0-20 16,-60 7 20-16,8-2-20 0,52-5 11 0,0 0-11 15,-37 4 11-15,16-2-11 0,21-2 11 0,0 0-11 16,-12 0 12-16,12 0-12 0,0 0 10 0,0 0-10 16,0 0 10-16,0 0-10 0,0 0 9 0,0 0-9 0,28 8 10 15,13-8-10-15,-41 0 9 0,0 0-9 0,51-1 9 16,4-1-9-16,-55 2 13 0,0 0-13 0,54-2 14 16,4-1-14-16,-58 3 17 0,0 0-17 0,66-6 17 15,8-2-17-15,-74 8 15 0,0 0-15 0,72-7 16 16,-3 2-16-16,-69 5 16 0,0 0-16 0,57-4 16 15,-22-1-16-15,-35 5 10 0,0 0-10 0,23-3 11 16,-9 3-11-16,-14 0 6 0,0 0-6 0,5 0 7 16,-5 0-7-16,0 0 3 0,0 0-3 0,-10 7 3 15,-24-1-3-15,34-6 1 0,0 0-1 0,-49 11 2 0,-17 1-2 16,66-12 0-16,0 0 0 0,-72 14 0 0,-7 1 0 16,79-15-1-16,0 0 1 0,-75 14 0 0,7-7 0 15,68-7-1-15,0 0 1 0,-62 4-1 0,7-3 1 16,55-1-1-16,0 0 1 0,-47 2 0 0,13-2 0 15,34 0 0-15,0 0 0 0,-25 0 0 0,13 0 0 16,12 0 0-16,0 0 0 0,9-7 0 0,24-8 0 16,-33 15 1-16,0 0-1 0,46-18 1 0,7 1-1 0,-53 17 2 15,0 0-2-15,57-21 2 0,4-1-2 0,-61 22 6 16,0 0-6-16,73-26 6 0,11 1-6 0,-84 25 6 16,0 0-6-16,87-20 6 0,-1 2-6 0,-86 18 14 0,0 0-14 15,82-12 15-15,-12 7-15 0,-70 5 21 0,0 0-21 16,58-3 21-16,-21 4-21 0,-37-1 18 15,0 0-18-15,22 6 19 0,-7 2-19 0,-15-8 16 16,0 0-16-16,-1 18 17 0,-19 11-17 0,20-29 13 0,0 0-13 16,-37 31 14-16,-19-5-14 0,56-26 10 0,0 0-10 15,-64 14 11-15,-8-7-11 0,72-7 6 0,0 0-6 16,-71-2 7-16,8-13-7 0,-3-3-1209 0</inkml:trace>
  <inkml:trace contextRef="#ctx0" brushRef="#br0" timeOffset="-128984.54">24135 14203 247 0,'0'0'0'0,"0"0"0"0,0 0 0 15,0 0 14-15,0 0-14 0,0 0 14 0,0 0-14 0,0 0 64 16,0 0-64-16,14 29 65 0,3 14-65 0,-17-43 102 15,0 0-102-15,23 54 103 0,2 10-103 0,-25-64 86 16,0 0-86-16,28 66 87 0,8-6-87 0,-36-60 63 0,0 0-63 16,37 51 64-16,-7-10-64 0,-30-41 45 0,0 0-45 0,33 38 46 15,3-1-46-15,-36-37 29 0,0 0-29 16,33 31 30-16,-8-5-30 0,-25-26 24 0,0 0-24 0,17 19 24 16,-1-7-24-16,-16-12 18 0,0 0-18 0,13 10 19 15,-6-6-19-15,-7-4 21 0,0 0-21 0,0 0 21 16,0 0-21-16,0 0 29 0,0 0-29 0,0 0 30 15,7 7-30-15,-7-7 37 0,0 0-37 0,14-11 37 16,18-17-37-16,-32 28 39 0,0 0-39 0,37-46 40 16,2-17-40-16,-39 63 44 0,0 0-44 0,37-74 44 15,-2-9-44-15,-35 83 49 0,0 0-49 0,26-85 49 16,1 9-49-16,-27 76 42 0,0 0-42 0,21-66 43 16,-5 6-43-16,-16 60 32 0,0 0-32 0,12-54 33 15,-1 7-33-15,-11 47 26 0,0 0-26 0,5-39 26 0,0 6-26 16,-5 33 22-16,0 0-22 0,4-32 22 0,-4 7-22 15,0 25 22-15,0 0-22 0,0-23 22 0,4 11-22 16,-4 12 22-16,0 0-22 0,1-7 23 0,-1 7-23 16,0 0 18-16,0 0-18 0,0 0 19 0,0 0-19 15,0 0 13-15,0 0-13 0,0 0 14 0,-7 7-14 16,7-7 11-16,0 0-11 0,0 0 12 0,0 0-12 0,0 0 9 16,0 0-9-16,2 10 9 0,-2-10-9 0,0 0 7 15,0 0-7-15,0 0 7 0,0 0-7 0,0 0 5 16,0 0-5-16,4 6 6 0,-4-6-6 0,0 0 4 15,0 0-4-15,0 0 5 0,0 0-5 0,0 0 3 16,0 0-3-16,8-6 4 0,-8 6-4 0,0 0 2 0,0 0-2 16,0 0 2-16,0 0-2 0,0 0 1 0,0 0-1 15,-10 0 1-15,-33 12-1 0,1 2-1494 0</inkml:trace>
  <inkml:trace contextRef="#ctx0" brushRef="#br0" timeOffset="-126670.06">25058 14376 404 0,'0'0'0'0,"0"0"0"0,0 0 0 15,0 0 18-15,0 0-18 0,-29-16 18 0,15 9-18 16,14 7 53-16,0 0-53 0,-10-7 54 0,1 2-54 16,9 5 46-16,0 0-46 0,-7-2 46 0,7 2-46 15,0 0 29-15,0 0-29 0,0 0 29 0,0 0-29 16,0 0 21-16,0 0-21 0,0 0 21 0,0 0-21 15,0 0 16-15,0 0-16 0,18 0 16 0,8-1-16 0,-26 1 13 16,0 0-13-16,35-2 13 0,-3 0-13 0,-32 2 10 16,0 0-10-16,32-3 10 0,1-2-10 0,-33 5 16 15,0 0-16-15,32-7 16 0,-5-2-16 0,-27 9 21 16,0 0-21-16,19-9 21 0,-3 1-21 0,-16 8 20 16,0 0-20-16,10-6 21 0,-10 6-21 0,0 0 15 0,0 0-15 15,9 0 16-15,-9 0-16 0,0 0 11 0,0 0-11 16,0 0 12-16,0 14-12 0,0 0-680 0</inkml:trace>
  <inkml:trace contextRef="#ctx0" brushRef="#br0" timeOffset="-126146.89">25663 13209 796 0,'0'0'0'0,"0"0"0"0,0 6 0 15,0-6 0-15,0 0 0 0,-2 6 0 0,-5 0 0 16,7-6-1-16,0 0 1 0,-9 10-1 0,-5 13 1 16,14-23-2-16,0 0 2 0,-16 29-1 0,2 6 1 15,14-35-1-15,0 0 1 0,-16 51-1 0,-5 26 1 16,21-77 0-16,0 0 0 0,-23 93 0 0,-9 20 0 15,32-113 0-15,0 0 0 0,-31 129 0 16,-1 17 0-16,32-146 1 0,0 0-1 0,-25 138 2 0,11-24-2 0,14-114 10 16,0 0-10-16,-5 102 10 0,8-18-10 0,-3-84 24 15,0 0-24-15,7 69 24 0,0-22-24 0,-7-47 36 16,0 0-36-16,8 32 36 0,-3-11-36 0,-5-21 50 0,0 0-50 16,3 14 50-16,-3-14-50 0,0 0 54 0,0 0-54 15,18 0 55-15,23-16-55 0,-41 16 51 0,0 0-51 16,49-27 52-16,0-25-52 0,-49 52 47 0,0 0-47 0,50-57 47 15,-4 1-47-15,-46 56 21 16,0 0-21-16,47-50 22 0,3 10-22 0,-50 40 11 0,0 0-11 0,44-33 11 16,-4 13-11-16,-40 20 6 0,0 0-6 0,36-12 6 15,-4 12-6-15,-32 0 4 0,0 0-4 0,22 3 4 16,0 7-4-16,-22-10 3 0,0 0-3 0,24 23 3 16,6 13-3-16,-30-36 2 0,0 0-2 0,30 38 3 15,-1 6-3-15,-29-44 3 0,0 0-3 0,33 39 3 16,4-6-3-16,-37-33 0 0,0 0 0 0,57 23 1 15,26-13-1-15,-83-10 0 0,0 0 0 0,98-8 0 16,15-25 0-16,-1 0-1021 0</inkml:trace>
  <inkml:trace contextRef="#ctx0" brushRef="#br0" timeOffset="-125525.79">28296 13485 516 0,'0'0'0'15,"0"0"0"-15,11 5 0 0,-11-5-1 0,0 0 1 16,7 5 0-16,0 0 0 0,-7-5-1 0,0 0 1 15,5 12-1-15,-1 9 1 0,-1 0-325 0</inkml:trace>
  <inkml:trace contextRef="#ctx0" brushRef="#br0" timeOffset="-124856.74">28044 13540 135 0,'0'0'0'16,"0"0"0"-16,0 9 0 0,0-9 0 0,0 0 0 0,1 5 1 16,5 2-1-16,-6-7 5 0,0 0-5 15,10 14 5-15,8 17-5 0,-18-31 6 0,0 0-6 0,21 39 6 16,0 5-6-16,-21-44 13 0,0 0-13 0,25 48 14 16,7 8-14-16,-32-56 26 0,0 0-26 0,32 62 27 15,3 12-27-15,-35-74 39 0,0 0-39 0,35 73 39 16,0-12-39-16,-35-61 48 0,0 0-48 0,32 48 49 15,-5-17-49-15,-27-31 77 0,0 0-77 0,30 16 77 16,12-4-77-16,-42-12 93 0,0 0-93 0,44 3 93 16,0-8-93-16,-44 5 82 0,0 0-82 0,39-19 82 0,-5-16-82 15,-34 35 96-15,0 0-96 0,26-48 96 0,-3-13-96 16,-23 61 81-16,0 0-81 0,18-67 82 0,-10-4-82 16,-8 71 72-16,0 0-72 0,6-71 72 0,-1-3-72 15,-5 74 64-15,0 0-64 0,5-75 64 0,-3 4-64 16,-2 71 49-16,0 0-49 0,-2-52 49 0,1 16-49 15,1 36 38-15,0 0-38 0,1-21 38 0,3 9-38 16,-4 12 29-16,0 0-29 0,0 0 29 0,7 9-29 16,-7-9 21-16,0 0-21 0,3 26 22 0,5 26-22 15,-8-52 11-15,0 0-11 0,7 58 12 0,0 0-12 0,0-1-1322 16</inkml:trace>
  <inkml:trace contextRef="#ctx0" brushRef="#br0" timeOffset="-124270.7">29346 12952 460 0,'0'0'0'0,"0"0"0"16,7-14 0-16,-7 14 36 0,0 0-36 0,7-12 36 15,-2 5-36-15,-5 7 36 0,0 0-36 0,0 0 37 16,11-2-37-16,-11 2 56 0,0 0-56 0,11 12 56 0,8 16-56 16,-19-28 47-16,0 0-47 0,19 41 48 0,-4 16-48 15,-15-57 37-15,0 0-37 0,8 70 37 0,-4 9-37 16,-4-79 37-16,0 0-37 0,-2 90 38 0,-5 12-38 15,7-102 38-15,0 0-38 0,-10 109 38 0,-3 0-38 16,13-109 38-16,0 0-38 0,-14 109 39 0,0-10-39 16,14-99 36-16,0 0-36 0,-9 92 37 0,6-13-37 15,3-79 29-15,0 0-29 0,-2 64 29 0,2-15-29 0,0-49 24 16,0 0-24-16,2 31 25 0,-1-9-25 0,-1-22 21 16,0 0-21-16,2 16 22 0,0-7-22 0,-2-9 19 15,0 0-19-15,9 1 19 0,8-6-19 0,-17 5 18 16,0 0-18-16,27-14 18 0,12-17-18 0,-39 31 19 0,0 0-19 15,47-36 20-15,10-6-20 0,-57 42 23 0,0 0-23 16,58-43 23-16,-3 2-23 0,-55 41 26 0,0 0-26 16,53-42 26-16,-7 11-26 0,-46 31 37 0,0 0-37 15,38-24 38-15,-9 8-38 0,-29 16 39 16,0 0-39-16,21-9 40 0,-5 2-40 0,-16 7 37 0,0 0-37 0,10-5 38 16,-3 0-38-16,-7 5 27 0,0 0-27 0,0 0 27 15,2-10-27-15,-2 10 18 0,0 0-18 0,-7-4 19 16,-5 4-19-16,12 0 11 0,0 0-11 0,-20 0 11 15,-4-1-11-15,24 1 6 0,0 0-6 0,-32-16 7 16,-9-20-7-16,2-1-1368 0</inkml:trace>
  <inkml:trace contextRef="#ctx0" brushRef="#br0" timeOffset="-113445.58">18212 15156 460 0,'0'0'0'0,"0"0"0"0,-19-29 0 15,19 29 25-15,0 0-25 0,-21-33 25 16,-4-10-25-16,25 43 72 0,0 0-72 0,-27-56 73 0,-6-18-73 16,33 74 84-16,0 0-84 0,-39-80 84 0,-5 1-84 15,44 79 57-15,0 0-57 0,-58-85 58 0,-9-7-58 16,67 92 33-16,0 0-33 0,-73-92 33 0,-1-3-33 15,74 95 26-15,0 0-26 0,-81-91 26 0,-5 4-26 16,86 87 13-16,0 0-13 0,-92-90 13 0,-2-5-13 16,94 95 6-16,0 0-6 0,-90-92 7 0,2 13-7 15,88 79 3-15,0 0-3 0,-92-71 4 0,-10 3-4 0,102 68 2 16,0 0-2-16,-101-64 3 0,2 2-3 0,99 62 3 16,0 0-3-16,-98-50 4 0,-8 5-4 0,106 45 6 15,0 0-6-15,-104-33 7 0,5 7-7 0,99 26 7 0,0 0-7 16,-103-18 8-16,3 1-8 0,100 17 9 0,0 0-9 15,-104-7 10-15,8 7-10 0,96 0 11 0,0 0-11 0,-90 9 11 16,9 8-11-16,81-17 11 16,0 0-11-16,-79 26 11 0,-1 7-11 0,80-33 10 0,0 0-10 0,-74 42 11 15,9 6-11-15,65-48 5 0,0 0-5 0,-55 52 6 16,9-4-6-16,46-48 4 0,0 0-4 0,-38 49 5 16,9-2-5-16,29-47 4 0,0 0-4 0,-24 50 5 15,8 10-5-15,16-60 2 0,0 0-2 0,-9 64 3 16,9 4-3-16,0-68 2 0,0 0-2 0,9 67 3 15,8 1-3-15,-17-68 1 0,0 0-1 0,29 71 2 16,4 3-2-16,-33-74 0 0,0 0 0 0,44 83 1 16,11 12-1-16,-55-95 0 0,0 0 0 0,65 97 0 15,9 4 0-15,-74-101-2 0,0 0 2 0,82 105-2 0,2 13 2 16,-84-118-6-16,0 0 6 0,99 121-5 0,11-2 5 16,-110-119-15-16,0 0 15 0,107 115-15 0,8-5 15 15,-2 3-858-15</inkml:trace>
  <inkml:trace contextRef="#ctx0" brushRef="#br0" timeOffset="-111462.64">23863 15876 113 0,'0'0'0'0,"0"0"0"0,0 0 0 16,0 0 0-16,0 0 0 0,-25 7 1 0,15-7-1 16,10 0 4-16,0 0-4 0,-6 0 5 0,6 0-5 0,0 0 12 15,0 0-12-15,0 0 13 0,0 0-13 0,0 0 17 16,0 0-17-16,-10-2 18 0,10 2-18 0,0 0 23 16,0 0-23-16,-13-7 23 0,6 4-23 0,7 3 27 15,0 0-27-15,-7-7 27 0,-2 2-27 0,9 5 26 16,0 0-26-16,-12-4 27 0,-2 8-27 0,14-4 28 15,0 0-28-15,-16 2 29 0,-3 8-29 0,19-10 35 16,0 0-35-16,-21 9 36 0,1 1-36 0,20-10 37 0,0 0-37 16,-21 12 38-16,-2 4-38 0,23-16 33 15,0 0-33-15,-25 17 33 0,1 2-33 0,24-19 36 0,0 0-36 16,-22 21 36-16,8 0-36 0,14-21 50 0,0 0-50 0,-10 20 50 16,3 8-50-16,7-28 61 0,0 0-61 15,-2 33 61-15,4 5-61 0,-2-38 63 0,0 0-63 0,8 38 64 16,12-5-64-16,-20-33 57 0,0 0-57 0,28 35 57 15,14-1-57-15,-42-34 46 0,0 0-46 0,52 33 46 16,2-7-46-16,-54-26 40 0,0 0-40 0,59 21 40 16,-1-2-40-16,-58-19 36 0,0 0-36 0,62 17 36 15,3-1-36-15,-65-16 28 0,0 0-28 0,67 14 29 16,11-1-29-16,-78-13 26 0,0 0-26 0,70 16 26 16,-12 5-26-16,-58-21 22 0,0 0-22 0,46 20 23 0,-16-6-23 15,-30-14 20-15,0 0-20 0,23 19 21 0,0 6-21 16,-23-25 21-16,0 0-21 0,20 32 21 0,-8 15-21 15,-12-47 15-15,0 0-15 0,2 50 16 0,-11-5-16 16,9-45 11-16,0 0-11 0,-23 37 12 0,-7-6-12 16,30-31 8-16,0 0-8 0,-39 26 9 0,-9-5-9 15,48-21 5-15,0 0-5 0,-49 15 6 0,-7-4-6 16,56-11 0-16,0 0 0 0,-57 10 0 0,6 0 0 16,0 1-1218-16</inkml:trace>
  <inkml:trace contextRef="#ctx0" brushRef="#br0" timeOffset="-111134.79">23551 15613 113 0,'0'0'0'0,"0"0"0"16,7 0 0-16,-7 0 23 0,0 0-23 0,0 0 24 16,12 0-24-16,-12 0 24 0,0 0-24 0,18-2 24 15,19-3-24-15,-37 5 15 0,0 0-15 0,47-7 15 0,13 0-15 16,-60 7 10-16,0 0-10 0,71-8 10 0,5-1-10 15,-76 9 6-15,0 0-6 0,83-14 7 0,16-3-7 16,-99 17 3-16,0 0-3 0,100-23 4 16,-3 4-4-16,2 0-149 0</inkml:trace>
  <inkml:trace contextRef="#ctx0" brushRef="#br0" timeOffset="-110533.95">23051 16484 393 0,'0'0'0'15,"0"20"0"-15,2 36 0 0,-2-56 0 0,0 0 0 16,2 78 0-16,-2 12 0 0,0-90-2 0,0 0 2 16,-2 98-1-16,0 6 1 0,2-104 33 0,0 0-33 0,2 99 33 15,3-6-33-15,-5-93 89 0,0 0-89 0,6 81 89 16,2-16-89-16,-8-65 89 0,0 0-89 15,6 51 90-15,2-16-90 0,1 0-550 0</inkml:trace>
  <inkml:trace contextRef="#ctx0" brushRef="#br0" timeOffset="-110299.42">24226 15281 505 0,'0'0'0'0,"0"0"0"0,-7-11 0 16,7 11 0-16,0 0 0 0,-8-6 1 0,-10-1-1 15,18 7 1-15,0 0-1 0,-23-2 1 0,-11 5-1 16,3 1-321-16</inkml:trace>
  <inkml:trace contextRef="#ctx0" brushRef="#br0" timeOffset="-109945.97">24008 15309 281 0,'0'0'0'0,"-11"8"0"0,-17 18 0 16,28-26-1-16,0 0 1 0,-34 35 0 0,-10 5 0 0,44-40 0 16,0 0 0-16,-46 45 1 0,-3 0-1 0,49-45 27 15,0 0-27-15,-51 55 28 0,0 12-28 0,51-67 67 0,0 0-67 16,-45 83 68-16,7 14-68 0,38-97 91 0,0 0-91 16,-30 111 92-16,5 12-92 0,25-123 108 0,0 0-108 15,-16 132 108-15,5 3-108 0,11-135 94 0,0 0-94 16,-1 138 95-16,9 2-95 0,-8-140 73 0,0 0-73 0,22 126 74 15,11-22-74-15,-33-104 57 0,0 0-57 0,46 94 58 16,11-11-58-16,-57-83 49 0,0 0-49 0,63 74 49 16,2-15-49-16,-65-59 51 0,0 0-51 0,64 42 51 15,3-20-51-15,-67-22 39 0,0 0-39 0,67 5 39 16,4-15-39-16,-71 10 42 0,0 0-42 0,63-33 43 16,-6-24-43-16,-57 57 35 0,0 0-35 0,44-69 35 15,-9-4-35-15,-35 73 28 0,0 0-28 0,25-85 28 16,-13-19-28-16,-12 104 28 0,0 0-28 0,2-105 29 15,-13 1-29-15,11 104 27 0,0 0-27 0,-23-92 27 0,-14 11-27 16,37 81 23-16,0 0-23 0,-47-73 23 0,-17 9-23 16,64 64 18-16,0 0-18 0,-71-48 19 0,-3 13-19 15,74 35 12-15,0 0-12 0,-74-12 12 0,-2 28-12 16,76-16 8-16,0 0-8 0,-70 39 9 0,3 22-9 16,67-61 0-16,0 0 0 0,-46 80 0 0,23 11 0 15,0-1-1474-15</inkml:trace>
  <inkml:trace contextRef="#ctx0" brushRef="#br0" timeOffset="-109525.89">25824 14936 707 0,'0'0'0'0,"-6"9"0"16,-8 14 0-16,14-23 6 0,0 0-6 0,-17 31 6 15,-3 7-6-15,20-38 14 0,0 0-14 0,-23 53 15 16,-5 18-15-16,28-71 68 0,0 0-68 0,-34 92 68 15,-10 33-68-15,44-125 65 0,0 0-65 0,-54 154 65 16,-21 47-65-16,75-201 66 0,0 0-66 0,-93 256 67 0,-11 43-67 16,104-299 56-16,0 0-56 0,-101 294 56 0,2-20-56 15,99-274 55-15,0 0-55 0,-84 244 55 0,22-33-55 16,62-211 62-16,0 0-62 0,-46 188 63 0,14-20-63 16,32-168 51-16,0 0-51 0,-19 149 52 0,8-10-52 15,11-139 44-15,0 0-44 0,-9 119 44 0,1-20-44 16,8-99 25-16,0 0-25 0,-6 74 25 0,5-20-25 0,1-54 14 15,0 0-14-15,-2 36 15 0,2-17-15 0,0 0-1263 16</inkml:trace>
  <inkml:trace contextRef="#ctx0" brushRef="#br0" timeOffset="-109210.89">25550 16269 1300 0,'0'0'0'0,"0"0"0"16,0 0 0-16,0 0 1 0,0 0-1 0,7 9 1 16,-7-9-1-16,0 0 28 0,0 0-28 0,9 24 29 15,3 24-29-15,-12-48 44 0,0 0-44 0,9 73 45 16,-9 22-45-16,0-95 28 0,0 0-28 0,-3 113 28 15,-3 13-28-15,6-126 21 0,0 0-21 0,-3 135 22 16,3 12-22-16,0-147 15 0,0 0-15 0,7 145 15 16,9-8-15-16,-16-137 12 0,0 0-12 0,17 125 13 0,6-18-13 15,-23-107 6-15,0 0-6 0,23 90 7 0,0-28-7 16,-23-62 1-16,0 0-1 0,35 44 2 0,17-13-2 16,-3 0-1154-16</inkml:trace>
  <inkml:trace contextRef="#ctx0" brushRef="#br0" timeOffset="-108805.96">26334 16698 987 0,'0'0'0'0,"-4"12"0"0,-5 16 0 0,9-28 11 0,0 0-11 0,-10 42 11 15,-3 9-11-15,13-51 27 0,0 0-27 16,-10 63 27-16,1 11-27 0,9-74 27 0,0 0-27 0,-4 80 28 16,11 3-28-16,-7-83 17 0,0 0-17 0,18 76 18 15,10-14-18-15,-28-62 13 0,0 0-13 0,37 54 14 16,15-11-14-16,-52-43 13 0,0 0-13 0,54 31 14 16,4-15-14-16,-58-16 12 0,0 0-12 0,62-5 12 15,4-21-12-15,-66 26 11 0,0 0-11 0,67-42 11 16,0-18-11-16,-67 60 27 0,0 0-27 0,58-75 27 15,-18-16-27-15,-40 91 36 0,0 0-36 0,27-97 37 16,-20 7-37-16,-7 90 40 0,0 0-40 0,-9-92 40 16,-19-5-40-16,28 97 38 0,0 0-38 0,-46-81 38 0,-19 20-38 15,65 61 30-15,0 0-30 0,-80-41 30 0,-10 20-30 16,90 21 27-16,0 0-27 0,-95-4 28 0,-7 15-28 16,102-11 13-16,0 0-13 0,-89 20 13 0,22 10-13 15,67-30 3-15,0 0-3 0,-47 29 3 0,19-6-3 16,-1-1-1203-16</inkml:trace>
  <inkml:trace contextRef="#ctx0" brushRef="#br0" timeOffset="-108351.59">27458 16054 449 0,'0'0'0'0,"0"0"0"0,10 0 0 16,-10 0 9-16,0 0-9 0,9 0 9 0,2 0-9 0,-11 0 1 16,0 0-1-16,7 0 1 0,-7 0-1 0,0 0 0 15,0 0 0-15,7-3 0 0,-7 3 0 0,0 0-292 16</inkml:trace>
  <inkml:trace contextRef="#ctx0" brushRef="#br0" timeOffset="-108144.91">27535 16041 449 0,'0'0'0'0,"0"0"0"0,0 0 0 0,0 0 0 0,0 0 0 16,6-7 1-16,-6 7-1 0,0 0 1 0,0 0-1 15,3-9 2-15,1 0-2 0,-4 9 26 0,0 0-26 16,2-10 27-16,-2 3-27 0,0 7 47 0,0 0-47 0,0 0 48 16,0 0-48-16,0 0 52 0,0 0-52 0,-8-3 53 15,1 3-53-15,7 0 46 0,0 0-46 0,-7 0 47 16,-1 1-47-16,8-1 23 0,0 0-23 16,-11 7 24-16,2 2-24 0,9-9 7 0,0 0-7 0,-5 9 8 15,1-3-8-15,4-6 0 0,0 0 0 0,-1 7 0 16,-1 0 0-16,2-7-2 0,0 0 2 0,0 0-1 15,2 9 1-15,-2-9-9 0,0 0 9 0,0 0-8 16,0 0 8-16,0 0-571 0</inkml:trace>
  <inkml:trace contextRef="#ctx0" brushRef="#br0" timeOffset="-107737.98">27437 16061 471 0,'0'0'0'0,"0"0"0"0,-9 0 0 16,9 0 0-16,0 0 0 0,-9 0 1 0,-5 2-1 15,14-2 5-15,0 0-5 0,-14 5 6 0,-4 2-6 16,18-7 32-16,0 0-32 0,-16 5 32 0,2-1-32 15,14-4 65-15,0 0-65 0,-14 3 66 0,-2 2-66 0,16-5 82 16,0 0-82-16,-16 9 83 0,6 2-83 0,10-11 75 16,0 0-75-16,-13 22 75 0,-6 16-75 0,19-38 62 15,0 0-62-15,-21 52 63 0,-2 12-63 16,23-64 55-16,0 0-55 0,-25 73 55 0,2 6-55 0,23-79 51 16,0 0-51-16,-14 80 51 0,10 1-51 0,4-81 49 15,0 0-49-15,6 73 49 0,6-18-49 0,-12-55 42 0,0 0-42 16,18 44 42-16,3-17-42 0,-21-27 34 15,0 0-34-15,35 21 35 0,18-5-35 0,-53-16 45 0,0 0-45 16,58 5 46-16,-1-12-46 0,-57 7 50 0,0 0-50 16,55-21 50-16,-3-12-50 0,-52 33 46 15,0 0-46-15,50-45 46 0,-2-10-46 16,-48 55 41-16,0 0-41 0,42-61 41 0,-12 4-41 0,-30 57 34 0,0 0-34 0,21-53 34 16,-10 4-34-16,-11 49 25 0,0 0-25 0,-2-55 25 15,-16-6-25-15,18 61 19 0,0 0-19 0,-32-62 19 16,-12-2-19-16,44 64 15 0,0 0-15 0,-60-61 16 15,-12 9-16-15,72 52 9 0,0 0-9 0,-81-39 10 16,-4 14-10-16,85 25-1 0,0 0 1 0,-83-5 0 16,7 17 0-16,76-12-16 0,0 0 16 0,-67 14-16 15,7-9 16-15,0 0-1530 0</inkml:trace>
  <inkml:trace contextRef="#ctx0" brushRef="#br0" timeOffset="-107274.6">28628 15648 819 0,'0'0'0'0,"0"0"0"16,0 0 0-16,0 0 41 0,0 0-41 0,0 0 42 16,0 0-42-16,0 0 57 0,0 0-57 0,0 0 58 15,0 0-58-15,0 0 44 0,0 0-44 0,28-11 44 16,9 4-44-16,-37 7 11 0,0 0-11 0,42-8 12 16,8-6-12-16,-50 14 9 0,0 0-9 0,56-19 10 0,10-5-10 15,-66 24 8-15,0 0-8 0,75-28 8 0,14-1-8 16,-89 29 6-16,0 0-6 0,88-32 6 0,-10 0-6 15,-78 32 5-15,0 0-5 0,74-37 6 0,2-3-6 16,0 1-830-16</inkml:trace>
  <inkml:trace contextRef="#ctx0" brushRef="#br0" timeOffset="-107034.64">28746 15006 729 0,'0'0'0'16,"0"0"0"-16,0 0 0 0,0 0 2 0,0 0-2 16,0 0 2-16,0 0-2 0,0 0 26 0,0 0-26 0,7 7 27 15,-3 6-27-15,-4-13 36 0,0 0-36 16,1 35 36-16,-2 27-36 0,1-62 27 0,0 0-27 0,-4 85 28 16,1 21-28-16,3-106 21 0,0 0-21 0,5 116 22 15,11 3-22-15,-16-119 15 0,0 0-15 0,26 125 15 16,11-1-15-16,-37-124 9 0,0 0-9 0,50 118 10 15,10-9-10-15,-2 2-694 0</inkml:trace>
  <inkml:trace contextRef="#ctx0" brushRef="#br0" timeOffset="-106345.14">30184 14554 460 0,'0'0'0'0,"0"0"0"0,-28 55 0 15,28-55 6-15,0 0-6 0,-26 64 7 0,-1 19-7 16,27-83 21-16,0 0-21 0,-18 89 22 0,13 4-22 15,5-93 28-15,0 0-28 0,7 87 29 0,14-13-29 16,-21-74 24-16,0 0-24 0,32 66 24 0,5-9-24 16,-37-57 37-16,0 0-37 0,46 42 38 0,9-13-38 15,-55-29 42-15,0 0-42 0,60 14 42 0,10-16-42 16,-70 2 85-16,0 0-85 0,69-16 85 0,-9-11-85 0,-60 27 88 16,0 0-88-16,48-37 88 0,-9-4-88 0,-39 41 85 15,0 0-85-15,30-50 85 0,-11-9-85 0,-19 59 70 16,0 0-70-16,11-68 71 0,-10-15-71 0,-1 83 55 15,0 0-55-15,-10-83 56 0,-13 14-56 0,23 69 41 0,0 0-41 16,-32-61 41-16,-8 8-41 0,40 53 28 16,0 0-28-16,-43-47 29 0,-4 9-29 0,47 38 11 0,0 0-11 15,-48-33 11-15,6 5-11 0,42 28 0 0,0 0 0 16,-36-17 0-16,10 14 0 0,-1-1-1222 0</inkml:trace>
  <inkml:trace contextRef="#ctx0" brushRef="#br0" timeOffset="-105924.6">29431 14561 998 0,'0'0'0'0,"0"0"0"0,0-7 0 0,0 7 0 16,0 0 0-16,2-7 0 0,-2 7 0 0,0 0 2 15,0 0-2-15,3-9 2 0,-3 9-2 0,0 0 5 0,0 0-5 16,14 14 5-16,16 17-5 0,-30-31 15 0,0 0-15 16,34 42 16-16,1 8-16 0,-35-50 37 0,0 0-37 15,30 73 38-15,-4 31-38 0,-26-104 46 0,0 0-46 16,25 121 47-16,3 9-47 0,-28-130 50 0,0 0-50 0,29 135 50 16,-3 1-50-16,-26-136 46 0,0 0-46 0,25 134 47 15,0-22-47-15,-25-112 28 0,0 0-28 0,22 102 29 16,3-14-29-16,0 2-1036 0</inkml:trace>
  <inkml:trace contextRef="#ctx0" brushRef="#br0" timeOffset="-105382.5">29831 15205 1244 0,'0'0'0'0,"7"-7"0"0,6-5 0 0,-13 12 25 0,0 0-25 15,14-12 25-15,-4 6-25 0,-10 6 45 0,0 0-45 16,8-1 46-16,-8 1-46 0,0 0 34 0,0 0-34 16,7-4 34-16,-7 4-34 0,0 0 15 0,0 0-15 15,-11 11 15-15,-1 6-15 0,12-17 9 0,0 0-9 0,-16 26 9 16,0 7-9-16,16-33 2 0,0 0-2 0,-12 33 3 15,4-1-3-15,8-32 0 0,0 0 0 0,-3 28 0 16,1-5 0-16,2-23-2 0,0 0 2 0,2 17-2 16,1-8 2-16,-3-9-5 0,0 0 5 0,11 5-5 15,8-2 5-15,-19-3-5 0,0 0 5 0,30-8-4 16,15-13 4-16,-45 21-1 0,0 0 1 0,44-33-1 16,-7-9 1-16,-37 42 0 0,0 0 0 0,24-45 0 15,-11 4 0-15,-13 41 0 0,0 0 0 0,-4-35 1 0,-13 9-1 16,17 26 2-16,0 0-2 0,-29-17 3 0,-4 10-3 15,33 7 2-15,0 0-2 0,-35 2 3 0,-1 5-3 16,36-7 2-16,0 0-2 0,-26 14 3 0,10 6-3 16,0 1-1063-16</inkml:trace>
  <inkml:trace contextRef="#ctx0" brushRef="#br0" timeOffset="-104975.8">30599 13940 897 0,'0'0'0'0,"0"0"0"16,5-14 0-16,-5 14 1 0,0 0-1 0,7-12 2 16,2 5-2-16,-9 7 2 0,0 0-2 0,9-4 2 15,-2 6-2-15,-7-2 16 0,0 0-16 0,16 23 16 16,19 30-16-16,-35-53 23 0,0 0-23 0,36 71 24 15,-10 14-24-15,-26-85 28 0,0 0-28 0,21 104 28 0,2 22-28 16,-23-126 29-16,0 0-29 0,32 140 29 0,7 7-29 16,-39-147 30-16,0 0-30 0,46 156 30 0,5 7-30 15,-51-163 11-15,0 0-11 0,49 149 11 0,-5-16-11 16,0-2-825-16</inkml:trace>
  <inkml:trace contextRef="#ctx0" brushRef="#br0" timeOffset="-104261.8">28051 16850 718 0,'0'0'0'16,"0"0"0"-16,0 0 0 0,0 0 2 0,0 0-2 0,-18-1 3 15,4-1-3-15,14 2 5 0,0 0-5 16,-21 0 6-16,-9 5-6 0,30-5 33 0,0 0-33 0,-41 9 33 15,-14 5-33-15,55-14 51 0,0 0-51 0,-70 19 52 16,-20 7-52-16,90-26 39 0,0 0-39 0,-106 38 40 16,-18 12-40-16,124-50 32 0,0 0-32 15,-135 66 33-15,-22 15-33 0,157-81 54 0,0 0-54 0,-193 106 54 16,-27 25-54-16,220-131 54 0,0 0-54 0,-258 156 55 16,-37 26-55-16,295-182 46 0,0 0-46 0,-307 193 46 15,2 1-46-15,305-194 40 0,0 0-40 0,-305 182 41 16,10-23-41-16,295-159 33 0,0 0-33 0,-286 135 34 15,7-26-2-15,30-5 1 0,29 2 1 16,-232 30-34-16</inkml:trace>
  <inkml:trace contextRef="#ctx0" brushRef="#br0" timeOffset="-104020.95">23092 18991 2045 0,'28'0'1'16,"-3"12"1"-16,-4 4 2 0,-2-2 0 15,-10-7 1-15,-2-4 1 16,-7-3-2-16,0 0 0 16,0 0 0-16,0 0 1 15,0 0-1-15,0 0 0 16,0 0-1-16,0 0 1 15,0 0-1-15,0 0-1520 16</inkml:trace>
  <inkml:trace contextRef="#ctx0" brushRef="#br0" timeOffset="-101433.18">13758 16047 1087 0,'0'0'0'0,"0"0"0"16,0 0 0-16,0 0 94 0,0 0-94 16,-5-27 95-16,-4-1-95 0,5 13 132 0,3 8-132 0,-3-12 133 15,-1-7-133-15,1 12 37 0,2 7-37 0,-5-14 38 16,-7-8-38-16,9 13 4 0,1 9-4 0,-13-21 5 16,-6-11-5-16,12 21-9 0,8 10 9 0,-20-25-9 15,-12-7 9-15,13 21-39 0,15 9 39 0,-32-18-39 16,-19-10 39-16,30 19-34 0,14 8 34 0,-34-15-33 15,-21-3 33-15,34 13-22 0,19 8 22 0,-42-8-22 16,-27 2 22-16,45 7-11 0,20 4 11 0,-50 1-11 16,-22 13 11-16,46-6-1 0,21-3 1 0,-49 17-1 15,-30 12 1-15,51-16 0 0,28-8 0 0,-54 28 0 16,-27 25 0-16,53-30 2 0,30-15-2 0,-54 39 3 0,-22 21-3 16,49-37 7-16,27-19-7 0,-44 38 8 0,-12 19-8 15,40-40 7-15,18-17-7 0,-30 40 8 0,-7 21-8 16,26-41 7-16,14-19-7 0,-21 42 7 0,-7 31-7 15,23-46 6-15,11-24-6 0,-11 53 6 0,4 36-6 16,13-56 3-16,-1-29-3 0,11 63 4 0,14 40-4 0,-8-68 3 16,-3-29-3-16,25 68 3 0,26 32-3 0,-30-66 2 15,-13-34-2-15,43 57 2 0,32 11-2 16,-48-51 2-16,-17-24-2 0,49 31 2 0,28 0-2 0,-47-28 11 0,-28-15-11 16,54 14 11-16,32-2-11 0,-57-12 22 15,-26-7-22-15,60 1 22 0,37-6-22 0,-65-2 31 16,-30 0-31-16,65-10 31 0,28-13-31 0,-61 13 40 15,-33 4-40-15,61-19 40 0,37-15-40 0,-65 21 34 0,-36 8-34 16,67-28 35-16,32-29-35 0,-65 33 36 0,-30 18-36 16,58-42 37-16,17-19-37 0,-52 39 32 0,-29 18-32 0,47-43 32 15,22-30-32-15,-53 49 26 0,-19 23-26 0,37-51 27 16,9-20-27-16,-33 48 25 0,-17 20-25 0,22-45 25 16,3-27-25-16,-21 50 22 0,-9 23-22 0,9-49 22 15,0-22-22-15,-11 50 27 0,-7 21-27 0,1-44 27 16,-8-20-27-16,2 45 26 0,0 22-26 0,-14-40 26 15,-11-11-26-15,14 35 28 0,4 20-28 0,-23-30 29 16,-19-13-29-16,28 28 22 0,7 17-22 0,-34-25 23 16,-23-5-23-16,36 23 20 0,17 13-20 0,-36-15 20 15,-22 1-20-15,39 11 18 0,19 7-18 0,-37-2 19 16,-13 5-19-16,38-1 10 0,10 3-10 0,-24 5 10 16,-5 7-10-16,26-7 5 0,9 0-5 0,-11 4 5 15,2 2-5-15,12-6 2 0,11-5-2 0,-12 7 3 0,3 0-3 16,9-7 0-16,0 0 0 0,-5 10 1 15,8 6-1-15,-3-8 0 0,0-8 0 0,9 12 0 0,5 2 0 16,-8-7-1-16,-6-7 1 0,17 10 0 0,4-1 0 16,-6-4-1-16,-15-5 1 0,19 5-1 0,4 1 1 15,-11-5-1-15,-12-1 1 0,14 4-1 0,4-2 1 0,-9-1-1 16,-9-1 1-16,14 0-1 0,4 0 1 0,-10 0-2 16,-8 0 2-16,15 0-1 0,-7 0 1 0,-8 0-5 15,0 0 5-15,0 0-5 0,-5-20 5 0,2 1-1694 0</inkml:trace>
  <inkml:trace contextRef="#ctx0" brushRef="#br0" timeOffset="-100145.33">13793 16387 393 0,'0'0'0'0,"0"0"0"0,0 0 0 16,0 0 12-16,0 0-12 0,0 0 12 0,0 0-12 16,0 0 50-16,0 0-50 0,0 0 50 0,0 0-50 15,0 0 63-15,0 0-63 0,0 0 63 0,0 0-63 16,0 0 57-16,0 0-57 0,0 0 57 0,36 14-57 0,-17-8 49 16,-10-2-49-16,23-4 49 0,21-5-49 0,-25 1 75 15,-14 3-75-15,41-6 75 0,33-6-75 0,-46 7 65 16,-21 2-65-16,59-6 65 0,36-8-65 0,-59 10 82 15,-29 4-82-15,67-10 83 0,36-6-83 0,-68 9 68 16,-27 6-68-16,62-9 69 0,35-3-69 0,-66 8 51 16,-34 6-51-16,61-9 52 0,28 0-52 0,-64 5 53 0,-26 3-53 15,40-4 54-15,16-3-54 0,-44 6 46 0,-22 2-46 16,29-4 46-16,2 1-46 0,-27 5 43 0,-12-1-43 16,13 2 44-16,-2 0-44 0,-13 0 33 0,-3 0-33 0,0 0 33 15,-9 0-33-15,0 0 24 0,0 0-24 0,0 0 24 16,-15-5-24-16,15 5 14 0,0 0-14 0,-19-7 15 15,-9 0-15-15,14 3 1 0,8 3-1 0,-17-6 1 16,-7 0-1-16,2 0-1419 0</inkml:trace>
  <inkml:trace contextRef="#ctx0" brushRef="#br0" timeOffset="-99844.85">15357 15952 1043 0,'0'0'0'0,"0"0"0"15,0 0 0-15,0 0 3 0,0 0-3 0,3-7 4 0,3 0-4 16,-6 7 13-16,0 0-13 0,9-6 14 0,8-1-14 15,-10 3 14-15,-7 4-14 0,18-3 15 0,8 3-15 16,-12 0 13-16,-6 0-13 0,14 1 13 0,19 5-13 16,-23-3 13-16,-8-1-13 0,22 5 13 0,12 3-13 15,-24-5 14-15,-8-1-14 0,18 8 14 0,12 5-14 16,-22-8 13-16,-10-6-13 0,22 15 13 0,9 8-13 16,-22-13 15-16,-8-6-15 0,15 21 16 0,4 20-16 15,-14-23 15-15,-9-13-15 0,9 33 16 0,0 14-16 0,-11-30 12 16,-1-13-12-16,-4 32 12 0,-18 21-12 0,11-34 9 0,5-19-9 15,-24 41 10-15,-18 20-10 0,22-37 6 0,12-21-6 16,-33 37 6-16,-24 13-6 0,36-34 4 0,17-18-4 16,-39 33 5-16,-11 12-5 0,32-31 1 0,16-15-1 15,-19 27 2-15,5 11-2 0,14-28 0 16,7-12 0-16,6 13 0 0,12-8 0 0,1-1-946 16</inkml:trace>
  <inkml:trace contextRef="#ctx0" brushRef="#br0" timeOffset="-99348.08">17531 15945 819 0,'0'0'0'0,"0"0"0"0,-14-13 0 0,9 6 27 16,5 7-27-16,-18-16 27 0,-1-3-27 0,10 10 52 16,9 9-52-16,-14-10 52 0,3-2-52 0,11 12 48 0,0 0-48 15,-7-7 48-15,7 7-48 0,0 0 34 0,0 0-34 16,0 0 35-16,0 0-35 0,0 0 26 0,0 0-26 0,-2 10 26 16,11 21-26-16,-5-15 19 0,-1-9-19 15,8 33 20-15,6 26-20 0,-8-32 20 0,-5-17-20 0,8 47 20 16,7 32-20-16,-10-50 34 0,-5-21-34 0,10 56 34 15,9 37-34-15,-14-60 40 0,-4-28-40 0,13 60 41 16,6 17-41-16,-8-53 35 0,-10-27-35 0,16 39 36 16,10 7-36-16,-16-35 34 0,-9-19-34 0,16 21 35 15,4 0-35-15,-15-21 28 0,-3-9-28 0,8 0 28 16,8-13-28-16,0 0-1154 0</inkml:trace>
  <inkml:trace contextRef="#ctx0" brushRef="#br0" timeOffset="-99018.35">18030 16416 1100 0,'0'0'0'16,"0"0"24"-16,0 0-24 0,0 7 24 0,0 5-24 0,0-5 14 15,0-7-14-15,2 12 15 0,2 0-15 0,-2-5 5 16,-2-7-5-16,7 9 6 0,3-2-6 0,-10-7 4 15,0 0-4-15,16 7 4 0,9-4-4 0,-13-1 4 0,-12-2-4 16,23-5 4-16,12-7-4 0,-21 8 3 16,-5 1-3-16,18-11 3 0,13-7-3 0,-22 11 12 15,-9 4-12-15,19-11 13 0,-1-9-13 0,-13 12 24 0,-6 7-24 16,3-15 24-16,-4-9-24 0,-2 15 26 0,-5 9-26 16,-5-17 27-16,-11-4-27 0,9 13 30 15,4 8-30-15,-20-9 30 0,-14 8-30 0,17 2 28 0,11 5-28 0,-22 4 29 16,-10 6-29-16,20-4 17 0,10-3-17 0,-13 8 18 15,2 4-18-15,12-7 0 0,10-7 0 0,-13 14 1 16,8 12-1-16,0 0-1057 0</inkml:trace>
  <inkml:trace contextRef="#ctx0" brushRef="#br0" timeOffset="-98747.37">18417 15778 1009 0,'0'0'0'0,"0"0"0"0,3 8 0 15,-3-8 2-15,0 0-2 0,8 16 2 0,2 11-2 16,-5-13 10-16,-3-7-10 0,9 21 10 0,1 15-10 16,-5-22 19-16,-3-11-19 0,6 32 20 0,3 22-20 15,-8-31 19-15,-2-16-19 0,6 38 20 0,4 22-20 16,-8-41 20-16,-2-17-20 0,6 38 21 0,2 19-21 0,-6-38 20 15,-1-20-20-15,5 37 20 0,-1 14-20 0,-2-34 19 16,-3-18-19-16,4 25 20 0,2-6-20 0,-5-17 16 16,-1-9-16-16,2 3 16 0,10-7-16 0,-1 1-888 15</inkml:trace>
  <inkml:trace contextRef="#ctx0" brushRef="#br0" timeOffset="-98446.97">18496 15668 987 0,'0'0'0'0,"0"0"0"16,18-3 0-16,-9-2 1 0,-9 5-1 0,28-5 1 16,21-2-1-16,-22 3 3 0,-16 3-3 0,33-1 3 15,19 7-3-15,-31-3 14 0,-14-1-14 0,26 12 14 16,14 9-14-16,-30-12 13 0,-15-3-13 0,24 18 14 15,5 11-14-15,-21-17 13 0,-10-9-13 0,15 25 14 16,4 12-14-16,-14-25 12 0,-9-10-12 0,13 28 13 16,6 19-13-16,-15-30 17 0,-4-13-17 0,7 34 17 0,3 16-17 15,-11-33 17-15,-3-16-17 0,6 26 17 16,-2 13-17-16,-3-29 15 0,-1-13-15 0,-3 23 16 0,-3 9-16 16,1-23 13-16,0-11-13 0,-8 21 14 0,-12 17-14 0,1 0-861 15</inkml:trace>
  <inkml:trace contextRef="#ctx0" brushRef="#br0" timeOffset="-98243.52">18897 16215 1099 0,'0'0'0'0,"11"-3"0"15,17-13 0-15,-12 9 18 0,-8 4-18 0,35-14 19 16,26-4-19-16,-36 10 8 0,-15 6-8 0,38-7 9 16,15 0-9-16,1 0-805 0</inkml:trace>
  <inkml:trace contextRef="#ctx0" brushRef="#br0" timeOffset="-96870.62">15392 11323 628 0,'0'0'0'0,"32"-17"0"15,67-33 0-15,-48 25 7 0,-25 13-7 0,87-54 7 0,43-39-7 16,-77 50 30-16,-38 27-30 0,73-69 30 0,42-42-30 16,-79 70 37-16,-40 35-37 0,73-77 38 0,26-47-38 15,-66 79 46-15,-38 39-46 0,58-79 46 0,14-42-46 16,-51 79 58-16,-25 42-58 0,31-77 59 0,4-39-59 15,-29 78 47-15,-19 38-47 0,19-72 47 0,0-35-47 16,-15 74 48-16,-10 37-48 0,0-73 48 0,-8-28-48 16,1 64 38-16,-2 40-38 0,-12-70 38 0,-15-32-38 0,13 71 38 15,7 27-38-15,-26-56 38 0,-31-20-38 0,32 56 38 16,18 30-38-16,-44-51 39 0,-32-19-39 0,46 47 36 0,21 25-36 16,-55-40 36-16,-42-12-36 0,60 41 24 0,30 19-24 15,-67-32 24-15,-44-11-24 0,74 32 18 0,32 13-18 16,-69-18 19-16,-41 0-19 0,72 17 9 0,35 8-9 15,-72-5 10-15,-29 13-10 0,70-3 4 0,32 3-4 16,-65 16 5-16,-34 20-5 0,72-22 2 0,29-4-2 0,-64 32 3 16,-30 27-3-16,64-35 0 0,33-16 0 0,-58 51 0 15,-16 40 0-15,52-54-1 0,24-27 1 0,-43 67-1 16,-13 54 1-16,40-76-6 0,23-37 6 0,-35 89-5 16,-4 39 5-16,30-81-11 0,16-40 11 0,-10 75-10 15,3 36 10-15,14-74-12 0,2-44 12 0,7 73-11 16,12 24 11-16,-6-65-13 0,-3-34 13 0,20 58-13 15,21 21 13-15,-21-56-11 0,-12-30 11 0,36 55-10 16,24 16 10-16,-36-49-8 0,-17-25 8 0,44 40-8 16,38 9 8-16,-50-37-2 0,-27-17 2 0,60 18-2 0,38-6 2 15,-59-14 1-15,-32-8-1 0,67-2 1 0,43-11-1 16,-73 1 12-16,-32 1-12 0,74-21 13 0,29-22-13 16,-67 21 23-16,-36 12-23 0,69-36 23 0,32-30-23 15,-69 40 24-15,-34 20-24 0,61-49 24 0,15-28-24 16,-50 46 18-16,-33 25-18 0,39-43 18 0,15-25-18 15,-40 47 14-15,-20 24-14 0,24-48 15 0,-9-19-15 0,-17 39 4 16,-8 28-4-16,-4-46 4 0,-12-11-4 0,3 38 0 16,1 19 0-16,-24-39 1 0,-38-34-1 0,1 3-1190 15</inkml:trace>
</inkml:ink>
</file>

<file path=ppt/ink/ink53.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2-04T05:51:55.245"/>
    </inkml:context>
    <inkml:brush xml:id="br0">
      <inkml:brushProperty name="width" value="0.05292" units="cm"/>
      <inkml:brushProperty name="height" value="0.05292" units="cm"/>
      <inkml:brushProperty name="color" value="#FF0000"/>
    </inkml:brush>
  </inkml:definitions>
  <inkml:trace contextRef="#ctx0" brushRef="#br0">21332 2575 427 0,'0'0'0'0,"0"0"0"15,0 0 0-15,0 0 21 0,0 0-21 16,0 0 21-16,0 0-21 0,0 0 74 0,0 0-74 0,0 0 74 16,0 0-74-16,0 0 68 0,0 0-68 0,18 19 68 15,5-14-68-15,-23-5 51 0,0 0-51 0,30 11 52 16,9 6-52-16,-39-17 39 0,0 0-39 0,37 28 39 15,2 5-39-15,-39-33 29 0,0 0-29 0,33 45 29 0,-6 15-29 16,-27-60 21-16,0 0-21 0,26 73 22 0,-7 19-22 16,-19-92 26-16,0 0-26 0,22 90 26 15,-6-18-26-15,-16-72 28 0,0 0-28 0,15 68 28 0,-4-11-28 16,-11-57 24-16,0 0-24 0,9 48 25 0,0-4-25 16,-9-44 29-16,0 0-29 0,8 32 30 0,-2-14-30 15,-6-18 36-15,0 0-36 0,2 7 37 0,-2-7-37 16,0 0 38-16,0 0-38 0,-4-11 39 0,-1-13-39 15,5 24 40-15,0 0-40 0,-11-36 40 0,-5-15-40 0,16 51 34 16,0 0-34-16,-28-64 34 0,-6-13-34 0,34 77 30 16,0 0-30-16,-40-92 30 0,-4-14-30 0,44 106 18 15,0 0-18-15,-44-117 19 0,3-8-19 0,41 125 14 0,0 0-14 16,-35-128 15-16,8 7-15 0,27 121 12 0,0 0-12 16,-14-123 12-16,5-10-12 0,9 133 9 0,0 0-9 15,0-116 9-15,9 22-9 0,-9 94 8 0,0 0-8 16,14-69 9-16,6 22-9 0,-20 47 9 0,0 0-9 15,31-33 10-15,17 1-10 0,-48 32 9 0,0 0-9 16,53-21 10-16,0 14-10 0,-53 7 8 0,0 0-8 16,53 7 8-16,-4 7-8 0,-49-14 2 0,0 0-2 0,46 22 3 15,-2 8-3-15,-44-30 0 0,0 0 0 16,41 45 0-16,-8 19 0 0,-33-64-1 0,0 0 1 16,30 72 0-16,-10 8 0 0,-20-80-2 0,0 0 2 0,14 78-2 15,-7-11 2-15,-7-67-3 0,0 0 3 0,-7 61-2 16,-12-8 2-16,19-53-4 0,0 0 4 0,-25 58-3 15,-3 6 3-15,28-64-4 0,0 0 4 0,-25 57-4 16,-5-5 4-16,30-52-7 0,0 0 7 0,-25 43-7 0,8-7 7 16,17-36-8-16,0 0 8 0,-15 30-7 0,10-11 7 15,5-19-5-15,0 0 5 0,5 14-4 0,15 1 4 16,-20-15-3-16,0 0 3 0,35 9-2 0,18-2 2 16,-53-7-2-16,0 0 2 0,65 8-1 0,11 1 1 15,-76-9-1-15,0 0 1 0,76 16-1 0,-3 3 1 16,-73-19-2-16,0 0 2 0,70 24-1 0,-6 9 1 0,-64-33-2 15,0 0 2-15,51 36-2 0,-14 4 2 16,-37-40-3-16,0 0 3 0,12 41-2 0,-15 3 2 0,3-44-4 16,0 0 4-16,-23 36-3 0,-27-3 3 0,50-33-4 15,0 0 4-15,-65 28-3 0,-13-4 3 0,78-24-2 16,0 0 2-16,-88 21-2 0,-14-13 2 0,102-8-1 0,0 0 1 16,-110 5-1-16,3-3 1 0,-3 0-1206 15</inkml:trace>
  <inkml:trace contextRef="#ctx0" brushRef="#br0" timeOffset="14910.59">14969 7242 91 0,'0'0'0'15,"38"-1"0"-15,63-5 0 0,-101 6 6 0,0 0-6 16,118-5 7-16,1 2-7 0,-119 3 20 0,0 0-20 16,120-4 21-16,1-1-21 0,-121 5 34 0,0 0-34 15,122-7 34-15,-4 0-34 0,-118 7 40 0,0 0-40 16,119-5 40-16,2-2-40 0,-121 7 44 0,0 0-44 0,126-5 44 15,-3-4-44-15,-123 9 36 0,0 0-36 16,125-3 37-16,-6-1-37 0,-119 4 31 0,0 0-31 0,125-1 32 16,6-3-32-16,-131 4 26 0,0 0-26 0,132-3 26 15,-10 8-26-15,-122-5 20 0,0 0-20 0,123 3 20 16,8 1-20-16,-131-4 10 0,0 0-10 0,125 3 11 16,-7 1-11-16,-118-4 9 0,0 0-9 0,117 8 9 0,-1 5-9 15,-116-13 4-15,0 0-4 0,111 8 5 16,-8-3-5-16,-103-5 3 0,0 0-3 0,100 7 4 0,5-1-4 15,-105-6 1-15,0 0-1 0,105 3 1 0,-8 0-1 16,-97-3 3-16,0 0-3 0,98 4 4 0,2-2-4 16,-100-2 8-16,0 0-8 0,94 1 8 0,-1-1-8 15,-93 0 11-15,0 0-11 0,90 0 11 0,-9 2-11 16,-81-2 13-16,0 0-13 0,85 4 14 0,5-4-14 16,-90 0 18-16,0 0-18 0,88-4 19 0,-5 2-19 15,-83 2 25-15,0 0-25 0,80-1 26 0,-4-5-26 0,-76 6 26 16,0 0-26-16,81-5 26 0,7-2-26 0,-88 7 24 15,0 0-24-15,85-7 24 0,-8-1-24 0,-77 8 21 0,0 0-21 16,76-5 22-16,-2-8-22 0,-74 13 15 0,0 0-15 16,76-10 15-16,7 1-15 0,-83 9 9 0,0 0-9 15,81-5 10-15,-14-3-10 0,-67 8 4 0,0 0-4 16,69-7 5-16,-2-2-5 0,-67 9 3 0,0 0-3 16,73-12 4-16,4 2-4 0,-77 10 0 0,0 0 0 15,78-9 1-15,-6 4-1 0,-72 5 0 0,0 0 0 16,71-7 1-16,-6-2-1 0,-65 9 0 0,0 0 0 15,71-12 1-15,1 5-1 0,-72 7 3 0,0 0-3 0,67-5 3 16,-2 1-3-16,-65 4 6 0,0 0-6 16,59-3 7-16,-6 1-7 0,-53 2 11 0,0 0-11 0,49-3 11 15,2 6-11-15,-51-3 13 0,0 0-13 0,58 0 14 16,4-3-14-16,-62 3 9 0,0 0-9 0,64-4 10 16,-1 8-10-16,-63-4 6 0,0 0-6 0,59 0 6 15,-5 0-6-15,-54 0 7 0,0 0-7 0,55-4 7 16,3 8-7-16,-58-4 10 0,0 0-10 0,64 0 10 0,3 3-10 15,-67-3 6-15,0 0-6 0,65 2 6 0,-10 5-6 16,-55-7 4-16,0 0-4 0,49 7 4 0,-5-5-4 16,-44-2 3-16,0 0-3 0,46 3 3 0,7 0-3 15,-53-3 1-15,0 0-1 0,51 2 2 0,4 2-2 16,-55-4 0-16,0 0 0 0,53 3 0 0,0-3 0 0,-53 0 0 16,0 0 0-16,41 0 0 0,-17 0 0 0,-24 0-1 15,0 0 1-15,16 0 0 0,-5 0 0 0,-11 0-3 16,0 0 3-16,0 0-2 0,-23 17 2 0,0 2-835 15</inkml:trace>
</inkml:ink>
</file>

<file path=ppt/ink/ink54.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2-04T05:58:05.166"/>
    </inkml:context>
    <inkml:brush xml:id="br0">
      <inkml:brushProperty name="width" value="0.05292" units="cm"/>
      <inkml:brushProperty name="height" value="0.05292" units="cm"/>
      <inkml:brushProperty name="color" value="#FF0000"/>
    </inkml:brush>
  </inkml:definitions>
  <inkml:trace contextRef="#ctx0" brushRef="#br0">4338 15255 326 0,'0'0'0'0,"0"0"0"0,19-33 0 16,-19 33 8-16,0 0-8 0,21-29 9 0,6 1-9 0,-27 28 17 15,0 0-17-15,28-23 17 0,7 3-17 0,-35 20 24 16,0 0-24-16,41-14 24 0,1 5-24 0,-42 9 19 16,0 0-19-16,50-3 20 0,4 8-20 0,-54-5 16 0,0 0-16 15,67 15 16-15,15 11-16 0,-82-26 12 0,0 0-12 16,84 38 12-16,8 13-12 0,-92-51 9 0,0 0-9 16,104 55 9-16,23 11-9 0,-127-66 9 0,0 0-9 15,143 64 10-15,11-4-10 0,-154-60 12 0,0 0-12 16,176 52 13-16,18-7-13 0,-194-45 10 0,0 0-10 0,212 37 10 15,19-6-10-15,-231-31 8 0,0 0-8 0,249 27 9 16,21 6-9-16,-270-33 6 0,0 0-6 0,272 28 7 16,3-4-7-16,-275-24 5 0,0 0-5 0,284 25 6 15,2-3-6-15,-286-22 4 0,0 0-4 16,293 23 4-16,14-10-4 0,-307-13 8 0,0 0-8 0,304 6 8 16,-11-13-8-16,-293 7 8 0,0 0-8 0,289-23 9 15,-3-13-9-15,-286 36 10 0,0 0-10 0,288-47 11 16,1-8-11-16,-289 55 10 0,0 0-10 0,281-57 11 15,-11-7-11-15,-270 64 12 0,0 0-12 0,245-68 12 16,-16-13-12-16,-229 81 14 0,0 0-14 0,212-85 15 0,-21-2-15 16,-191 87 22-16,0 0-22 0,171-88 22 15,-17 5-22-15,-154 83 23 0,0 0-23 0,130-85 24 0,-17-10-24 16,-113 95 32-16,0 0-32 0,87-88 32 0,-24 10-32 16,-63 78 42-16,0 0-42 0,37-81 43 0,-23-8-43 15,-14 89 39-15,0 0-39 0,-16-86 40 0,-33-1-40 0,49 87 34 16,0 0-34-16,-81-79 34 0,-29 3-34 0,110 76 30 15,0 0-30-15,-143-75 30 0,-37-3-30 0,180 78 14 16,0 0-14-16,-218-67 14 0,-38 6-14 0,256 61 7 16,0 0-7-16,-277-47 7 0,-29 13-7 15,306 34 3-15,0 0-3 0,-321-28 3 0,-11 13-3 0,332 15 2 16,0 0-2-16,-337-9 2 0,-7 9-2 0,344 0 0 16,0 0 0-16,-347 5 1 0,2 9-1 0,345-14 0 0,0 0 0 15,-347 19 0-15,1 9 0 0,346-28-1 0,0 0 1 16,-344 40-1-16,-6 17 1 0,350-57-3 0,0 0 3 0,-356 71-2 15,5 10 2-15,-2 4-894 0</inkml:trace>
  <inkml:trace contextRef="#ctx0" brushRef="#br0" timeOffset="2264.71">10294 7299 292 0,'0'0'0'0,"12"-27"0"16,20-41 0-16,-32 68 20 0,0 0-20 0,21-90 20 15,-16-15-20-15,-5 105 52 0,0 0-52 0,-17-101 52 16,-20 11-52-16,37 90 67 0,0 0-67 0,-64-84 68 15,-26 4-68-15,90 80 75 0,0 0-75 0,-116-80 76 16,-26 8-76-16,142 72 43 0,0 0-43 0,-169-61 44 16,-16 14-44-16,185 47 41 0,0 0-41 0,-205-31 42 15,-26 14-42-15,231 17 37 0,0 0-37 0,-247-7 37 16,-16 11-37-16,263-4 28 0,0 0-28 0,-272 8 29 16,-3 8-29-16,275-16 22 0,0 0-22 0,-284 24 22 0,-9 2-22 15,293-26 17-15,0 0-17 0,-290 31 17 0,10 2-17 16,280-33 12-16,0 0-12 0,-276 36 13 0,15 4-13 15,261-40 4-15,0 0-4 0,-254 36 4 0,7-4-4 16,247-32 0-16,0 0 0 0,-240 29 1 0,2 0-1 0,238-29 0 16,0 0 0-16,-228 32 0 0,8-3 0 15,220-29-1-15,0 0 1 0,-214 36-1 0,6 2 1 0,208-38-2 16,0 0 2-16,-193 47-2 0,8 12 2 0,185-59-3 16,0 0 3-16,-176 62-3 0,17 2 3 0,159-64-3 15,0 0 3-15,-159 68-3 0,-2 4 3 0,161-72-4 0,0 0 4 16,-150 87-4-16,14 25 4 0,136-112-3 0,0 0 3 15,-127 116-2-15,14 6 2 0,113-122-16 0,0 0 16 16,-98 121-15-16,25-7 15 0,3 0-745 16</inkml:trace>
  <inkml:trace contextRef="#ctx0" brushRef="#br0" timeOffset="2612.64">8323 7775 91 0,'0'0'0'0,"95"-12"0"0,150-15 0 16,-245 27 1-16,0 0-1 0,283-33 2 15,-12 7-2-15,-271 26 7 0,0 0-7 0,267-30 8 0,-13 1-8 16,-254 29 11-16,0 0-11 0,247-28 12 0,-16 6-12 16,-231 22 20-16,0 0-20 0,221-24 20 0,-18-2-20 15,-203 26 25-15,0 0-25 0,176-37 25 0,-17-3-25 16,-159 40 31-16,0 0-31 0,132-45 31 0,-20-7-31 0,-112 52 38 16,0 0-38-16,90-48 38 0,-22 0-38 15,-68 48 30-15,0 0-30 0,59-52 31 0,-10-5-31 0,-49 57 26 16,0 0-26-16,32-68 26 0,-15-15-26 0,1 3-295 0</inkml:trace>
</inkml:ink>
</file>

<file path=ppt/ink/ink55.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2-04T05:59:03.912"/>
    </inkml:context>
    <inkml:brush xml:id="br0">
      <inkml:brushProperty name="width" value="0.05292" units="cm"/>
      <inkml:brushProperty name="height" value="0.05292" units="cm"/>
      <inkml:brushProperty name="color" value="#FF0000"/>
    </inkml:brush>
  </inkml:definitions>
  <inkml:trace contextRef="#ctx0" brushRef="#br0">4152 9916 572 0,'0'0'0'0,"0"0"0"0,0 0 0 16,0 0 3-16,0 0-3 0,0 0 4 0,0 0-4 0,0 0 19 16,0 0-19-16,0 0 19 0,32-7-19 0,-32 7 22 15,0 0-22-15,23 0 23 0,9-7-23 16,-32 7 17-16,0 0-17 0,35-5 18 0,6-2-18 0,-41 7 13 16,0 0-13-16,49-12 13 0,-1-4-13 0,-48 16 9 0,0 0-9 15,53-19 10-15,5-3-10 0,-58 22 11 16,0 0-11-16,58-24 12 0,6-1-12 15,-64 25 11-15,0 0-11 0,74-24 11 0,14 0-11 0,-88 24 18 0,0 0-18 0,87-19 18 16,-1 5-18-16,-86 14 20 0,0 0-20 16,90-9 21-16,5 9-21 0,-95 0 22 0,0 0-22 0,103 9 23 15,1 10-23-15,-104-19 14 0,0 0-14 0,109 26 15 16,10 2-15-16,-119-28 11 0,0 0-11 0,120 26 11 16,3-2-11-16,-123-24 13 0,0 0-13 0,127 17 13 15,21-6-13-15,-148-11 6 0,0 0-6 0,154 1 6 16,3-6-6-16,-157 5 0 0,0 0 0 0,154-12 1 15,-1-7-1-15,1 0-690 0</inkml:trace>
  <inkml:trace contextRef="#ctx0" brushRef="#br0" timeOffset="25520.31">9374 11590 315 0,'0'0'0'16,"0"0"0"-16,34 0 0 0,-34 0 5 0,0 0-5 0,35 1 6 16,9 6-6-16,-44-7 16 0,0 0-16 0,48 7 17 15,5 2-17-15,-53-9 21 0,0 0-21 0,62 8 22 16,8 3-22-16,-70-11 30 0,0 0-30 0,80 12 30 15,1-2-30-15,-81-10 19 0,0 0-19 0,90 7 19 16,10-3-19-16,-100-4 16 0,0 0-16 0,108 0 16 16,-2-2-16-16,-106 2 19 0,0 0-19 0,115-2 20 15,5-1-20-15,-120 3 22 0,0 0-22 0,125-2 23 16,-1 2-23-16,-124 0 21 0,0 0-21 0,130 0 22 0,13 0-22 16,-143 0 27-16,0 0-27 0,148 0 27 0,2-2-27 15,-150 2 26-15,0 0-26 0,150-1 27 0,-1 2-27 16,-149-1 24-16,0 0-24 0,153 0 24 0,18-5-24 15,-171 5 26-15,0 0-26 0,171-12 26 0,11-9-26 16,-182 21 23-16,0 0-23 0,185-19 23 0,-5-2-23 16,-180 21 16-16,0 0-16 0,177-20 17 0,-9 1-17 15,-168 19 13-15,0 0-13 0,162-16 14 0,-3 2-14 0,-159 14 13 16,0 0-13-16,148-14 14 0,-10 1-14 16,-138 13 10-16,0 0-10 0,130-13 11 0,-15 1-11 0,-115 12 11 15,0 0-11-15,106-10 11 0,-2 5-11 0,-104 5 18 16,0 0-18-16,99-4 18 0,-7 1-18 0,-92 3 18 15,0 0-18-15,81-7 19 0,-9 0-19 0,-72 7 18 16,0 0-18-16,67-24 19 0,-5-25-19 0,-4 1-804 16</inkml:trace>
  <inkml:trace contextRef="#ctx0" brushRef="#br0" timeOffset="29471.83">6796 12226 460 0,'0'0'0'0,"0"0"0"15,0 0 0-15,0 0 5 0,0 0-5 0,0 0 6 16,0 0-6-16,0 0 0 0,0 0 0 0,-18 30 0 16,8-6 0-16,10-24-2 0,0 0 2 0,-9 24-2 15,0-10 2-15,6 0-291 0</inkml:trace>
  <inkml:trace contextRef="#ctx0" brushRef="#br0" timeOffset="30283.53">6733 12309 460 0,'0'0'0'0,"0"0"0"0,0 0 0 0,0 0 0 0,0 0 0 0,0 0 0 15,0 0 0-15,0 0-1 0,0 0 1 0,0 0 0 0,5 7 0 16,-5-7 2-16,0 0-2 0,3 13 2 16,3-1-2-16,-6-12 7 0,0 0-7 0,8 19 7 0,5 0-7 15,-13-19 18-15,0 0-18 0,14 15 19 0,0-4-19 16,-14-11 31-16,0 0-31 0,19 3 32 0,3-5-32 15,-22 2 34-15,0 0-34 0,23-3 34 0,-2 1-34 16,-21 2 34-16,0 0-34 0,24-7 34 0,6-1-34 16,-30 8 33-16,0 0-33 0,32-7 34 0,4 5-34 0,-36 2 25 15,0 0-25-15,37 0 25 0,-2 0-25 0,-35 0 17 16,0 0-17-16,37 0 17 0,0 2-17 0,-37-2 14 16,0 0-14-16,35 3 14 0,-3-1-14 0,-32-2 17 0,0 0-17 15,27 0 18-15,-10-4-18 0,-17 4 15 16,0 0-15-16,16-3 16 0,2-1-16 0,-18 4 12 0,0 0-12 15,17-3 12-15,-11 1-12 0,-6 2 9 0,0 0-9 16,0 0 9-16,-2-10-9 0,2 10 8 16,0 0-8-16,-4-5 9 0,-1-4-9 0,5 9 9 0,0 0-9 0,-9-7 10 15,-3 2-10-15,12 5 12 0,0 0-12 0,-18-2 13 16,-6 1-13-16,24 1 15 0,0 0-15 16,-36 1 16-16,-13 1-16 0,49-2 16 0,0 0-16 0,-51 5 17 15,1 4-17-15,50-9 19 0,0 0-19 0,-47 10 19 16,4 1-19-16,43-11 18 0,0 0-18 0,-40 10 19 15,8-5-19-15,32-5 15 0,0 0-15 0,-32 7 16 16,0-7-16-16,32 0 8 0,0 0-8 0,-31 0 9 16,4 0-9-16,27 0 5 0,0 0-5 0,-21-5 6 15,5 1-6-15,16 4 3 0,0 0-3 0,-12-1 3 16,3 1-3-16,9 0 1 0,0 0-1 0,0 0 2 0,-5 5-2 16,5-5 1-16,0 0-1 0,0 0 1 0,0 0-1 15,0 0 0-15,0 0 0 0,0 9 1 0,8-1-1 16,-8-8 0-16,0 0 0 0,23 5 1 0,6-1-1 15,-29-4 0-15,0 0 0 0,35 0 0 0,0-4 0 16,-35 4-2-16,0 0 2 0,41-3-1 0,5 1 1 0,-46 2-4 16,0 0 4-16,54-5-3 0,1 3 3 15,-55 2-4-15,0 0 4 0,58-1-4 0,1-1 4 16,-59 2-3-16,0 0 3 0,51-2-2 0,-4-1 2 0,-47 3-2 16,0 0 2-16,37-4-1 0,4-1 1 0,-41 5-1 15,0 0 1-15,37-10 0 0,-7-1 0 0,-30 11 0 16,0 0 0-16,25-12 0 0,-4 0 0 0,-21 12-1 0,0 0 1 15,12-10-1-15,-5-3 1 0,-7 13-1 0,0 0 1 16,4-8 0-16,-4 8 0 0,0 0 0 0,0 0 0 16,-11-7 0-16,2 7 0 0,9 0 0 0,0 0 0 0,-17 0 0 15,-10 0 0-15,27 0 1 0,0 0-1 0,-28 2 2 16,2 1-2-16,26-3 0 0,0 0 0 0,-27 5 1 16,-5-3-1-16,32-2 0 0,0 0 0 0,-28 3 1 15,11 1-1-15,17-4 0 0,0 0 0 0,-22 7 0 16,-6 5 0-16,28-12 0 0,0 0 0 0,-30 12 0 15,14-2 0-15,16-10-1 0,0 0 1 0,-12 11 0 16,0 1 0-16,12-12-1 0,0 0 1 0,-6 14 0 16,6 8 0-16,0-3-874 0</inkml:trace>
  <inkml:trace contextRef="#ctx0" brushRef="#br0" timeOffset="39992.73">13117 11638 124 0,'0'0'0'0,"0"0"0"16,0 0 0-16,0 0 11 0,0 0-11 0,-19-29 12 0,7 18-12 16,12 11 33-16,0 0-33 0,-14-12 33 0,-6-5-33 15,20 17 35-15,0 0-35 0,-21-16 36 0,2 4-36 16,19 12 14-16,0 0-14 0,-22-10 15 0,-6 3-15 16,28 7 15-16,0 0-15 0,-39-4 16 0,-3 3-16 15,42 1 10-15,0 0-10 0,-46 1 11 0,-2 8-11 16,48-9 6-16,0 0-6 0,-49 12 7 0,-2 2-7 15,51-14 3-15,0 0-3 0,-58 17 4 0,-1 2-4 16,59-19 1-16,0 0-1 0,-60 23 2 0,-3 3-2 0,63-26 5 16,0 0-5-16,-58 34 6 0,-1 8-6 0,59-42 7 15,0 0-7-15,-49 45 8 0,8 2-8 0,41-47 4 16,0 0-4-16,-37 39 5 0,0 3-5 0,37-42 3 0,0 0-3 16,-32 40 3-16,8-4-3 0,24-36 1 15,0 0-1-15,-20 31 1 0,3 6-1 0,17-37 0 0,0 0 0 16,-13 38 1-16,8-2-1 0,5-36 0 0,0 0 0 0,5 40 1 15,13 5-1-15,-18-45 0 0,0 0 0 16,26 45 0-16,6-5 0 0,-32-40 0 0,0 0 0 0,37 34 1 16,7-4-1-16,-44-30 0 0,0 0 0 0,53 24 1 15,2-7-1-15,-55-17 1 0,0 0-1 0,65 12 1 16,8-8-1-16,-73-4 2 0,0 0-2 0,74 0 2 16,-2 0-2-16,-72 0 5 0,0 0-5 0,80-4 5 15,4-6-5-15,-84 10 8 0,0 0-8 0,85-16 9 16,1-3-9-16,-86 19 13 0,0 0-13 0,83-20 13 15,-7-5-13-15,-76 25 14 0,0 0-14 0,76-34 15 16,-2-8-15-16,-74 42 13 0,0 0-13 0,74-45 14 0,-15 0-14 16,-59 45 14-16,0 0-14 0,51-47 15 0,-14 6-15 15,-37 41 16-15,0 0-16 0,25-52 17 0,-15-9-17 16,-10 61 21-16,0 0-21 0,-5-65 21 0,-16-3-21 16,21 68 22-16,0 0-22 0,-37-62 23 0,-23 13-23 15,60 49 21-15,0 0-21 0,-76-26 21 0,-20 21-21 16,96 5 7-16,0 0-7 0,-121 12 8 0,-33 25-8 15,1-4-507-15</inkml:trace>
  <inkml:trace contextRef="#ctx0" brushRef="#br0" timeOffset="42262.86">17312 12405 393 0,'0'0'0'0,"0"0"0"0,0 0 0 15,0 0 22-15,0 0-22 0,0 0 22 0,0 0-22 16,0 0 47-16,0 0-47 0,20-19 48 0,-5 13-48 15,-15 6 49-15,0 0-49 0,22-3 50 0,-1-2-50 16,-21 5 45-16,0 0-45 0,23 1 46 0,0 6-46 16,-23-7 27-16,0 0-27 0,23 9 28 0,1 0-28 0,-24-9 25 15,0 0-25-15,29 5 26 0,2-2-26 0,-31-3 29 16,0 0-29-16,36 2 29 0,-8-2-29 0,-28 0 30 16,0 0-30-16,35-3 30 0,6-1-30 0,-41 4 25 15,0 0-25-15,49-7 26 0,2-1-26 0,-51 8 23 0,0 0-23 16,55-9 23-16,-2 0-23 0,-53 9 22 0,0 0-22 15,58-7 23-15,-3 6-23 0,-55 1 22 0,0 0-22 16,55 1 23-16,5 6-23 0,-60-7 18 0,0 0-18 16,61 9 19-16,10 0-19 0,-71-9 16 0,0 0-16 0,72 8 16 15,-3 4-16-15,-69-12 8 0,0 0-8 0,66 9 9 16,1-7-9-16,-67-2 7 0,0 0-7 16,70-4 8-16,-3-4-8 0,-67 8 6 0,0 0-6 0,69-9 6 15,-11 2-6-15,-58 7 5 0,0 0-5 0,51-9 6 16,-13 1-6-16,-38 8 4 0,0 0-4 0,30-7 4 15,-13-2-4-15,-17 9 5 0,0 0-5 0,9-3 5 16,0 3-5-16,-9 0 5 0,0 0-5 0,0 0 6 16,7 0-6-16,-7 0 4 0,0 0-4 0,0 0 4 15,-12 7-4-15,12-7 2 0,0 0-2 0,-13 7 3 16,-1-2-3-16,14-5 0 0,0 0 0 0,-18 5 0 0,1-5 0 16,17 0 0-16,0 0 0 0,-23-4 0 0,5 1 0 15,18 3-1-15,0 0 1 0,-21-3 0 0,2-3 0 16,19 6 0-16,0 0 0 0,-32-3 0 0,-9 5 0 15,41-2 0-15,0 0 0 0,-47 5 0 0,-1 2 0 16,48-7 1-16,0 0-1 0,-57 7 1 0,3-2-1 16,54-5 0-16,0 0 0 0,-60 7 0 0,-13 3 0 0,73-10-2 15,0 0 2-15,-77 7-2 0,3-2 2 0,74-5-4 16,0 0 4-16,-69 2-4 0,9-2 4 16,60 0-5-16,0 0 5 0,-58-2-4 0,-4-5 4 0,62 7-10 15,0 0 10-15,-62-5-9 0,0 5 9 0,62 0-7 16,0 0 7-16,-61 0-7 0,4 0 7 0,57 0-5 15,0 0 5-15,-49 0-4 0,-1 0 4 0,50 0-4 16,0 0 4-16,-40 4-4 0,-6-1 4 0,46-3-6 0,0 0 6 16,-41 5-6-16,6-3 6 0,35-2-10 0,0 0 10 15,-32 2-9-15,2-1 9 0,30-1-16 0,0 0 16 0,-23 0-15 16,9 0 15-16,14 0-13 0,0 0 13 0,-9 2-13 16,9-2 13-16,0 0-9 0,0 0 9 0,-2 7-9 15,2-7 9-15,0 0-6 0,0 0 6 0,23 0-5 16,14 2 5-16,-37-2-3 0,0 0 3 0,46 3-3 15,4 3 3-15,-50-6-2 0,0 0 2 0,54 0-1 16,8 0 1-16,-62 0-1 0,0 0 1 0,67 0-1 16,16-6 1-16,-83 6-1 0,0 0 1 0,87-3-1 15,-1-1 1-15,-86 4 0 0,0 0 0 0,92-10 0 16,9 1 0-16,-101 9 0 0,0 0 0 0,100-10 0 0,2-2 0 16,-102 12 2-16,0 0-2 0,105-14 2 0,-5 2-2 15,-100 12 4-15,0 0-4 0,95-10 5 16,-1 3-5-16,-94 7 8 0,0 0-8 0,81-9 8 0,-19 2-8 15,-62 7 11-15,0 0-11 0,42-5 11 0,-21 3-11 16,1 0-803-16</inkml:trace>
  <inkml:trace contextRef="#ctx0" brushRef="#br0" timeOffset="45999.36">17272 12316 382 0,'0'0'0'0,"0"0"0"0,47 0 0 0,-47 0 3 0,0 0-3 16,48 2 3-16,12 5-3 0,-60-7 6 16,0 0-6-16,65 9 7 0,0 1-7 0,-65-10 16 0,0 0-16 15,68 9 16-15,6-2-16 0,-74-7 25 0,0 0-25 16,76 5 26-16,5 0-26 0,-81-5 22 0,0 0-22 15,81 3 22-15,4 1-22 0,-85-4 18 0,0 0-18 0,86-4 19 16,6-2-19-16,-92 6 13 0,0 0-13 0,92-9 14 16,-8-1-14-16,-84 10 19 0,0 0-19 0,80-14 20 15,-8 2-20-15,-72 12 20 0,0 0-20 0,67-13 21 16,-12 3-21-16,-55 10 24 0,0 0-24 0,44-7 25 16,-10 7-25-16,-34 0 23 0,0 0-23 0,22 0 23 15,-9 0-23-15,-13 0 18 0,0 0-18 0,0 0 19 16,-23 9-19-16,23-9 12 0,0 0-12 0,-35 8 12 15,-11 1-12-15,-4 2-561 0</inkml:trace>
  <inkml:trace contextRef="#ctx0" brushRef="#br0" timeOffset="46827.52">18073 12384 471 0,'0'0'0'0,"-20"0"0"16,-34 5 0-16,54-5 2 0,0 0-2 0,-67 4 2 0,-6 4-2 16,73-8 3-16,0 0-3 0,-79 5 4 0,5 2-4 15,74-7 1-15,0 0-1 0,-67 7 1 0,10 2-1 16,57-9 0-16,0 0 0 0,-51 9 1 0,5-4-1 15,46-5 0-15,0 0 0 0,-37 1 0 0,14 1 0 0,23-2 0 16,0 0 0-16,-14 0 0 0,14 0 0 0,0 0 0 16,0 0 0-16,0 0 0 0,16 5 0 0,-16-5 0 15,0 0 0-15,30 2 0 0,16-5 0 0,-46 3 0 16,0 0 0-16,58-6 0 0,0 0 0 0,-58 6 4 16,0 0-4-16,73-7 4 0,13 1-4 0,-86 6 9 0,0 0-9 15,94-3 10-15,6 1-10 0,-100 2 13 0,0 0-13 16,106-3 14-16,11-1-14 0,-117 4 27 0,0 0-27 15,120-5 27-15,-7-2-27 0,-113 7 36 0,0 0-36 0,112-8 36 16,8-1-36-16,-120 9 30 0,0 0-30 16,113-7 30-16,-10-2-30 0,-103 9 26 0,0 0-26 0,90-8 26 15,-4 1-26-15,-86 7 20 0,0 0-20 0,78-11 20 16,-13 3-20-16,-65 8 16 0,0 0-16 0,50-5 16 16,-22-1-16-16,-28 6 13 0,0 0-13 0,16-5 14 15,-9-2-14-15,-7 7 15 0,0 0-15 0,-16-7 16 16,-25-8-16-16,41 15 17 0,0 0-17 0,-54-9 18 15,-19 6-18-15,73 3 15 0,0 0-15 0,-83 5 16 16,-17 9-16-16,100-14 14 0,0 0-14 0,-108 17 14 0,-14 2-14 16,122-19 9-16,0 0-9 0,-127 21 9 0,-3-4-9 15,130-17 8-15,0 0-8 0,-131 19 8 0,11-2-8 16,120-17 4-16,0 0-4 0,-115 19 4 0,-1-6-4 16,116-13 1-16,0 0-1 0,-104 12 2 0,16 0-2 15,88-12 0-15,0 0 0 0,-75 5 1 0,17-3-1 16,58-2 0-16,0 0 0 0,-40-2 1 0,15-2-1 15,25 4 0-15,0 0 0 0,-18-1 1 0,9 1-1 0,9 0 2 16,0 0-2-16,0 0 3 0,11-7-3 16,-11 7 5-16,0 0-5 0,25-5 6 0,15 1-6 0,-40 4 8 15,0 0-8-15,57-3 9 0,13-2-9 0,-70 5 9 16,0 0-9-16,82-11 9 0,2 6-9 0,-84 5 9 16,0 0-9-16,92-5 10 0,2-4-10 0,-94 9 12 15,0 0-12-15,97-7 13 0,7-3-13 0,-104 10 13 0,0 0-13 16,102-11 14-16,-5-2-14 0,-97 13 14 0,0 0-14 15,92-14 15-15,-7-5-15 0,-85 19 11 0,0 0-11 16,75-16 12-16,-13 2-12 0,-62 14 10 0,0 0-10 0,44-12 11 16,-22 7-11-16,-22 5 8 0,0 0-8 0,10-2 8 15,-3 2-8-15,-7 0 4 0,0 0-4 0,-7 0 4 16,-19 2-4-16,26-2 2 0,0 0-2 0,-41 5 3 16,-17 7-3-16,58-12 1 0,0 0-1 0,-69 12 1 15,2 1-1-15,67-13 0 0,0 0 0 0,-72 6 0 16,3 3 0-16,69-9-1 0,0 0 1 0,-67 9 0 15,3-1 0-15,64-8-3 0,0 0 3 0,-58 11-2 16,5 3 2-16,53-14-5 0,0 0 5 0,-41 12-5 16,17-7 5-16,24-5-8 0,0 0 8 0,-16 2-7 0,5 1 7 15,11-3-17-15,0 0 17 0,-7 5-16 16,5 2 16-16,2-7-23 0,0 0 23 0,0-14-22 0,-5-31 22 16,2 2-815-16</inkml:trace>
  <inkml:trace contextRef="#ctx0" brushRef="#br0" timeOffset="48702.89">30551 15959 494 0,'0'0'0'0,"0"0"0"0,0 0 0 16,0 0 29-16,0 0-29 0,0 0 29 0,0 0-29 16,0 0 63-16,0 0-63 0,20-5 63 0,-15 3-63 15,-5 2 47-15,0 0-47 0,9 2 48 0,1 1-48 16,-10-3 34-16,0 0-34 0,22 4 34 0,15-2-34 0,-37-2 26 16,0 0-26-16,46 1 26 0,3-1-26 0,-49 0 21 15,0 0-21-15,56-3 22 0,8-4-22 0,-64 7 21 16,0 0-21-16,69-10 22 0,0-2-22 15,-69 12 20-15,0 0-20 0,70-13 20 0,1 0-20 0,-71 13 16 0,0 0-16 16,81-13 17-16,13 3-17 0,-94 10 18 0,0 0-18 16,95-9 18-16,2 6-18 0,-97 3 17 15,0 0-17-15,106 0 18 0,9-4-18 0,-115 4 26 0,0 0-26 0,118-1 26 16,-2-1-26-16,-116 2 29 0,0 0-29 16,117-2 29-16,-4 2-29 0,-113 0 37 0,0 0-37 0,102-1 37 15,-14-5-37-15,-88 6 39 0,0 0-39 0,74-8 39 16,-8-8-39-16,-66 16 33 0,0 0-33 0,53-21 34 15,-11-3-34-15,-42 24 33 0,0 0-33 0,33-24 33 16,-8 3-33-16,-25 21 29 0,0 0-29 0,14-15 30 16,-5 2-30-16,-9 13 22 0,0 0-22 0,0 0 23 15,0 0-23-15,0 0 16 0,0 0-16 0,-18 13 16 16,-4 13-16-16,22-26 10 0,0 0-10 0,-27 31 10 16,-3 2-10-16,0-1-1196 0</inkml:trace>
  <inkml:trace contextRef="#ctx0" brushRef="#br0" timeOffset="60832.49">12420 12481 135 0,'0'0'0'0,"0"0"0"16,50 8 0-16,-50-8 0 0,0 0 0 15,44 6 1-15,7-3-1 0,-51-3 1 0,0 0-1 0,55 2 1 16,3-2-1-16,-58 0 2 0,0 0-2 0,58-2 3 16,7-7-3-16,-65 9 7 0,0 0-7 0,66-8 7 15,-6 3-7-15,-60 5 7 0,0 0-7 0,55-2 7 16,-8-2-7-16,-47 4 9 0,0 0-9 0,41 0 9 0,-8 0-9 16,-33 0 20-16,0 0-20 0,30-1 20 0,-16-1-20 15,-14 2 30-15,0 0-30 0,9-2 31 0,-9 2-31 16,0 0 30-16,0 0-30 0,0 0 31 0,0 0-31 15,0 0 29-15,0 0-29 0,-12-3 30 0,-16-6-30 16,28 9 22-16,0 0-22 0,-41-7 23 0,-8 4-23 16,49 3 18-16,0 0-18 0,-64 0 18 0,-8 1-18 0,72-1 9 15,0 0-9-15,-76 6 10 0,-5-3-10 16,81-3 7-16,0 0-7 0,-82 5 7 0,5-1-7 0,77-4 3 16,0 0-3-16,-78 5 3 0,-1 7-3 0,79-12 1 15,0 0-1-15,-69 12 2 0,20-3-2 0,49-9 0 16,0 0 0-16,-38 7 1 0,12-2-1 0,26-5 0 0,0 0 0 15,-14 5 0-15,5 0 0 0,9-5 0 0,0 0 0 16,0 0 0-16,0 12 0 0,0-12 1 0,0 0-1 16,14 2 2-16,18 2-2 0,-32-4 4 0,0 0-4 15,49-2 5-15,20-7-5 0,-69 9 7 0,0 0-7 0,81-14 7 16,6-1-7-16,-87 15 11 0,0 0-11 0,88-14 12 16,2-3-12-16,-90 17 13 0,0 0-13 0,92-12 14 15,1 5-14-15,-93 7 14 0,0 0-14 0,87-11 15 16,-11 1-15-16,-76 10 11 0,0 0-11 0,65-11 12 15,-10 6-12-15,-55 5 7 0,0 0-7 0,42-5 8 16,-14 5-8-16,-28 0 6 0,0 0-6 0,14-2 6 16,-5 1-6-16,-9 1 2 0,0 0-2 0,-10-2 2 15,-15 0-2-15,25 2 0 0,0 0 0 0,-41 2 1 0,-19 8-1 16,60-10 0-16,0 0 0 0,-77 12 0 16,-22 2 0-16,99-14 0 0,0 0 0 0,-104 18 0 0,0 1 0 15,104-19-1-15,0 0 1 0,-103 17-1 0,12-3 1 16,91-14-3-16,0 0 3 0,-89 15-3 0,17-1 3 15,72-14-7-15,0 0 7 0,-51 12-7 0,23-5 7 16,28-7-11-16,0 0 11 0,-13 5-11 0,10 2 11 16,3-7-10-16,0 0 10 0,14 7-10 0,21 2 10 15,-35-9-5-15,0 0 5 0,53 3-4 0,14-6 4 16,-67 3-4-16,0 0 4 0,78-12-3 0,-1 0 3 0,-77 12-2 16,0 0 2-16,85-19-1 0,7 1 1 0,-92 18-1 15,0 0 1-15,93-20 0 0,-11 4 0 0,-82 16 4 16,0 0-4-16,72-16 4 0,-14 8-4 0,-58 8 17 0,0 0-17 15,51-7 17-15,-15 3-17 0,-36 4 21 0,0 0-21 16,19-1 22-16,-7 1-22 0,-12 0 24 0,0 0-24 16,0 0 25-16,0 0-25 0,0 0 20 0,0 0-20 15,-23-4 20-15,-15 2-20 0,38 2 18 0,0 0-18 0,-46 0 18 16,-5 6-18-16,51-6 17 0,0 0-17 16,-57 8 17-16,-8 3-17 0,65-11 16 0,0 0-16 0,-62 10 17 15,7 2-17-15,55-12 16 0,0 0-16 0,-46 12 17 16,11-1-17-16,35-11 16 0,0 0-16 15,-23 8 17-15,11-2-17 0,12-6 14 0,0 0-14 0,0 0 14 16,-5 3-14-16,5-3 11 0,0 0-11 0,5 3 11 16,12-3-11-16,-17 0 8 0,0 0-8 0,36-6 9 15,13-8-9-15,-49 14 6 0,0 0-6 0,58-16 7 16,6 4-7-16,-64 12 3 0,0 0-3 0,60-10 3 0,-14 1-3 16,-46 9 1-16,0 0-1 0,32-5 2 0,-16 0-2 15,-16 5 0-15,0 0 0 0,0 0 0 0,0 0 0 16,0 0 0-16,0 0 0 0,-18 8 0 0,-30 6 0 15,48-14-1-15,0 0 1 0,-60 19-1 0,-9-2 1 16,69-17-3-16,0 0 3 0,-67 19-2 0,4-6 2 16,63-13-6-16,0 0 6 0,-58 12-5 0,6-4 5 15,52-8-4-15,0 0 4 0,-40 9-4 0,10-2 4 0,30-7-4 16,0 0 4-16,-21 7-4 0,10-5 4 0,11-2-3 16,0 0 3-16,0 0-3 0,-9 0 3 0,9 0-3 15,0 0 3-15,13-2-2 0,13-5 2 0,-26 7-3 16,0 0 3-16,37-9-2 0,9-6 2 0,-46 15-2 15,0 0 2-15,44-18-1 0,-2-1 1 0,-42 19-1 16,0 0 1-16,36-15 0 0,-13 6 0 0,-23 9 0 16,0 0 0-16,14-5 0 0,-5 0 0 0,-9 5 0 0,0 0 0 15,0 0 1-15,7-2-1 0,-7 2 1 0,0 0-1 16,0 0 2-16,-9 9-2 0,9-9 2 0,0 0-2 0,-18 15 2 16,-17 6-2-16,35-21 1 0,0 0-1 0,-46 22 2 15,-3-4-2-15,49-18 0 0,0 0 0 0,-46 7 0 16,2 1 0-16,44-8-2 0,0 0 2 0,-37 9-1 15,7-6 1-15,30-3-4 0,0 0 4 0,-23 6-4 16,8-3 4-16,15-3-8 0,0 0 8 0,-14 0-7 16,7-3 7-16,7 3-5 0,0 0 5 0,0 0-4 15,0 0 4-15,0 0-3 0,0 0 3 0,21-12-3 16,20-2 3-16,-41 14-2 0,0 0 2 0,46-16-1 16,12-3 1-16,-58 19 0 0,0 0 0 0,60-17 0 0,-2 1 0 15,-58 16 1-15,0 0-1 0,55-21 1 0,-11 6-1 16,-44 15 3-16,0 0-3 0,36-11 3 0,-21 6-3 15,-15 5 2-15,0 0-2 0,9-3 3 0,-9 3-3 16,0 0 2-16,0 0-2 0,-7 2 2 0,-18 3-2 16,25-5 1-16,0 0-1 0,-28 7 1 0,2 0-1 15,26-7 0-15,0 0 0 0,-27 3 1 0,4 1-1 16,23-4 0-16,0 0 0 0,-19 3 1 0,7 0-1 0,12-3-1 16,0 0 1-16,-6 2 0 0,6-2 0 0,0 0-2 15,0 0 2-15,0 0-2 0,0 0 2 0,0 0-2 16,0 0 2-16,6 4-2 0,15-13 2 0,-21 9-2 15,0 0 2-15,33-12-1 0,6 0 1 0,-39 12 0 0,0 0 0 16,34-12 0-16,-8 3 0 0,-26 9 0 0,0 0 0 16,18-3 0-16,-11-3 0 0,-7 6 1 0,0 0-1 15,0 0 1-15,0 0-1 0,0 0 2 0,0 0-2 0,0 0 3 16,0 0-3-16,0 0 5 0,0 0-5 16,-7 6 5-16,-21 6-5 0,28-12 5 0,0 0-5 0,-32 12 5 15,9-5-5-15,23-7 5 0,0 0-5 0,-13 5 6 16,-1-3-6-16,14-2 5 0,0 0-5 0,-8 1 5 15,-1 1-5-15,9-2 4 0,0 0-4 0,0 0 4 16,0 0-4-16,0 0 2 0,0 0-2 0,0 0 3 16,0 0-3-16,0 0 2 0,0 0-2 0,10-9 2 15,11 1-2-15,-21 8 0 0,0 0 0 0,23-12 0 16,9 0 0-16,-32 12 0 0,0 0 0 0,30-13 1 16,-7 3-1-16,-23 10 0 0,0 0 0 0,18-7 1 15,-8 4-1-15,-10 3 1 0,0 0-1 0,9 0 1 0,-9 0-1 16,0 0 2-16,0 0-2 0,0 0 3 0,6 3-3 15,-6-3 4-15,0 0-4 0,0 0 5 0,0 0-5 16,0 0 3-16,0 0-3 0,0 0 4 0,0 0-4 16,0 0 3-16,0 0-3 0,0 0 4 0,0 0-4 15,0 0 2-15,0 0-2 0,0 0 3 0,7-7-3 16,-7 7 2-16,0 0-2 0,0 0 3 0,0 0-3 0,0 0 2 16,0 0-2-16,0 0 2 0,0 0-2 15,0 0 3-15,0 0-3 0,0 0 4 0,0 0-4 0,0 0 5 16,0 0-5-16,0 0 5 0,0 0-5 0,0 0 7 15,0 0-7-15,0 0 8 0,0 0-8 0,0 0 8 16,0 0-8-16,0 0 8 0,5 0-8 0,-5 0 6 16,0 0-6-16,0 0 6 0,9 0-6 0,-9 0 3 0,0 0-3 15,0 0 4-15,14 0-4 0,-14 0 0 0,0 0 0 16,12 0 1-16,8 0-1 0,-20 0 0 0,0 0 0 16,26 5 0-16,6 9 0 0,0 0-798 0</inkml:trace>
  <inkml:trace contextRef="#ctx0" brushRef="#br0" timeOffset="64165.92">11907 9890 247 0,'0'0'0'0,"-23"2"0"0,-32 7 0 0,55-9 10 16,0 0-10-16,-72 8 11 0,-18-6-11 0,90-2 13 16,0 0-13-16,-101 5 13 0,-3 7-13 0,104-12 15 0,0 0-15 15,-118 11 15-15,-4-4-15 0,122-7 19 16,0 0-19-16,-125 12 20 0,7 0-20 0,118-12 16 0,0 0-16 15,-122 12 16-15,-9-5-16 0,131-7 9 0,0 0-9 0,-125 5 9 16,12-3-9-16,113-2 7 0,0 0-7 0,-106 1 7 16,-7 1-7-16,113-2 2 0,0 0-2 0,-99 4 3 15,13 3-3-15,86-7 0 0,0 0 0 0,-76 8 0 16,7 1 0-16,69-9-2 0,0 0 2 16,-49 5-2-16,19 0 2 0,30-5-2 0,0 0 2 0,-18 2-1 15,7 1 1-15,11-3-1 0,0 0 1 0,0 0-1 16,-5 7 1-16,5-7-1 0,0 0 1 0,7 9 0 15,18 1 0-15,-25-10-1 0,0 0 1 0,37 11 0 16,12-3 0-16,-49-8-1 0,0 0 1 0,60 6 0 16,22-3 0-16,-82-3-2 0,0 0 2 0,93 2-1 15,11-2 1-15,-104 0-4 0,0 0 4 0,113-4-3 16,11-4 3-16,-124 8-8 0,0 0 8 0,130-11-8 0,4-1 8 16,-134 12-4-16,0 0 4 0,138-15-3 0,14-8 3 15,-152 23-1-15,0 0 1 0,157-26-1 0,2-2 1 16,-159 28 0-16,0 0 0 0,148-25 0 0,-10 0 0 15,-138 25 0-15,0 0 0 0,125-17 1 0,-12 7-1 16,-113 10 2-16,0 0-2 0,92-4 2 0,-29 4-2 0,-63 0 0 16,0 0 0-16,39 7 1 0,-30 12-1 0,0 0-234 15</inkml:trace>
  <inkml:trace contextRef="#ctx0" brushRef="#br0" timeOffset="84284.57">21980 14258 191 0,'0'0'0'0,"35"0"0"0,50 0 0 16,-85 0 0-16,0 0 0 0,113-3 1 0,16-4-1 15,-129 7 2-15,0 0-2 0,136-7 2 0,3 0-2 16,-139 7 0-16,0 0 0 0,139-7 1 0,1 0-1 16,-140 7 0-16,0 0 0 0,146-5 0 0,4-4 0 15,-150 9 0-15,0 0 0 0,156-8 1 0,-3 1-1 16,-153 7 3-16,0 0-3 0,154-7 4 0,-8 7-4 16,-146 0 4-16,0 0-4 0,152-2 5 0,5-2-5 15,-157 4 17-15,0 0-17 0,155-6 18 0,-1 0-18 0,-154 6 24 16,0 0-24-16,143-5 24 0,-11 10-24 0,-132-5 28 15,0 0-28-15,125 2 29 0,3-2-29 0,-128 0 28 16,0 0-28-16,112 0 29 0,-11 0-29 0,-101 0 27 0,0 0-27 16,95 2 27-16,-6 6-27 0,-89-8 21 0,0 0-21 15,83 2 21-15,-9-4-21 0,-74 2 15 0,0 0-15 16,58-6 15-16,-16 0-15 0,-42 6 6 0,0 0-6 0,37-5 7 16,-5 0-7-16,-32 5 1 0,0 0-1 0,25-7 2 15,-8 0-2-15,-17 7 1 0,0 0-1 0,13-10 1 16,-6 8-1-16,-7 2 1 0,0 0-1 0,0 0 1 15,7-3-1-15,-7 3 1 0,0 0-1 0,0 0 2 16,-12 6-2-16,12-6 2 0,0 0-2 0,-20 16 2 16,-13 13-2-16,-1 1-363 0</inkml:trace>
  <inkml:trace contextRef="#ctx0" brushRef="#br0" timeOffset="98604.57">5527 15911 102 0,'0'0'0'0,"0"0"0"0,0 0 0 16,0 0 2-16,0 0-2 0,9 17 2 0,-5-5-2 0,-4-12 9 15,0 0-9-15,8 14 10 0,6 2-10 16,-14-16 21-16,0 0-21 0,15 15 22 0,6-3-22 0,-21-12 28 16,0 0-28-16,28 11 29 0,7-3-29 0,-35-8 34 0,0 0-34 15,41 7 34-15,8-3-34 0,-49-4 34 16,0 0-34-16,57 0 34 0,5-4-34 0,-62 4 36 0,0 0-36 15,67-8 37-15,1-5-37 0,-68 13 47 0,0 0-47 0,78-10 48 16,16 0-48-16,-94 10 59 0,0 0-59 0,91-11 59 16,5-1-59-16,-96 12 55 0,0 0-55 0,102-10 55 15,2 3-55-15,-104 7 45 0,0 0-45 0,108-9 46 16,-9 1-46-16,-99 8 43 0,0 0-43 0,97-9 43 16,2 2-43-16,-99 7 32 0,0 0-32 0,90-7 32 15,-9 0-32-15,-81 7 19 0,0 0-19 0,76-7 19 16,-13 2-19-16,-63 5 11 0,0 0-11 0,55-2 12 15,-13 4-12-15,-42-2 8 0,0 0-8 0,39 2 8 16,-13 1-8-16,-26-3 4 0,0 0-4 0,20 4 5 16,-8-1-5-16,-12-3 7 0,0 0-7 0,9 4 7 15,-9-4-7-15,0 0 12 0,0 0-12 0,7 10 12 16,-7-10-12-16,0 0 13 0,0 0-13 0,-2 7 14 0,2-7-14 16,0 0 15-16,0 0-15 0,0 7 16 15,0-7-16-15,0 0 10 0,0 0-10 0,-8 10 11 0,-1 8-11 16,0-1-841-16</inkml:trace>
  <inkml:trace contextRef="#ctx0" brushRef="#br0" timeOffset="103512.72">30936 16195 292 0,'0'0'0'0,"19"-2"0"15,34-5 0-15,-53 7 14 0,0 0-14 0,66-12 14 16,4-5-14-16,-70 17 28 0,0 0-28 15,80-20 29-15,4 3-29 0,-84 17 76 0,0 0-76 0,82-15 77 16,-7 1-77-16,-75 14 52 0,0 0-52 0,71-14 53 16,-7 0-53-16,-64 14 41 0,0 0-41 0,61-16 41 15,8-1-41-15,-69 17 34 0,0 0-34 0,69-17 35 16,-5 0-35-16,-64 17 29 0,0 0-29 0,56-25 29 16,-3-4-29-16,-53 29 24 0,0 0-24 0,55-36 25 15,6-9-25-15,-61 45 19 0,0 0-19 0,68-51 19 16,0-1-19-16,-68 52 24 0,0 0-24 0,69-48 25 15,-7 3-25-15,-62 45 27 0,0 0-27 0,56-43 27 0,-6 3-27 16,-50 40 29-16,0 0-29 0,46-38 29 16,-6 2-29-16,-40 36 33 0,0 0-33 0,36-45 34 0,-5 0-34 15,-31 45 30-15,0 0-30 0,27-51 31 0,-8-6-31 16,-19 57 23-16,0 0-23 0,13-55 24 0,-6 0-24 16,-7 55 14-16,0 0-14 0,1-54 15 0,-6-2-15 15,5 56 7-15,0 0-7 0,-10-58 8 0,-6-3-8 16,16 61 4-16,0 0-4 0,-22-64 4 0,-4 2-4 15,26 62 1-15,0 0-1 0,-32-56 1 0,-5 11-1 0,37 45 0 16,0 0 0-16,-44-41 1 0,-9 3-1 0,53 38 0 16,0 0 0-16,-60-37 1 0,-9 5-1 0,69 32 0 0,0 0 0 15,-74-32 0-15,0 3 0 0,74 29 0 0,0 0 0 16,-74-23 0-16,7 4 0 0,67 19 0 0,0 0 0 16,-69-12 0-16,-3 5 0 0,72 7 0 0,0 0 0 15,-76-1 0-15,0 6 0 0,76-5 0 0,0 0 0 0,-72 10 0 16,4 4 0-16,68-14-1 0,0 0 1 0,-74 16 0 15,-9 1 0-15,83-17-4 0,0 0 4 0,-86 21-3 16,-1 1 3-16,87-22-9 0,0 0 9 0,-84 23-8 16,1 1 8-16,83-24-22 0,0 0 22 0,-87 24-22 15,-6-3 22-15,93-21-31 0,0 0 31 0,-92 21-30 16,4 1 30-16,88-22-30 0,0 0 30 0,-90 28-30 16,-4 3 30-16,94-31-32 0,0 0 32 0,-91 38-31 15,9 14 31-15,82-52-27 0,0 0 27 0,-68 57-26 16,8 0 26-16,60-57-21 0,0 0 21 0,-53 56-20 15,3 4 20-15,50-60-17 0,0 0 17 0,-40 68-16 16,11 8 16-16,29-76-12 0,0 0 12 0,-19 76-12 16,7 0 12-16,12-76-11 0,0 0 11 0,-7 71-10 0,5-5 10 15,2-66-11-15,0 0 11 0,3 67-11 0,6-1 11 16,-9-66-12-16,0 0 12 0,18 69-12 0,5-3 12 16,-23-66-13-16,0 0 13 0,28 62-13 0,5-8 13 15,-33-54-11-15,0 0 11 0,41 48-10 0,3-1 10 16,-44-47-6-16,0 0 6 0,51 45-6 0,8-5 6 15,-59-40-3-15,0 0 3 0,67 40-2 0,10 1 2 0,-77-41-2 16,0 0 2-16,81 38-1 0,-3-6 1 0,-78-32 0 16,0 0 0-16,81 26 0 0,6-4 0 0,-87-22 2 15,0 0-2-15,84 17 3 0,-2-5-3 0,-82-12 15 0,0 0-15 16,77 4 16-16,-1-11-16 0,-76 7 26 16,0 0-26-16,85-16 27 0,8-4-27 0,-93 20 32 0,0 0-32 15,90-26 32-15,-5 0-32 0,-85 26 33 0,0 0-33 16,87-31 33-16,1-2-33 0,-88 33 30 0,0 0-30 0,92-31 30 15,1 6-30-15,-93 25 25 0,0 0-25 0,90-26 25 16,-2-3-25-16,-88 29 22 0,0 0-22 0,90-31 22 16,4 0-22-16,-94 31 17 0,0 0-17 0,92-40 18 15,-11-9-18-15,-81 49 18 0,0 0-18 0,74-60 19 16,-5-15-19-16,-69 75 18 0,0 0-18 0,63-74 18 16,-1 1-18-16,-62 73 13 0,0 0-13 0,51-72 14 15,-8 1-14-15,-43 71 4 0,0 0-4 0,33-73 4 16,-8 2-4-16,-25 71 0 0,0 0 0 0,14-66 0 15,-9 11 0-15,-5 55-5 0,0 0 5 0,-5-50-5 16,-13 8 5-16,1 1-909 0</inkml:trace>
  <inkml:trace contextRef="#ctx0" brushRef="#br0" timeOffset="123752.6">9900 9764 113 0,'0'0'0'16,"27"-5"0"-16,33-6 0 0,-60 11 0 0,0 0 0 0,81-14 0 15,21-3 0-15,-102 17 2 0,0 0-2 0,104-19 3 16,-5 0-3-16,-99 19 6 0,0 0-6 0,95-17 6 15,6 3-6-15,1 2-38 0</inkml:trace>
</inkml:ink>
</file>

<file path=ppt/ink/ink56.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2-04T06:02:04.489"/>
    </inkml:context>
    <inkml:brush xml:id="br0">
      <inkml:brushProperty name="width" value="0.05292" units="cm"/>
      <inkml:brushProperty name="height" value="0.05292" units="cm"/>
      <inkml:brushProperty name="color" value="#FF0000"/>
    </inkml:brush>
  </inkml:definitions>
  <inkml:trace contextRef="#ctx0" brushRef="#br0">5423 9951 371 0,'0'0'0'16,"0"0"0"-16,0 0 0 0,0 0 31 0,0 0-31 0,0 0 31 15,35-12-31-15,-35 12 64 0,0 0-64 0,32-6 64 16,0 6-64-16,-32 0 58 0,0 0-58 0,32 13 59 16,5 4-59-16,-37-17 40 0,0 0-40 0,44 22 41 15,11 3-41-15,-55-25 27 0,0 0-27 0,67 20 27 16,5-2-27-16,-72-18 24 0,0 0-24 0,86 8 25 15,17-8-25-15,-103 0 21 0,0 0-21 0,113-7 21 16,5-5-21-16,-118 12 19 0,0 0-19 0,136-17 20 16,9-7-20-16,-145 24 18 0,0 0-18 0,165-26 18 15,14 2-18-15,-179 24 19 0,0 0-19 0,183-20 20 16,-5 15-20-16,-178 5 5 0,0 0-5 0,161 9 6 16,-20 26-6-16,2-1-712 0</inkml:trace>
  <inkml:trace contextRef="#ctx0" brushRef="#br0" timeOffset="26916.58">5282 9836 303 0,'0'0'0'0,"0"0"0"16,0 0 0-16,0 0 0 0,0 0 0 0,32 0 0 16,-13 7 0-16,-19-7-1 0,0 0 1 0,23 7 0 15,2 0 0-15,-25-7 0 0,0 0 0 0,28 7 0 16,-2 2 0-16,-26-9-1 0,0 0 1 0,37 5 0 15,13 2 0-15,-50-7-2 0,0 0 2 0,58 5-2 16,14 2 2-16,-72-7-2 0,0 0 2 0,73 4-2 0,8-1 2 16,-81-3-2-16,0 0 2 0,87 2-2 15,8-2 2-15,-95 0-1 0,0 0 1 0,102-4-1 16,8 1 1-16,-110 3 0 0,0 0 0 0,113-5 0 0,3 1 0 16,-116 4 4-16,0 0-4 0,115 0 4 0,5 2-4 15,-120-2 16-15,0 0-16 0,127 5 16 0,14-5-16 16,-141 0 32-16,0 0-32 0,134-5 32 0,-10-2-32 0,-3-5-234 15</inkml:trace>
  <inkml:trace contextRef="#ctx0" brushRef="#br0" timeOffset="137804.78">3702 9125 651 0,'0'0'0'0,"0"0"0"0,0 0 0 15,0 0 3-15,0 0-3 0,-1 24 3 0,-3-15-3 16,4-9 6-16,0 0-6 0,-3 12 6 0,3-12-6 0,0 0 4 15,0 0-4-15,-11 12 4 0,-3-5-4 0,14-7 1 16,0 0-1-16,-30 11 2 0,-21 2-2 0,51-13 0 16,0 0 0-16,-64 18 1 0,-15-1-1 0,79-17 0 15,0 0 0-15,-83 16 1 0,-11 3-1 0,94-19 1 0,0 0-1 16,-104 20 1-16,-11-4-1 16,115-16 1-16,0 0-1 0,-116 17 2 0,8 2-2 0,108-19 5 0,0 0-5 15,-107 21 6-15,1-5-6 0,106-16 14 16,0 0-14-16,-94 12 15 0,17 2-15 0,77-14 22 0,0 0-22 15,-64 12 22-15,24-5-22 0,40-7 24 0,0 0-24 0,-36 3 25 16,1-3-25-16,35 0 18 0,0 0-18 16,-23 0 18-16,12 0-18 0,11 0 11 0,0 0-11 0,-8 2 12 15,-1 5-12-15,9-7 8 0,0 0-8 16,-4 12 9-16,4 12-9 0,0-24 5 0,0 0-5 0,9 31 5 16,9 14-5-16,-18-45 3 0,0 0-3 0,21 54 3 15,-2 5-3-15,-19-59 4 0,0 0-4 0,14 67 4 16,-1 16-4-16,-13-83 5 0,0 0-5 0,9 90 6 15,5 23-6-15,-14-113 6 0,0 0-6 0,10 124 6 16,-6 10-6-16,-4-134 8 0,0 0-8 0,3 140 9 0,-6 5-9 16,3-145 8-16,0 0-8 0,0 165 9 0,-5 18-9 15,5-183 8-15,0 0-8 0,-9 192 9 0,-5 9-9 16,14-201 8-16,0 0-8 0,-13 197 9 0,3 6-9 16,10-203 8-16,0 0-8 0,-16 195 9 0,2-10-9 15,14-185 8-15,0 0-8 0,-14 170 9 0,-1-23-9 16,15-147 8-16,0 0-8 0,-12 145 8 0,7-4-8 15,5-141 5-15,0 0-5 0,0 135 6 0,3-6-6 16,-3-129 4-16,0 0-4 0,6 115 5 0,8-10-5 0,-14-105 3 16,0 0-3-16,21 94 3 0,7-11-3 0,-28-83 1 15,0 0-1-15,44 72 2 0,11-9-2 0,-55-63 1 16,0 0-1-16,74 43 1 0,23-15-1 0,-97-28 1 16,0 0-1-16,104 8 1 0,6-15-1 0,-110 7 2 0,0 0-2 15,109-19 2-15,16-15-2 0,-125 34 10 16,0 0-10-16,131-45 10 0,8-11-10 0,-139 56 10 0,0 0-10 15,142-74 10-15,6-23-10 0,-2-2-794 0</inkml:trace>
  <inkml:trace contextRef="#ctx0" brushRef="#br0" timeOffset="139243.56">3782 15149 236 0,'0'0'0'0,"0"0"0"0,0 0 0 15,0 0 35-15,0 0-35 0,0 0 35 0,0 0-35 16,0 0 56-16,0 0-56 0,-18-7 56 0,4 7-56 16,14 0 34-16,0 0-34 0,-21 0 34 0,-7 2-34 15,28-2 18-15,0 0-18 0,-39 7 19 0,-7 7-19 0,46-14 15 16,0 0-15-16,-55 19 16 0,-8 5-16 0,63-24 10 16,0 0-10-16,-62 30 11 0,2 2-11 0,60-32 6 15,0 0-6-15,-64 40 7 0,1 4-7 16,63-44 7-16,0 0-7 0,-72 45 8 0,-17 0-8 0,89-45 12 0,0 0-12 15,-88 41 12-15,3-3-12 0,85-38 22 0,0 0-22 0,-90 36 22 16,4-3-22-16,86-33 27 0,0 0-27 16,-87 25 27-16,12-8-27 0,75-17 30 0,0 0-30 15,-64 14 30-15,18-7-30 0,46-7 37 0,0 0-37 0,-40 0 38 16,1-7-38-16,39 7 36 0,0 0-36 0,-29-12 36 16,8-6-36-16,21 18 24 0,0 0-24 0,-7-19 24 15,7 0-24-15,0 19 16 0,0 0-16 0,7-22 17 16,9 1-17-16,-16 21 10 0,0 0-10 0,14-16 10 15,6 9-10-15,-20 7 7 0,0 0-7 0,21 6 7 16,5 9-7-16,-26-15 6 0,0 0-6 0,29 33 7 16,2 17-7-16,-31-50 4 0,0 0-4 0,32 75 5 15,0 27-5-15,-32-102 2 0,0 0-2 0,23 126 3 16,-2 16-3-16,-21-142 1 0,0 0-1 0,18 156 2 16,1 20-2-16,-19-176 3 0,0 0-3 0,12 194 3 0,-3 7-3 15,-9-201 6-15,0 0-6 0,9 197 6 0,-4-6-6 16,-5-191 8-16,0 0-8 0,6 180 9 0,-1-13-9 15,-5-167 11-15,0 0-11 0,9 153 11 0,3-25-11 16,-12-128 14-16,0 0-14 0,14 110 15 0,9-14-15 16,-23-96 19-16,0 0-19 0,30 86 20 0,2-10-20 15,-32-76 19-15,0 0-19 0,42 63 20 0,17-11-20 0,-59-52 21 16,0 0-21-16,63 31 21 0,4-23-21 16,0 1-903-16</inkml:trace>
  <inkml:trace contextRef="#ctx0" brushRef="#br0" timeOffset="147694.95">22488 3345 158 0,'0'0'0'0,"0"0"0"16,0 0 0-16,0 0 6 0,0 0-6 0,-5-28 7 16,3 22-7-16,2 6 30 0,0 0-30 0,0 0 30 15,7-2-30-15,-7 2 40 0,0 0-40 0,11 14 41 16,3 20-41-16,-14-34 43 0,0 0-43 0,16 45 44 15,-2 11-44-15,-14-56 33 0,0 0-33 0,12 65 34 0,-1 8-34 16,-11-73 29-16,0 0-29 0,10 81 30 0,3 11-30 16,-13-92 24-16,0 0-24 0,14 78 25 0,4-17-25 15,-18-61 34-15,0 0-34 0,12 43 34 0,4-19-34 16,-16-24 40-16,0 0-40 0,14 17 40 0,-2-10-40 16,-12-7 47-16,0 0-47 0,9 0 48 0,-9 0-48 15,0 0 52-15,0 0-52 0,11-12 52 0,-4-10-52 16,-7 22 47-16,0 0-47 0,2-42 48 0,-11-25-48 0,9 67 41 15,0 0-41-15,-16-75 41 0,-5-4-41 0,21 79 37 16,0 0-37-16,-22-97 38 0,7-30-38 0,15 127 26 16,0 0-26-16,-18-141 27 0,7-7-27 0,11 148 16 15,0 0-16-15,-3-138 16 0,3 5-16 0,0 133 8 16,0 0-8-16,0-102 8 0,2 41-8 0,-2 61 3 16,0 0-3-16,1-36 4 0,1 17-4 0,-2 19 1 0,0 0-1 15,5-9 1-15,8 0-1 0,-13 9 0 0,0 0 0 16,14 6 1-16,5 14-1 0,-19-20 0 0,0 0 0 15,23 37 1-15,-2 11-1 0,-21-48 0 0,0 0 0 16,16 68 0-16,-5 29 0 0,-11-97 0 0,0 0 0 16,10 102 0-16,3-7 0 0,-13-95 0 0,0 0 0 0,17 90 1 15,10-2-1-15,-27-88 1 0,0 0-1 0,32 73 2 16,-1-16-2-16,-31-57 2 0,0 0-2 0,32 41 3 16,-5-15-3-16,-27-26 5 0,0 0-5 0,24 11 5 15,-8-10-5-15,-16-1 4 0,0 0-4 0,18-19 5 16,7-29-5-16,-25 48 9 0,0 0-9 0,19-66 10 15,-7-10-10-15,-12 76 8 0,0 0-8 0,9-88 8 16,-2-9-8-16,-7 97 8 0,0 0-8 0,9-102 9 0,2-7-9 16,-11 109 8-16,0 0-8 0,10-88 9 0,-3 44-9 15,-7 44 4-15,0 0-4 0,6-24 5 0,-1 10-5 16,-5 14 3-16,0 0-3 0,12 5 4 0,9 20-4 16,-21-25 2-16,0 0-2 0,20 55 3 0,-2 38-3 15,-18-93 1-15,0 0-1 0,10 125 2 0,6 32-2 16,-16-157 1-16,0 0-1 0,23 160 1 0,9 1-1 15,-32-161 0-15,0 0 0 0,37 142 1 0,5-30-1 0,-42-112 0 16,0 0 0-16,37 85 0 0,-9-37 0 0,-3 4-997 16</inkml:trace>
  <inkml:trace contextRef="#ctx0" brushRef="#br0" timeOffset="159782.57">8711 5176 191 0,'0'0'0'0,"0"0"0"15,0 0 0-15,0 0 1 0,0 0-1 0,0 0 2 16,23 7-2-16,-23-7 0 0,0 0 0 16,10 0 0-16,8 0 0 0,-18 0 0 0,0 0 0 0,21 0 1 15,2-7-1-15,-23 7 2 0,0 0-2 0,23-5 2 16,4 1-2-16,-27 4 0 0,0 0 0 0,22-3 1 15,7-2-1-15,-29 5 0 0,0 0 0 0,31-7 0 0,5 2 0 16,-36 5 6-16,0 0-6 0,35-9 6 0,7 2-6 16,-42 7 25-16,0 0-25 0,50-5 26 15,12 1-26-15,-62 4 39 0,0 0-39 0,72 0 40 0,14 0-40 16,-86 0 43-16,0 0-43 0,94 4 44 0,1 1-44 16,-95-5 37-16,0 0-37 0,106 4 37 0,14-1-37 15,-120-3 29-15,0 0-29 0,131 9 29 0,13-1-29 16,-144-8 29-16,0 0-29 0,150 7 29 0,22 2-29 15,-172-9 32-15,0 0-32 0,185 9 32 0,18-1-32 16,-203-8 24-16,0 0-24 0,217 11 25 0,9 6-25 0,-226-17 21 16,0 0-21-16,235 15 22 0,-1-2-22 0,-234-13 22 15,0 0-22-15,244 12 22 0,12-4-22 0,-256-8 22 0,0 0-22 16,259 12 22-16,4-3-22 0,-263-9 18 0,0 0-18 16,258 11 19-16,-1-1-19 0,-257-10 17 0,0 0-17 15,253 12 18-15,-4 2-18 0,-249-14 13 0,0 0-13 16,245 12 13-16,-2-3-13 0,-243-9 9 0,0 0-9 15,239 8 10-15,-17-1-10 0,-222-7 10 0,0 0-10 16,212 5 11-16,-18-5-11 0,-194 0 11 0,0 0-11 0,176-5 11 16,-22-2-11-16,-154 7 14 0,0 0-14 15,132-8 15-15,-8-4-15 0,-124 12 19 0,0 0-19 16,100-13 20-16,-27 1-20 0,-73 12 26 0,0 0-26 0,51-8 26 16,-21 4-26-16,-30 4 27 0,0 0-27 15,10-10 27-15,-11-1-27 0,1 11 26 0,0 0-26 0,-36-24 27 16,-45-12-27-16,4-2-878 0</inkml:trace>
</inkml:ink>
</file>

<file path=ppt/ink/ink6.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2T03:43:36.070"/>
    </inkml:context>
    <inkml:brush xml:id="br0">
      <inkml:brushProperty name="width" value="0.05292" units="cm"/>
      <inkml:brushProperty name="height" value="0.05292" units="cm"/>
      <inkml:brushProperty name="color" value="#FF0000"/>
    </inkml:brush>
  </inkml:definitions>
  <inkml:trace contextRef="#ctx0" brushRef="#br0">4465 4271 673 0,'0'0'0'0,"0"0"0"0,0 0 0 16,0 0 30-16,0 0-30 0,0 0 31 0,0 0-31 15,0 0 83-15,0 0-83 0,0 0 83 0,17 7-83 16,-17-7 90-16,0 0-90 0,0 12 91 0,-3 9-91 16,3-21 68-16,0 0-68 0,-5 28 69 0,-1 10-69 15,6-38 40-15,0 0-40 0,-3 43 41 0,-1-3-41 16,4-40 36-16,0 0-36 0,0 41 37 0,4-4-37 16,-4-37 36-16,0 0-36 0,0 39 37 0,0 6-37 31,0-45 31-31,0 0-31 0,0 49 31 0,0-1-31 15,0-48 34-15,0 0-34 0,0 49 34 0,-4-1-34 0,4-48 33 16,0 0-33-16,-5 43 34 0,-9-5-34 0,14-38 33 16,0 0-33-16,-18 32 33 0,1-12-33 15,17-20 25-15,0 0-25 0,-23 16 25 0,-9-7-25 16,-3 3-1259-16</inkml:trace>
  <inkml:trace contextRef="#ctx0" brushRef="#br0" timeOffset="236.29">3992 4525 1155 0,'0'0'0'0,"0"-8"0"16,-2-20 0-16,2 28 8 0,0 0-8 0,0-41 8 16,0-11-8-16,0 52 17 0,0 0-17 0,9-61 18 15,5-6-18-15,-14 67 30 0,0 0-30 0,27-63 31 16,10 8-31-16,-37 55 30 0,0 0-30 0,44-52 31 16,5 7-31-16,-49 45 30 0,0 0-30 0,57-33 31 15,8 5-31-15,-65 28 26 0,0 0-26 0,60-12 27 16,-5 16-27-16,-55-4 19 0,0 0-19 0,53 8 19 15,-8 11-19 32,-45-19 17-47,0 0-17 0,46 26 17 0,7 9-17 0,-53-35 11 0,0 0-11 0,50 48 11 0,-4 18-11 16,-1 2-1092-16</inkml:trace>
  <inkml:trace contextRef="#ctx0" brushRef="#br0" timeOffset="1132.81">4077 5245 662 0,'0'0'0'15,"0"0"0"-15,-15 19 0 0,15-19 38 0,0 0-38 16,-14 16 39-16,7-4-39 0,7-12 78 0,0 0-78 16,-1 9 78-16,1-1-78 0,0-8 44 0,0 0-44 15,8 7 45-15,17-10-45 0,-25 3 28 0,0 0-28 0,35-9 29 16,9-12-29-16,-44 21 19 0,0 0-19 0,60-27 20 15,13-8-20-15,-73 35 26 0,0 0-26 0,81-41 26 16,-3-8-26-16,-78 49 28 0,0 0-28 16,88-48 29-16,7 3-29 15,-95 45 42-15,0 0-42 0,95-40 42 16,-10 4-42-16,-85 36 49 0,0 0-49 0,69-42 49 16,-16 2-49-16,-53 40 37 0,0 0-37 0,42-40 37 0,-6 4-37 0,-36 36 32 0,0 0-32 0,26-33 33 15,-7 12-33-15,-19 21 26 0,0 0-26 0,13-15 26 16,-4 6-26-16,-9 9 22 0,0 0-22 0,0 0 22 0,0 0-22 15,0 0 15-15,0 0-15 0,5 21 16 16,-5 3-16-16,0-24 13 0,0 0-13 0,0 33 13 0,-5 7-13 16,5-40 11-16,0 0-11 0,0 36 12 0,1 1-12 15,-1-37 12-15,0 0-12 0,9 32 12 0,0 0-12 16,-9-32 14-16,0 0-14 0,21 29 15 0,7-5-15 16,-28-24 17-16,0 0-17 0,32 21 18 0,4-2-18 15,-36-19 17-15,0 0-17 0,40 9 18 0,1-6-18 0,-41-3 17 16,0 0-17-16,37-7 18 0,-9-1-18 15,-28 8 21-15,0 0-21 0,26-16 22 0,-3-1-22 0,-23 17 30 16,0 0-30-16,22-23 30 0,-12 6-30 0,-10 17 32 16,0 0-32-16,9-19 32 0,-5 8-32 0,-4 11 30 0,0 0-30 15,3-6 30-15,-3 6-30 0,0 0 23 16,0 0-23-16,0 0 23 0,5 6-23 0,-5-6 16 0,0 0-16 16,2 11 16-16,5 1-16 0,-7-12 11 0,0 0-11 15,9 14 12-15,5 3-12 0,-14-17 7 16,0 0-7-16,32 17 7 0,12-1-7 0,-44-16 5 15,0 0-5-15,56 10 6 0,20-1-6 16,-76-9 4-16,0 0-4 0,82 2 4 0,-7-4-4 16,-75 2 4-16,0 0-4 15,73-10 5-15,-4-8-5 0,-69 18 4 0,0 0-4 16,68-29 5-16,3-2-5 0,-71 31 8 16,0 0-8-16,58-52 8 0,-12-14-8 15,-46 66 10-15,0 0-10 0,32-83 10 0,-9-12-10 16,-23 95 12-16,0 0-12 15,14-101 12-15,-10 1-12 0,-4 100 13 16,0 0-13-16,-4-90 13 0,-1 5-13 0,5 85 14 16,0 0-14-16,-9-60 14 0,0 25-14 0,9 35 13 15,0 0-13-15,-9-21 13 0,-5 9-13 16,14 12 12-16,0 0-12 0,-19-3 12 0,-6 15-12 0,25-12 6 16,0 0-6-16,-14 34 7 0,14 20-7 15,0-54 3-15,0 0-3 16,14 69 3-16,11 11-3 0,-25-80 1 15,0 0-1-15,33 85 2 0,11 5-2 0,-44-90 0 16,0 0 0-16,41 97 0 0,-6 0 0 0,-35-97-2 16,0 0 2-16,20 96-1 0,-12-4 1 15,-8-92-10-15,0 0 10 0,-5 76-9 0,-18-10 9 16,2 0-1731-16</inkml:trace>
  <inkml:trace contextRef="#ctx0" brushRef="#br0" timeOffset="1516.2">6050 5038 1199 0,'0'0'0'0,"-9"-4"0"0,-21-8 0 0,30 12 2 0,0 0-2 0,-25-15 2 0,7 6-2 0,18 9 2 0,0 0-2 0,-8-16 2 16,4-8-2-16,4 24 12 0,0 0-12 15,4-29 13-15,13-6-13 0,-17 35 15 0,0 0-15 0,34-35 16 16,10 4-16-16,-44 31 18 0,0 0-18 0,49-31 18 16,6 5-18-16,-55 26 19 0,0 0-19 0,58-24 20 15,-3 8-20-15,-55 16 21 0,0 0-21 0,55-12 21 16,6 4-21 0,-61 8 27-16,0 0-27 0,64 0 27 0,-6 12-27 15,-58-12 29-15,0 0-29 0,55 24 29 0,-9 9-29 16,-46-33 28-16,0 0-28 0,35 43 28 15,-7 4-28-15,-28-47 24 0,0 0-24 0,21 47 24 0,-6-6-24 0,-15-41 19 0,0 0-19 0,14 43 20 0,-5-6-20 16,-9-37 16-16,0 0-16 0,8 41 16 0,-2 6-16 16,-6-47 19-16,0 0-19 0,3 41 19 0,-1-11-19 15,-2-30 20-15,0 0-20 0,3 19 21 0,-3-19-21 16,0 0 24-16,0 0-24 0,9-7 25 0,0-19-25 16,-9 26 27-16,0 0-27 0,18-36 28 0,14-9-28 15,-32 45 26-15,0 0-26 0,37-47 27 0,-2 2-27 0,-35 45 26 16,0 0-26-16,32-42 26 0,-6-1-26 0,-26 43 33 15,0 0-33-15,23-36 34 0,-5 8-34 0,-18 28 33 16,0 0-33-16,14-17 33 0,5 6-33 0,-19 11 28 16,0 0-28-16,27 0 28 0,-4 13-28 0,-23-13 21 15,0 0-21-15,26 19 22 0,6 0-22 0,-32-19 15 0,0 0-15 16,32 24 15-16,-1 2-15 0,-31-26 0 16,0 0 0-16,30 24 0 0,-5-3 0 0,2 1-1603 0</inkml:trace>
  <inkml:trace contextRef="#ctx0" brushRef="#br0" timeOffset="1861.16">7373 4982 1390 0,'0'0'0'0,"0"0"0"16,9-15 0-16,-9 15 14 0,0 0-14 0,11-14 14 16,-3 2-14-16,-8 12 32 0,0 0-32 0,9-16 33 15,-9 4-33-15,0 12 46 0,0 0-46 0,0-9 46 16,0 2-46-16,0 7 29 0,0 0-29 0,-9-5 29 16,1-5-29-16,8 10 23 0,0 0-23 0,-23-5 23 15,-14 8-23-15,37-3 31 0,0 0-31 0,-41 9 31 16,6 6-31-16,35-15 37 0,0 0-37 0,-29 21 38 15,5 3-38-15,24-24 39 0,0 0-39 0,-20 28 40 16,8 2-40 0,12-30 34-16,0 0-34 0,-2 32 34 0,11 6-34 15,-9-38 30-15,0 0-30 0,16 39 31 0,9-5-31 0,-25-34 23 0,0 0-23 0,31 30 23 0,-2-10-23 16,-29-20 22-16,0 0-22 0,35 11 23 0,2-11-23 16,-37 0 20-16,0 0-20 0,37-12 20 0,-5-13-20 15,-32 25 18-15,0 0-18 0,21-31 19 0,-12-12-19 16,-9 43 16-16,0 0-16 0,0-42 16 0,-14 10-16 15,14 32 15-15,0 0-15 0,-23-35 16 0,-11-3-16 0,34 38 13 16,0 0-13-16,-28-35 14 0,9 18-14 0,19 17 15 16,0 0-15-16,-13-12 16 0,1 0-16 0,12 12 10 15,0 0-10-15,3-9 11 0,19-7-11 0,0 4-1691 0</inkml:trace>
  <inkml:trace contextRef="#ctx0" brushRef="#br0" timeOffset="4024.43">4062 5619 695 0,'0'0'0'0,"0"0"0"0,50 4 0 16,-50-4 15-16,0 0-15 0,55 1 16 0,20-2-16 0,-75 1 50 15,0 0-50-15,89 0 51 0,4 1-51 0,-93-1 57 16,0 0-57-16,110 4 58 0,24-4-58 16,-134 0 47-16,0 0-47 0,139 0 48 0,-3 0-48 15,-136 0 34-15,0 0-34 0,145 0 34 0,14 3-34 16,-159-3 24-16,0 0-24 0,174 9 25 0,8 0-25 15,-182-9 37-15,0 0-37 0,194 10 37 16,6 0-37-16,-200-10 38 0,0 0-38 0,197 11 38 0,-11 1-38 0,-186-12 39 0,0 0-39 16,176 12 40-16,-5 0-40 0,-171-12 37 0,0 0-37 0,163 9 38 15,1-4-38-15,-164-5 35 0,0 0-35 0,148 3 35 16,-21-3-35-16,-127 0 28 0,0 0-28 0,125-3 29 16,-1-2-29-16,-124 5 31 0,0 0-31 0,116-6 32 15,-20 3-32-15,-96 3 28 0,0 0-28 0,83 0 29 16,-9-3-29-16,-74 3 27 0,0 0-27 0,68 0 28 15,0-4-28-15,-68 4 21 0,0 0-21 0,54-2 22 16,-22 1-22-16,-32 1 28 0,0 0-28 0,19-2 29 16,-3 4-29-16,-16-2 30 15,0 0-30-15,7 1 30 0,-7-1-30 0,0 0 28 0,0 0-28 0,7 2 29 16,-7-2-29-16,0 0 27 0,0 0-27 0,-7-3 28 16,-3-6-28-16,1 0-1464 0</inkml:trace>
  <inkml:trace contextRef="#ctx0" brushRef="#br0" timeOffset="5463.1">6583 6233 729 0,'0'0'0'0,"0"0"0"16,0 0 0-16,0 0 16 0,0 0-16 0,0 0 17 15,0 0-17-15,0 0 61 0,0 0-61 0,0 0 61 0,0 0-61 16,0 0 80-16,0 0-80 0,0 0 81 0,5 21-81 15,-5-21 68-15,0 0-68 0,0 9 69 0,-5 6-69 16,5-15 47-16,0 0-47 0,-8 20 48 0,-6 4-48 16,14-24 37-16,0 0-37 0,-14 33 38 0,0 6-38 15,14-39 31-15,0 0-31 0,-9 45 32 0,0 4-32 16,9-49 39-16,0 0-39 16,-5 48 40-16,2-3-40 0,3-45 40 15,0 0-40-15,3 40 40 0,4-4-40 16,-7-36 37-16,0 0-37 15,16 26 38-15,7-3-38 0,-23-23 41 0,0 0-41 0,23 15 42 0,3 3-42 0,-26-18 38 0,0 0-38 0,25 12 38 0,0-3-38 0,-25-9 32 0,0 0-32 16,28 6 33-16,-1-2-33 0,-27-4 29 16,0 0-29-16,31 0 30 0,-4-2-30 0,-27 2 35 0,0 0-35 15,33-5 35-15,6-4-35 0,-39 9 31 16,0 0-31-16,41-10 32 0,-1 0-32 0,-40 10 26 16,0 0-26-16,46-11 27 0,-5 3-27 0,-41 8 20 15,0 0-20-15,35-9 21 0,-3 5-21 16,-32 4 18-16,0 0-18 15,23-3 19-15,0-2-19 0,-23 5 11 0,0 0-11 0,14-4 12 16,-9 4-12-16,-5 0 3 0,0 0-3 0,0 0 3 16,0 0-3-16,0 0-1609 0</inkml:trace>
  <inkml:trace contextRef="#ctx0" brushRef="#br0" timeOffset="5775.31">7075 6455 875 0,'0'0'0'0,"0"0"0"0,10 5 0 16,-10-5 38-16,0 0-38 0,13 4 39 0,10-1-39 15,-23-3 31-15,0 0-31 0,26 5 31 0,6-5-31 16,-32 0 26-16,0 0-26 0,32 5 27 0,-4 6-27 16,-28-11 46-16,0 0-46 0,32 17 46 0,0 7-46 15,-32-24 48-15,0 0-48 0,30 32 49 0,-8 4-49 16,-22-36 43-16,0 0-43 0,9 36 44 0,-9 6-44 0,0-42 37 15,0 0-37-15,-12 40 37 0,-7-1-37 0,19-39 28 16,0 0-28-16,-27 37 29 16,-5 4-29-16,32-41 21 0,0 0-21 15,-35 40 22-15,-6-7-22 0,41-33 17 16,0 0-17-16,-44 31 17 0,-7-3-17 0,51-28 13 16,0 0-13-16,-44 22 14 0,16-15-14 0,0 0-1124 15</inkml:trace>
  <inkml:trace contextRef="#ctx0" brushRef="#br0" timeOffset="7596.28">7998 6358 897 0,'0'0'0'0,"0"0"0"0,0 0 0 0,0 0 53 0,0 0-53 16,-13-15 54-16,13 15-54 0,0 0 121 0,0 0-121 16,-1-9 122-16,1 9-122 0,0 0 94 0,0 0-94 15,0 0 95-15,-9 0-95 0,9 0 53 0,0 0-53 16,0 0 54-16,0 9-54 0,0-9 36 0,0 0-36 15,0 12 37-15,0 12-37 0,0-24 28 0,0 0-28 0,3 36 28 16,-3 18-28-16,0-54 30 0,0 0-30 0,6 57 30 16,-3 2-30-1,-3-59 33-15,0 0-33 0,7 53 34 0,6-8-34 0,-13-45 33 16,0 0-33-16,8 37 33 0,3-3-33 0,-11-34 33 16,0 0-33-16,12 33 34 0,-3-5-34 0,-9-28 32 15,0 0-32-15,9 24 33 0,-4-12-33 0,-5-12 29 0,0 0-29 0,4 9 30 16,-4-9-30-16,0 0 30 0,0 0-30 0,2 9 31 0,-2-9-31 15,0 0 28-15,0 0-28 0,-2-9 28 16,-5-20-28-16,7 29 24 0,0 0-24 0,-7-40 24 0,-6-9-24 16,13 49 26-16,0 0-26 0,-5-55 26 0,2-14-26 15,3 69 25-15,0 0-25 0,-4-73 26 0,4 0-26 16,0 73 25-16,0 0-25 0,4-65 25 0,-4 13-25 16,0 52 20-16,0 0-20 0,3-45 20 0,6 8-20 15,-9 37 16-15,0 0-16 0,18-27 17 0,5 2-17 0,-23 25 12 16,0 0-12-16,31-19 12 0,6 2-12 0,-37 17 7 15,0 0-7-15,41-12 8 0,8 8-8 0,-49 4 4 16,0 0-4-16,52 4 5 0,-3 8-5 0,-49-12 4 0,0 0-4 16,41 21 5-16,-11 3-5 0,-30-24 2 0,0 0-2 15,8 31 3-15,-15 11-3 0,7-42 1 0,0 0-1 16,-24 45 2-16,-17 10-2 0,41-55 1 0,0 0-1 16,-49 57 2-16,-1 0-2 0,50-57 0 0,0 0 0 15,-49 52 1-15,12-9-1 0,37-43 1 0,0 0-1 16,-32 33 1-16,11-8-1 0,21-25 1 0,0 0-1 0,-14 13 1 15,5-2-1-15,9-11 0 0,0 0 0 16,-4 8 1-16,3 1-1 0,1-9 0 0,0 0 0 0,5 7 1 16,4-4-1-16,-9-3 0 0,0 0 0 0,19 2 1 15,11-10-1-15,-30 8 0 0,0 0 0 0,41-9 1 16,8-7-1-16,-49 16 1 0,0 0-1 0,55-12 1 16,8 0-1-16,-63 12 0 0,0 0 0 0,59-9 1 15,-14 9-1-15,-45 0 0 0,0 0 0 0,32 6 0 16,-5 13 0-16,-27-19 0 0,0 0 0 0,17 24 0 0,-6 9 0 15,-11-33-1-15,0 0 1 0,3 41 0 0,-6 11 0 16,3-52-1-16,0 0 1 0,-9 57 0 0,-9 4 0 16,18-61-2-16,0 0 2 0,-24 55-1 0,-6-3 1 15,30-52-2-15,0 0 2 0,-37 40-1 0,-9-11 1 16,46-29-1-16,0 0 1 0,-41 19-1 0,15-10 1 16,26-9-1-16,0 0 1 0,-27-7-1 0,-4-8 1 15,31 15-1-15,0 0 1 0,-29-26 0 0,6-11 0 16,23 37 0-16,0 0 0 0,-12-48 0 0,8-4 0 0,4 52 0 15,0 0 0-15,0-45 1 0,0 2-1 16,0 43 0-16,0 0 0 0,4-30 1 0,-1 8-1 0,-3 22 0 16,0 0 0-16,15-11 0 0,11 13 0 0,2 2-1827 15</inkml:trace>
  <inkml:trace contextRef="#ctx0" brushRef="#br0" timeOffset="9023.34">8951 6772 897 0,'0'0'0'0,"5"-6"0"16,13-9 0-16,-18 15 65 0,0 0-65 0,21-21 65 0,-2 0-65 16,-19 21 93-16,0 0-93 0,13-19 94 0,-8 0-94 15,-5 19 74-15,0 0-74 0,4-14 75 0,-3 4-75 16,-1 10 56-16,0 0-56 0,-1-5 56 0,1 5-56 16,0 0 46-16,0 0-46 0,-16-5 46 0,-13 6-46 15,29-1 39-15,0 0-39 0,-35 9 40 0,-5 7-40 16,40-16 39-16,0 0-39 0,-43 19 40 0,3 1-40 15,40-20 36-15,0 0-36 0,-32 25 36 16,11-1-36-16,21-24 37 0,0 0-37 16,-11 28 38-16,8-8-38 0,3-20 35 15,0 0-35-15,8 25 35 0,12-1-35 16,-20-24 34-16,0 0-34 0,30 24 34 0,2-5-34 16,-32-19 33-16,0 0-33 0,33 9 33 0,9-9-33 15,-42 0 27-15,0 0-27 0,39-12 28 0,-7-11-28 0,-32 23 28 0,0 0-28 0,25-26 29 0,-2-5-29 0,-23 31 21 0,0 0-21 16,17-29 22-16,-1-3-22 0,-16 32 17 0,0 0-17 15,13-24 18-15,-13 10-18 0,0 14 13 0,0 0-13 0,0-12 13 16,-4 5-13-16,4 7 9 0,0 0-9 0,0 0 10 16,-2-8-10-16,2 8 6 0,0 0-6 0,0 0 6 15,-14 3-6-15,14-3 4 0,0 0-4 16,-9 11 5-16,0 11-5 0,9-22 3 0,0 0-3 0,-7 26 4 16,7 5-4-16,0-31 3 0,0 0-3 0,7 30 3 15,4-3-3-15,-11-27 1 0,0 0-1 0,21 28 2 16,11-9-2-16,-32-19 1 0,0 0-1 0,46 12 1 15,16-7-1-15,-62-5 0 16,0 0 0-16,68-8 1 0,1-8-1 0,-69 16 0 0,0 0 0 0,67-24 1 0,-7-7-1 16,-60 31 1-16,0 0-1 0,66-30 2 0,-3-6-2 15,-63 36 2-15,0 0-2 0,57-36 2 16,-17-6-2-16,-40 42 3 0,0 0-3 0,25-40 3 0,-14 0-3 16,-11 40 4-16,0 0-4 0,0-32 4 0,-9 7-4 15,9 25 3-15,0 0-3 0,-23-20 4 0,-13 7-4 16,36 13 3-16,0 0-3 0,-37-3 4 0,0 8-4 15,37-5 3-15,0 0-3 0,-35 19 3 0,7 7-3 16,28-26 2-16,0 0-2 0,-21 35 3 16,7 1-3-16,14-36 3 0,0 0-3 15,-9 36 3-15,3 1-3 16,6-37 2-16,0 0-2 0,0 33 3 0,9 3-3 16,-9-36 1-16,0 0-1 0,14 29 2 0,9-1-2 15,-23-28 1-15,0 0-1 0,37 28 2 16,16-7-2-16,-53-21 2 0,0 0-2 15,64 15 2-15,5-8-2 0,-69-7 1 16,0 0-1-16,70-3 2 0,-12-13-2 0,-58 16 1 16,0 0-1-16,52-24 2 0,-6-6-2 0,-46 30 2 15,0 0-2-15,44-34 2 0,-9-3-2 16,-35 37 2 0,0 0-2-16,26-32 3 0,-11-5-3 0,-15 37 3 15,0 0-3-15,8-36 4 0,-11 5-4 0,3 31 3 16,0 0-3-16,-5-26 4 0,1 10-4 0,4 16 4 15,0 0-4-15,-4-12 4 0,3 3-4 0,1 9 3 0,0 0-3 16,0 0 4-16,-18-3-4 0,18 3 3 0,0 0-3 0,-12 3 3 0,-2 6-3 0,14-9 2 0,0 0-2 0,-9 21 2 0,7 13-2 0,2-34 1 0,0 0-1 0,7 39 2 0,18 0-2 0,-25-39 0 0,0 0 0 0,28 40 1 0,-2-4-1 16,-26-36 0-16,0 0 0 0,32 37 0 15,2-1 0-15,-34-36-1 0,0 0 1 0,42 33 0 0,6-14 0 16,-48-19-5-16,0 0 5 0,47 5-4 0,-1-24 4 16,-46 19-33-16,0 0 33 0,36-26-32 0,-5-10 32 15,1 1-1742-15</inkml:trace>
  <inkml:trace contextRef="#ctx0" brushRef="#br0" timeOffset="11363.17">10583 6545 1323 0,'0'0'0'0,"7"-12"0"0,7-30 0 16,-14 42 3-16,0 0-3 0,20-43 3 0,6 2-3 0,-26 41 18 16,0 0-18-16,21-28 19 0,-10 12-19 0,-11 16 33 15,0 0-33-15,7-8 34 0,-7 8-34 0,0 0 32 16,0 0-32-16,0 0 32 0,0 15-32 0,0-15 32 16,0 0-32-16,-18 24 33 0,-13 14-33 0,31-38 33 15,0 0-33-15,-39 44 33 0,-4 8-33 0,43-52 27 16,0 0-27-16,-40 53 28 0,3-1-28 15,37-52 31-15,0 0-31 0,-27 40 31 0,3-5-31 16,24-35 34-16,0 0-34 0,-16 26 34 0,3-9-34 16,13-17 33-1,0 0-33-15,-5 12 34 0,5-3-34 0,0-9 30 0,0 0-30 16,0 0 31-16,0 8-31 0,0-8 28 0,0 0-28 0,0 0 29 16,9 0-29-16,-9 0 24 0,0 0-24 0,14 0 24 0,5 0-24 0,-19 0 21 0,0 0-21 0,22 0 22 15,-1 2-22-15,-21-2 19 0,0 0-19 0,25 5 19 16,10-1-19-16,-35-4 18 0,0 0-18 0,40 1 18 15,6 6-18-15,-46-7 13 0,0 0-13 0,53 6 14 16,-2 0-14-16,-51-6 10 0,0 0-10 0,55 6 10 16,-2-5-10-16,-53-1 7 0,0 0-7 0,53-1 8 15,2-5-8-15,-55 6 6 0,0 0-6 0,51-12 6 0,2 0-6 16,-53 12 5-16,0 0-5 0,51-19 5 0,-3-2-5 16,-48 21 3-16,0 0-3 0,40-24 3 0,-10 0-3 15,-30 24 1-15,0 0-1 0,21-21 2 0,-15 6-2 16,-6 15 1-16,0 0-1 0,-2-14 1 0,-14-5-1 15,16 19 0-15,0 0 0 0,-16-18 0 0,-7 6 0 16,23 12 0-16,0 0 0 0,-26-3 0 0,-15 6 0 0,41-3 0 16,0 0 0-16,-39 9 0 0,8 7 0 15,31-16 0-15,0 0 0 0,-25 20 0 0,2 8 0 0,23-28 0 16,0 0 0-16,-12 29 0 0,3-8 0 0,9-21 0 0,0 0 0 16,0 23 0-16,9-3 0 0,-9-20 0 15,0 0 0-15,17 18 0 0,6-3 0 0,-23-15 0 16,0 0 0-16,32 7 1 0,5-2-1 0,-37-5 2 0,0 0-2 15,41 0 2-15,-3-12-2 0,-38 12 4 16,0 0-4-16,38-17 4 0,-10-2-4 0,-28 19 6 0,0 0-6 0,21-21 6 16,-7 2-6-16,-14 19 10 0,0 0-10 0,9-14 10 15,-6-1-10-15,-3 15 12 0,0 0-12 16,2-16 12-16,-2 8-12 0,0 8 10 0,0 0-10 0,0 0 10 16,0-11-10-16,0 11 8 0,0 0-8 0,0 0 9 15,4 11-9-15,-4-11 6 0,0 0-6 0,5 20 7 16,7 13-7-16,-12-33 5 0,0 0-5 0,11 52 5 15,1 14-5-15,-12-66 1 0,0 0-1 0,11 80 2 16,5 8-2-16,-16-88 0 0,0 0 0 0,14 88 0 16,4-5 0-16,-18-83 0 0,0 0 0 0,10 85 0 15,-3 14 0-15,-7-99-1 0,0 0 1 0,5 93 0 16,-8-20 0-16,3-73-1 0,0 0 1 0,-5 53 0 16,-4-16 0-16,9-37-1 0,0 0 1 0,-14 24-1 0,1-5 1 15,13-19-1-15,0 0 1 0,-10 9 0 0,-3-6 0 16,13-3 0-16,0 0 0 0,-19-10 0 0,-7-11 0 15,26 21 0-15,0 0 0 0,-30-30 1 0,7-6-1 16,23 36 3-16,0 0-3 0,-11-52 4 0,4-15-4 16,7 67 9-16,0 0-9 0,7-75 9 0,16-13-9 15,-23 88 12-15,0 0-12 0,37-104 12 0,16-22-12 0,-53 126 14 16,0 0-14-16,69-125 14 0,17 8-14 16,-86 117 15-16,0 0-15 0,85-116 15 0,-11 8-15 15,-74 108 10-15,0 0-10 0,62-88 10 0,-18 33-10 0,-44 55 8 16,0 0-8-16,32-38 8 0,-15 19-8 0,-17 19 4 0,0 0-4 15,11-9 4-15,-2 2-4 0,-9 7 2 0,0 0-2 16,0 0 2-16,-6 9-2 0,6-9 0 0,0 0 0 16,-12 19 1-16,-2 10-1 0,14-29 0 0,0 0 0 15,-19 36 0-15,1 8 0 0,18-44 0 0,0 0 0 0,-12 40 0 16,1 1 0-16,11-41-1 0,0 0 1 0,-7 36 0 16,5-4 0-16,2-32-2 0,0 0 2 0,5 24-2 15,13 0 2-15,-18-24-3 0,0 0 3 0,18 24-3 16,10-8 3-16,-28-16-3 15,0 0 3-15,32 17-3 0,0-5 3 0,-32-12-4 16,0 0 4-16,26 16-4 0,-8-4 4 0,-18-12-4 0,0 0 4 0,10 12-3 16,-6-3 3-16,-4-9-2 0,0 0 2 0,0 8-2 15,-6 3 2-15,6-11-1 0,0 0 1 0,-12 14-1 16,-2 5 1-16,14-19-1 0,0 0 1 0,-18 15 0 16,4-6 0-16,14-9-1 0,0 0 1 0,-12 9 0 0,3-3 0 15,9-6 0-15,0 0 0 0,-5 11 0 0,5-1 0 16,0-10 0-16,0 0 0 0,3 12 0 0,6-3 0 15,-9-9 0-15,0 0 0 0,18 5 0 0,15-1 0 16,-33-4 0-16,0 0 0 0,44-2 0 0,11-5 0 16,-55 7 0-16,0 0 0 0,58-12 0 15,-1-7 0-15,-57 19 0 0,0 0 0 0,56-26 0 16,-6-9 0-16,-50 35 0 0,0 0 0 0,46-38 1 0,-6-2-1 0,-40 40 0 16,0 0 0-16,32-36 1 0,-14 7-1 0,-18 29 0 15,0 0 0-15,10-23 1 0,-6 6-1 0,-4 17 0 16,0 0 0-16,-4-16 1 0,-5 1-1 0,9 15 0 0,0 0 0 15,-17-12 0-15,-8 3 0 0,25 9 0 16,0 0 0-16,-32-4 0 0,-3 13 0 0,35-9 0 0,0 0 0 16,-35 16 0-16,1 6 0 0,34-22 0 0,0 0 0 15,-32 26 0-15,6 2 0 0,26-28 0 0,0 0 0 16,-21 27 0-16,10 6 0 0,11-33 0 0,0 0 0 0,0 37 0 16,11 4 0-16,-11-41 0 0,0 0 0 0,21 38 0 15,5-5 0-15,-26-33 0 0,0 0 0 0,32 24 0 16,2-3 0-16,-34-21 0 0,0 0 0 0,38 7 1 15,0-10-1-15,-38 3 1 0,0 0-1 0,35-19 2 16,-10-6-2-16,-25 25 3 0,0 0-3 0,17-32 3 16,-8-10-3-16,-9 42 5 0,0 0-5 0,4-36 6 15,-10 8-6-15,6 28 6 0,0 0-6 0,-9-28 7 16,-8-3-7-16,17 31 8 0,0 0-8 0,-18-26 9 16,8 11-9-16,10 15 9 0,0 0-9 0,-4-9 9 15,4-1-9-15,0 10 7 0,0 0-7 16,9-9 8-16,5 0-8 0,-14 9 7 0,0 0-7 0,26-8 8 0,15 4-8 15,-41 4 6 1,0 0-6-16,46-3 6 0,5 6-6 0,-51-3 5 0,0 0-5 0,53 0 5 0,-7 0-5 16,-46 0 3-16,0 0-3 0,44-5 3 0,-9-2-3 15,-35 7 2-15,0 0-2 0,29-9 3 0,-10 1-3 0,-19 8 2 16,0 0-2-16,12-7 2 0,-3-2-2 16,-9 9 2-16,0 0-2 0,4-10 3 0,-4 10-3 15,0 0 2-15,0 0-2 0,0-9 3 0,0 9-3 0,0 0 3 16,0 0-3-16,-4-5 3 0,-5 1-3 0,9 4 2 0,0 0-2 15,-9 4 2-15,-3 5-2 0,12-9 0 0,0 0 0 16,-14 15 1-16,0 9-1 0,14-24 0 16,0 0 0-16,-9 28 0 0,4 1 0 0,5-29-1 0,0 0 1 15,0 28 0-15,5-4 0 0,-5-24-1 0,0 0 1 0,12 25-1 16,3-1 1-16,-15-24-2 0,0 0 2 0,19 24-2 16,11-8 2-16,-30-16-1 0,0 0 1 0,41 12-1 15,-1-4 1-15,-40-8-1 0,0 0 1 0,50-3 0 16,1-6 0-16,-51 9 0 0,0 0 0 0,49-19 0 15,-5-2 0-15,-44 21 0 0,0 0 0 0,32-24 0 16,-5-3 0-16,-27 27 0 0,0 0 0 0,17-30 1 16,3 2-1-16,-20 28 2 0,0 0-2 0,10-27 2 15,-3 11-2-15,-7 16 4 0,0 0-4 0,0-10 5 16,0 10-5-16,0 0 5 0,0 0-5 0,0-7 6 16,0 7-6-16,0 0 4 0,0 0-4 0,0 0 4 15,0 0-4-15,0 0 2 0,0 0-2 0,-14 19 3 0,7 2-3 16,7-21 2-16,0 0-2 0,-2 20 2 0,8-1-2 15,-6-19 1-15,0 0-1 0,5 21 1 0,7 0-1 16,-12-21 0-16,0 0 0 0,23 19 0 0,12-5 0 16,-35-14 0-16,0 0 0 0,43 9 0 0,13-6 0 15,-56-3 0-15,0 0 0 0,60-2 0 0,-5-1 0 16,-55 3-2-16,0 0 2 0,51-11-2 0,-8-2 2 16,-43 13-5-16,0 0 5 0,31-19-4 0,-13 3 4 0,-18 16-16 15,0 0 16-15,14-17-15 0,-7-2 15 0,-7 19-25 16,0 0 25-16,7-18-25 0,-5 6 25 0,-2 12-27 15,0 0 27-15,0-8-27 0,0 8 27 0,0 0-25 0,0 0 25 16,0-9-24-16,0 9 24 0,0 0-27 0,0 0 27 16,0 0-26-16,0 9 26 0,0-9-24 0,0 0 24 15,0 13-23-15,0 6 23 0,0-19-23 0,0 0 23 16,3 21-23-16,5 0 23 0,-8-21-21 0,0 0 21 16,14 19-21-16,2 0 21 15,-16-19-17-15,0 0 17 0,24 17-17 0,4-1 17 16,-28-16-15-16,0 0 15 0,30 5-14 0,9-5 14 15,-39 0-10-15,0 0 10 0,36-5-9 0,-10-5 9 16,-26 10-4-16,0 0 4 0,23-13-3 0,-2-4 3 16,-21 17-1-16,0 0 1 0,20-17-1 0,-8 3 1 0,-12 14 0 0,0 0 0 0,14-12 0 15,2 0 0-15,-16 12 0 0,0 0 0 0,16-9 0 16,-6 4 0-16,-10 5 0 0,0 0 0 0,9-4 1 16,4 4-1-16,-13 0 1 0,0 0-1 0,12 4 1 15,4-2-1-15,-16-2 1 0,0 0-1 0,17 7 1 16,3 1-1-16,-20-8 1 0,0 0-1 0,25 12 1 15,-2 4-1-15,-23-16 0 0,0 0 0 0,28 9 1 16,7-3-1-16,-35-6 0 0,0 0 0 0,35 9 0 16,11 0 0-16,-46-9 0 0,0 0 0 15,50 7 0-15,-4-18 0 0,3 3-1612 0</inkml:trace>
  <inkml:trace contextRef="#ctx0" brushRef="#br0" timeOffset="11845.12">14990 5777 1155 0,'0'0'0'16,"0"0"0"-16,-18 24 0 0,18-24 0 0,0 0 0 0,-14 21 1 16,12 6-1-16,2-27 0 0,0 0 0 0,7 37 0 15,2 11 0-15,-9-48 29 0,0 0-29 0,5 57 29 16,-1 19-29-16,-4-76 51 0,0 0-51 0,2 82 52 15,-4-6-52-15,2-76 59 0,0 0-59 0,-4 73 60 16,1 8-60-16,3-81 59 16,0 0-59-16,-2 76 60 0,-1-7-60 0,3-69 53 15,0 0-53-15,-6 61 54 0,1-16-54 0,5-45 50 0,0 0-50 16,-2 31 50-16,0-14-50 0,2-17 42 0,0 0-42 0,0 7 43 16,0-7-43-16,0 0 35 0,0 0-35 0,0-7 35 15,-8-5-35-15,8 12 30 0,0 0-30 0,-11-21 31 16,-1-6-31-16,12 27 27 0,0 0-27 0,-18-31 28 0,4 5-28 15,14 26 25-15,0 0-25 0,-14-28 26 0,-7-2-26 16,21 30 20-16,0 0-20 0,-32-24 21 0,-5 5-21 16,37 19 16-16,0 0-16 0,-50-12 17 0,-4 12-17 15,54 0 14-15,0 0-14 0,-59 5 14 0,10 9-14 16,49-14 10-16,0 0-10 0,-41 23 11 0,10 13-11 16,31-36 9-16,0 0-9 0,-18 43 10 0,13-1-10 15,5-42 8-15,0 0-8 0,9 43 9 0,14-7-9 0,-23-36 7 16,0 0-7-16,35 30 7 0,25-3-7 0,-60-27 7 15,0 0-7-15,72 28 7 0,1-7-7 0,-73-21 4 16,0 0-4-16,72 19 4 0,-3-3-4 0,-69-16 5 16,0 0-5-16,56 0 5 0,-22-20-5 0,1 0-1657 0</inkml:trace>
  <inkml:trace contextRef="#ctx0" brushRef="#br0" timeOffset="13467.58">6533 7519 1020 0,'0'0'0'0,"0"0"0"15,0 0 0-15,0 0 38 0,0 0-38 0,0 0 38 16,0 0-38-16,0 0 91 0,0 0-91 0,0 0 92 15,0 0-92-15,0 0 74 0,0 0-74 0,23 19 75 16,-9-7-75-16,-14-12 47 0,0 0-47 0,13 16 48 16,-12 5-48-16,-1-21 36 0,0 0-36 0,-1 27 37 0,-12 10-37 15,13-37 28-15,0 0-28 0,-14 48 28 0,-4 21-28 16,18-69 28-16,0 0-28 0,-23 77 29 0,1 1-29 16,22-78 31-16,0 0-31 15,-18 76 32-15,0-9-32 0,18-67 41 16,0 0-41-16,-9 66 41 0,4 0-41 0,5-66 45 15,0 0-45-15,0 64 45 0,5-7-45 0,-5-57 40 0,0 0-40 0,13 52 41 16,10-12-41-16,-23-40 31 16,0 0-31-16,31 24 32 0,15-7-32 15,-46-17 37-15,0 0-37 0,50 9 37 0,4-6-37 16,-54-3 34-16,0 0-34 0,59-2 35 0,-10-4-35 0,-49 6 31 0,0 0-31 0,50-13 31 0,-8 1-31 0,-42 12 28 0,0 0-28 16,40-12 29-16,-1-5-29 0,-39 17 24 0,0 0-24 15,32-16 24-15,-5 1-24 0,-27 15 19 16,0 0-19-16,22-12 19 0,-7-4-19 0,-15 16 7 0,0 0-7 15,14-16 8-15,-5 3-8 0,-9 13 1 0,0 0-1 0,8-16 2 16,-4 7-2-16,-4 9-4 0,0 0 4 0,0 0-3 16,0-8 3-16,0-1-1776 0</inkml:trace>
  <inkml:trace contextRef="#ctx0" brushRef="#br0" timeOffset="13723.4">6958 8115 1199 0,'0'0'0'0,"0"0"0"15,0-7 0-15,0 7 14 0,0 0-14 0,0 0 15 16,0 0-15-16,0 0 32 0,0 0-32 0,-8-4 32 0,8 4-32 16,0 0 44-16,0 0-44 0,0 0 44 15,0 0-44-15,0 0 27 0,0 0-27 0,8 5 27 16,7 6-27-16,-15-11 19 0,0 0-19 0,26 12 20 0,6 2-20 16,-32-14 18-16,0 0-18 0,37 22 18 0,7 8-18 15,-44-30 17-15,0 0-17 0,41 43 17 0,-10 14-17 16,-31-57 25-16,0 0-25 0,18 61 26 0,-13-4-26 15,-5-57 37-15,0 0-37 0,-9 52 37 0,-17-4-37 16,26-48 37-16,0 0-37 0,-37 42 37 0,-18-3-37 0,55-39 30 16,0 0-30-16,-58 40 30 0,5-9-30 0,2 4-1292 15</inkml:trace>
  <inkml:trace contextRef="#ctx0" brushRef="#br0" timeOffset="20572.37">8358 8052 785 0,'0'0'0'0,"0"0"0"0,-9-17 0 0,9 17 53 0,0 0-53 0,-3-16 53 15,-1 8-53-15,4 8 131 0,0 0-131 0,-2-11 132 16,-1 1-132-16,3 10 117 0,0 0-117 0,-6-10 117 16,-1 1-117-16,7 9 60 0,0 0-60 0,0 0 60 15,0 0-60-15,0 0 41 0,0 0-41 0,-7 9 41 16,4 15-41-16,3-24 33 0,0 0-33 0,-4 36 33 15,2 7-33-15,2-43 25 0,0 0-25 0,0 49 26 16,6 13-26 0,-6-62 22-16,0 0-22 0,5 68 22 15,7 3-22-15,-12-71 19 0,0 0-19 16,15 65 20-16,7-16-20 0,-22-49 22 16,0 0-22-16,27 45 23 0,-4-5-23 15,-23-40 21-15,0 0-21 0,14 33 21 16,-9-14-21-16,-5-19 17 0,0 0-17 15,4 13 18-15,-4-13-18 0,0 0-1374 16</inkml:trace>
  <inkml:trace contextRef="#ctx0" brushRef="#br0" timeOffset="20825.09">8075 8149 1177 0,'0'0'0'0,"0"-10"0"0,0-20 0 0,0 30 2 16,0 0-2-16,4-38 2 0,5-3-2 0,-9 41 3 0,0 0-3 16,12-43 4-16,13-2-4 0,-25 45 1 0,0 0-1 15,39-40 2-15,10 7-2 0,-49 33 18 0,0 0-18 16,64-31 18-16,10 10-18 0,-74 21 13 0,0 0-13 15,76-9 14-15,-9 9-14 0,-67 0 10 0,0 0-10 16,60 12 11-16,-14 6-11 0,-46-18 9 0,0 0-9 16,35 20 9-16,-9 5-9 0,-26-25 9 0,0 0-9 15,15 27 10-15,-21 3-10 16,6-30 12-16,0 0-12 0,-14 31 12 0,-12-3-12 0,26-28 19 0,0 0-19 0,-32 24 20 16,-14 0-20-16,46-24 19 0,0 0-19 0,-44 21 20 15,3-6-20-15,41-15 19 0,0 0-19 0,-31 16 20 16,1 7-20-16,30-23 23 0,0 0-23 0,-16 31 23 15,17 5-23-15,-1-36 16 0,0 0-16 0,18 36 17 16,14-8-17-16,0-4-1089 0</inkml:trace>
  <inkml:trace contextRef="#ctx0" brushRef="#br0" timeOffset="22175.83">8603 8398 1278 0,'0'0'0'0,"0"0"0"0,-9-15 0 0,9 15 7 16,0 0-7-16,-8-17 7 0,6-9-7 0,2 26 12 15,0 0-12-15,5-30 13 0,4 2-13 0,-9 28 46 0,0 0-46 16,14-26 46-16,12-1-46 0,-26 27 36 15,0 0-36-15,32-23 37 0,14 11-37 0,-46 12 29 0,0 0-29 16,50-2 30-16,8 11-30 0,-58-9 28 0,0 0-28 16,58 17 29-16,-9 11-29 0,-49-28 24 0,0 0-24 0,46 33 24 15,-9 5-24-15,-37-38 23 0,0 0-23 16,29 42 24-16,-8-3-24 0,-21-39 21 0,0 0-21 16,17 33 21-16,-8-5-21 0,-9-28 19 0,0 0-19 0,6 17 20 15,-3-5-20-15,-3-12 20 0,0 0-20 0,-3 9 21 16,3-9-21-16,0 0 21 0,0 0-21 0,-9 0 22 15,-5-10-22-15,14 10 24 0,0 0-24 0,-22-19 25 16,-1-14-25-16,23 33 30 0,0 0-30 0,-14-37 30 16,9-6-30-16,5 43 28 0,0 0-28 0,5-41 29 15,8-1-29-15,-13 42 33 0,0 0-33 0,19-36 33 16,9 5-33-16,-28 31 30 0,0 0-30 0,39-25 30 0,4 13-30 16,-43 12 28-16,0 0-28 0,52-5 28 0,3 10-28 15,-55-5 15-15,0 0-15 0,62 12 16 0,-4 4-16 16,-58-16 5-16,0 0-5 0,55 21 6 0,-9-4-6 15,-46-17 0-15,0 0 0 0,40 19 1 0,-3-7-1 16,-37-12 0-16,0 0 0 0,30 9 0 0,-15-6 0 16,-15-3-2-16,0 0 2 0,5 0-2 0,-5 0 2 0,0 0-5 15,0 0 5-15,0 0-4 0,0 0 4 0,0 0-8 16,0 0 8-16,-14 0-7 0,-13 5 7 0,27-5-6 16,0 0 6-16,-28 9-5 0,5 1 5 0,23-10-4 15,0 0 4-15,-23 13-4 0,-7 6 4 0,30-19-3 0,0 0 3 16,-32 20-3-16,9-2 3 0,23-18-2 0,0 0 2 15,-12 15-1-15,7 10 1 0,5-25-2 16,0 0 2-16,3 24-1 0,6 0 1 0,-9-24-1 0,0 0 1 16,23 21-1-16,5-2 1 0,-28-19-1 0,0 0 1 15,37 17-1-15,7-5 1 0,-44-12-1 0,0 0 1 0,41 7 0 16,0-5 0-16,-41-2-1 0,0 0 1 0,30-4 0 16,-7-4 0-16,-23 8 0 15,0 0 0-15,14-9 0 0,-5 0 0 0,-9 9 0 16,0 0 0-16,-4-12 1 0,-8-10-1 0,12 22 2 15,0 0-2-15,-20-26 2 0,-8-7-2 16,28 33 3 0,0 0-3-16,-26-31 4 0,8 10-4 15,18 21 7-15,0 0-7 0,-14-21 7 0,5-1-7 16,9 22 9-16,0 0-9 0,0-30 10 16,5-9-10-16,-5 39 10 15,0 0-10-15,21-40 10 0,16 3-10 16,-37 37 11-16,0 0-11 0,46-34 12 0,13 3-12 15,-59 31 6 1,0 0-6-16,58-31 7 0,-3 5-7 16,-55 26 4-16,0 0-4 0,52-28 4 0,-11-3-4 15,-41 31 2-15,0 0-2 0,34-33 2 16,-11 3-2-16,-23 30 1 0,0 0-1 0,15-36 2 16,-9 1-2-16,-6 35 1 0,0 0-1 15,-4-29 2-15,-1 5-2 0,5 24 1 16,0 0-1-16,-5-16 1 0,-4 8-1 15,9 8 0-15,0 0 0 0,-7-4 1 0,-2 11-1 16,9-7 0-16,0 0 0 0,-11 24 1 0,-3 21-1 16,14-45 0-16,0 0 0 15,-9 56 0-15,6 1 0 0,3-57 0 0,0 0 0 0,7 60 0 16,7-3 0-16,-14-57-1 0,0 0 1 16,18 56 0-16,13 10 0 0,-31-66-2 15,0 0 2-15,37 62-1 0,9-3 1 16,-46-59-2-16,0 0 2 0,53 45-1 15,-3-12 1-15,-50-33-1 16,0 0 1-16,49 19 0 0,-10-19 0 0,-39 0 0 0,0 0 0 16,30-12 0-16,-7-13 0 0,-23 25 0 0,0 0 0 15,18-33 0-15,-10-10 0 0,-8 43 0 0,0 0 0 0,2-45 1 16,-4 0-1-16,2 45 3 0,0 0-3 16,0-34 3-16,6 16-3 0,-6 18 5 15,0 0-5-15,3-17 6 0,6 5-6 0,-9 12 5 16,0 0-5-16,9-7 6 0,5 7-6 0,-14 0 3 0,0 0-3 0,18 9 3 15,5 8-3-15,-23-17 3 0,0 0-3 0,24 26 4 16,3 14-4-16,-27-40 3 16,0 0-3-16,26 45 4 0,1 5-4 15,-27-50 1-15,0 0-1 0,17 52 2 0,-6-9-2 16,-11-43 0-16,0 0 0 0,3 35 1 0,-11-9-1 0,8-26 0 16,0 0 0-16,-18 20 0 0,-10-6 0 0,28-14 0 15,0 0 0-15,-30 11 0 0,-4-10 0 0,34-1-1 16,0 0 1-16,-33-1 0 0,-1-10 0 0,34 11 0 0,0 0 0 0,-32-14 0 0,9-1 0 0,23 15 0 0,0 0 0 0,-23-18 0 0,8-1 0 15,15 19-1-15,0 0 1 0,-6-24-1 0,12-9 1 0,-6 33-7 0,0 0 7 0,14-36-7 0,10 0 7 0,-1-1-1692 0</inkml:trace>
  <inkml:trace contextRef="#ctx0" brushRef="#br0" timeOffset="23248.32">10744 7741 1345 0,'0'0'0'16,"0"0"0"-16,5-18 0 0,-5 18 14 0,0 0-14 16,4-12 14-16,-3 2-14 0,-1 10 29 0,0 0-29 15,0 0 30-15,7 3-30 0,-7-3 46 0,0 0-46 16,8 19 46-16,-1 18-46 0,-7-37 29 0,0 0-29 16,8 45 29-16,7 15-29 0,-15-60 26 0,0 0-26 0,14 66 26 15,-2-2-26-15,-12-64 25 0,0 0-25 0,14 71 26 16,4 9-26-16,-18-80 27 0,0 0-27 0,17 83 28 15,3 7-28 1,-20-90 31-16,0 0-31 0,26 81 32 0,1-25-32 16,-27-56 24-16,0 0-24 0,28 39 25 15,-7-14-25-15,-21-25 26 0,0 0-26 0,28 12 27 16,8-12-27-16,-36 0 21 0,0 0-21 0,31-12 21 0,-8-4-21 0,-23 16 8 0,0 0-8 0,15-21 8 0,-3-1-8 16,-12 22 1-16,0 0-1 0,7-25 2 0,0 0-2 15,-7 25 0-15,0 0 0 0,5-25 0 0,-1 10 0 16,-4 15-3-16,0 0 3 0,0-12-3 0,0-1 3 15,0 13-4-15,0 0 4 0,0-8-4 0,0 1 4 16,0 7-4-16,0 0 4 0,0 0-3 0,9 0 3 16,-9 0-2-16,0 0 2 0,10 7-1 0,8 1 1 15,-18-8 0-15,0 0 0 0,19 9 0 0,6 0 0 16,-25-9 0-16,0 0 0 0,25 7 1 0,6-4-1 16,-31-3 2-16,0 0-2 0,36-3 3 0,8-6-3 0,-44 9 3 0,0 0-3 15,46-16 4-15,-2-9-4 0,-44 25 5 16,0 0-5-16,40-32 5 0,-6-9-5 0,-34 41 7 15,0 0-7-15,25-40 7 0,-15 12-7 0,-10 28 8 0,0 0-8 16,0-27 9-16,-5 1-9 0,5 26 10 0,0 0-10 16,-14-25 11-16,-13 6-11 0,27 19 12 0,0 0-12 15,-26-12 12-15,-6 9-12 0,32 3 10 0,0 0-10 16,-35 5 10-16,-2 7-10 0,37-12 9 0,0 0-9 0,-37 17 10 16,3 4-10-16,34-21 6 0,0 0-6 0,-28 30 7 15,5 9-7-15,23-39 3 0,0 0-3 0,-18 49 3 16,13 5-3-16,5-54 1 0,0 0-1 0,2 55 1 15,14-7-1-15,-16-48 1 0,0 0-1 0,28 38 1 16,11-6-1-16,-39-32 1 0,0 0-1 0,51 24 1 16,11-5-1-16,-62-19 1 0,0 0-1 0,69 14 1 15,6-7-1-15,-75-7 2 0,0 0-2 0,71 0 2 16,-13-12-2-16,-58 12 3 0,0 0-3 0,48-19 4 16,-11-9-4-16,-37 28 5 0,0 0-5 0,26-35 6 0,-8-3-6 15,-18 38 5-15,0 0-5 0,7-41 6 16,-9-3-6-16,2 44 6 0,0 0-6 0,-8-38 6 0,-1 7-6 15,9 31 6-15,0 0-6 0,-11-17 6 0,8 6-6 16,3 11 5-16,0 0-5 0,0 0 6 0,-13-1-6 16,13 1 4-16,0 0-4 0,-5 12 5 0,-4 17-5 15,9-29 4-15,0 0-4 0,-5 38 4 0,10 6-4 16,-5-44 3-16,0 0-3 0,13 43 3 0,6-7-3 16,-19-36 1-1,0 0-1-15,26 31 2 0,10-5-2 16,-36-26 0-16,0 0 0 0,46 21 1 15,12-2-1-15,-58-19 0 16,0 0 0-16,60 7 1 0,-2-7-1 0,-58 0 1 0,0 0-1 0,46-10 1 0,-7-8-1 0,-39 18 1 0,0 0-1 0,32-24 2 0,-10-4-2 0,-22 28 3 0,0 0-3 16,16-29 4-16,-7-6-4 0,-9 35 4 0,0 0-4 15,4-29 5-15,-6 5-5 0,2 24 5 0,0 0-5 16,-2-16 5-16,2 7-5 0,0 9 4 0,0 0-4 16,0 0 5-16,0-6-5 0,0 6 4 0,0 0-4 0,4 8 4 15,1 15-4-15,-5-23 2 0,0 0-2 16,12 24 3-16,1 0-3 0,-13-24 2 0,0 0-2 0,19 24 2 15,1 1-2-15,-20-25 0 0,0 0 0 0,30 13 1 16,5 1-1-16,-35-14 0 0,0 0 0 0,37 11 0 16,3-1 0-16,-40-10 0 0,0 0 0 0,38 4 0 15,-1-6 0-15,-37 2-1 0,0 0 1 0,33-9-1 16,-10-6 1-16,-23 15-1 0,0 0 1 0,18-23 0 16,-9-8 0-16,-9 31 0 0,0 0 0 0,7-36 0 0,0 3 0 15,-7 33 0-15,0 0 0 0,5-30 1 16,0 8-1-16,-5 22 2 0,0 0-2 0,13-18 2 0,6 6-2 15,-19 12 4-15,0 0-4 0,30-3 4 16,16 10-4-16,-46-7 5 0,0 0-5 0,55 14 5 16,15 6-5-16,-70-20 1 0,0 0-1 0,78 28 1 0,-6 5-1 15,-72-33-1-15,0 0 1 16,69 23 0-16,-4-25 0 0,1 0-1652 0</inkml:trace>
  <inkml:trace contextRef="#ctx0" brushRef="#br0" timeOffset="23870.12">14173 8047 1199 0,'0'0'0'0,"0"0"0"0,0 0 0 16,0 0 77-16,0 0-77 0,0 0 77 0,-9-22-77 16,9 22 97-16,0 0-97 0,-12-6 98 0,-17 1-98 15,29 5 74-15,0 0-74 0,-28-2 75 0,10 8-75 0,18-6 42 16,0 0-42-16,-21 10 43 0,-3 4-43 0,24-14 32 15,0 0-32-15,-22 17 32 0,8-3-32 0,14-14 23 16,0 0-23-16,-7 23 24 0,7 6-24 0,0-29 20 16,0 0-20-16,9 40 20 0,14 5-20 15,-23-45 18-15,0 0-18 0,32 48 19 0,8 2-19 0,-40-50 15 0,0 0-15 16,44 51 16-16,1-8-16 0,-45-43 13 0,0 0-13 16,33 33 14-16,-15-9-14 0,-18-24 10 0,0 0-10 15,5 16 10-15,-10-3-10 0,5-13 8 0,0 0-8 16,-23 11 8-16,-23-1-8 0,46-10 6 0,0 0-6 15,-53 7 6-15,-5-7-6 0,58 0 7 16,0 0-7-16,-57-5 7 0,3-2-7 0,54 7 9 0,0 0-9 16,-41-5 9-16,20 3-9 0,21 2 2 0,0 0-2 0,-9-2 3 15,9 2-3-15,0 0 0 0,0 0 0 0,21-15 0 16,20-18 0-16,5 5-1525 0</inkml:trace>
  <inkml:trace contextRef="#ctx0" brushRef="#br0" timeOffset="24110.31">14490 7748 1412 0,'0'0'0'0,"0"0"0"0,-8-12 0 15,8 12 7-15,0 0-7 0,-9-13 7 0,2 3-7 16,7 10 0-16,0 0 0 0,-7 4 1 0,-2 8-1 16,9-12 29-16,0 0-29 0,-9 27 30 0,4 18-30 15,5-45 33-15,0 0-33 0,3 57 34 0,6 11-34 16,-9-68 38-16,0 0-38 0,16 69 38 0,5 2-38 15,-21-71 33-15,0 0-33 0,23 81 34 0,0 18-34 0,-23-99 27 16,0 0-27-16,23 100 28 0,2-15-28 16,-25-85 18-16,0 0-18 0,19 76 19 0,-8-12-19 0,-11-64 3 15,0 0-3-15,7 51 4 0,-11-18-4 0,2-2-1287 16</inkml:trace>
  <inkml:trace contextRef="#ctx0" brushRef="#br0" timeOffset="24842.15">14363 8507 1132 0,'0'0'0'16,"-9"-3"0"-16,-15-13 0 0,24 16 5 0,0 0-5 0,-25-17 5 15,7 5-5-15,18 12 28 0,0 0-28 16,-10-16 28-16,1 1-28 0,9 15 58 0,0 0-58 0,0-17 59 16,12-8-59-16,-12 25 54 0,0 0-54 0,30-24 55 15,18 3-55-15,-48 21 68 0,0 0-68 0,55-15 68 16,-1-4-68-16,-54 19 63 0,0 0-63 0,64-16 63 16,8 4-63-16,-72 12 52 0,0 0-52 0,76-10 53 15,-7 1-53 1,-69 9 40-16,0 0-40 0,65-7 41 15,-10-5-41-15,-55 12 30 0,0 0-30 0,41-12 31 0,-10 0-31 0,-31 12 22 0,0 0-22 0,18-12 23 16,-7 6-23-16,-11 6 19 0,0 0-19 0,0 0 20 0,0 0-20 16,0 0 14-16,0 0-14 0,0 0 14 0,-15 6-14 15,15-6 10-15,0 0-10 0,-22 15 10 0,-10 9-10 16,32-24 9-16,0 0-9 0,-32 30 10 0,-3 3-10 16,35-33 10-16,0 0-10 0,-29 34 10 0,8 1-10 15,21-35 5-15,0 0-5 0,-14 31 6 0,9-10-6 0,5-21 4 16,0 0-4-16,7 21 5 0,14 1-5 0,-21-22 3 15,0 0-3-15,30 21 4 0,7-12-4 0,-37-9 3 16,0 0-3-16,41 3 3 0,-4-8-3 0,-37 5 4 0,0 0-4 16,37-11 4-16,2-2-4 0,-39 13 5 15,0 0-5-15,33-16 5 0,-10-8-5 0,-23 24 5 0,0 0-5 16,16-19 6-16,-14 1-6 0,-2 18 7 0,0 0-7 16,-2-20 8-16,-10-3-8 0,12 23 9 0,0 0-9 15,-11-21 10-15,2 8-10 0,9 13 9 0,0 0-9 16,-7-7 10-16,7 7-10 0,0 0 8 0,0 0-8 0,-10-6 8 15,10 6-8-15,0 0 6 0,0 0-6 16,1 11 7-16,17 8-7 0,-18-19 5 16,0 0-5-16,34 21 6 0,17-1-6 0,-51-20 3 15,0 0-3-15,62 19 3 0,10-5-3 0,-72-14 2 0,0 0-2 0,79 7 3 16,6-7-3-16,-85 0 1 0,0 0-1 0,81-12 1 16,9-19-1-16,-90 31 0 0,0 0 0 0,81-50 1 15,-22-23-1-15,-59 73 0 0,0 0 0 0,40-81 1 16,-12-13-1-16,-28 94 0 0,0 0 0 0,2-98 0 0,-21-1 0 15,19 99 0-15,0 0 0 0,-37-88 0 16,-13 18 0-16,50 70 0 16,0 0 0-16,-61-51 0 0,-3 14 0 15,64 37 0-15,0 0 0 0,-58-17 0 0,12 22 0 0,46-5 0 16,0 0 0-16,-32 17 0 0,13 18 0 0,19-35 0 0,0 0 0 0,-7 54 0 0,14 25 0 16,-7-79 0-16,0 0 0 0,23 89 0 0,8-5 0 15,-31-84 0-15,0 0 0 0,41 90 0 0,8 11 0 16,-49-101 0-16,0 0 0 0,50 98 0 0,-1-4 0 15,-49-94 0-15,0 0 0 0,46 83 0 0,-14-19 0 16,-32-64-2-16,0 0 2 0,25 48-1 0,-15-18 1 16,1-3-1644-16</inkml:trace>
  <inkml:trace contextRef="#ctx0" brushRef="#br0" timeOffset="25928.83">15484 8438 1300 0,'0'0'0'16,"-9"-7"0"-16,-16-13 0 0,25 20 25 0,0 0-25 15,-26-33 26-15,1-4-26 0,25 37 57 0,0 0-57 16,-14-31 58-16,12 12-58 0,2 19 47 0,0 0-47 15,6-19 48-15,11-3-48 0,-17 22 27 0,0 0-27 16,29-21 28-16,9 0-28 0,-38 21 19 0,0 0-19 16,48-14 19-16,17 4-19 0,-65 10 13 0,0 0-13 15,69-4 14-15,2-3-14 0,-71 7 11 0,0 0-11 0,69-3 12 16,3 1-12 0,-72 2 8-16,0 0-8 0,72-7 9 0,2 4-9 15,-74 3 11-15,0 0-11 0,64 0 11 16,-13 2-11-16,-51-2 10 0,0 0-10 15,37 1 11-15,-14 1-11 0,-23-2 10 16,0 0-10-16,11 0 11 0,-4 0-11 0,-7 0 13 0,0 0-13 0,0 0 14 0,0 0-14 16,0 0 14-16,0 0-14 0,0 0 14 0,0 0-14 0,0 0 15 0,0 0-15 0,0 0 15 15,0 0-15-15,0 0 17 0,0 0-17 0,0 0 18 0,0 0-18 16,0 0 17-16,0 0-17 0,-4 7 17 0,4-7-17 16,0 0 15-16,0 0-15 0,7 2 15 0,9-4-15 15,-16 2 13-15,0 0-13 0,27-5 14 0,8-4-14 16,-35 9 11-16,0 0-11 0,33-10 12 0,-3-4-12 15,-30 14 12-15,0 0-12 0,27-17 13 0,-11-1-13 0,-16 18 11 16,0 0-11-16,10-17 12 0,-3 1-12 0,-7 16 10 16,0 0-10-16,0-13 11 0,-8 0-11 0,8 13 10 15,0 0-10-15,-18-12 10 0,-5-2-10 0,23 14 8 16,0 0-8-16,-30-5 8 0,-5 10-8 0,35-5 6 0,0 0-6 16,-39 16 7-16,2 8-7 0,37-24 5 15,0 0-5-15,-32 31 5 0,0 6-5 0,32-37 3 0,0 0-3 16,-23 45 3-16,6 12-3 0,17-57 2 0,0 0-2 15,-6 64 3-15,8 0-3 0,-2-64 4 0,0 0-4 16,14 57 4-16,11-17-4 0,-25-40 4 0,0 0-4 16,32 36 5-16,14-10-5 0,-46-26 5 0,0 0-5 0,49 19 6 15,15-10-6-15,-64-9 7 0,0 0-7 0,67 0 7 16,9-5-7-16,-76 5 12 0,0 0-12 0,74-16 13 16,-2-5-13-16,-72 21 14 0,0 0-14 0,64-27 14 15,-12-13-14-15,-52 40 13 0,0 0-13 0,41-42 14 16,-13-4-14-16,-28 46 5 0,0 0-5 0,23-39 5 15,-10 12-5-15,-13 27 3 0,0 0-3 0,5-18 4 16,-2 10-4-16,-3 8 1 0,0 0-1 0,0 0 2 0,-8-4-2 16,8 4 0-16,0 0 0 0,-7 9 0 0,-2 7 0 15,9-16 0-15,0 0 0 0,-6 29 0 0,10 13 0 16,-4-42-1-16,0 0 1 0,9 43 0 16,5-7 0-16,-14-36-2 0,0 0 2 0,23 28-2 0,12-4 2 15,-35-24-2-15,0 0 2 0,37 21-2 0,2-6 2 16,-39-15-2-16,0 0 2 0,41 9-2 0,-1-2 2 15,-40-7-2-15,0 0 2 0,37 0-2 0,-10-3 2 0,-27 3 0 16,0 0 0-16,24-13 0 0,3-7 0 0,-27 20 0 16,0 0 0-16,23-16 1 0,-9 4-1 0,-14 12 2 15,0 0-2-15,9-10 3 0,-6-3-3 0,-3 13 5 16,0 0-5-16,0-10 6 0,0 10-6 0,0 0 5 16,0 0-5-16,4-3 6 0,-4 3-6 0,0 0 5 0,0 0-5 15,7 1 5-15,3 6-5 0,-10-7 4 0,0 0-4 16,18 16 5-16,10-1-5 0,-28-15 1 0,0 0-1 15,34 18 2-15,6-3-2 0,-40-15 0 0,0 0 0 16,48 9 1-16,-4-4-1 0,-44-5 0 0,0 0 0 0,44 2 0 16,-3-2 0-16,-41 0 0 0,0 0 0 0,33-4 0 15,-10 1 0-15,-23 3 0 0,0 0 0 0,18-9 0 16,2-3 0-16,-20 12 0 0,0 0 0 0,17-12 0 16,-8 9 0-16,-9 3 0 0,0 0 0 0,0 0 0 15,9-9 0-15,-9 9 0 0,0 0 0 0,0 0 0 16,9-10 0-16,-9 10-1 0,0 0 1 0,5 1 0 15,6 5 0-15,-11-6-1 0,0 0 1 0,19 5 0 16,11 9 0-16,-30-14-2 0,0 0 2 0,35 17-1 16,4-5 1-16,-39-12-2 0,0 0 2 0,39 16-2 15,0-4 2-15,-39-12-2 0,0 0 2 0,31 12-2 16,-6-9 2-16,-25-3-4 0,0 0 4 0,21 0-3 0,1-1 3 16,-22 1-19-16,0 0 19 0,19-2-19 0,-1-5 19 15,-18 7-41-15,0 0 41 0,17-5-40 0,6-6 40 16,-23 11-79-16,0 0 79 0,20-8-79 0,-3 2 79 15,-1-2-1468-15</inkml:trace>
  <inkml:trace contextRef="#ctx0" brushRef="#br0" timeOffset="26838.43">19735 8435 1774 0,'13'81'-22'0,"-12"-5"22"0,3 0-1254 0</inkml:trace>
  <inkml:trace contextRef="#ctx0" brushRef="#br0" timeOffset="27039.2">19446 8128 247 0,'0'0'0'0,"14"-1"0"0,28-3 0 16,-42 4 2-16,0 0-2 0,69-1 3 0,14 6-3 16,-83-5 4-16,0 0-4 0,90 8 5 0,4 6-5 15,-94-14 1-15,0 0-1 0,97 11 1 0,-2-10-1 16,2 1-138-16</inkml:trace>
  <inkml:trace contextRef="#ctx0" brushRef="#br0" timeOffset="29291.09">18285 8237 1446 0,'0'0'0'15,"0"0"0"-15,0 0 0 0,0 0 55 0,0 0-55 0,0 0 56 16,0 0-56-16,0 0 95 0,0 0-95 0,14 28 95 15,3-7-95-15,-17-21 88 0,0 0-88 0,22 24 89 16,0-1-89-16,-22-23 44 0,0 0-44 0,23 17 45 16,6-1-45-16,-29-16 28 0,0 0-28 0,31 12 29 15,-1-7-29-15,-30-5 21 0,0 0-21 0,32-5 21 16,-4-11-21-16,-28 16 16 0,0 0-16 0,25-24 17 16,-5-13-17-16,-20 37 15 0,0 0-15 0,8-43 16 15,-4-2-16-15,-4 45 15 0,0 0-15 0,-2-36 15 0,-3 12-15 16,5 24 11-16,0 0-11 0,-14-19 12 0,-9-2-12 15,23 21 9-15,0 0-9 0,-32-17 9 0,-7 4-9 16,39 13 8-16,0 0-8 0,-42-5 9 0,-4 16-9 16,46-11 8-16,0 0-8 0,-48 24 8 0,6 16-8 15,42-40 6-15,0 0-6 0,-41 48 7 0,11 9-7 16,30-57 5-16,0 0-5 0,-17 59 6 0,15 0-6 0,2-59 3 16,0 0-3-16,9 48 4 0,10-8-4 15,-19-40 3-15,0 0-3 0,35 33 4 0,8-7-4 0,-43-26 3 16,0 0-3-16,53 17 3 0,5-8-3 0,-58-9 2 15,0 0-2-15,58-2 2 0,-1-5-2 0,-57 7 4 16,0 0-4-16,53-17 4 0,0-5-4 0,-53 22 7 0,0 0-7 16,47-28 8-16,-3-5-8 0,-44 33 9 0,0 0-9 15,36-33 10-15,-13 0-10 0,-23 33 13 0,0 0-13 16,14-24 14-16,-9 3-14 0,-5 21 13 0,0 0-13 0,0-14 14 16,-2 4-14-16,2 10 12 0,0 0-12 15,-9-4 12-15,-6 10-12 0,15-6 11 0,0 0-11 0,-13 15 11 16,4 13-11-16,9-28 7 0,0 0-7 0,-3 33 8 15,-1-2-8-15,4-31 5 0,0 0-5 16,6 29 6-16,9 3-6 0,-15-32 4 16,0 0-4-16,20 29 5 0,10-1-5 15,-30-28 3-15,0 0-3 0,33 24 4 0,4 0-4 16,-37-24 3-16,0 0-3 0,34 12 3 16,-11-7-3-16,-23-5 7 15,0 0-7-15,26-3 7 0,11-7-7 0,-37 10 9 16,0 0-9-16,34-16 9 0,-4-6-9 15,-30 22 11-15,0 0-11 0,26-23 11 0,-8 4-11 16,-18 19 9-16,0 0-9 0,14-21 10 0,-1 0-10 0,-13 21 5 0,0 0-5 0,10-15 6 0,-5-1-6 0,-5 16 5 0,0 0-5 0,6-8 5 0,-6 8-5 16,0 0 3-16,0 0-3 0,7-4 3 0,2 4-3 15,-9 0 2-15,0 0-2 0,10 0 3 0,13 9-3 16,-23-9 1-16,0 0-1 0,32 15 2 0,7-2-2 16,-39-13 0-16,0 0 0 0,42 12 0 0,9-4 0 0,-51-8-1 15,0 0 1-15,57 7 0 0,1-7 0 16,-58 0-2-16,0 0 2 0,67-7-1 0,14-10 1 0,-81 17-3 15,0 0 3-15,76-35-2 0,-5-22 2 0,-71 57-4 0,0 0 4 16,63-72-4-16,-3-15 4 0,-60 87-8 0,0 0 8 16,51-88-7-16,-15-9 7 0,-36 97-24 0,0 0 24 15,23-94-24-15,-18 6 24 0,-5 88-36 0,0 0 36 16,-11-78-35-16,-10 19 35 0,21 59-37 0,0 0 37 16,-26-39-37-16,-10 13 37 0,36 26-33 0,0 0 33 15,-33-11-33-15,1 18 33 0,32-7-22 0,0 0 22 16,-26 24-22-16,-3 20 22 0,29-44-16 0,0 0 16 0,-17 60-15 15,10 18 15-15,7-78-13 0,0 0 13 0,0 78-12 16,5-4 12-16,-5-74-9 0,0 0 9 0,11 80-9 16,3 7 9-16,-14-87-7 0,0 0 7 0,16 88-7 15,1 2 7-15,-17-90-3 0,0 0 3 0,18 81-2 16,-2-12 2-16,-16-69-1 0,0 0 1 0,16 70 0 16,1 1 0-16,-17-71 0 0,0 0 0 0,22 62 0 15,4-14 0-15,-26-48 0 0,0 0 0 0,23 31 0 16,-7-15 0-16,0-4-1588 0</inkml:trace>
  <inkml:trace contextRef="#ctx0" brushRef="#br0" timeOffset="29546.32">19319 8144 1345 0,'0'0'0'0,"0"0"0"0,0 0 0 0,0 0-12 16,0 0 12-16,26 7-11 0,15 5 11 0,-41-12-12 0,0 0 12 16,69 14-11-16,29 3 11 0,-98-17 11 0,0 0-11 15,110 23 12-15,6 1-12 0,-116-24 41 16,0 0-41-16,126 19 41 16,6 0-41-16,-132-19 56 15,0 0-56-15,127 17 56 0,-19 1-56 0,-108-18 56 0,0 0-56 0,86 0 56 0,-26-25-56 16,0 3-1161-16</inkml:trace>
  <inkml:trace contextRef="#ctx0" brushRef="#br0" timeOffset="31153.38">6542 9319 841 0,'0'0'0'0,"0"0"0"0,0 0 0 15,0 0 31-15,0 0-31 0,14-24 31 0,0 8-31 0,-14 16 90 16,0 0-90-16,13-12 91 0,-6 3-91 0,-7 9 85 16,0 0-85-16,0 0 86 0,15 9-86 0,-15-9 53 15,0 0-53-15,6 19 54 0,-6 14-54 0,0-33 34 0,0 0-34 16,-13 42 34-16,-6 13-34 0,19-55 26 16,0 0-26-16,-26 69 27 0,3 16-27 0,23-85 20 0,0 0-20 15,-20 85 20-15,8-11-20 0,12-74 35 0,0 0-35 16,3 66 35-16,20-11-35 0,-23-55 48 0,0 0-48 15,37 49 48-15,16 1-48 0,-53-50 43 0,0 0-43 0,64 42 43 16,-1-11-43-16,-63-31 36 0,0 0-36 0,64 20 37 16,3-7-37-16,-67-13 31 0,0 0-31 0,69 0 32 15,0-13-32-15,-69 13 23 0,0 0-23 0,65-20 23 16,-10-6-23-16,-55 26 14 0,0 0-14 0,51-25 14 16,-11 5-14-16,-40 20 2 0,0 0-2 0,30-18 2 15,-7-6-2-15,-5 3-1432 0</inkml:trace>
  <inkml:trace contextRef="#ctx0" brushRef="#br0" timeOffset="31454.23">6973 9503 1345 0,'0'0'0'0,"0"0"0"0,-15-11 0 16,15 11 9-16,0 0-9 0,-8-7 9 0,-1 2-9 15,9 5 22-15,0 0-22 0,0 0 23 0,-4 9-23 16,4-9 33-16,0 0-33 0,16 17 34 0,12 14-34 15,-28-31 21-15,0 0-21 0,44 42 21 0,16 6-21 16,-60-48 18-16,0 0-18 0,68 54 19 0,0 6-19 0,-68-60 17 16,0 0-17-16,62 71 18 0,-7 5-18 0,-55-76 15 15,0 0-15-15,35 83 15 0,-30 14-15 16,-5-97 13-16,0 0-13 0,-17 92 13 0,-24-16-13 0,41-76 11 16,0 0-11-16,-55 63 12 0,-12-17-12 0,67-46 12 15,0 0-12-15,-77 37 13 0,1-11-13 0,76-26 9 16,0 0-9-16,-60 17 10 0,25-10-10 15,35-7 7-15,0 0-7 0,-23-2 8 0,5-7-8 16,4 1-1236-16</inkml:trace>
  <inkml:trace contextRef="#ctx0" brushRef="#br0" timeOffset="32055.44">8977 9736 830 0,'0'0'0'0,"20"-29"0"0,29-47 0 0,-49 76 68 0,0 0-68 16,53-84 68-16,-16 22-68 0,-37 62 101 0,0 0-101 15,27-48 102-15,-17 11-102 0,-10 37 77 0,0 0-77 16,-2-24 77-16,-13 7-77 0,15 17 34 0,0 0-34 15,-32-7 35-15,-19 12-35 0,51-5 28 0,0 0-28 16,-62 16 28-16,2 11-28 0,60-27 33 0,0 0-33 0,-58 40 33 16,12 17-33-16,46-57 38 0,0 0-38 0,-41 70 38 15,23 7-38 1,18-77 40-16,0 0-40 0,0 73 40 0,22-9-40 0,-22-64 34 16,0 0-34-16,37 62 35 0,17 1-35 0,-54-63 36 15,0 0-36-15,60 64 37 0,2-7-37 16,-62-57 31-16,0 0-31 15,55 52 32-15,-9-9-32 0,-46-43 26 0,0 0-26 0,32 31 26 16,-17-8-26-16,-15-23 27 0,0 0-27 0,-7 15 28 0,-21 6-28 0,28-21 28 0,0 0-28 0,-49 17 29 16,-20-5-29-16,69-12 25 0,0 0-25 0,-85 9 25 15,-5-2-25-15,90-7 24 0,0 0-24 0,-83 7 25 16,20 2-25-16,63-9 21 0,0 0-21 0,-44 5 22 0,21-2-22 16,23-3 15-16,0 0-15 0,-13-1 16 0,12-6-16 15,1 7 10-15,0 0-10 0,15-16 10 0,24-10-10 16,-39 26 6-16,0 0-6 0,55-31 6 0,23-5-6 15,-3-1-1623-15</inkml:trace>
  <inkml:trace contextRef="#ctx0" brushRef="#br0" timeOffset="32832.94">9886 9708 1379 0,'0'0'0'15,"0"0"0"-15,0-5 0 0,0 5 15 0,0 0-15 16,-5-8 16-16,5 8-16 0,0 0 47 0,0 0-47 15,-18-7 47-15,-10 10-47 0,28-3 36 0,0 0-36 16,-35 7 36-16,-13 5-36 0,48-12 32 0,0 0-32 16,-48 19 32-16,4 7-32 0,44-26 27 0,0 0-27 15,-40 33 27-15,-6 3-27 0,46-36 21 0,0 0-21 0,-39 40 22 16,14 2-22-16,25-42 34 0,0 0-34 0,-17 52 35 16,11 3-35-16,6-55 47 15,0 0-47-15,6 57 47 0,17-8-47 16,-23-49 45-16,0 0-45 15,40 38 46-15,18-7-46 0,-58-31 38 0,0 0-38 16,74 24 38-16,24-12-38 0,-98-12 30 0,0 0-30 0,109 4 30 16,7-8-30-16,-116 4 22 0,0 0-22 0,113-9 22 0,-9-6-22 0,-104 15 17 0,0 0-17 0,90-23 17 0,-24-6-17 15,-66 29 14-15,0 0-14 0,44-31 14 0,-18-7-14 16,-26 38 18-16,0 0-18 0,9-40 18 0,-18 4-18 16,9 36 17-16,0 0-17 0,-26-30 18 0,-11 9-18 15,37 21 15-15,0 0-15 0,-48-13 16 0,-3 7-16 16,51 6 15-16,0 0-15 0,-55 0 16 0,8 6-16 15,47-6 10-15,0 0-10 0,-41 19 10 0,16 8-10 16,25-27 7-16,0 0-7 0,-12 35 8 0,16 5-8 0,-4-40 6 16,0 0-6-16,22 40 6 0,16-4-6 15,-38-36 5-15,0 0-5 0,44 34 5 0,10-4-5 0,-54-30 4 16,0 0-4-16,53 26 4 0,-2-4-4 0,-51-22 3 16,0 0-3-16,45 14 3 0,-14-3-3 0,-31-11 2 15,0 0-2-15,23 1 2 0,-9 1-2 0,-14-2 1 0,0 0-1 16,0 0 2-16,-3-7-2 0,3 7 1 0,0 0-1 15,-9-9 2-15,-7-3-2 0,16 12 0 0,0 0 0 16,-26-15 1-16,-6-1-1 16,32 16 1-16,0 0-1 0,-32-15 1 0,15 1-1 15,17 14 1-15,0 0-1 0,-18-11 1 0,6 1-1 16,12 10 2-16,0 0-2 0,-2-16 2 16,11-15-2-16,-9 31 3 0,0 0-3 0,19-36 3 15,16-4-3-15,-35 40 4 0,0 0-4 0,50-41 4 0,13-3-4 0,-63 44 3 16,0 0-3-16,73-38 4 0,17 7-4 0,-90 31 1 0,0 0-1 0,81-22 2 15,-12 4-2-15,-69 18 0 0,0 0 0 0,61-10 1 16,-11 6-1-16,-50 4 0 0,0 0 0 0,39-3 0 16,-15 6 0-16,-24-3-1 0,0 0 1 0,14 13 0 15,-8 11 0-15,-6-24-2 0,0 0 2 0,-2 36-1 16,-7 18 1-16,9-54-2 0,0 0 2 0,-9 67-1 0,2 11 1 16,7-78-1-16,0 0 1 0,0 82-1 0,9 1 1 15,-9-83-1-15,0 0 1 0,16 91 0 0,3 15 0 16,-19-106 0-16,0 0 0 0,18 107 0 0,5-8 0 15,-23-99 0-15,0 0 0 0,18 102 0 0,-1 7 0 16,-17-109-3-16,0 0 3 0,18 100-3 0,10-24 3 16,-1-1-1789-16</inkml:trace>
  <inkml:trace contextRef="#ctx0" brushRef="#br0" timeOffset="33195.78">10984 9958 1121 0,'0'0'0'0,"5"-6"0"15,16-6 0-15,-21 12 17 0,0 0-17 16,29-17 18-16,8 0-18 0,-37 17 39 0,0 0-39 0,47-12 40 16,8 8-40-16,-55 4 33 0,0 0-33 0,58-2 34 15,6 4-34-15,-64-2 37 0,0 0-37 0,72 11 38 16,11 9-38-16,-83-20 28 0,0 0-28 0,81 30 29 47,-7 15-29-47,-74-45 24 0,0 0-24 0,55 52 25 0,-21 0-25 0,-34-52 22 15,0 0-22-15,12 45 22 0,-21-11-22 0,9-34 19 0,0 0-19 16,-32 24 20-16,-29-8-20 0,61-16 16 0,0 0-16 0,-71 5 16 0,0-5-16 0,71 0 24 0,0 0-24 0,-68-9 25 0,13 1-25 16,55 8 27-16,0 0-27 0,-43-7 28 0,19-3-28 15,24 10 32-15,0 0-32 0,-14-11 33 0,14-1-33 16,0 12 30-16,0 0-30 0,19-16 31 0,25-3-31 15,-44 19 26-15,0 0-26 0,65-20 26 0,24 2-26 16,-6 3-1350-16</inkml:trace>
  <inkml:trace contextRef="#ctx0" brushRef="#br0" timeOffset="33567.87">12140 9909 1311 0,'0'0'0'0,"0"0"0"0,-9-5 0 0,9 5 40 15,0 0-40-15,0 0 40 0,-7-10-40 0,7 10 82 0,0 0-82 16,0 0 82-16,-7-4-82 0,7 4 64 0,0 0-64 15,0 0 65-15,-9 2-65 0,9-2 29 0,0 0-29 16,0 0 29-16,0 9-29 0,0-9 18 0,0 0-18 16,9 10 18-16,15 5-18 0,-24-15 10 0,0 0-10 15,36 16 11-15,8-6-11 0,-44-10 7 0,0 0-7 16,49 6 8-16,8-6-8 16,-57 0 5-16,0 0-5 15,62-7 6-15,-8-5-6 0,-54 12 5 0,0 0-5 0,50-18 6 16,-22-1-6-16,-28 19 4 0,0 0-4 0,16-17 5 0,-20-6-5 0,4 23 5 0,0 0-5 0,-23-20 5 15,-23-1-5-15,46 21 5 0,0 0-5 0,-58-14 6 16,-4 7-6-16,62 7 6 0,0 0-6 0,-56 2 6 16,7 10-6-16,49-12 6 0,0 0-6 0,-41 22 6 15,7 6-6-15,34-28 5 0,0 0-5 0,-19 38 6 16,15 12-6-16,4-50 6 0,0 0-6 0,16 56 6 16,16 6-6-16,-32-62 6 0,0 0-6 0,48 57 6 0,22-12-6 15,-70-45 6-15,0 0-6 0,90 40 7 0,14-4-7 16,-104-36 6-16,0 0-6 0,105 26 7 0,-7-3-7 15,-98-23 4-15,0 0-4 0,96 15 5 0,-15 1-5 16,2 1-1410-16</inkml:trace>
  <inkml:trace contextRef="#ctx0" brushRef="#br0" timeOffset="34195.5">6300 10980 1121 0,'0'0'0'0,"0"0"0"0,27-5 0 15,-27 5 83-15,0 0-83 0,21 0 84 0,-7 9-84 16,-14-9 112-16,0 0-112 0,9 17 113 0,-13 18-113 16,4-35 58-16,0 0-58 0,-14 45 58 0,-4-2-58 0,18-43 26 15,0 0-26-15,-22 50 27 0,-5 6-27 0,27-56 17 16,0 0-17-16,-23 60 18 0,9 6-18 15,14-66 11-15,0 0-11 0,-5 66 12 0,15-7-12 0,-10-59 13 16,0 0-13-16,30 45 13 0,16-6-13 16,-46-39 18-1,0 0-18-15,58 26 18 0,11-8-18 0,-69-18 24 0,0 0-24 16,78 12 25-16,15-7-25 0,-93-5 28 16,0 0-28-16,92 2 29 0,-4-8-29 15,-88 6 28-15,0 0-28 16,87-6 28-16,-4 0-28 0,-83 6 24 15,0 0-24-15,67-8 24 0,-27-4-24 0,1-6-1449 16</inkml:trace>
  <inkml:trace contextRef="#ctx0" brushRef="#br0" timeOffset="34427.18">6860 11243 1412 0,'0'0'0'0,"8"-1"0"16,14-3 0-16,-22 4 3 0,0 0-3 0,37-5 4 15,21 5-4-15,-58 0 2 0,0 0-2 0,58 7 2 0,11 12-2 16,-69-19 17-16,0 0-17 0,67 33 17 0,2 10-17 15,-69-43 20-15,0 0-20 0,67 49 20 0,2 6-20 16,-69-55 24-16,0 0-24 0,53 55 24 16,-25-4-24-16,-28-51 24 0,0 0-24 0,-4 46 24 0,-27-2-24 15,31-44 22-15,0 0-22 0,-50 45 22 0,-15 1-22 16,65-46 18-16,0 0-18 0,-76 47 18 0,-14 0-18 16,90-47 40-16,0 0-40 0,-90 40 40 0,16 1-40 0,74-41 48 15,0 0-48-15,-64 40 48 0,29-4-48 0,35-36 31 0,0 0-31 16,-14 33 31-16,28-2-31 0,-3 2-1374 15</inkml:trace>
  <inkml:trace contextRef="#ctx0" brushRef="#br0" timeOffset="35720.03">9173 11250 1244 0,'0'0'0'0,"0"0"0"16,-2-10 0-16,2 10 64 0,0 0-64 0,-3-9 64 15,3 4-64-15,0 5 102 0,0 0-102 0,0 0 102 0,0-9-102 16,0 9 71-16,0 0-71 0,-14 9 72 0,-18 5-72 15,32-14 35-15,0 0-35 0,-44 26 35 16,-6 14-35-16,50-40 23 0,0 0-23 0,-60 50 23 0,-12 14-23 16,72-64 32-16,0 0-32 0,-70 66 32 0,10 1-32 15,60-67 40-15,0 0-40 0,-50 64 41 0,15 9-41 16,35-73 55-16,0 0-55 0,-16 74 56 16,21 1-56-16,-5-75 53 0,0 0-53 0,23 66 54 0,18-13-54 0,-41-53 48 15,0 0-48-15,60 45 49 0,19-10-49 0,-79-35 38 16,0 0-38-16,90 24 39 0,2-15-39 0,-92-9 27 15,0 0-27-15,85 0 27 0,-8-9-27 0,-77 9 25 0,0 0-25 16,64-21 25-16,-20-5-25 0,-44 26 21 0,0 0-21 16,14-38 22-16,-23-17-22 0,9 55 19 15,0 0-19-15,-37-64 20 0,-21-11-20 0,58 75 16 0,0 0-16 16,-64-77 16-16,1 4-16 0,63 73 14 0,0 0-14 0,-58-75 14 16,-1-9-14-16,59 84 12 0,0 0-12 0,-45-85 12 15,13 10-12-15,32 75 9 0,0 0-9 0,-7-64 10 16,23 7-10-16,-16 57 6 15,0 0-6-15,31-46 6 0,10 9-6 0,-41 37 4 16,0 0-4-16,55-34 5 0,8-1-5 0,-63 35 1 16,0 0-1-16,69-33 2 15,12 5-2-15,-81 28 0 16,0 0 0-16,78-26 0 0,-11 0 0 0,-67 26-1 16,0 0 1-16,62-25-1 0,-11 0 1 15,-51 25-6-15,0 0 6 16,40-12-5-16,-13 9 5 0,-27 3-11 15,0 0 11-15,12 12-11 16,-10 21 11-16,-2-33-16 0,0 0 16 16,-9 48-15-16,-10 20 15 15,19-68-15-15,0 0 15 0,-21 72-14 16,3-1 14-16,18-71-15 0,0 0 15 0,-14 83-15 16,3 21 15-16,11-104-14 15,0 0 14-15,-3 102-13 0,6-10 13 0,-3-92-10 16,0 0 10-16,9 92-10 0,5 8 10 15,-14-100-10-15,0 0 10 0,18 94-9 16,1-17 9-16,-19-77-8 0,0 0 8 16,27 61-7-16,-1-25 7 0,-26-36-6 15,0 0 6-15,28 18-6 0,8-18 6 16,-36 0-5-16,0 0 5 0,40-21-5 0,-4-14 5 0,-36 35-2 16,0 0 2-16,37-52-2 0,-6-20 2 0,-31 72-1 0,0 0 1 0,29-73-1 0,-3 7 1 0,-26 66 0 0,0 0 0 0,21-55 0 0,2 17 0 0,-23 38 0 0,0 0 0 0,23-30 0 0,0 11 0 0,-23 19 0 0,0 0 0 0,23-10 0 0,4 10 0 15,-27 0 0-15,0 0 0 0,26 7 1 0,6 8-1 0,-32-15 0 0,0 0 0 0,28 19 1 0,-9 11-1 0,-19-30 0 0,0 0 0 0,16 38 0 0,-7 12 0 0,-9-50 0 0,0 0 0 0,0 57 0 16,-9-1 0-16,9-56 0 0,0 0 0 0,-23 50 0 15,-12-9 0-15,35-41-1 0,0 0 1 0,-37 30 0 16,-4-13 0-16,41-17-1 0,0 0 1 0,-47 12 0 16,-3-5 0-16,50-7-1 0,0 0 1 0,-46 2 0 15,15-4 0-15,31 2-1 0,0 0 1 0,-23-7 0 16,5-3 0-16,18 10 0 0,0 0 0 0,-5-19 0 16,14-12 0-16,-9 31 0 0,0 0 0 0,23-37 0 15,14-4 0-15,-37 41 0 0,0 0 0 0,49-42 0 16,13-1 0-16,-62 43 0 0,0 0 0 0,72-43 1 0,15 3-1 15,-87 40 0-15,0 0 0 0,86-36 0 0,1 6 0 16,-87 30 0-16,0 0 0 0,81-28 0 0,-5-3 0 16,-76 31-3-16,0 0 3 0,67-33-2 0,-11 1 2 15,-56 32-4-15,0 0 4 0,48-33-4 0,-22 0 4 16,-26 33-5-16,0 0 5 0,14-28-4 0,-12 13 4 16,-2 15-5-16,0 0 5 0,-5-13-5 0,-6 5 5 0,11 8-4 15,0 0 4-15,-12 0-3 0,-9 5 3 0,21-5-4 16,0 0 4-16,-20 22-4 0,-6 20 4 0,26-42-3 15,0 0 3-15,-18 48-2 0,11 13 2 0,7-61-1 16,0 0 1-16,2 66-1 0,7 17 1 0,-9-83-1 16,0 0 1-16,17 95 0 0,6 12 0 0,-23-107 0 15,0 0 0-15,27 118 0 0,-8 8 0 0,-19-126 0 0,0 0 0 16,13 127 0-16,-17-10 0 0,4-117 0 0,0 0 0 16,-19 109 1-16,-22-10-1 0,41-99 1 0,0 0-1 15,-55 83 1-15,-6-19-1 0,61-64 1 0,0 0-1 16,-69 43 2-16,-4-24-2 0,73-19 1 0,0 0-1 0,-72-7 2 15,5-22-2-15,67 29 0 0,0 0 0 16,-49-47 0-16,22-12 0 0,1-1-1743 16</inkml:trace>
  <inkml:trace contextRef="#ctx0" brushRef="#br0" timeOffset="35879.51">10387 11181 1233 0,'0'0'0'0,"9"4"0"0,18 4 0 16,-27-8 12-16,0 0-12 0,31 16 12 0,6 6-12 15,-37-22 1-15,0 0-1 0,45 28 2 0,11 5-2 16,1 0-885-16</inkml:trace>
  <inkml:trace contextRef="#ctx0" brushRef="#br0" timeOffset="36761.18">10984 11451 1244 0,'0'0'0'16,"0"0"0"-16,0 0 0 0,0 0-14 0,0 0 14 15,0 0-13-15,9 12 13 0,-9-12 8 0,0 0-8 16,19 18 8-16,15 6-8 0,-34-24 35 0,0 0-35 0,42 26 35 15,-1 0-35-15,-41-26 30 0,0 0-30 0,40 20 30 16,4-4-30-16,-44-16 26 0,0 0-26 16,37 9 27-16,-1-2-27 0,-36-7 25 0,0 0-25 0,23 1 26 15,-6-6-26-15,-17 5 24 0,0 0-24 0,7-9 24 16,-3-6-24-16,-4 15 23 0,0 0-23 0,-4-23 24 16,-6-3-24-16,10 26 21 0,0 0-21 0,-18-27 22 15,-5-4-22-15,23 31 22 16,0 0-22-16,-32-28 22 0,-3 5-22 0,35 23 20 0,0 0-20 15,-37-15 20-15,0 11-20 0,37 4 17 0,0 0-17 16,-44 11 17-16,-7 13-17 0,51-24 22 16,0 0-22-16,-45 36 23 0,19 9-23 15,26-45 28-15,0 0-28 0,-23 52 29 0,5 4-29 16,18-56 30-16,0 0-30 0,-5 65 31 16,9 10-31-16,-4-75 26 0,0 0-26 0,23 72 27 0,14-11-27 0,-37-61 23 0,0 0-23 15,53 52 24-15,24-16-24 0,-77-36 25 0,0 0-25 0,83 19 26 0,5-10-26 16,-88-9 20-16,0 0-20 0,90-7 20 0,6-14-20 0,-96 21 16 15,0 0-16-15,86-34 17 0,-13-13-17 0,-73 47 9 16,0 0-9-16,58-57 9 0,-21-9-9 0,-37 66 0 0,0 0 0 16,28-69 0-16,-10 3 0 0,-18 66-3 15,0 0 3-15,9-59-3 0,-11 4 3 0,2 55-11 16,0 0 11-16,-9-43-10 0,0 18 10 0,9 25-10 0,0 0 10 16,-23-12-9-16,-10 14 9 0,33-2-11 0,0 0 11 15,-39 14-11-15,-5 10 11 0,44-24-13 0,0 0 13 16,-44 33-12-16,3 3 12 0,41-36-4 0,0 0 4 0,-28 40-3 15,14 5 3-15,14-45 0 0,0 0 0 0,0 49 0 16,19 4 0-16,-19-53 2 0,0 0-2 0,37 56 2 16,16-8-2-16,-53-48 7 0,0 0-7 0,71 42 8 15,15-11-8-15,-86-31 15 0,0 0-15 0,101 14 15 16,20-11-15-16,-121-3 19 0,0 0-19 0,131-16 20 16,1-20-20-16,-132 36 24 0,0 0-24 0,126-50 24 15,-13-21-24-15,-113 71 18 0,0 0-18 0,102-92 18 16,-7-20-18-16,-95 112 8 0,0 0-8 0,83-128 9 15,-16-11-9-15,-67 139 1 0,0 0-1 0,59-154 2 16,-19-5-2-16,-40 159-1 0,0 0 1 0,23-138-1 0,-14 34 1 16,-9 104-7-16,0 0 7 0,0-83-6 0,-9 22 6 15,9 61-16-15,0 0 16 0,-9-43-16 0,4 22 16 16,5 21-21-16,0 0 21 0,-16 4-21 0,-12 34 21 16,28-38-17-16,0 0 17 0,-27 52-16 15,8 15 16-15,19-67-11 16,0 0 11-16,-14 90-11 0,5 23 11 0,9-113-7 15,0 0 7-15,-7 126-6 0,0 4 6 16,7-130-3-16,0 0 3 0,-4 135-3 0,4 5 3 0,0-140-2 16,0 0 2-16,9 145-2 0,2 4 2 15,-11-149-1-15,0 0 1 0,16 137-1 0,7-25 1 16,-23-112-1-16,0 0 1 0,19 97 0 0,-7-29 0 0,-3 3-1478 16</inkml:trace>
  <inkml:trace contextRef="#ctx0" brushRef="#br0" timeOffset="37082.18">12380 11596 1345 0,'0'0'0'0,"3"-6"0"15,11-12 0-15,-14 18 0 0,0 0 0 0,27-22 0 16,12 1 0-16,-39 21 0 0,0 0 0 0,49-23 0 16,8 6 0-16,-57 17 10 0,0 0-10 0,56-15 10 15,9 1-10-15,-65 14 15 0,0 0-15 0,73-12 15 16,8 0-15-16,-81 12 21 0,0 0-21 0,79-11 22 15,-8 6-22-15,-71 5 30 16,0 0-30-16,63-3 31 0,-17 6-31 0,-46-3 29 0,0 0-29 0,39 9 30 0,-11 6-30 16,-28-15 23-16,0 0-23 0,18 17 23 0,-4 9-23 15,-14-26 18-15,0 0-18 0,9 30 19 0,-9-4-19 16,0-26 19-16,0 0-19 0,-4 28 19 0,-3 3-19 16,7-31 20-16,0 0-20 0,-7 29 20 0,4-5-20 15,3-24 19-15,0 0-19 0,-2 25 19 0,2-1-19 16,0-24 22-16,0 0-22 0,4 22 23 0,3-4-23 15,-7-18 23-15,0 0-23 0,12 6 24 0,7-14-24 16,-19 8 19-16,0 0-19 0,22-16 20 0,0-3-20 0,1 0-1356 16</inkml:trace>
  <inkml:trace contextRef="#ctx0" brushRef="#br0" timeOffset="37607.11">13174 11223 1255 0,'0'0'0'15,"0"0"0"-15,0 0 0 0,0 0 18 0,0 0-18 0,14-4 19 16,-5 6-19-16,-9-2 48 0,0 0-48 16,14 9 49-16,9 6-49 0,-23-15 56 0,0 0-56 0,32 21 56 15,5 5-56-15,-37-26 26 0,0 0-26 0,39 31 27 16,-4 5-27-16,-35-36 23 0,0 0-23 0,37 38 24 16,-2 4-24-16,-35-42 23 0,0 0-23 0,37 38 23 15,-9-7-23-15,-28-31 18 0,0 0-18 0,23 26 19 16,-10-7-19-16,-13-19 13 0,0 0-13 0,9 12 14 15,-6-3-14-15,-3-9 11 0,0 0-11 0,5 7 12 16,-5-7-12-16,0 0 14 0,0 0-14 0,0 0 14 16,4 9-14-16,-4-9 23 15,0 0-23-15,0 0 23 0,2 6-23 0,-2-6 32 0,0 0-32 0,0 6 33 16,0 6-33-16,0-12 40 0,0 0-40 0,3 12 40 0,-1 3-40 16,-2-15 38-16,0 0-38 0,12 21 38 0,6 3-38 15,-18-24 36-15,0 0-36 0,28 25 37 0,11-1-37 16,-39-24 28-16,0 0-28 0,46 17 29 0,3-5-29 15,-49-12 26-15,0 0-26 0,50 2 27 0,-8-14-27 16,-42 12 25-16,0 0-25 0,35-19 26 0,-1-4-26 0,-34 23 20 16,0 0-20-16,26-26 20 0,-8-5-20 0,-18 31 22 15,0 0-22-15,12-33 23 0,-3 2-23 0,-9 31 25 16,0 0-25-16,6-29 26 0,-3 8-26 0,-3 21 23 0,0 0-23 16,5-17 23-16,-3 10-23 0,-2 7 19 0,0 0-19 15,0 0 19-15,7-5-19 0,-7 5 16 0,0 0-16 16,9 1 16-16,5 3-16 0,-14-4 11 0,0 0-11 15,20 7 12-15,10 3-12 16,-30-10 5-16,0 0-5 0,31 9 5 0,1-2-5 0,-32-7 0 0,0 0 0 0,35 3 0 16,11-3 0-16,-46 0-11 0,0 0 11 0,41-5-11 15,-15 0 11-15,3 0-1835 0</inkml:trace>
  <inkml:trace contextRef="#ctx0" brushRef="#br0" timeOffset="38298.41">14377 11444 1132 0,'0'0'0'0,"0"0"0"16,4 9 0-16,-4-9 2 0,0 0-2 0,0 0 3 15,2 7-3-15,-2-7-2 0,0 0 2 0,0 0-2 16,7 5 2-16,-7-5 2 0,0 0-2 0,5 7 2 16,0 3-2-16,-5-10 9 0,0 0-9 0,9 12 10 0,4 0-10 15,-13-12 26-15,0 0-26 0,14 11 26 0,9-2-26 16,-23-9 43-16,0 0-43 0,26 5 44 0,2-7-44 16,-28 2 48-16,0 0-48 0,27-7 49 15,-4-5-49-15,-23 12 49 0,0 0-49 0,21-17 50 0,-3-11-50 16,-18 28 39-16,0 0-39 0,8-31 39 0,-2-4-39 15,-6 35 33-15,0 0-33 0,-4-36 33 16,-1 3-33-16,5 33 26 0,0 0-26 0,-13-24 27 16,3 10-27-16,10 14 25 15,0 0-25-15,-21-5 25 0,-6 0-25 0,27 5 21 16,0 0-21-16,-30 8 22 0,0 15-22 0,30-23 20 16,0 0-20-16,-28 34 20 0,2 8-20 0,26-42 18 15,0 0-18-15,-23 47 19 0,8 1-19 16,15-48 15-16,0 0-15 0,-3 47 16 0,6-6-16 0,-3-41 17 0,0 0-17 0,15 37 17 0,4-6-17 0,-19-31 19 0,0 0-19 15,25 27 19-15,6-2-19 0,-31-25 18 0,0 0-18 16,38 15 19-16,4-10-19 0,-42-5 20 0,0 0-20 16,48-1 20-16,3-6-20 0,-51 7 21 0,0 0-21 0,49-11 22 15,1-2-22-15,-50 13 20 0,0 0-20 0,49-18 20 16,-8-6-20-16,-41 24 23 0,0 0-23 16,40-29 24-16,2-1-24 0,-42 30 21 15,0 0-21-15,41-36 22 0,1-2-22 0,-42 38 18 16,0 0-18-16,39-42 18 0,-9 8-18 0,-30 34 15 15,0 0-15-15,23-28 15 0,-14 7-15 0,-9 21 11 16,0 0-11-16,4-17 11 0,-3 3-11 0,-1 14 10 0,0 0-10 0,-3-14 10 16,-6-5-10-16,9 19 9 0,0 0-9 0,-11-14 9 15,6 11-9-15,5 3 8 0,0 0-8 0,0 0 9 0,-16 3-9 16,16-3 6-16,0 0-6 0,-10 12 6 0,4 9-6 16,6-21 4-16,0 0-4 0,0 28 4 0,6 17-4 15,-6-45 2-15,0 0-2 0,14 45 2 0,7 2-2 16,-21-47 1-16,0 0-1 0,19 46 1 0,4 1-1 15,-23-47 0-15,0 0 0 0,25 48 1 0,0 10-1 16,-25-58 0-16,0 0 0 0,21 48 0 0,-12-15 0 0,-9-33 0 16,0 0 0-16,5 22 0 0,-12-11 0 0,7-11 0 15,0 0 0-15,-20-4 0 0,-17-15 0 0,37 19 0 16,0 0 0-16,-47-26 0 0,-8-7 0 0,55 33 0 16,0 0 0-16,-49-32 0 0,10-1 0 0,39 33 0 15,0 0 0-15,-27-23 1 0,4 9-1 0,23 14 1 16,0 0-1-16,-12-12 2 0,12-3-2 0,-3-3-1729 0</inkml:trace>
  <inkml:trace contextRef="#ctx0" brushRef="#br0" timeOffset="62559.4">4361 12612 471 0,'0'0'0'0,"0"0"0"16,14-17 0-16,-14 17 16 0,0 0-16 0,17-17 17 15,-2 1-17-15,-15 16 73 0,0 0-73 0,17-15 73 0,-3-6-73 16,-14 21 104-16,0 0-104 0,18-14 104 16,-6 5-104-16,-12 9 93 0,0 0-93 0,11-5 94 15,-11 5-94-15,0 0 61 0,0 0-61 0,0 0 61 0,0 0-61 16,0 0 48-16,0 0-48 0,5 9 49 0,-1-1-49 15,-4-8 40-15,0 0-40 0,0 16 40 0,3 12-40 16,-3-28 42-16,0 0-42 0,2 36 42 16,-2 14-42 15,0-50 44-31,0 0-44 0,0 59 44 0,0 7-44 0,0-66 39 0,0 0-39 0,0 67 40 0,0-1-40 0,0-66 37 0,0 0-37 0,-2 64 37 0,-7 4-37 0,9-68 31 16,0 0-31-16,-8 67 32 0,2 1-32 0,6-68 26 15,0 0-26-15,0 58 26 0,0-13-26 0,0-45 22 16,0 0-22-16,2 35 23 0,5-9-23 0,-7-26 18 15,0 0-18-15,5 21 18 0,4-6-18 0,-9-15 16 16,0 0-16-16,14 14 17 0,1-2-17 16,-15-12 12-16,0 0-12 0,21 9 13 0,2 1-13 0,-23-10 12 15,0 0-12-15,23 4 13 0,3-4-13 0,-26 0 13 0,0 0-13 16,28-4 14-16,1 1-14 0,-29 3 10 0,0 0-10 0,35-4 11 16,4-1-11-16,-39 5 11 0,0 0-11 0,38-8 11 15,1-3-11-15,-39 11 2 0,0 0-2 0,37-10 3 16,-1 3-3-16,-36 7 0 0,0 0 0 0,26-9 1 15,-3-5-1-15,0 0-1458 0</inkml:trace>
  <inkml:trace contextRef="#ctx0" brushRef="#br0" timeOffset="62810.53">4962 13007 1166 0,'0'0'0'0,"0"0"0"15,13-7 0-15,-13 7 7 0,0 0-7 0,9-3 7 0,-9 3-7 16,0 0-1-16,0 0 1 0,-4 10-1 0,-1 5 1 15,5-15 5-15,0 0-5 0,-5 28 6 0,-4 15-6 16,9-43 12-16,0 0-12 0,-9 52 12 0,2 0-12 16,7-52 18-16,0 0-18 0,-2 44 19 0,4-6-19 15,-2-38 29-15,0 0-29 0,7 31 30 0,-2-2-30 16,-5-29 34-16,0 0-34 0,13 23 35 0,1-10-35 16,-14-13 31-16,0 0-31 0,14 6 32 0,5-6-32 0,-19 0 26 15,0 0-26-15,21-9 27 31,2-8-27-31,0-4-1061 0</inkml:trace>
  <inkml:trace contextRef="#ctx0" brushRef="#br0" timeOffset="62943.24">5021 12675 807 0,'0'0'0'0,"0"0"0"0,17 19 0 0,-17-19 22 0,0 0-22 0,20 20 22 16,4 5-22-16,-24-25 8 0,0 0-8 0,25 27 8 15,10 4-8-15,-3-1-591 0</inkml:trace>
  <inkml:trace contextRef="#ctx0" brushRef="#br0" timeOffset="63232.25">5409 12661 740 0,'0'0'0'0,"0"0"0"0,12 7 0 16,-12-7-10-16,0 0 10 0,6 8-9 0,-5 3 9 15,-1-11 1-15,0 0-1 0,0 24 1 0,4 19-1 16,-4-43 53-16,0 0-53 0,5 50 53 0,2 1-53 0,-7-51 82 16,0 0-82-16,9 50 82 0,-4-2-82 0,-5-48 82 15,0 0-82-15,9 56 82 0,-4 8-82 16,-5-64 78-16,0 0-78 0,9 67 79 0,-5 2-79 15,-4-69 62-15,0 0-62 0,2 57 62 0,-4-8-62 0,2-49 47 16,0 0-47-16,-4 41 48 0,-1-9-48 16,5-32 34-16,0 0-34 0,-9 27 35 0,-3-8-35 15,1 2-1142-15</inkml:trace>
  <inkml:trace contextRef="#ctx0" brushRef="#br0" timeOffset="64766.17">5056 13330 1166 0,'0'0'0'0,"0"0"0"15,5-6 0-15,-5 6 31 0,0 0-31 0,9-11 32 16,0 1-32-16,-9 10 53 0,0 0-53 0,23-14 53 16,14 0-53-16,-37 14 34 0,0 0-34 0,48-14 35 15,15 0-35-15,-63 14 29 0,0 0-29 0,65-13 29 16,2-5-29-16,-67 18 24 0,0 0-24 0,68-15 25 16,-5 1-25-16,-63 14 22 0,0 0-22 0,64-14 22 15,-3 2-22-15,-61 12 33 0,0 0-33 16,55-12 33-16,-6 1-33 0,-49 11 33 0,0 0-33 15,41-8 33-15,-13-1-33 0,-28 9 28 16,0 0-28-16,18-7 28 0,-9 5-28 16,-9 2 26-16,0 0-26 0,0 0 27 15,0 0-27-15,0 0 20 0,0 0-20 0,5 9 21 0,-10 0-21 16,5-9 16-16,0 0-16 16,-4 10 17-16,-1 4-17 0,5-14 14 0,0 0-14 0,-5 19 14 15,1 2-14-15,4-21 12 16,0 0-12-16,0 24 12 0,5-3-12 0,-5-21 14 15,0 0-14-15,13 19 15 0,1-7-15 0,-14-12 15 16,0 0-15-16,23 9 15 0,3-6-15 16,-26-3 15-16,0 0-15 15,27 0 16-15,5-7-16 0,-32 7 15 16,0 0-15-16,31-12 16 0,6-9-16 16,-37 21 16-16,0 0-16 0,36-27 16 0,-1-6-16 0,-35 33 14 0,0 0-14 0,28-38 14 0,-14-6-14 0,-14 44 12 15,0 0-12-15,9-43 13 0,-12 3-13 0,3 40 13 0,0 0-13 0,-14-31 13 0,-9 9-13 0,23 22 13 0,0 0-13 0,-29-16 14 0,-1 6-14 0,30 10 10 0,0 0-10 0,-31-6 11 16,-1 5-11-16,32 1 10 0,0 0-10 0,-32 3 10 15,9 6-10-15,23-9 6 0,0 0-6 0,-23 19 7 16,-12 14-7-16,35-33 5 0,0 0-5 0,-28 45 5 16,13 5-5-16,15-50 5 0,0 0-5 0,-7 54 5 15,7-1-5-15,0-53 4 0,0 0-4 0,7 45 5 16,4-3-5-16,-11-42 4 0,0 0-4 0,14 34 5 0,9-8-5 16,-23-26 5-16,0 0-5 0,30 18 5 15,2-8-5-15,-32-10 5 0,0 0-5 0,41 2 6 16,8-9-6-16,-49 7 5 0,0 0-5 0,55-12 5 15,3-11-5-15,-58 23 6 0,0 0-6 0,55-26 7 16,-11-10-7-16,-44 36 8 16,0 0-8-16,46-49 9 0,-9-9-9 0,-37 58 8 15,0 0-8-15,35-63 9 0,-9 8-9 0,-26 55 4 0,0 0-4 0,16-48 4 0,-3 9-4 16,-13 39 2-16,0 0-2 0,5-27 2 0,2 13-2 16,-7 14 0-16,0 0 0 0,2-9 1 0,-2 9-1 15,0 0 0-15,0 0 0 0,3-7 0 0,-3 7 0 0,0 0-2 16,0 0 2-16,-5 11-2 0,10-1 2 15,-5-10-6-15,0 0 6 0,6 14-6 0,2 5 6 16,-8-19-11-16,0 0 11 0,13 24-10 0,-4 6 10 16,-9-30-15-16,0 0 15 0,10 34-15 15,-6 8 15-15,-4-42-18 0,0 0 18 0,0 46-18 0,-7 3 18 16,7-49-17-16,0 0 17 0,-11 45-16 0,2-9 16 0,9-36-14 0,0 0 14 0,-12 33-14 16,1-7 14-16,11-26-10 0,0 0 10 0,-14 26-9 15,2-5 9-15,12-21-5 0,0 0 5 0,-9 15-4 16,0 6 4-16,9-21-3 0,0 0 3 0,-5 21-2 15,8-2 2-15,-3-19-1 0,0 0 1 0,9 16-1 16,11 1 1-16,-20-17-1 0,0 0 1 0,28 9 0 16,11-4 0-16,-39-5 0 0,0 0 0 0,46 1 0 15,7-4 0-15,-53 3 0 0,0 0 0 0,60-7 0 16,-2-3 0-16,-58 10 0 0,0 0 0 0,58-14 1 16,-3 0-1-16,-55 14 0 0,0 0 0 0,49-19 1 15,1-9-1-15,-50 28 1 0,0 0-1 0,49-34 2 16,-7-6-2-16,-42 40 2 0,0 0-2 0,36-43 2 15,-10-2-2-15,-26 45 2 0,0 0-2 0,14-47 2 16,-9 5-2-16,-5 42 2 0,0 0-2 16,-3-33 3-16,-4 4-3 0,7 29 3 15,0 0-3-15,-16-19 4 0,-2 12-4 16,18 7 4-16,0 0-4 0,-24 2 4 16,-8 10-4-16,32-12 3 15,0 0-3-15,-35 29 4 0,-2 9-4 16,37-38 4-16,0 0-4 0,-27 47 5 0,6-5-5 0,21-42 7 0,0 0-7 0,-11 39 7 0,6-2-7 0,5-37 9 15,0 0-9-15,0 33 10 0,5-2-10 0,-5-31 11 0,0 0-11 0,9 28 12 0,5-3-12 0,-14-25 11 16,0 0-11-16,13 21 11 0,2-5-11 0,-15-16 10 0,0 0-10 16,18 7 11-16,0-11-11 0,-18 4 10 0,0 0-10 15,12-8 10-15,4-13-10 0,-16 21 11 0,0 0-11 16,18-21 11-16,3-3-11 0,-21 24 10 0,0 0-10 16,19-26 11-16,-3-2-11 0,-16 28 10 0,0 0-10 15,11-24 10-15,-6 10-10 0,-5 14 11 0,0 0-11 0,7-10 11 16,-7 10-11-16,0 0 10 0,0 0-10 0,0 0 11 15,0 0-11-15,0 0 10 0,0 0-10 0,0 0 10 16,-7 14-10-16,7-14 8 0,0 0-8 16,4 15 8-16,1 9-8 0,-5-24 6 15,0 0-6-15,12 26 7 0,6-1-7 0,-18-25 4 0,0 0-4 0,23 19 4 16,9-6-4-16,-32-13 2 0,0 0-2 0,35 7 3 16,2-7-3-16,-37 0 2 0,0 0-2 0,40-8 3 15,3-11-3-15,-43 19 3 0,0 0-3 0,44-30 3 16,0-10-3-16,-44 40 3 0,0 0-3 0,41-53 3 0,-4-22-3 15,-37 75 2-15,0 0-2 0,37-81 3 16,-2-2-3-16,-35 83 2 0,0 0-2 0,32-90 3 0,-11-5-3 16,-21 95 2-16,0 0-2 0,11-88 2 0,-8 15-2 15,-3 73 0-15,0 0 0 0,-3-59 1 0,-8 24-1 16,11 35 0-16,0 0 0 0,-12-20 0 0,3 13 0 16,9 7-1-16,0 0 1 0,-14 0 0 0,-4 12 0 0,18-12-2 15,0 0 2-15,-23 28-2 0,-3 29 2 16,26-57-5-16,0 0 5 0,-20 65-4 0,8 8 4 15,12-73-8-15,0 0 8 0,-11 76-8 0,-1 7 8 0,12-83-11 16,0 0 11-16,-5 94-10 0,1 13 10 0,4-107-13 16,0 0 13-16,0 106-12 0,5-11 12 0,-5-95-12 15,0 0 12-15,13 88-12 0,-3 0 12 0,-10-88-13 0,0 0 13 16,13 71-13-16,-4-26 13 0,-9-45-22 0,0 0 22 16,5 26-22-16,-2-14 22 0,-3 0-1712 0</inkml:trace>
  <inkml:trace contextRef="#ctx0" brushRef="#br0" timeOffset="65997.06">7147 13249 1166 0,'0'0'0'0,"0"0"0"16,-9-10 0-16,9 10 13 0,0 0-13 0,-8-11 14 16,8 4-14-16,0 7 22 0,0 0-22 0,8-10 22 15,7 0-22-15,-15 10 31 0,0 0-31 0,22-11 32 16,7 3-32-16,-29 8 37 0,0 0-37 0,39-7 37 0,1 2-37 15,-40 5 34-15,0 0-34 0,55-9 34 16,12-3-34-16,-67 12 37 0,0 0-37 0,72-16 38 16,1-1-38-16,-73 17 27 0,0 0-27 0,77-21 28 0,-1-3-28 15,-76 24 28-15,0 0-28 0,74-23 29 16,-1 1-29-16,-73 22 24 0,0 0-24 0,63-16 24 16,-15 8-24-16,-48 8 19 0,0 0-19 0,33-4 19 0,-15 6-19 15,-18-2 16-15,0 0-16 0,0 0 16 0,0 9-16 16,0-9 15-16,0 0-15 0,-18 19 15 0,-15 19-15 15,33-38 17-15,0 0-17 0,-36 46 17 0,1 3-17 0,35-49 17 16,0 0-17-16,-25 43 17 0,13-12-17 0,12-31 19 16,0 0-19-16,-12 28 19 0,10 0-19 0,2-28 20 15,0 0-20-15,0 24 21 0,9-3-21 0,-9-21 19 16,0 0-19-16,17 14 20 0,12-9-20 0,-29-5 18 0,0 0-18 16,31 1 19-16,14-1-19 0,-45 0 18 0,0 0-18 15,45-5 18-15,1-3-18 0,-46 8 17 0,0 0-17 16,41-13 17-16,-6-2-17 0,-35 15 19 0,0 0-19 15,27-12 19-15,-13 0-19 0,-14 12 10 0,0 0-10 0,9-9 11 16,-9 9-11-16,0 0 7 0,0 0-7 0,0 0 7 16,0 0-7-16,0 0 3 0,0 0-3 0,0 0 3 15,-7-3-3-15,7 3 1 0,0 0-1 0,0 0 2 16,0 0-2-16,0 0 1 0,0 0-1 0,-6 10 1 16,3-1-1-16,3-9 0 15,0 0 0-15,2 10 1 0,12 7-1 16,-14-17 0-16,0 0 0 0,23 14 1 0,14-10-1 0,-37-4 0 15,0 0 0-15,49-4 0 0,9-3 0 0,-58 7 1 0,0 0-1 0,67-12 1 0,-7-2-1 16,-60 14 1-16,0 0-1 0,55-27 2 0,-7-13-2 16,-48 40 3-16,0 0-3 0,40-49 3 0,-3-8-3 15,-37 57 3-15,0 0-3 0,27-57 4 16,-13 12-4-16,-14 45 4 0,0 0-4 0,9-33 4 0,-4 14-4 16,-5 19 3-16,0 0-3 0,0-12 3 0,0 12-3 15,0 0 1-15,0 0-1 0,0 0 1 0,0 0-1 16,0 0 0-16,0 0 0 0,4 7 0 0,-3 3 0 15,-1-10 0-15,0 0 0 0,7 16 0 0,8 6 0 16,-15-22 0-16,0 0 0 0,14 30 0 0,3 3 0 16,-17-33-1-16,0 0 1 0,14 36 0 0,-5 0 0 0,-9-36-1 15,0 0 1-15,9 33-1 0,-5-2 1 0,-4-31-2 16,0 0 2-16,0 25-1 0,0 1 1 0,0-26-2 0,0 0 2 16,-7 26-1-16,-4-2 1 0,11-24-2 15,0 0 2-15,-16 24-2 0,2-3 2 0,14-21-2 0,0 0 2 16,-11 21-1-16,3 1 1 0,8-22-1 0,0 0 1 15,-7 23 0-15,8-4 0 0,-1-19 0 0,0 0 0 0,11 15 0 16,7-3 0-16,-18-12 0 0,0 0 0 0,26 9 0 16,8-7 0-16,-34-2 0 0,0 0 0 0,40-2 0 15,4-3 0-15,-44 5 0 0,0 0 0 0,50-7 1 16,-8-5-1-16,-42 12 0 0,0 0 0 0,39-18 1 16,-4-1-1-16,-35 19 1 0,0 0-1 0,32-24 1 15,-13 0-1-15,-19 24 1 0,0 0-1 0,14-24 1 16,-1 5-1-16,-13 19 0 0,0 0 0 0,5-14 0 15,-1 5 0-15,-4 9-1 0,0 0 1 0,0 0-1 16,5-7 1-16,-5 7-3 0,0 0 3 0,0 0-3 16,12 2 3-16,-12-2-7 0,0 0 7 0,7 3-7 15,2 4 7-15,-9-7-10 0,0 0 10 0,12 6-9 0,1-3 9 16,-13-3-10-16,0 0 10 0,19 3-10 0,8 1 10 16,-27-4-10-16,0 0 10 0,35-2-10 0,2-5 10 15,-37 7-8 1,0 0 8-16,37-10-8 0,-5-2 8 0,-32 12-5 0,0 0 5 15,30-19-5-15,-5-7 5 0,-25 26-3 0,0 0 3 0,24-35-2 0,-8-3 2 0,-16 38-1 16,0 0 1-16,13-40-1 0,-10 2 1 0,-3 38-1 16,0 0 1-16,-3-29 0 0,-3 15 0 0,6 14-1 15,0 0 1-15,-9-9 0 0,-8 4 0 0,17 5-1 16,0 0 1-16,-23-2 0 0,-4 6 0 0,27-4-1 0,0 0 1 16,-35 12 0-16,2 14 0 0,33-26 0 15,0 0 0-15,-32 36 0 0,11 8 0 0,21-44 1 0,0 0-1 16,-9 46 1-16,9-1-1 0,0-45 3 15,0 0-3-15,14 40 3 0,16-5-3 0,-30-35 5 0,0 0-5 0,46 34 6 16,17-1-6-16,-63-33 6 0,0 0-6 0,94 26 7 16,28 2-7-16,-122-28 3 0,0 0-3 0,150 26 3 15,12 0-3-15,-162-26 1 0,0 0-1 0,194 12 1 16,5-26-1-16,4 0-1516 0</inkml:trace>
  <inkml:trace contextRef="#ctx0" brushRef="#br0" timeOffset="67768">11231 12855 1076 0,'0'0'0'0,"0"0"0"16,0 0 0-16,0 0 108 0,0 0-108 0,10-6 108 15,-10 6-108-15,0 0 46 0,0 0-46 0,9 4 46 16,-9 6-46-16,0-10 59 0,0 0-59 0,0 21 59 16,0 15-59-16,0-36 33 0,0 0-33 0,0 47 34 15,4 10-34-15,-4-57 26 0,0 0-26 0,0 64 26 16,-4 14-26-16,4-78 30 0,0 0-30 0,-5 76 31 15,-2-10-31-15,7-66 39 0,0 0-39 0,-2 55 40 16,2-3-40 0,0-52 47-16,0 0-47 0,0 45 48 0,2-10-48 0,-2-35 48 0,0 0-48 0,-2 24 49 0,-1-10-49 15,3-14 45-15,0 0-45 0,-6 0 46 0,-8-12-46 16,14 12 37-16,0 0-37 0,-17-26 37 0,-5-17-37 16,22 43 44-16,0 0-44 0,-26-54 44 0,-6-8-44 15,32 62 33 1,0 0-33-16,-28-75 33 0,5-16-33 0,23 91 32 15,0 0-32-15,-14-97 33 0,9 7-33 16,5 90 26-16,0 0-26 0,10-89 27 16,8 1-27-16,-18 88 22 15,0 0-22-15,26-78 23 0,-1 25-23 0,-25 53 22 16,0 0-22-16,30-35 23 0,4 18-23 0,-34 17 16 0,0 0-16 0,38 0 17 0,-1 14-17 0,-37-14 12 0,0 0-12 0,41 22 12 0,-2 6-12 0,-39-28 7 16,0 0-7-16,37 33 8 0,3 8-8 0,-40-41 5 15,0 0-5-15,32 43 6 0,-14-1-6 0,-18-42 2 0,0 0-2 16,5 43 3-16,-19 4-3 0,14-47 1 0,0 0-1 15,-26 50 1-15,-15 4-1 0,41-54 0 0,0 0 0 0,-44 52 0 16,-4-4 0-16,48-48 0 0,0 0 0 16,-44 42 0-16,4-9 0 0,40-33 0 0,0 0 0 15,-36 24 0-15,17-9 0 0,19-15 0 0,0 0 0 0,-13 12 0 16,5-1 0-16,8-11 0 0,0 0 0 0,0 12 0 16,12 7 0-16,-12-19 0 0,0 0 0 0,23 22 0 15,18-6 0-15,-41-16 0 0,0 0 0 0,49 12 0 16,11-3 0-16,-60-9 0 0,0 0 0 0,71 2 0 15,10-2 0-15,-81 0 0 0,0 0 0 0,81-2 0 16,-3-3 0-16,-78 5 0 0,0 0 0 0,68-11 1 16,-9-8-1-16,-59 19 0 0,0 0 0 0,44-24 0 15,-11-2 0-15,-33 26-2 0,0 0 2 0,25-35-2 16,-6-1 2-16,-19 36-7 0,0 0 7 0,11-33-7 0,-13 7 7 16,2 26-14-16,0 0 14 0,-5-19-14 0,1 5 14 15,4 14-17-15,0 0 17 0,0-7-16 0,0 7 16 16,0 0-22-16,0 0 22 0,0 0-21 0,0 0 21 15,0 0-21-15,0 0 21 0,-5 13-20 0,5 14 20 16,0-27-17-16,0 0 17 0,0 33-17 0,5-9 17 16,-5-24-15-16,0 0 15 0,4 21-14 0,6-4 14 0,-10-17-8 15,0 0 8-15,18 16-8 0,5-2 8 0,-23-14-5 16,0 0 5-16,30 7-4 0,2-7 4 0,-32 0-3 16,0 0 3-16,33-9-2 0,-3-8 2 0,-30 17-2 0,0 0 2 15,27-24-1-15,-4-13 1 0,-23 37 0 0,0 0 0 16,14-43 0-16,-9-5 0 0,-5 48 0 0,0 0 0 15,0-45 0-15,-9 3 0 0,9 42 0 0,0 0 0 16,-17-35 0-16,-6 6 0 0,23 29 0 0,0 0 0 0,-28-21 0 16,-2 9 0-16,30 12-1 0,0 0 1 0,-32-5 0 15,7 5 0-15,25 0-1 0,0 0 1 0,-26 5-1 16,-1 9 1-16,27-14-1 0,0 0 1 0,-28 21-1 16,1 6 1-16,27-27-2 0,0 0 2 0,-17 37-1 15,4 8 1-15,13-45-1 0,0 0 1 0,0 52 0 16,13 0 0-16,-13-52-1 0,0 0 1 0,21 48 0 15,7-6 0-15,-28-42 0 0,0 0 0 0,35 31 0 16,8-11 0-16,-43-20 0 0,0 0 0 0,53 14 0 16,-2-9 0-16,-51-5 0 0,0 0 0 0,55-5 1 15,-2-9-1-15,-53 14 0 0,0 0 0 0,44-20 1 16,2-13-1-16,-46 33 1 0,0 0-1 0,37-40 1 0,0-5-1 16,-37 45 1-16,0 0-1 0,30-48 1 0,-7 6-1 15,-23 42 2-15,0 0-2 0,17-29 2 0,-6 11-2 16,-11 18 4-16,0 0-4 0,3-8 4 0,-3 8-4 15,0 0 5-15,0 0-5 0,0 0 5 0,-5 10-5 16,5-10 4-16,0 0-4 0,0 23 5 0,5 13-5 0,-5-36 4 16,0 0-4-16,13 45 4 0,1 3-4 0,-14-48 4 15,0 0-4-15,19 45 5 0,11-8-5 0,-30-37 5 16,0 0-5-16,32 31 5 0,0-7-5 0,-32-24 8 16,0 0-8-16,35 19 8 0,6-9-8 0,-41-10 11 15,0 0-11-15,37 4 12 0,3-9-12 0,-40 5 13 0,0 0-13 16,37-12 14-16,0-9-14 0,-37 21 13 15,0 0-13-15,34-28 13 0,-6-8-13 0,-28 36 13 16,0 0-13-16,27-47 14 0,-8-3-14 0,-19 50 12 0,0 0-12 16,16-54 13-16,-2 9-13 0,-14 45 13 0,0 0-13 0,14-38 13 15,4 11-13-15,-18 27 13 0,0 0-13 16,14-18 14-16,5 11-14 0,-19 7 12 0,0 0-12 0,22-1 13 16,-1 4-13-16,-21-3 7 0,0 0-7 0,19 7 7 15,-1 0-7-15,-18-7 5 0,0 0-5 0,18 5 6 16,6 4-6-16,-24-9 4 0,0 0-4 0,30 8 4 15,-7-2-4-15,-23-6 2 0,0 0-2 0,23 3 3 16,0-1-3-16,-23-2 0 0,0 0 0 0,23 0 0 16,0-4 0-16,-23 4-3 0,0 0 3 0,21-3-2 15,-1-2 2-15,-20 5-16 0,0 0 16 0,15-6-15 16,-9 0 15-16,-6 6-28 0,0 0 28 0,5-7-27 0,0-2 27 16,-5 9-35-16,0 0 35 0,9-9-35 0,3 1 35 15,-12 8-33-15,0 0 33 0,9-6-32 0,-9 6 32 16,0 0-33-16,0 0 33 0,9 0-32 0,-9 0 32 15,0 0-29-15,0 0 29 0,11 11-29 0,1 3 29 16,-12-14-20-16,0 0 20 0,11 24-20 0,5 12 20 16,-16-36-9-16,0 0 9 0,14 40-9 0,-4 3 9 15,-10-43-1-15,0 0 1 0,13 44-1 0,-5-5 1 16,-8-39 0-16,0 0 0 0,6 28 0 0,-3-7 0 0,-3-21 0 16,0 0 0-16,0 12 1 0,0-12-1 15,0 0-1604-15</inkml:trace>
  <inkml:trace contextRef="#ctx0" brushRef="#br0" timeOffset="67934.09">13377 12744 1278 0,'0'0'0'0,"0"0"0"16,19-17 0-16,-19 17 15 0,0 0-15 0,21-13 16 16,4 6-16-16,-25 7 19 0,0 0-19 0,27 4 20 15,-8 6-20-15,-19-10-2 0,0 0 2 0,21 23-2 16,-3 11 2-16,1 1-948 0</inkml:trace>
  <inkml:trace contextRef="#ctx0" brushRef="#br0" timeOffset="68775.33">13723 12889 841 0,'0'0'0'0,"0"0"0"0,0 9 0 16,0-9 2-16,0 0-2 0,0 0 2 0,0 7-2 15,0-7 44-15,0 0-44 0,0 0 45 0,7 12-45 16,-7-12 61-16,0 0-61 0,9 14 61 0,10 7-61 16,-19-21 60-16,0 0-60 0,28 20 60 0,11-4-60 15,-39-16 52-15,0 0-52 0,41 12 52 0,-1 0-52 0,-40-12 57 16,0 0-57-16,37 9 58 0,4-4-58 0,-41-5 52 16,0 0-52-16,39-4 53 0,-2-6-53 0,-37 10 43 15,0 0-43-15,32-15 44 0,-6-6-44 0,-26 21 33 0,0 0-33 16,11-24 33-16,-13-6-33 0,2 30 29 0,0 0-29 15,-13-29 29-15,-9 1-29 0,22 28 24 0,0 0-24 16,-32-24 24-16,-4 3-24 0,36 21 21 16,0 0-21-16,-33-14 21 0,3 5-21 0,30 9 17 0,0 0-17 15,-32 0 17-15,-5 11-17 0,37-11 14 0,0 0-14 16,-35 15 15-16,7 8-15 0,28-23 18 0,0 0-18 0,-18 28 18 16,6 6-18-16,12-34 20 0,0 0-20 0,-6 40 20 15,10 5-20-15,-4-45 21 0,0 0-21 0,10 47 22 16,10 1-22-16,-20-48 22 0,0 0-22 0,26 49 23 15,4-13-23-15,-30-36 23 0,0 0-23 0,32 28 24 16,0-13-24-16,-32-15 28 0,0 0-28 0,32 0 29 16,-1-15-29-16,-31 15 33 0,0 0-33 0,32-25 33 15,0-6-33-15,-32 31 30 0,0 0-30 0,28-36 31 16,2-4-31-16,-30 40 26 0,0 0-26 0,18-34 26 0,-9 4-26 16,-9 30 25-16,0 0-25 0,1-22 25 0,3 8-25 15,-4 14 15-15,0 0-15 0,0-9 16 0,0 9-16 16,0 0 9-16,0 0-9 0,0 0 10 0,-9-3-10 15,9 3 6-15,0 0-6 0,0 0 6 0,-11 3-6 16,11-3 4-16,0 0-4 0,-1 12 4 0,-1 11-4 16,2-23 1-16,0 0-1 0,3 34 2 0,10 6-2 15,-13-40 0-15,0 0 0 0,19 43 1 0,13-1-1 16,-32-42 0-16,0 0 0 0,37 35 0 0,-2-9 0 0,-35-26 0 16,0 0 0-16,39 15 0 0,2-10 0 0,-41-5 0 15,0 0 0-15,39-5 0 0,-11-10 0 0,-28 15 0 16,0 0 0-16,26-23 1 0,-5-5-1 0,-21 28 1 0,0 0-1 15,20-31 1-15,-2-2-1 0,-18 33 1 0,0 0-1 16,8-31 2-16,-2 16-2 0,-6 15 1 0,0 0-1 16,3-11 2-16,-3 11-2 0,0 0 1 0,0 0-1 15,2-7 2-15,-2 7-2 0,0 0 0 0,0 0 0 16,3 9 1-16,3 13-1 0,-6-22 0 0,0 0 0 0,12 35 1 16,2 5-1-16,-14-40 0 0,0 0 0 0,21 40 0 15,16-6 0-15,-37-34 0 0,0 0 0 0,50 30 0 16,6-6 0-16,-56-24 0 0,0 0 0 0,66 16 0 15,-1-8 0-15,-65-8 0 0,0 0 0 0,63-3 0 16,-1-18 0-16,-62 21 0 0,0 0 0 0,58-43 0 16,-1-27 0-16,-57 70 0 0,0 0 0 0,48-81 0 15,-17-2 0-15,-31 83 0 0,0 0 0 0,9-99 1 16,-32-17-1-16,23 116 1 0,0 0-1 0,-40-110 1 16,-19 18-1-16,59 92 2 0,0 0-2 0,-81-74 2 15,-30 4-2-15,0 3-1782 0</inkml:trace>
  <inkml:trace contextRef="#ctx0" brushRef="#br0" timeOffset="69826.19">2423 4029 1009 0,'0'0'0'0,"0"0"0"0,-28-5 0 0,28 5 58 15,0 0-58-15,-18-7 58 0,9 1-58 0,9 6 108 0,0 0-108 16,-9-3 108-16,9 3-108 0,0 0 88 0,0 0-88 16,-8 12 89-16,-1 9-89 0,9-21 60 0,0 0-60 15,-4 36 61-15,4 7-61 0,0-43 33 0,0 0-33 16,0 61 33-16,0 17-33 0,0-78 28 0,0 0-28 16,-1 80 29-16,-3 1-29 0,4-81 26 0,0 0-26 15,-2 66 26-15,-1-14-26 0,3-52 27 0,0 0-27 16,0 39 28-16,3-6-28 0,-3-33 26 0,0 0-26 15,7 19 26-15,9-14-26 0,-16-5 16 0,0 0-16 16,18-3 17-16,5-9-17 0,0 0-1406 0</inkml:trace>
  <inkml:trace contextRef="#ctx0" brushRef="#br0" timeOffset="70199.42">2232 3980 1099 0,'0'0'0'0,"-7"4"0"0,-12 1 0 15,19-5 9-15,0 0-9 0,-27 16 10 0,1 3-10 16,26-19 14-16,0 0-14 0,-28 29 14 0,-4 16-14 16,32-45 13-16,0 0-13 0,-32 67 14 0,4 23-14 15,28-90 16-15,0 0-16 0,-25 96 17 0,9 1-17 16,16-97 35-16,0 0-35 0,-7 98 35 16,7 11-35-16,0-109 50 0,0 0-50 0,22 104 50 15,15-23-50-15,-37-81 52 0,0 0-52 16,53 64 52-16,7-15-52 0,-60-49 59 15,0 0-59-15,67 33 59 16,-4-18-59-16,-63-15 54 16,0 0-54-16,67-7 54 0,6-19-54 0,-73 26 51 15,0 0-51-15,72-46 51 0,0-20-51 0,-72 66 43 16,0 0-43-16,66-81 43 0,-14-11-43 0,-52 92 47 0,0 0-47 0,32-102 48 0,-23-2-48 0,-9 104 55 0,0 0-55 0,-14-113 55 0,-27 4-55 0,41 109 52 0,0 0-52 16,-67-93 52-16,-28 24-52 0,95 69 40 0,0 0-40 15,-113-45 41-15,-18 21-41 0,131 24 26 0,0 0-26 16,-130-4 26-16,6 16-26 0,124-12 8 0,0 0-8 15,-125 40 9-15,-2 29-9 0,127-69 0 0,0 0 0 16,-108 85 1-16,22 21-1 0,-1-3-1706 0</inkml:trace>
  <inkml:trace contextRef="#ctx0" brushRef="#br0" timeOffset="71416.42">2725 12841 953 0,'0'0'0'0,"0"0"0"0,19-19 0 0,-19 19 17 16,0 0-17-16,18-23 17 0,-1-8-17 0,-17 31 66 16,0 0-66-16,20-26 66 0,10 11-66 0,-30 15 56 0,0 0-56 15,37-6 57-15,4 15-57 0,-41-9 37 0,0 0-37 16,44 16 38-16,5 6-38 0,-49-22 34 16,0 0-34-16,46 26 34 0,-5 2-34 0,-41-28 29 0,0 0-29 15,26 31 30-15,-15-2-30 0,-11-29 20 0,0 0-20 16,-6 30 20-16,-17 3-20 0,23-33 16 0,0 0-16 15,-40 43 16-15,-24 12-16 16,64-55 15-16,0 0-15 0,-70 57 16 0,-3 4-16 16,73-61 15-16,0 0-15 15,-63 48 15-15,8-11-15 0,55-37 11 16,0 0-11-16,-41 24 12 0,15-8-12 0,26-16 18 0,0 0-18 0,-14 12 18 0,5 0-18 0,9-12 27 0,0 0-27 0,9 14 28 16,17 1-28-16,-26-15 33 0,0 0-33 0,41 9 33 15,14-9-33-15,-55 0 26 0,0 0-26 0,67-9 26 16,10-6-26-16,-77 15 28 0,0 0-28 0,87-18 28 15,-2-2-28-15,-85 20 23 0,0 0-23 0,77-32 24 16,-4-13-24-16,-73 45 21 0,0 0-21 0,61-57 21 0,-6-5-21 16,-55 62 19-16,0 0-19 0,42-61 20 0,-15 4-20 15,-27 57 16-15,0 0-16 0,5-55 16 0,-15 0-16 16,10 55 13-16,0 0-13 0,-27-58 14 0,-14-2-14 16,41 60 12-16,0 0-12 0,-51-57 12 0,-10 7-12 15,61 50 6-15,0 0-6 0,-69-42 7 0,-16 7-7 16,85 35 2-16,0 0-2 0,-83-26 2 0,-5 11-2 0,88 15 0 15,0 0 0-15,-83-4 1 0,-2 13-1 0,85-9 0 16,0 0 0-16,-83 26 0 0,-7 21 0 0,90-47 0 16,0 0 0-16,-76 71 0 0,13 24 0 0,63-95 0 15,0 0 0-15,-53 114 0 0,16 21 0 0,37-135 0 16,0 0 0-16,-23 137 0 0,18-11 0 0,5-126 0 0,0 0 0 16,19 118 0-16,22 1 0 0,-41-119 0 15,0 0 0-15,67 99 0 0,24-16 0 0,-91-83 0 0,0 0 0 16,108 60 1-16,5-21-1 0,-113-39 0 0,0 0 0 15,118 19 1-15,11-16-1 0,-129-3 3 0,0 0-3 16,115-16 4-16,-13-16-4 0,-102 32 6 0,0 0-6 0,81-68 6 16,-17-29-6-16,-64 97 7 0,0 0-7 0,33-112 7 15,-29-15-7-15,-4 127 12 0,0 0-12 0,-23-129 13 16,-23-12-13-16,46 141 14 0,0 0-14 0,-67-141 14 16,-19-5-14-16,86 146 7 0,0 0-7 0,-108-114 7 15,-19 46-7-15,127 68 1 0,0 0-1 0,-140-36 2 16,-4 24-2-16,-1-2-1582 0</inkml:trace>
  <inkml:trace contextRef="#ctx0" brushRef="#br0" timeOffset="88426.39">2739 14810 494 0,'0'0'0'0,"0"0"0"16,0 0 0-16,0 0 22 0,0 0-22 0,0 0 22 0,-21-10-22 15,21 10 69-15,0 0-69 0,-6-4 69 0,-2 1-69 16,8 3 74-16,0 0-74 0,0 0 75 0,-9-9-75 16,9 9 68-16,0 0-68 0,0 0 68 0,-9-3-68 15,9 3 40-15,0 0-40 0,-5-2 41 0,5 2-41 16,0 0 36-16,0 0-36 0,-6-5 37 0,6 5-37 16,0 0 33-16,0 0-33 0,6-12 34 0,-3 1-34 15,-3 11 29-15,0 0-29 0,5-12 30 0,13-2-30 16,-18 14 30-16,0 0-30 0,23-14 30 0,4-1-30 31,-27 15 25-31,0 0-25 0,26-14 26 0,6 5-26 0,-32 9 24 16,0 0-24-16,32-5 25 0,-4 3-25 15,-28 2 19-15,0 0-19 0,21 6 20 16,-10 4-20-16,-11-10 16 0,0 0-16 16,0 10 16-16,-4 1-16 0,4-11 15 0,0 0-15 15,-5 14 16-15,-9 5-16 0,14-19 15 0,0 0-15 0,-18 26 16 16,-10 1-16-16,28-27 11 0,0 0-11 15,-23 30 12-15,5-6-12 0,18-24 9 16,0 0-9-16,-14 19 9 0,2-5-9 0,12-14 11 16,0 0-11-16,-9 9 12 0,4 1-12 15,5-10 14-15,0 0-14 16,-8 10 15-16,3-1-15 0,5-9 15 0,0 0-15 0,-2 9 16 16,-1-1-16-16,3-8 14 0,0 0-14 15,3 9 14-15,3-4-14 0,-6-5 12 16,0 0-12-16,14 4 13 0,3-1-13 0,-17-3 11 15,0 0-11-15,15 5 11 0,2 7-11 0,-17-12 12 0,0 0-12 16,14 18 12-16,4 6-12 0,-18-24 13 16,0 0-13-16,14 26 13 0,-5 0-13 15,-9-26 12 1,0 0-12-16,0 22 12 0,-9-3-12 0,9-19 9 16,0 0-9-16,-19 21 10 0,-22 9-10 0,41-30 9 0,0 0-9 0,-44 27 9 0,-5-8-9 0,49-19 6 0,0 0-6 0,-59 14 6 0,-6-2-6 0,65-12 7 0,0 0-7 0,-63 7 7 0,13-3-7 0,50-4 7 0,0 0-7 0,-40 0 7 0,4-2-7 0,36 2 6 0,0 0-6 15,-26-4 6-15,3-3-6 0,23 7 2 0,0 0-2 0,-14-12 3 0,14-7-3 16,0 19 0-16,0 0 0 0,17-20 1 0,20-5-1 0,0 1-1367 15</inkml:trace>
  <inkml:trace contextRef="#ctx0" brushRef="#br0" timeOffset="88950.16">2684 14466 796 0,'0'0'0'15,"0"0"0"-15,-12-11 0 0,12 11 13 0,0 0-13 0,-20-15 14 16,-6-8-14-16,26 23 15 0,0 0-15 0,-32-19 15 16,0 9-15-16,32 10 11 0,0 0-11 0,-31-4 11 15,-13 8-11-15,44-4 24 0,0 0-24 0,-50 15 25 16,-5 22-25-16,55-37 24 0,0 0-24 0,-49 52 24 16,-2 10-24-16,51-62 46 0,0 0-46 0,-44 67 46 15,3 3-46-15,41-70 50 0,0 0-50 0,-37 85 50 16,5 27-50-1,32-112 61-15,0 0-61 0,-21 114 61 0,12-12-61 0,9-102 63 16,0 0-63-16,4 102 64 0,13-3-64 0,-17-99 52 0,0 0-52 0,32 88 53 0,5-18-53 16,-37-70 47-16,0 0-47 0,50 57 47 0,-1-14-47 15,-49-43 37-15,0 0-37 0,50 33 38 0,-1-12-38 16,-49-21 31-16,0 0-31 0,55 6 32 0,8-7-32 16,-63 1 31-16,0 0-31 0,64-12 31 0,-1-6-31 15,-63 18 33-15,0 0-33 0,62-33 34 0,-7-10-34 16,-55 43 30-16,0 0-30 0,49-60 31 0,2-25-31 15,-51 85 34-15,0 0-34 0,53-90 34 0,-3 9-34 0,-50 81 30 16,0 0-30-16,40-94 31 0,-8-15-31 0,-32 109 31 16,0 0-31-16,19-106 31 0,-12 20-31 0,-7 86 31 15,0 0-31-15,-12-73 31 0,-20 7-31 0,32 66 28 0,0 0-28 16,-46-58 29-16,-10 4-29 0,56 54 24 16,0 0-24-16,-60-42 25 0,-4 11-25 0,64 31 22 0,0 0-22 15,-61-22 22-15,6 10-22 0,55 12 22 0,0 0-22 16,-42-4 22-16,15 11-22 0,27-7 12 0,0 0-12 15,-14 24 12-15,16 25-12 0,-2-49 0 0,0 0 0 16,23 50 0-16,24-5 0 0,3 0-1749 0</inkml:trace>
  <inkml:trace contextRef="#ctx0" brushRef="#br0" timeOffset="90184.22">4541 14810 796 0,'0'0'0'0,"0"0"0"0,0-17 0 16,0 17-1-16,0 0 1 0,-7-17 0 0,1 1 0 16,6 16-11-16,0 0 11 0,0-16-11 0,6 4 11 15,-6 12 18-15,0 0-18 0,3-7 18 0,-3 7-18 16,0 0 69-16,0 0-69 0,4 14 70 0,1 10-70 15,-5-24 89-15,0 0-89 0,5 35 89 0,4 13-89 16,-9-48 92-16,0 0-92 0,5 56 93 0,4 1-93 16,-9-57 71-16,0 0-71 0,9 55 72 0,0-6-72 31,-9-49 59-31,0 0-59 0,9 43 59 0,0-3-59 0,-9-40 53 0,0 0-53 0,3 34 54 0,2-8-54 0,-5-26 50 0,0 0-50 16,6 19 50-16,1-6-50 0,-7-13 45 0,0 0-45 15,1 8 46-15,-1-8-46 0,0 0 46 0,0 0-46 16,0 0 46-16,-5-14-46 0,5 14 40 0,0 0-40 15,-9-24 41-15,1-9-41 0,8 33 40 0,0 0-40 16,-15-41 40-16,-2-11-40 0,17 52 36 0,0 0-36 16,-21-68 37-16,5-27-37 0,16 95 34 0,0 0-34 15,-13-100 35-15,8 1-35 0,5 99 28 0,0 0-28 16,-3-99 28-16,3 6-28 0,0 93 24 0,0 0-24 16,3-80 24-16,2 29-24 0,-5 51 16 15,0 0-16-15,9-33 17 0,4 15-17 16,-13 18 12-1,0 0-12-15,22-5 12 0,7 12-12 0,-29-7 8 16,0 0-8-16,35 21 9 0,6 13-9 0,-41-34 5 0,0 0-5 0,45 47 6 0,8 14-6 0,-53-61 2 0,0 0-2 0,55 62 3 16,-4 2-3-16,-51-64 0 0,0 0 0 0,48 68 1 15,-6 3-1-15,-42-71 0 0,0 0 0 0,37 76 0 0,-7 3 0 16,-30-79 0-16,0 0 0 0,20 73 0 0,-4-18 0 16,-16-55 0-16,0 0 0 0,8 42 1 0,-6-16-1 15,-2-26 1-15,0 0-1 0,-2 15 1 0,-1-4-1 16,3-11 2-16,0 0-2 0,0 0 2 0,-9 5-2 15,9-5 5-15,0 0-5 0,-5-12 6 0,1-16-6 0,4 28 6 16,0 0-6-16,4-41 7 0,1-15-7 16,-5 56 7-16,0 0-7 0,14-64 8 0,0-10-8 0,-14 74 10 15,0 0-10-15,22-69 11 0,4 15-11 0,-26 54 14 16,0 0-14-16,23-40 14 0,5 14-14 0,-28 26 11 16,0 0-11-16,27-14 12 0,-4 13-12 0,-23 1 6 0,0 0-6 15,17 7 7-15,1 8-7 0,-18-15 4 16,0 0-4-16,14 23 4 0,-2 9-4 0,-12-32 2 0,0 0-2 15,7 44 2-15,0 15-2 0,-7-59 1 0,0 0-1 16,9 64 1-16,5 0-1 0,-14-64 0 0,0 0 0 16,20 57 0-16,6-2 0 0,-26-55 0 0,0 0 0 15,30 52 0-15,2-3 0 0,-32-49-1 0,0 0 1 16,41 44 0-16,1-2 0 0,-42-42-1 0,0 0 1 0,46 29 0 16,10-13 0-16,-56-16-1 0,0 0 1 0,52 0 0 15,0-12 0-15,-52 12-15 0,0 0 15 0,38-24-14 16,-12-13 14-16,-26 37-54 0,0 0 54 0,14-43-54 15,-9-2 54-15,2 0-1789 0</inkml:trace>
  <inkml:trace contextRef="#ctx0" brushRef="#br0" timeOffset="90572.25">5774 14936 1110 0,'0'0'0'0,"0"0"0"15,-7-6 0-15,7 6 0 0,0 0 0 0,0 0 1 0,-2-9-1 16,2 9 0-16,0 0 0 0,0 0 0 0,15 3 0 16,-15-3 2-16,0 0-2 0,12 9 2 0,2 1-2 15,-14-10 6-15,0 0-6 0,11 12 6 0,1 2-6 16,-12-14 25-16,0 0-25 0,9 14 26 0,5 2-26 15,-14-16 45-15,0 0-45 0,12 15 46 0,2-4-46 16,-14-11 58-16,0 0-58 0,18 10 58 0,-2 0-58 16,-16-10 51-16,0 0-51 0,18 6 52 0,-1-8-52 15,-17 2 43-15,0 0-43 0,18-10 44 16,0-8-44-16,-18 18 38 0,0 0-38 0,14-26 38 0,-2-14-38 16,-12 40 35-16,0 0-35 15,9-46 35-15,-7-6-35 0,-2 52 28 16,0 0-28-16,-2-49 28 0,-11 15-28 0,13 34 24 15,0 0-24-15,-19-26 24 0,-6 10-24 0,25 16 23 0,0 0-23 0,-28-10 23 0,-18 5-23 0,46 5 18 0,0 0-18 16,-49 0 19-16,5 7-19 0,44-7 13 0,0 0-13 16,-41 19 14-16,-1 14-14 0,42-33 10 0,0 0-10 0,-36 48 10 15,22 13-10-15,14-61 7 0,0 0-7 0,0 62 8 16,23-3-8-16,-23-59 6 0,0 0-6 0,36 50 6 16,18-2-6-16,-54-48 4 0,0 0-4 0,64 44 5 15,10-8-5-15,-74-36 3 0,0 0-3 0,88 28 3 16,18-11-3-16,-106-17 3 0,0 0-3 0,106 5 3 15,-5-14-3-15,-101 9 3 0,0 0-3 0,98-20 4 16,-2-11-4-16,-1-1-1448 0</inkml:trace>
  <inkml:trace contextRef="#ctx0" brushRef="#br0" timeOffset="90823.48">6815 14362 1199 0,'0'0'0'0,"0"0"0"0,-5 14 0 16,5-14 60-16,0 0-60 0,-5 27 61 0,-4 29-61 16,9-56 67-16,0 0-67 0,-9 66 67 0,9 1-67 0,0-67 58 15,0 0-58-15,4 74 59 0,1 4-59 16,-5-78 29-16,0 0-29 0,4 83 30 0,6 11-30 31,-10-94 22-31,0 0-22 0,18 93 22 0,3-10-22 0,-21-83 15 16,0 0-15-16,23 85 15 0,2 3-15 0,-25-88 11 0,0 0-11 0,26 84 11 15,1-15-11-15,-4 0-1235 16</inkml:trace>
  <inkml:trace contextRef="#ctx0" brushRef="#br0" timeOffset="91690">6429 15094 1267 0,'0'0'0'0,"0"0"0"16,0 7 0-16,0-7 40 0,0 0-40 0,0 0 41 15,0 7-41-15,0-7 63 0,0 0-63 0,14-2 64 16,18-3-64-16,-32 5 13 0,0 0-13 0,40-7 13 16,15-2-13-16,-55 9 12 0,0 0-12 0,67-12 12 15,6-7-12-15,-73 19 15 0,0 0-15 0,72-31 16 16,9-11-16-16,-81 42 15 0,0 0-15 0,81-53 16 0,-3-13-16 31,-78 66 17-31,0 0-17 16,76-64 17-16,-13 14-17 0,-63 50 17 0,0 0-17 0,43-40 17 0,-17 12-17 15,-26 28 18-15,0 0-18 0,13-17 19 0,-12 8-19 16,-1 9 16-16,0 0-16 0,0 0 16 0,4-7-16 0,-4 7 14 0,0 0-14 0,-14 11 14 0,-22 15-14 16,36-26 12-16,0 0-12 0,-37 33 13 0,11 1-13 15,26-34 11-15,0 0-11 0,-14 45 11 0,5 23-11 16,9-68 13-16,0 0-13 0,3 72 14 0,8-6-14 0,-11-66 18 16,0 0-18-16,18 54 19 0,5-9-19 0,-23-45 25 15,0 0-25-15,26 36 26 0,9-6-26 0,-35-30 34 16,0 0-34-16,34 20 34 0,1-9-34 0,-35-11 38 0,0 0-38 15,41 0 38-15,1-11-38 0,-42 11 33 0,0 0-33 16,44-17 34-16,0-5-34 0,-44 22 27 0,0 0-27 16,37-28 28-16,-15-5-28 15,-22 33 21-15,0 0-21 0,16-35 21 0,-9 1-21 0,-7 34 16 16,0 0-16-16,5-26 17 0,-5 9-17 0,0 17 13 16,0 0-13-16,-4-9 14 0,4 9-14 0,0 0 10 0,0 0-10 15,-5-2 11-15,5 2-11 0,0 0 9 0,0 0-9 16,0 21 10-16,4 8-10 0,-4-29 7 15,0 0-7-15,10 31 8 0,11-1-8 0,-21-30 6 0,0 0-6 0,25 26 6 16,0-2-6-16,-25-24 5 0,0 0-5 0,28 21 5 16,4-6-5-16,-32-15 5 0,0 0-5 0,30 9 5 15,3-7-5-15,-33-2 4 0,0 0-4 0,36-4 4 16,-5-4-4-16,-31 8 3 0,0 0-3 0,32-14 4 0,-5-2-4 16,-27 16 5-16,0 0-5 0,26-17 5 0,-3-2-5 15,-23 19 2-15,0 0-2 0,16-21 3 16,-4 0-3-16,-12 21 1 0,0 0-1 0,6-17 1 15,-3 7-1-15,-3 10 0 0,0 0 0 0,0-7 0 0,0 7 0 16,0 0-1-16,0 0 1 0,0 0 0 0,0 0 0 16,0 0-2-16,0 0 2 0,-3 8-2 0,-3 5 2 15,6-13-4-15,0 0 4 0,-10 19-4 0,1 7 4 16,9-26-5-16,0 0 5 0,-4 26-4 16,4-2 4-16,0-24-4 0,0 0 4 15,9 24-4-15,11 0 4 0,-20-24-4 16,0 0 4-16,24 21-3 0,8-9 3 0,-32-12-1 0,0 0 1 0,34 7 0 0,4-7 0 0,-38 0 0 15,0 0 0-15,37-9 1 0,-5-8-1 0,-32 17 2 0,0 0-2 16,27-21 3-16,-8-1-3 0,-19 22 5 0,0 0-5 16,12-24 6-16,-15-2-6 0,3 26 5 0,0 0-5 15,-11-26 6-15,-6 3-6 0,17 23 4 0,0 0-4 16,-30-19 4-16,-7 2-4 0,37 17 5 0,0 0-5 0,-41-12 6 16,4 5-6-16,37 7 6 15,0 0-6-15,-27-2 6 0,10 4-6 16,17-2 2-16,0 0-2 0,-13 1 2 0,13-1-2 0,0 0 0 0,0 0 0 0,0 0 0 15,16 4 0-15,-2-1-1760 16</inkml:trace>
  <inkml:trace contextRef="#ctx0" brushRef="#br0" timeOffset="92614.36">8688 14313 729 0,'0'0'0'0,"9"-5"0"0,7-9 0 0,-16 14 30 0,0 0-30 15,23-13 31-15,1 0-31 0,-24 13 77 0,0 0-77 16,25-8 77-16,0 4-77 0,-25 4 102 0,0 0-102 0,23 4 103 16,-9 6-103-16,-14-10 79 0,0 0-79 0,14 19 80 15,0 14-80-15,-14-33 48 0,0 0-48 16,14 50 49-16,-2 25-49 0,-12-75 66 0,0 0-66 15,13 79 67-15,1-4-67 0,-14-75 64 0,0 0-64 0,10 71 64 16,-1-4-64 0,-9-67 56-16,0 0-56 0,4 66 57 0,-9 5-57 0,5-71 43 0,0 0-43 15,-4 60 43-15,4-23-43 0,0-37 35 0,0 0-35 0,0 22 35 16,-9-8-35-16,9-14 33 0,0 0-33 0,-9 9 33 16,-5-6-33-16,14-3 29 0,0 0-29 0,-23-3 29 15,-14-9-29-15,37 12 24 0,0 0-24 0,-40-21 25 16,1-7-25-16,39 28 21 0,0 0-21 0,-34-27 22 0,3 2-22 15,31 25 19-15,0 0-19 0,-27-19 20 0,4 9-20 16,23 10 16-16,0 0-16 0,-18-4 16 16,1 8-16-16,17-4 14 0,0 0-14 15,-18 10 14-15,-1 13-14 0,19-23 12 0,0 0-12 0,-13 34 12 16,8 11-12-16,5-45 9 0,0 0-9 0,9 45 10 0,14-5-10 0,-23-40 5 16,0 0-5-16,28 31 5 0,13-6-5 0,-41-25 2 15,0 0-2-15,53 15 2 0,15-6-2 0,-68-9 1 16,0 0-1-16,76 3 1 0,2-6-1 0,-78 3 0 0,0 0 0 15,76-12 1-15,-7-9-1 0,-69 21 0 16,0 0 0-16,63-26 1 0,1-3-1 0,-64 29 0 0,0 0 0 16,56-39 1-16,-10-4-1 0,-46 43 0 0,0 0 0 15,37-47 1-15,-16 2-1 0,-21 45 0 0,0 0 0 16,14-34 1-16,-14 17-1 0,0 17 0 0,0 0 0 16,-8-7 1-16,-10 5-1 0,18 2 0 0,0 0 0 0,-28 9 0 15,-13 13 0-15,41-22 0 0,0 0 0 0,-40 28 0 16,10-2 0-16,30-26 0 0,0 0 0 0,-23 33 0 15,3 10 0-15,20-43 0 0,0 0 0 0,-12 40 0 16,7-11 0-16,5-29 0 0,0 0 0 0,8 28 0 16,15 3 0-16,-23-31 0 0,0 0 0 0,32 28 0 15,14-8 0-15,-46-20 0 0,0 0 0 0,55 14 0 16,3-5 0-16,-58-9 0 0,0 0 0 0,53 0 0 16,-13-11 0-16,-40 11 0 0,0 0 0 0,34-15 0 15,-8-2 0-15,-26 17 0 0,0 0 0 0,13-23 1 16,-13-3-1-16,0 26 1 0,0 0-1 0,-9-31 1 0,-17-2-1 15,26 33 1-15,0 0-1 0,-32-33 2 0,-12-1-2 16,44 34 1-16,0 0-1 0,-43-35 2 0,3 2-2 16,40 33 2-16,0 0-2 0,-36-28 3 0,8 2-3 15,28 26 1-15,0 0-1 0,-12-20 2 0,21 4-2 16,-1 1-1689-16</inkml:trace>
  <inkml:trace contextRef="#ctx0" brushRef="#br0" timeOffset="93862.12">9817 14057 1031 0,'0'0'0'0,"0"0"0"15,6 16 0-15,-6-16 36 0,0 0-36 0,3 14 36 16,-3-4-36-16,0-10 59 0,0 0-59 0,0 21 60 16,0 15-60-16,0-36 91 0,0 0-91 0,0 45 91 15,2 9-91-15,-2-54 55 0,0 0-55 0,9 64 56 16,5 21-56-16,-14-85 32 0,0 0-32 0,21 91 32 16,2 1-32-16,-23-92 53 0,0 0-53 0,26 99 54 15,-3 3-54-15,-23-102 54 0,0 0-54 16,27 100 54-16,-4-13-54 0,-23-87 45 0,0 0-45 0,26 67 46 15,6-20-46-15,-32-47 40 0,0 0-40 0,34 31 41 16,-3-14-41-16,-31-17 36 0,0 0-36 0,36 4 37 0,4-9-37 16,-40 5 26-16,0 0-26 0,41-12 26 0,-4-7-26 15,-37 19 18-15,0 0-18 0,39-28 18 0,-2-8-18 16,-37 36 12-16,0 0-12 0,35-42 13 0,-3-8-13 16,-32 50 5-16,0 0-5 0,32-52 5 0,-1 0-5 0,-31 52 1 15,0 0-1-15,29-42 2 0,-8 17-2 0,-21 25 0 16,0 0 0-16,14-13 0 0,-14 13 0 0,0 0 0 15,0 0 0-15,0 0 0 0,-18 6 0 0,18-6-2 16,0 0 2-16,-28 17-1 0,-11 19 1 16,39-36-4-16,0 0 4 0,-37 44-3 0,-4 2 3 0,41-46-4 0,0 0 4 15,-37 47-3-15,11-6 3 0,26-41-4 0,0 0 4 16,-23 33-3-16,9-5 3 0,14-28 0 0,0 0 0 16,-4 29 0-16,13 8 0 0,-9-37 0 0,0 0 0 15,20 33 1-15,10-6-1 0,-30-27 3 0,0 0-3 0,37 21 4 16,7-5-4-16,-44-16 9 0,0 0-9 0,46 7 10 15,5-7-10-15,-51 0 14 0,0 0-14 0,49-9 15 16,-5-8-15-16,-44 17 16 0,0 0-16 0,32-23 16 16,-19-1-16-16,-13 24 11 0,0 0-11 0,0-28 11 15,-22 1-11-15,22 27 8 0,0 0-8 0,-28-28 9 16,-7 0-9-16,35 28 6 0,0 0-6 0,-37-26 7 16,-4 5-7-16,41 21 1 0,0 0-1 0,-32-17 2 15,8 5-2-15,24 12 0 0,0 0 0 0,-16-9 0 16,7 4 0-16,9 5-1 0,0 0 1 0,0 0 0 15,9-5 0-15,-9 5-1 0,0 0 1 0,17-3-1 0,15-1 1 16,-32 4-2-16,0 0 2 0,46-3-2 0,12-1 2 16,-58 4-3-16,0 0 3 0,69-5-3 0,2-4 3 15,-71 9-4-15,0 0 4 0,70-12-3 0,4-2 3 16,-74 14-5-16,0 0 5 0,75-22-4 0,0-9 4 16,-75 31-4-16,0 0 4 0,69-35-4 0,-10 4 4 15,-59 31-4-15,0 0 4 0,40-24-3 0,-13 1 3 0,-27 23-3 16,0 0 3-16,14-19-3 0,-18 4 3 0,4 15-2 15,0 0 2-15,-10-12-2 0,-17 3 2 0,27 9-2 16,0 0 2-16,-35-2-1 0,-8 9 1 0,43-7-1 16,0 0 1-16,-49 14-1 0,0 5 1 0,49-19-1 15,0 0 1-15,-44 21 0 0,15-2 0 0,29-19-1 0,0 0 1 16,-26 19 0-16,6 10 0 0,20-29-1 0,0 0 1 16,-15 35 0-16,13 1 0 0,2-36-1 0,0 0 1 0,10 36-1 15,12-3 1-15,-22-33-1 0,0 0 1 0,28 28-1 16,16-9 1-16,-44-19-1 0,0 0 1 0,51 14-1 15,6-5 1-15,-57-9-1 0,0 0 1 0,60 1 0 16,-6-8 0-16,-54 7 0 0,0 0 0 0,46-17 0 16,-16-14 0-16,-30 31 0 0,0 0 0 0,23-38 0 15,-11-5 0-15,-12 43 0 0,0 0 0 0,6-40 0 16,-6 9 0-16,0 31 1 0,0 0-1 0,-4-23 1 16,-1 11-1-16,5 12 2 0,0 0-2 0,-5-9 3 15,5 9-3-15,0 0 3 0,0 0-3 0,0 0 4 16,-7-3-4-16,7 3 4 0,0 0-4 0,-2 14 5 15,-7 26-5-15,9-40 5 0,0 0-5 0,-5 55 6 0,3 14-6 16,2-69 5-16,0 0-5 0,2 73 5 0,3-2-5 16,-5-71 5-16,0 0-5 0,9 79 5 0,1 22-5 15,-10-101 4-15,0 0-4 0,13 102 5 0,-4 0-5 16,-9-102 6-16,0 0-6 0,0 102 6 0,-6 7-6 16,6-109 6-16,0 0-6 0,-17 101 7 0,-15-15-7 0,32-86 7 15,0 0-7-15,-41 69 7 0,-17-19-7 16,58-50 10-16,0 0-10 0,-67 33 10 0,3-12-10 0,64-21 10 15,0 0-10-15,-63 9 11 0,5-14-11 0,58 5 7 16,0 0-7-16,-59-19 7 0,5-13-7 0,54 32 4 16,0 0-4-16,-55-48 5 0,6-18-5 0,49 66 0 0,0 0 0 15,-41-71 0-15,18 4 0 0,0-6-1726 16</inkml:trace>
  <inkml:trace contextRef="#ctx0" brushRef="#br0" timeOffset="94613.04">11377 14632 953 0,'0'0'0'0,"0"0"0"0,0 0 0 0,0 0 4 15,0 0-4-15,0 0 5 0,0 0-5 0,0 0 6 16,0 0-6-16,4 12 7 0,-4 0-7 0,0-12 55 0,0 0-55 16,3 24 56-16,3 13-56 0,-6-37 77 0,0 0-77 15,5 43 77-15,7 2-77 0,-12-45 73 0,0 0-73 16,16 50 73-16,7 4-73 0,-23-54 56 0,0 0-56 15,30 50 57-15,5-7-57 0,-35-43 59 0,0 0-59 16,38 33 60-16,-1-9-60 0,-37-24 49 0,0 0-49 16,40 14 50-16,1-10-50 15,-41-4 42-15,0 0-42 0,39-9 42 0,-2-12-42 16,-37 21 40-16,0 0-40 0,31-29 41 0,-8-11-41 0,-23 40 37 0,0 0-37 16,22-47 37-16,-8-5-37 0,-14 52 31 0,0 0-31 0,14-48 32 15,-11 12-32-15,-3 36 24 0,0 0-24 0,2-28 24 16,-4 5-24-16,2 23 18 0,0 0-18 0,0-15 19 15,0 6-19-15,0 9 15 0,0 0-15 0,0 0 15 16,0 0-15-16,0 0 11 0,0 0-11 0,0 0 11 16,0 9-11-16,0-9 8 0,0 0-8 0,-7 27 9 15,0 24-9-15,7-51 6 0,0 0-6 0,-3 64 7 0,3 8-7 16,0-72 5-16,0 0-5 0,8 75 5 0,1-3-5 16,-9-72 6-16,0 0-6 0,11 84 7 0,-2 21-7 15,-9-105 9-15,0 0-9 0,3 109 10 0,-10-7-10 16,7-102 13-16,0 0-13 0,-16 99 13 0,-14 6-13 15,30-105 19-15,0 0-19 0,-42 96 19 0,-20-20-19 16,62-76 21-16,0 0-21 0,-74 57 22 0,-11-16-22 0,85-41 16 16,0 0-16-16,-95 28 16 0,-4-14-16 0,99-14 4 0,0 0-4 15,-109-10 4-15,-8-30-4 0,-4-2-1722 16</inkml:trace>
  <inkml:trace contextRef="#ctx0" brushRef="#br0" timeOffset="166298.9">2739 16061 763 0,'0'0'0'15,"0"0"0"-15,0 0 0 0,0 0 24 0,0 0-24 16,0 0 25-16,0 0-25 0,0 0 62 0,0 0-62 16,0 0 62-16,5 21-62 0,-5-21 56 0,0 0-56 15,-5 9 57-15,0 3-57 0,5-12 42 0,0 0-42 16,-13 28 43-16,-6 17-43 0,19-45 25 0,0 0-25 15,-27 50 26-15,4-5-26 0,23-45 17 0,0 0-17 0,-17 40 17 16,-1-9-17-16,18-31 17 0,0 0-17 16,-14 26 18-16,2-4-18 0,12-22 18 0,0 0-18 15,-11 19 19-15,2-5-19 16,9-14 18-16,0 0-18 0,-9 12 18 0,4-1-18 0,5-11 18 16,0 0-18-16,-7 10 18 0,5 0-18 0,2-10 17 0,0 0-17 0,-3 9 17 0,-3 0-17 15,6-9 19-15,0 0-19 0,0 5 19 0,0 2-19 16,0-7 18-16,0 0-18 0,0 0 19 0,6 8-19 15,-6-8 20-15,0 0-20 0,0 0 20 0,14 2-20 16,-14-2 21-16,0 0-21 0,12-2 21 0,8 1-21 16,-20 1 22-1,0 0-22-15,23-2 22 0,0-2-22 0,-23 4 12 16,0 0-12-16,24-1 13 0,-1 1-13 0,-23 0 11 0,0 0-11 0,20 0 11 0,-3-2-11 0,-17 2 9 16,0 0-9-16,14 0 10 0,-1 7-10 0,-13-7 7 15,0 0-7-15,9 9 8 0,-4 1-8 0,-5-10 6 16,0 0-6-16,0 10 6 0,-4 1-6 0,3-1-1209 0</inkml:trace>
  <inkml:trace contextRef="#ctx0" brushRef="#br0" timeOffset="166620.93">2829 16236 651 0,'0'0'0'0,"0"0"0"15,0-10 0-15,0 10 12 0,0 0-12 16,-4-11 12-16,4 3-12 0,0 8 15 0,0 0-15 0,0 0 15 16,9-9-15-16,-9 9 12 0,0 0-12 0,0 0 13 15,5 16-13-15,-5-16 14 0,0 0-14 0,0 24 14 16,-1 12-14-16,1-36 17 0,0 0-17 0,-4 43 18 16,1 2-18-16,3-45 35 0,0 0-35 0,-2 44 36 15,-3-6-36-15,5-38 46 0,0 0-46 0,-7 38 47 16,7 2-47-1,0-40 45-15,0 0-45 0,0 43 46 0,0-3-46 16,0-40 51-16,0 0-51 16,0 36 51-16,3-3-51 0,-3-33 43 15,0 0-43-15,4 29 43 0,1-3-43 0,0 2-867 16</inkml:trace>
  <inkml:trace contextRef="#ctx0" brushRef="#br0" timeOffset="167111.37">2513 16013 740 0,'0'0'0'16,"-5"3"0"-16,-13 6 0 0,18-9 5 0,0 0-5 15,-21 10 6-15,10-1-6 0,11-9 14 0,0 0-14 16,-17 23 15-16,-15 27-15 0,32-50 14 0,0 0-14 15,-30 65 15-15,10 8-15 0,20-73 56 0,0 0-56 0,-12 76 56 16,7-3-56-16,5-73 66 0,0 0-66 0,0 76 67 16,9 5-67-1,-9-81 56-15,0 0-56 0,17 85 57 0,10-3-57 16,-27-82 51-16,0 0-51 0,33 74 52 0,11-13-52 16,-44-61 52-16,0 0-52 0,50 53 53 0,8-4-53 0,-58-49 46 0,0 0-46 0,55 41 46 0,-1-3-46 15,-54-38 40-15,0 0-40 0,55 30 41 0,-5-15-41 16,-50-15 33-16,0 0-33 0,53 2 34 0,1-12-34 15,-54 10 35-15,0 0-35 0,58-23 36 0,-3-10-36 16,-55 33 43-16,0 0-43 0,50-40 43 0,-1-1-43 16,-49 41 45-16,0 0-45 0,42-54 46 0,-3-13-46 15,-39 67 40-15,0 0-40 0,28-76 41 0,-1-11-41 0,-27 87 34 16,0 0-34-16,14-92 35 0,-9 2-35 16,-5 90 30-16,0 0-30 0,-10-95 31 0,-11-3-31 15,21 98 25-15,0 0-25 0,-38-85 25 0,-14 22-25 16,52 63 26-1,0 0-26-15,-64-45 27 0,-14 14-27 16,78 31 25-16,0 0-25 0,-77-17 26 0,1 14-26 16,76 3 16-16,0 0-16 0,-67 8 16 0,12 8-16 0,55-16 10 0,0 0-10 0,-46 40 10 0,14 31-10 0,32-71 0 0,0 0 0 15,-17 72 0-15,22-6 0 0,0 0-1650 0</inkml:trace>
  <inkml:trace contextRef="#ctx0" brushRef="#br0" timeOffset="169416.34">5351 16560 729 0,'0'0'0'0,"0"0"0"0,0 0 0 16,0 0 39-16,0 0-39 0,0 0 40 0,0 0-40 15,0 0 85-15,0 0-85 0,0 0 86 0,17 0-86 0,-17 0 97 16,0 0-97-16,13 0 98 0,6 1-98 0,-19-1 54 15,0 0-54-15,21 4 54 0,2-1-54 16,-23-3 40-16,0 0-40 0,23 2 41 0,-9-2-41 16,-14 0 33-16,0 0-33 0,14-2 33 0,-1 2-33 15,-13 0 26-15,0 0-26 0,10 0 26 0,-1-1-26 0,-9 1 20 16,0 0-20-16,9-2 20 0,-9 2-20 0,0 0 18 16,0 0-18-16,9-2 18 0,-9 2-18 0,0 0 13 15,0 0-13-15,0 0 14 0,0 0-14 0,0 0-1128 0</inkml:trace>
  <inkml:trace contextRef="#ctx0" brushRef="#br0" timeOffset="173947.97">5079 16338 807 0,'0'0'0'0,"0"0"0"0,0 0 0 15,0 0 13-15,0 0-13 0,0 0 14 0,23-22-14 16,-23 22 24-16,0 0-24 0,19-23 25 0,6-6-25 16,-25 29 32-16,0 0-32 0,23-33 33 0,5-5-33 15,-28 38 28-15,0 0-28 0,30-36 29 0,-2 4-29 16,-28 32 21-16,0 0-21 0,29-29 22 0,-3 0-22 16,-26 29 15-16,0 0-15 0,21-28 16 0,-1 4-16 15,-20 24 13-15,0 0-13 0,17-23 13 0,-4-1-13 16,-13 24 21-16,0 0-21 0,10-19 21 0,-10 8-21 0,0 11 38 15,0 0-38-15,-9-8 39 0,-1 1-39 0,10 7 45 16,0 0-45-16,-25-5 45 0,-8 1-45 0,33 4 51 16,0 0-51-16,-46 2 52 0,-7 7-52 15,53-9 62-15,0 0-62 0,-55 19 63 16,-7 8-63-16,62-27 59 0,0 0-59 0,-60 35 60 0,2 8-60 0,58-43 61 16,0 0-61-16,-51 59 62 0,7 21-62 15,44-80 55-15,0 0-55 16,-35 84 56-16,17-4-56 0,18-80 48 0,0 0-48 15,3 69 49-15,19-12-49 0,-22-57 41 16,0 0-41-16,31 51 41 0,6-1-41 16,-37-50 31-16,0 0-31 0,41 41 32 0,1-11-32 15,-42-30 28-15,0 0-28 0,48 17 28 0,-2-14-28 16,-46-3 23-16,0 0-23 0,40-10 24 0,-11-14-24 16,-29 24 18-16,0 0-18 0,21-28 19 0,-16 2-19 15,-5 26 21-15,0 0-21 16,-5-22 22-16,-9 1-22 0,14 21 20 15,0 0-20-15,-21-16 20 0,-8 9-20 0,29 7 21 0,0 0-21 16,-35 2 22-16,-11 7-22 0,46-9 18 0,0 0-18 0,-55 19 18 0,-1 10-18 0,56-29 17 0,0 0-17 0,-48 37 17 0,10 2-17 0,38-39 12 0,0 0-12 0,-27 47 13 0,13 5-13 16,14-52 5-16,0 0-5 0,0 52 6 0,18-10-6 15,-18-42 2-15,0 0-2 0,31 34 2 0,10-1-2 16,-41-33 0-16,0 0 0 0,49 28 1 0,11-4-1 16,-60-24 1-16,0 0-1 0,74 19 1 0,6-2-1 15,-80-17 0-15,0 0 0 0,85 18 1 0,-1 1-1 16,-84-19-1-16,0 0 1 0,81 15 0 15,-17-4 0-15,-64-11-7 0,0 0 7 0,49 0-7 0,-12-14 7 16,-1 0-1817-16</inkml:trace>
  <inkml:trace contextRef="#ctx0" brushRef="#br0" timeOffset="174200.92">5485 16615 1435 0,'0'0'0'16,"0"-7"0"-16,-7-10 0 0,7 17 35 0,0 0-35 15,-2-19 35-15,2 5-35 0,0 14 46 0,0 0-46 16,5-9 46-16,1 8-46 0,-6 1 42 0,0 0-42 15,8 5 42-15,5 9-42 0,-13-14 18 0,0 0-18 0,17 26 19 16,15 15-19-16,-32-41 13 0,0 0-13 16,46 45 14-16,12 2-14 0,-58-47 13 0,0 0-13 0,66 45 13 15,13-4-13-15,-79-41 10 0,0 0-10 16,81 35 10-16,2-9-10 16,-83-26 9-16,0 0-9 0,88 17 10 0,-1-6-10 0,-87-11 7 15,0 0-7-15,74 7 8 0,-12-7-8 16,-62 0 3-16,0 0-3 0,44-6 3 15,-12-6-3-15,-32 12-1 0,0 0 1 0,19-19 0 0,-15-8 0 16,-3-1-1313-16</inkml:trace>
  <inkml:trace contextRef="#ctx0" brushRef="#br0" timeOffset="174316.14">6168 16601 1143 0,'0'0'0'15,"-14"-1"0"-15,-34-5 0 0,48 6 8 0,0 0-8 0,-63 4 8 0,-6 15-8 16,69-19 15-16,0 0-15 0,-69 33 15 0,2 13-15 16,67-46 6-16,0 0-6 0,-64 54 7 0,11 8-7 15,53-62 22-15,0 0-22 0,-40 77 22 0,11 16-22 0,29-93 42 16,0 0-42-16,-14 107 43 0,14 9-43 15,0-116 42-15,0 0-42 0,16 114 43 0,16 1-43 16,-2-3-1002-16</inkml:trace>
  <inkml:trace contextRef="#ctx0" brushRef="#br0" timeOffset="174692.93">6480 16416 1547 0,'0'0'0'0,"0"0"0"0,-9 7 0 16,9-7 24-16,0 0-24 0,-5 9 25 15,5-1-25-15,0-8 53 0,0 0-53 0,-5 23 54 0,1 20-54 16,4-43 43-16,0 0-43 0,-5 68 44 0,1 25-44 16,4-93 24-16,0 0-24 0,4 95 24 0,7-5-24 15,-11-90 18-15,0 0-18 0,17 90 19 0,4 5-19 32,-21-95 24-32,0 0-24 0,29 94 24 0,2-15-24 0,-31-79 24 15,0 0-24-15,32 66 25 0,-2-12-25 16,-30-54 20-16,0 0-20 0,23 41 20 0,-5-11-20 15,-18-30 13-15,0 0-13 0,7 17 13 0,-4-8-13 16,-3-1-1469-16</inkml:trace>
  <inkml:trace contextRef="#ctx0" brushRef="#br0" timeOffset="175048.96">6307 16437 1401 0,'0'0'0'0,"0"0"0"0,2 7 0 0,-2-7 25 0,0 0-25 16,12 3 25-16,8-3-25 0,-20 0 53 0,0 0-53 15,35-1 54-15,14 2-54 0,-49-1 11 0,0 0-11 16,60 7 11-16,20 9-11 0,-80-16 11 0,0 0-11 16,78 19 12-16,-3 7-12 0,-75-26 11 0,0 0-11 15,64 38 12-15,-13 15-12 0,-51-53 14 0,0 0-14 0,41 59 14 16,-11-2-14-16,-30-57 22 0,0 0-22 16,17 44 23-16,-10-20-23 0,-7-24 29 0,0 0-29 15,-14 22 30-15,-23 8-30 0,37-30 31 16,0 0-31-16,-54 24 32 0,-8-14-32 0,62-10 24 15,0 0-24-15,-58 6 25 0,3-5-25 0,55-1 19 16,0 0-19-16,-43 0 20 0,17-1-20 16,26 1 19-16,0 0-19 15,-5-2 20-15,15 0-20 0,-10 2 18 0,0 0-18 16,32-2 19-16,21-3-19 0,-53 5 17 16,0 0-17-16,60-10 18 0,11-2-18 0,-71 12 3 15,0 0-3-15,83-16 4 0,12-6-4 16,-2-1-1461-16</inkml:trace>
  <inkml:trace contextRef="#ctx0" brushRef="#br0" timeOffset="175801.73">7357 16594 1390 0,'0'0'0'0,"0"0"0"0,-19 0 0 0,19 0 38 0,0 0-38 0,-14 2 39 0,1 2-39 0,13-4 38 16,0 0-38-16,-14 8 38 0,-3 8-38 0,17-16 72 0,0 0-72 15,-15 12 72-15,7-7-72 0,8-5 52 0,0 0-52 16,0 0 52-16,-6 14-52 0,6-14 45 0,0 0-45 16,6 14 45-16,17 5-45 0,-23-19 41 0,0 0-41 15,35 12 41-15,11-10-41 0,-46-2 34 0,0 0-34 16,60-9 34-16,7-7-34 15,-67 16 32-15,0 0-32 0,67-22 33 0,-9-9-33 0,-58 31 24 0,0 0-24 16,50-33 24-16,-17 5-24 0,-33 28 17 0,0 0-17 16,21-26 17-16,-19 2-17 0,-2 24 12 0,0 0-12 0,-7-22 12 15,-14 2-12-15,21 20 8 0,0 0-8 0,-36-15 9 16,-11 6-9-16,47 9 4 0,0 0-4 0,-53-3 5 16,-7 6-5-16,60-3 3 0,0 0-3 0,-58 7 3 15,8 5-3-15,50-12 2 0,0 0-2 0,-40 16 2 16,8-1-2-16,32-15 2 0,0 0-2 0,-23 30 3 15,5 18-3-15,18-48 3 0,0 0-3 0,-7 56 4 16,14 1-4-16,-7-57 5 0,0 0-5 0,20 52 6 16,19-4-6-16,-39-48 5 0,0 0-5 0,49 42 5 15,20-4-5-15,-69-38 6 0,0 0-6 0,72 33 7 0,0-7-7 16,-72-26 7-16,0 0-7 0,76 17 7 0,-2-8-7 16,-74-9 9-16,0 0-9 0,73 1 9 0,3-4-9 15,-76 3 7-15,0 0-7 0,69-11 8 0,-8-8-8 16,-61 19 9-16,0 0-9 0,46-24 9 0,-14-5-9 0,-32 29 6 15,0 0-6-15,21-37 7 0,-12-6-7 0,-9 43 5 16,0 0-5-16,0-43 5 0,-16 5-5 0,16 38 3 0,0 0-3 16,-23-30 3-16,-5 13-3 0,28 17 2 0,0 0-2 15,-32-7 3-15,9 9-3 0,23-2 2 16,0 0-2-16,-25 9 2 0,3 8-2 16,22-17 2-16,0 0-2 0,-15 26 3 0,12 7-3 15,3-33 3-15,0 0-3 0,12 36 3 16,24-1-3-16,-36-35 4 0,0 0-4 0,45 27 4 0,10-2-4 0,-55-25 4 0,0 0-4 15,72 17 5-15,22-8-5 0,-94-9 6 0,0 0-6 16,95 1 7-16,1-8-7 0,-96 7 7 0,0 0-7 16,95-19 7-16,-5-10-7 0,-90 29 7 0,0 0-7 0,85-49 8 15,-2-20-8-15,-83 69 7 0,0 0-7 0,72-79 8 16,-14 2-8-16,-58 77 8 0,0 0-8 0,44-77 8 16,-21-15-8-16,-23 92 3 0,0 0-3 0,9-92 4 15,-16 9-4-15,7 83 0 0,0 0 0 0,-25-69 1 16,-14 24-1-16,39 45 0 0,0 0 0 0,-47-28 0 15,-3 14 0-15,50 14-1 0,0 0 1 0,-44-1-1 16,16 8 1-16,28-7-3 0,0 0 3 0,-21 29-3 0,1 32 3 16,20-61-4-16,0 0 4 0,-7 74-4 0,20 6 4 15,-13-80-3-15,0 0 3 0,28 79-3 0,13-6 3 16,-41-73-2-16,0 0 2 0,45 79-1 0,3 22 1 16,-48-101-1-16,0 0 1 0,46 97 0 0,-9-9 0 15,-37-88 0-15,0 0 0 0,27 81 0 0,-13-3 0 16,-14-78 0-16,0 0 0 0,7 66 0 0,-14-21 0 15,1 0-1793-15</inkml:trace>
  <inkml:trace contextRef="#ctx0" brushRef="#br0" timeOffset="176358.59">8612 16802 1491 0,'0'0'0'0,"0"0"0"0,9-7 0 0,-9 7 19 0,0 0-19 15,17-14 20-15,8-7-20 0,-25 21 21 0,0 0-21 16,41-22 21-16,15 3-21 0,-56 19 22 0,0 0-22 15,69-14 22-15,3 5-22 0,-72 9 21 0,0 0-21 16,76-6 21-16,-3-1-21 0,-73 7 19 0,0 0-19 16,72-11 20-16,6-3-20 15,-78 14 26-15,0 0-26 0,70-17 27 16,-10-4-27-16,-60 21 22 0,0 0-22 0,50-20 23 0,-15 2-23 0,-35 18 20 0,0 0-20 0,28-12 20 16,-10 5-20-16,-18 7 19 0,0 0-19 0,5-5 19 15,-5 5-19-15,0 0 15 0,0 0-15 0,-9 0 16 16,-1 3-16-16,10-3 13 0,0 0-13 0,-13 7 14 15,-8 7-14-15,21-14 12 0,0 0-12 0,-16 19 12 0,0 5-12 16,16-24 10-16,0 0-10 0,-7 30 11 16,7 5-11-16,0-35 11 0,0 0-11 0,9 31 12 0,7-9-12 15,-16-22 12-15,0 0-12 0,27 14 13 0,1-11-13 16,-28-3 17-16,0 0-17 0,33-3 18 0,6-7-18 16,-39 10 20-16,0 0-20 0,41-18 20 0,-2-2-20 15,-39 20 22-15,0 0-22 0,33-30 22 0,-8-4-22 16,-25 34 22-16,0 0-22 0,10-33 23 0,-11 7-23 15,1 26 11-15,0 0-11 0,-18-19 11 0,-12 8-11 16,30 11 7-16,0 0-7 0,-37-3 7 0,-9 3-7 0,46 0 1 16,0 0-1-16,-49 5 1 0,-6 7-1 0,55-12 0 15,0 0 0-15,-50 23 0 0,6 15 0 0,44-38-2 16,0 0 2-16,-31 41-1 0,16-4 1 0,15-37-1 16,0 0 1-16,2 34 0 0,16 8 0 0,-18-42 0 0,0 0 0 15,35 38 0-15,9-7 0 0,-44-31 0 16,0 0 0-16,57 22 0 0,13-9 0 15,-70-13 0-15,0 0 0 0,82 3 1 0,13-6-1 0,-95 3-1 16,0 0 1-16,100-11 0 0,3-8 0 0,-103 19-7 16,0 0 7-16,99-33-6 0,-4-15 6 15,-3-1-1597-15</inkml:trace>
  <inkml:trace contextRef="#ctx0" brushRef="#br0" timeOffset="176778.2">10324 15855 1401 0,'0'0'0'0,"-6"9"0"16,-2 14 0-16,8-23 49 0,0 0-49 0,-9 31 49 0,0 7-49 15,9-38 70-15,0 0-70 0,2 45 71 0,10 15-71 16,-12-60 73-16,0 0-73 0,18 76 74 0,5 16-74 16,-23-92 39-16,0 0-39 0,19 88 40 0,2-6-40 15,-21-82 33 1,0 0-33-16,14 76 34 0,1-5-34 0,-15-71 30 0,0 0-30 15,7 57 30-15,-6-26-30 0,-1-31 27 16,0 0-27-16,-1 19 28 0,-3-7-28 0,4-12 21 16,0 0-21-16,-19 4 22 0,-17-9-22 0,36 5 19 15,0 0-19-15,-44-19 19 0,-2-16-19 16,46 35 16-16,0 0-16 0,-46-40 16 0,-1 4-16 0,47 36 11 16,0 0-11-16,-37-28 12 0,5 9-12 15,32 19 9-15,0 0-9 0,-23-9 9 0,5 6-9 0,18 3 7 16,0 0-7-16,-17 5 7 0,-3 7-7 0,20-12 5 0,0 0-5 0,-23 18 6 0,0 2-6 0,23-20 4 0,0 0-4 15,-17 37 4-15,-1 18-4 0,18-55 3 0,0 0-3 16,-3 61 4-16,17-8-4 0,-14-53 3 0,0 0-3 16,35 45 3-16,23-10-3 0,-58-35 2 0,0 0-2 15,74 26 3-15,25-5-3 0,-99-21 1 0,0 0-1 16,117 12 2-16,17-9-2 0,-134-3 0 0,0 0 0 16,143-2 0-16,2-3 0 0,-145 5 0 0,0 0 0 0,160-22 0 15,13-22 0-15,2 1-1632 0</inkml:trace>
  <inkml:trace contextRef="#ctx0" brushRef="#br0" timeOffset="178889.8">11977 16054 1121 0,'0'0'0'16,"0"0"0"-16,-5 0 0 0,5 0 0 0,0 0 0 16,0 0 0-16,-9 0 0 0,9 0 2 0,0 0-2 0,0 16 2 15,-3 27-2-15,3-43 24 0,0 0-24 16,0 59 24-16,3 12-24 0,-3-71 41 0,0 0-41 15,14 74 41-15,9-3-41 0,-23-71 51 0,0 0-51 0,29 66 52 16,1-7-52-16,-30-59 50 0,0 0-50 0,28 59 50 16,-2 1-50-1,-26-60 72-15,0 0-72 0,18 49 73 0,-9-23-73 0,-9-26 80 16,0 0-80-16,0 10 81 0,0-10-81 0,0 0 64 0,0 0-64 0,-18-24 64 16,4-21-64-16,14 45 50 0,0 0-50 15,-18-57 50-15,1-7-50 0,17 64 36 16,0 0-36-16,-14-76 36 0,-1-21-36 15,15 97 33-15,0 0-33 0,-12-108 33 16,1 3-33-16,11 105 24 0,0 0-24 16,-1-104 24-16,2 9-24 0,-1 95 18 0,0 0-18 0,6-80 19 15,-1 23-19-15,-5 57 15 0,0 0-15 0,9-40 15 0,-6 25-15 0,-3 15 14 0,0 0-14 0,18-5 15 0,14 13-15 0,-32-8 11 16,0 0-11-16,42 21 11 0,11 8-11 0,-53-29 6 16,0 0-6-16,58 39 6 0,8 7-6 0,-66-46 3 15,0 0-3-15,70 50 4 0,-6 4-4 0,-64-54 2 0,0 0-2 16,56 59 3-16,-15 14-3 0,-41-73 1 0,0 0-1 15,21 77 2-15,-21 3-2 0,0-80 0 0,0 0 0 16,-23 73 1-16,-23-16-1 0,46-57 1 0,0 0-1 16,-63 43 1-16,-8-13-1 0,71-30 0 0,0 0 0 15,-67 22 1-15,3-10-1 0,64-12 0 0,0 0 0 16,-56 11 1-16,12-1-1 0,44-10 0 0,0 0 0 16,-32 9 1-16,14-2-1 0,18-7 1 0,0 0-1 15,0 17 1-15,27 17-1 0,-27-34 1 0,0 0-1 0,41 39 1 16,17-7-1-16,-58-32 1 0,0 0-1 15,81 28 1-15,23-7-1 0,-104-21 1 0,0 0-1 0,115 10 1 16,3-6-1-16,-118-4 1 0,0 0-1 0,120-4 1 16,-5-4-1-16,-115 8 0 0,0 0 0 0,106-19 1 15,-18-9-1-15,-88 28-1 0,0 0 1 0,70-31 0 16,-15 1 0-16,-55 30-6 0,0 0 6 0,37-24-5 16,-16 12 5-16,-21 12-22 0,0 0 22 0,0 0-21 0,-5-10 21 15,5 10-34-15,0 0 34 0,-10-4-34 0,-6 6 34 16,16-2-40-16,0 0 40 0,-16 3-39 0,5 1 39 15,11-4-35-15,0 0 35 0,-9 1-34 0,9-1 34 16,0 0-23-16,0 0 23 0,-10 7-23 0,10-7 23 16,0 0-11-16,0 0 11 0,-4 14-10 0,1 0 10 15,3-14-4-15,0 0 4 0,3 16-4 0,8 1 4 16,-11-17-1-16,0 0 1 0,25 12 0 0,13-8 0 0,-38-4 0 16,0 0 0-16,44-11 1 0,2-10-1 0,-46 21 3 15,0 0-3-15,46-27 3 0,-2-3-3 0,-44 30 5 0,0 0-5 16,41-33 6-16,-9 1-6 0,-32 32 7 15,0 0-7-15,21-35 7 0,-12-8-7 0,-9 43 4 0,0 0-4 16,-4-47 4-16,-8 0-4 0,12 47 2 0,0 0-2 16,-25-41 3-16,-15 6-3 0,40 35 1 0,0 0-1 15,-50-22 1-15,-13 11-1 0,63 11 0 16,0 0 0-16,-66 4 1 0,3 13-1 16,63-17 0-16,0 0 0 0,-57 33 1 0,3 12-1 15,54-45 0-15,0 0 0 0,-45 50 0 16,14 5 0-16,31-55 3 0,0 0-3 0,-14 59 3 0,14 9-3 0,0-68 8 0,0 0-8 0,15 71 8 15,19 5-8-15,-34-76 18 0,0 0-18 0,49 64 19 16,13-17-19-16,-62-47 21 0,0 0-21 16,76 32 21-16,18-9-21 0,-94-23 25 15,0 0-25-15,95 9 26 0,0-16-26 0,-95 7 25 0,0 0-25 16,92-23 26-16,5-13-26 0,-97 36 25 0,0 0-25 0,90-54 25 16,-11-18-25-16,-79 72 18 0,0 0-18 0,64-82 18 0,-13 3-18 15,-51 79 9-15,0 0-9 0,37-82 10 0,-17-8-10 16,-20 90 3-16,0 0-3 0,8-83 4 0,-13 17-4 15,5 66 1-15,0 0-1 0,-14-48 2 0,-12 17-2 16,26 31 0-16,0 0 0 0,-32-21 0 0,2 12 0 16,30 9 0-16,0 0 0 0,-25-3 0 0,7 6 0 15,18-3-1-15,0 0 1 0,-8 18 0 0,2 20 0 16,6-38-1-16,0 0 1 0,6 50 0 0,15 7 0 0,-21-57-1 16,0 0 1-16,28 64-1 0,-2 2 1 0,-26-66-1 15,0 0 1-15,23 69-1 0,-8 4 1 0,-15-73-1 16,0 0 1-16,8 76-1 0,-4 2 1 0,-4-78-1 15,0 0 1-15,5 64 0 0,-1-30 0 0,-4-34-1 0,0 0 1 16,-4 26 0-16,-13 2 0 0,17-28 0 16,0 0 0-16,-23 23 0 0,-13-13 0 0,36-10 0 0,0 0 0 15,-35 0 0-15,5-10 0 0,30 10 0 0,0 0 0 16,-25-18 0-16,8-8 0 0,17 26 0 0,0 0 0 16,-6-33 0-16,13-8 0 0,-7 41 0 0,0 0 0 15,22-45 0-15,16-5 0 0,-38 50 0 0,0 0 0 16,50-47 0-16,10 7 0 0,-60 40 0 0,0 0 0 15,76-33 0-15,8 7 0 0,-84 26-1 0,0 0 1 0,92-20 0 16,-5 6 0-16,-87 14-1 0,0 0 1 0,79-14-1 16,-10 2 1-16,-69 12-3 0,0 0 3 0,55-11-3 15,-11 4 3-15,-44 7-5 0,0 0 5 0,26-5-5 16,-15 4 5-16,-11 1-6 0,0 0 6 0,0 0-6 16,-28 12 6-16,28-12-8 0,0 0 8 0,-32 14-8 0,-7 3 8 15,39-17-9-15,0 0 9 0,-35 17-8 0,10-3 8 16,25-14-6-16,0 0 6 0,-18 14-6 0,6-2 6 15,12-12-3-15,0 0 3 0,-2 15-3 0,2 11 3 16,0-26-2-16,0 0 2 0,11 28-1 0,19 0 1 16,-30-28-1-16,0 0 1 0,40 17 0 15,15-10 0-15,-55-7 0 0,0 0 0 0,64 0 0 16,4-5 0-16,-68 5-1 0,0 0 1 0,67-14 0 0,-8-7 0 0,-59 21-3 16,0 0 3-16,51-22-2 0,-12-1 2 0,-39 23-4 15,0 0 4-15,26-19-3 0,-15 7 3 0,-11 12-9 16,0 0 9-16,5-9-8 0,-7 3 8 0,2 6-10 0,0 0 10 15,0 0-9-15,-9-7 9 0,9 7-10 16,0 0 10-16,0 0-9 0,-7 1 9 0,7-1-10 0,0 0 10 16,0 0-9-16,-7 9 9 0,7-9-8 0,0 0 8 15,0 9-7-15,0 4 7 0,0-13-7 0,0 0 7 16,9 21-6-16,14 9 6 0,-23-30-4 0,0 0 4 16,35 20-4-16,11-16 4 0,-46-4-3 15,0 0 3-15,55-7-2 0,9-5 2 16,-64 12 0-16,0 0 0 0,68-17 0 0,7-6 0 15,-75 23 0-15,0 0 0 0,74-31 0 0,2-7 0 0,-76 38 1 16,0 0-1-16,65-54 2 0,-3-17-2 0,-62 71 3 0,0 0-3 0,45-85 4 16,-9-8-4-16,-36 93 2 0,0 0-2 0,17-100 2 15,-17-2-2-15,0 102 2 0,0 0-2 0,-23-96 2 16,-21 15-2-16,44 81 1 0,0 0-1 0,-58-59 2 16,0 23-2-16,58 36 0 0,0 0 0 0,-55-16 0 0,2 20 0 15,53-4 0-15,0 0 0 0,-42 27 0 0,10 27 0 16,32-54 0-16,0 0 0 0,-19 68 0 0,15 8 0 15,4-76 1-15,0 0-1 0,4 83 2 0,12 14-2 16,-16-97 5-16,0 0-5 0,21 105 5 16,7 8-5-16,-28-113 9 15,0 0-9-15,35 119 10 0,11 6-10 0,-46-125 10 16,0 0-10-16,48 123 11 0,7-9-11 0,-55-114 10 16,0 0-10-16,54 100 11 0,1-22-11 0,-4 2-1614 0</inkml:trace>
  <inkml:trace contextRef="#ctx0" brushRef="#br0" timeOffset="179285.86">16449 15592 987 0,'0'0'0'0,"0"0"0"16,-17 6 0-16,17-6 11 0,0 0-11 0,-16 6 11 15,3 1-11-15,13-7 27 0,0 0-27 0,-12 21 27 16,-2 17-27-16,14-38 72 0,0 0-72 0,-18 56 72 0,2 9-72 15,16-65 91-15,0 0-91 0,-7 76 92 0,2 4-92 16,5-80 68-16,0 0-68 0,2 85 68 0,7 14-68 31,-9-99 53-31,0 0-53 0,10 98 54 0,6-8-54 0,-16-90 51 0,0 0-51 0,11 87 51 0,-4-9-51 16,-7-78 44-16,0 0-44 0,0 76 45 0,-9 5-45 16,9-81 33-16,0 0-33 0,-25 76 33 0,-12-12-33 0,37-64 29 15,0 0-29-15,-40 52 30 0,-6-17-30 0,0-1-1402 16</inkml:trace>
  <inkml:trace contextRef="#ctx0" brushRef="#br0" timeOffset="179706.07">15849 16539 1244 0,'0'0'0'16,"0"0"0"-16,6-7 0 0,-6 7 49 0,0 0-49 15,12-10 49-15,6-2-49 0,-18 12 86 0,0 0-86 16,33-13 87-16,20 1-87 0,-53 12 62 0,0 0-62 15,60-8 63-15,14-1-63 0,-74 9 37 0,0 0-37 16,83-10 38-16,7-6-38 0,-90 16 27 0,0 0-27 16,104-22 27-1,6-13-27-15,-110 35 20 16,0 0-20-16,111-52 20 0,-2-21-20 0,-109 73 18 0,0 0-18 0,103-74 18 0,-12 5-18 0,-91 69 6 0,0 0-6 0,67-59 6 16,-26 14-6-16,-41 45 0 0,0 0 0 0,14-35 0 15,-21 9 0-15,7 26-2 0,0 0 2 0,-25-17-1 0,-14 8 1 16,39 9-4-16,0 0 4 0,-45 0-4 0,-5 9 4 15,50-9-8-15,0 0 8 0,-49 16-8 0,8 4 8 16,41-20-13-16,0 0 13 0,-33 23-12 0,10-4 12 16,23-19-4-16,0 0 4 0,-13 28-4 0,10 13 4 15,3-41 0-15,0 0 0 0,10 55 0 0,19 15 0 16,-29-70 3-16,0 0-3 0,46 69 3 0,15 2-3 16,-61-71 8-16,0 0-8 0,66 66 9 0,-8-6-9 15,-58-60 18-15,0 0-18 0,44 54 18 0,-21-9-18 16,-23-45 31-16,0 0-31 0,3 38 32 0,-24-5-32 0,21-33 28 15,0 0-28-15,-46 24 29 0,-26-8-29 0,72-16 20 0,0 0-20 16,-86 7 21-16,-8-4-21 0,-5 0-1453 16</inkml:trace>
  <inkml:trace contextRef="#ctx0" brushRef="#br0" timeOffset="183863.56">2852 17562 673 0,'0'0'0'0,"0"0"0"0,0 0 0 15,0 0 23-15,0 0-23 0,0 0 23 0,0 0-23 0,0 0 100 16,0 0-100-16,0 0 101 0,-14 17-101 0,14-17 97 16,0 0-97-16,0 0 98 0,-9 7-98 0,9-7 80 15,0 0-80-15,-5 2 81 0,-2-1-81 0,7-1 45 16,0 0-45-16,0 0 46 0,-11 6-46 0,11-6 45 0,0 0-45 15,0 0 46-15,-9 12-46 0,9-12 39 0,0 0-39 16,-7 7 39-16,0 3-39 0,7-10 35 0,0 0-35 16,-12 19 36-16,-1 10-36 0,13-29 31 0,0 0-31 15,-5 33 31-15,0-1-31 16,5-32 28-16,0 0-28 0,0 31 29 0,5 2-29 0,-5-33 24 0,0 0-24 16,5 31 24-16,4-4-24 0,-9-27 23 0,0 0-23 15,12 25 24-15,8-5-24 0,-20-20 23 0,0 0-23 16,26 18 24-16,10-6-24 0,-36-12 19 0,0 0-19 0,40 10 19 15,1 1-19-15,-41-11 20 0,0 0-20 0,37 13 20 16,-5 1-20-16,-32-14 16 0,0 0-16 0,26 16 17 16,-8 3-17-16,-18-19 16 0,0 0-16 0,9 22 16 15,-9 10-16-15,0-32 14 0,0 0-14 0,-4 29 14 16,-5-10-14-16,9-19 12 0,0 0-12 0,-14 17 13 16,-12 6-13-16,26-23 11 0,0 0-11 15,-32 24 11-15,0-5-11 0,32-19 12 16,0 0-12-16,-35 17 12 0,-6-1-12 15,41-16 11-15,0 0-11 0,-37 10 11 0,9-3-11 16,28-7 10-16,0 0-10 0,-27 4 11 0,1-4-11 0,26 0 8 16,0 0-8-16,-28-6 9 0,5-6-9 0,23 12 6 0,0 0-6 0,-13-13 7 0,13-1-7 0,0 14 0 15,0 0 0-15,9-18 1 0,9-4-1 0,-4-2-1578 16</inkml:trace>
  <inkml:trace contextRef="#ctx0" brushRef="#br0" timeOffset="184237.4">2739 17626 1087 0,'0'0'0'0,"0"0"0"16,9-7 0-16,-9 7 12 0,0 0-12 0,5-5 13 15,4-2-13-15,-9 7 17 0,0 0-17 0,12-7 18 16,4 2-18-16,-16 5 38 0,0 0-38 0,27-6 38 16,4 1-38-16,-31 5 36 0,0 0-36 0,41-5 36 0,7-2-36 15,-48 7 37-15,0 0-37 0,45-5 37 16,5 0-37-16,-50 5 31 0,0 0-31 0,46-5 31 15,-6-2-31-15,-40 7 23 0,0 0-23 0,37-7 24 0,-7-2-24 16,-30 9 5-16,0 0-5 0,23-16 5 16,-9-4-5-16,-14 20 0 0,0 0 0 15,6-21 0-15,-8 5 0 0,2 2-1056 0</inkml:trace>
  <inkml:trace contextRef="#ctx0" brushRef="#br0" timeOffset="184674.9">3028 17363 942 0,'0'0'0'0,"-12"1"0"0,-20 5 0 0,32-6 0 16,0 0 0-16,-42 7 1 0,-2-1-1 0,44-6 2 0,0 0-2 15,-51 11 3-15,-8 6-3 0,59-17 11 0,0 0-11 16,-58 26 12-16,-9 10-12 0,67-36 20 0,0 0-20 16,-65 49 20-16,-6 10-20 0,71-59 52 0,0 0-52 15,-63 69 53-15,13 9-53 0,50-78 55 0,0 0-55 16,-40 95 56-16,17 18-56 0,23-113 74 0,0 0-74 16,-14 107 75-16,15-22-75 0,-1-85 73 0,0 0-73 15,21 72 74-15,17-4-74 0,-38-68 60 16,0 0-60-16,54 62 61 0,17-1-61 15,-71-61 51-15,0 0-51 0,81 52 52 0,5-7-52 16,-86-45 46-16,0 0-46 0,90 32 46 0,9-14-46 16,-99-18 42-16,0 0-42 0,104 1 43 15,-8-18-43-15,-96 17 41 16,0 0-41-16,99-33 41 0,-8-13-41 0,-91 46 34 16,0 0-34-16,87-54 35 0,1-3-35 0,-88 57 30 15,0 0-30-15,72-73 31 16,-13-22-31-16,-59 95 25 15,0 0-25-15,37-104 26 0,-18 0-26 16,-19 104 22-16,0 0-22 0,7-98 22 16,-16 1-22-16,9 97 17 0,0 0-17 15,-26-90 18-15,-18 1-18 0,44 89 14 16,0 0-14-16,-60-74 15 0,-13 20-15 0,73 54 11 16,0 0-11-16,-77-38 11 0,6 18-11 0,71 20 8 15,0 0-8-15,-69-11 8 0,11 8-8 16,58 3 1-16,0 0-1 0,-46 0 1 0,25 1-1 15,-2 1-1692-15</inkml:trace>
  <inkml:trace contextRef="#ctx0" brushRef="#br0" timeOffset="189552.75">5238 17479 1009 0,'0'0'0'0,"0"0"0"0,0 0 0 16,0 0 21-16,0 0-21 0,-20-16 22 0,8 13-22 15,12 3 35-15,0 0-35 0,-9 0 35 0,0 3-35 16,9-3 38-16,0 0-38 0,-19 26 39 0,-25 26-39 0,44-52 33 16,0 0-33-16,-50 61 34 0,5 3-34 0,45-64 31 15,0 0-31-15,-38 58 31 0,3-4-31 16,35-54 28-16,0 0-28 0,-32 55 29 0,9 8-29 0,23-63 25 16,0 0-25-16,-12 59 25 0,16-4-25 15,-4-55 19-15,0 0-19 0,14 50 20 16,14-5-20-16,-28-45 18 0,0 0-18 0,39 36 18 15,10-10-18-15,-49-26 17 16,0 0-17-16,60 16 17 0,13-11-17 16,-73-5 14-16,0 0-14 0,72-2 15 0,4-8-15 15,-76 10 14-15,0 0-14 0,72-17 15 16,-8-7-15-16,-64 24 21 0,0 0-21 16,60-33 21-16,-4-11-21 0,-56 44 20 15,0 0-20-15,46-48 20 0,-11-2-20 0,-35 50 19 16,0 0-19-16,23-45 20 0,-17 8-20 0,-6 37 21 0,0 0-21 15,-13-27 21-15,-10 6-21 0,23 21 21 16,0 0-21-16,-24-14 22 0,-6 11-22 0,30 3 20 0,0 0-20 0,-36 3 20 0,-11 4-20 0,47-7 21 0,0 0-21 0,-44 9 22 0,17-1-22 0,27-8 18 0,0 0-18 0,-19 19 18 16,-8 21-18-16,27-40 15 0,0 0-15 0,-14 49 15 15,14 1-15-15,0-50 11 0,0 0-11 0,14 52 11 16,14-4-11-16,-28-48 10 0,0 0-10 0,36 43 10 0,4-6-10 16,-40-37 7-16,0 0-7 0,44 27 8 0,2-4-8 15,-46-23 5-15,0 0-5 0,43 17 5 0,-8-5-5 16,-35-12 5-16,0 0-5 0,30 6 5 0,-16-6-5 15,-14 0 7-15,0 0-7 0,5-6 8 0,-5-2-8 16,0 8 8-16,0 0-8 0,-8-16 8 0,-15-5-8 16,23 21 10-16,0 0-10 0,-32-22 10 0,0-6-10 15,32 28 11-15,0 0-11 0,-32-36 12 0,9-14-12 0,23 50 15 16,0 0-15-16,-14-57 15 0,5-2-15 0,9 59 15 16,0 0-15-16,-3-54 16 0,8 7-16 0,-5 47 14 15,0 0-14-15,18-38 14 0,3 11-14 0,-21 27 11 0,0 0-11 16,34-19 11-16,10 5-11 0,-44 14 8 15,0 0-8-15,49-7 9 0,9 5-9 0,-58 2 5 0,0 0-5 16,60 2 6-16,-1 1-6 0,-59-3 4 0,0 0-4 16,54 9 4-16,-4 6-4 0,-50-15 2 0,0 0-2 0,44 21 3 15,-2 5-3-15,-42-26 1 0,0 0-1 16,35 37 2-16,-8 11-2 0,-27-48 0 0,0 0 0 0,14 54 1 16,-9 5-1-16,-5-59 0 0,0 0 0 0,0 53 0 15,-8-13 0-15,8-40-1 0,0 0 1 0,-9 33 0 16,-2-2 0-16,11-31-2 0,0 0 2 0,-9 24-1 15,4-6 1-15,5-18-3 0,0 0 3 0,0 12-2 16,0-2 2-16,0-10-4 0,0 0 4 0,0 0-3 16,16-2 3-16,-16 2-3 0,0 0 3 0,21-12-2 15,2-9 2-15,-23 21-2 0,0 0 2 0,23-27-1 0,7-10 1 16,-30 37-1-16,0 0 1 0,32-39-1 16,8-5 1-16,-40 44 0 0,0 0 0 0,41-43 0 15,-4 3 0-15,-37 40 0 0,0 0 0 16,35-31 0-16,2 10 0 0,-37 21 0 15,0 0 0-15,36-14 0 0,-8 13 0 0,-28 1 0 16,0 0 0-16,28 8 0 0,-1 13 0 0,-27-21 0 16,0 0 0-16,21 24 0 0,-7 8 0 0,-14-32 0 15,0 0 0-15,10 34 0 0,3 4 0 16,-13-38 0-16,0 0 0 0,12 37 0 16,2-6 0-16,-14-31 0 0,0 0 0 0,18 27 0 0,5-1 0 15,-23-26-1-15,0 0 1 0,25 26 0 0,5-3 0 0,-30-23-1 0,0 0 1 0,28 15 0 0,2-4 0 0,-30-11-5 16,0 0 5-16,32 3-4 0,-1-8 4 0,-31 5-22 0,0 0 22 15,36-16-22-15,-8-9 22 0,-28 25-52 0,0 0 52 16,26-32-51-16,3-7 51 0,-29 39-119 0,0 0 119 0,26-51-119 16,-3-11 119-16,-23 62-86 0,0 0 86 0,18-62-85 15,-10 10 85-15,-8 52-65 0,0 0 65 0,6-42-64 16,-12 13 64-16,6 29-44 0,0 0 44 0,-8-21-43 16,-7 11 43-16,15 10-29 0,0 0 29 0,-22 0-28 15,-8 5 28-15,30-5-19 0,0 0 19 0,-32 12-18 16,-5 7 18-16,37-19-3 0,0 0 3 0,-36 24-2 15,1 9 2-15,35-33 2 0,0 0-2 0,-28 40 3 16,14 8-3-16,14-48 21 0,0 0-21 0,-7 49 22 16,14-2-22-16,-7-47 35 0,0 0-35 0,14 43 35 15,12-2-35-15,-26-41 44 0,0 0-44 0,32 37 44 16,9-3-44-16,-41-34 40 0,0 0-40 0,46 33 41 0,3 0-41 16,-49-33 40-16,0 0-40 0,49 30 40 0,-3-6-40 15,-46-24 23-15,0 0-23 0,37 19 23 0,-1-4-23 16,-36-15 6-16,0 0-6 0,28 11 7 0,-3-8-7 15,-1 1-1277-15</inkml:trace>
  <inkml:trace contextRef="#ctx0" brushRef="#br0" timeOffset="189945.03">7393 18247 1518 0,'0'0'0'16,"0"0"2"-16,0 0-2 0,21-7 3 0,12 7-3 15,-33 0-5-15,0 0 5 0,36-3-4 0,-5-11 4 16,1 0-1076-16</inkml:trace>
  <inkml:trace contextRef="#ctx0" brushRef="#br0" timeOffset="190724.83">8197 17835 1285 0,'0'0'0'0,"0"0"29"0,0 0-29 0,48-36 30 0,12-1-30 16,-60 37 0-16,0 0 0 0,67-32 1 0,14 7-1 15,-81 25 3-15,0 0-3 0,87-20 4 0,-3 2-4 16,-84 18 8-16,0 0-8 0,92-10 8 0,-2 10-8 16,-90 0 11-16,0 0-11 0,72 9 11 0,-19 8-11 15,-53-17 14-15,0 0-14 0,32 21 15 0,-25-2-15 16,-7-19 16-16,0 0-16 0,-28 31 16 0,-41 17-16 16,69-48 14-16,0 0-14 0,-85 57 14 15,-5 7-14-15,90-64 12 16,0 0-12-16,-91 61 13 0,-6-4-13 0,97-57 11 15,0 0-11-15,-89 50 11 0,14-10-11 16,75-40 10-16,0 0-10 0,-50 28 10 0,22-14-10 16,28-14 9-16,0 0-9 0,-16 13 10 0,11 3-10 15,5-16 11-15,0 0-11 0,9 21 11 0,12 0-11 16,-21-21 12-16,0 0-12 16,37 13 12-16,17-6-12 0,-54-7 11 15,0 0-11-15,62 0 12 0,-2-7-12 16,-60 7 9-16,0 0-9 15,53-19 9-15,-16-15-9 0,-37 34 8 16,0 0-8-16,23-47 9 0,-14-15-9 16,-9 62 6-16,0 0-6 0,-4-68 6 0,-4-1-6 15,8 69 5-15,0 0-5 16,-14-59 6-16,-6 12-6 0,20 47 6 16,0 0-6-16,-18-31 6 0,6 16-6 15,12 15 7-15,0 0-7 16,-5-5 8-16,5 5-8 0,0 0 7 0,0 0-7 0,3 20 8 15,17 25-8-15,-20-45 6 0,0 0-6 0,26 61 7 0,2 8-7 16,-28-69 8-16,0 0-8 0,39 73 8 0,4-1-8 16,-43-72 10-16,0 0-10 0,58 70 10 0,11-1-10 15,-69-69 3-15,0 0-3 0,79 71 4 0,2 0-4 0,2-2-1283 0</inkml:trace>
  <inkml:trace contextRef="#ctx0" brushRef="#br0" timeOffset="191551.79">10084 17818 715 0,'-9'-5'0'0,"9"5"67"0,0 0-67 0,-16-12 68 16,2 5-68-16,14 7 37 0,0 0-37 0,-9 0 38 15,0 0-38-15,9 0 67 0,0 0-67 0,0 0 68 0,-9 1-68 16,9-1 70-16,0 0-70 0,2 16 71 0,4 20-71 15,-6-36 68-15,0 0-68 0,14 45 68 0,3 5-68 16,-17-50 59-16,0 0-59 0,27 49 60 0,1-1-60 16,-28-48 47-16,0 0-47 0,35 45 47 0,2-5-47 15,-37-40 43-15,0 0-43 0,30 31 44 0,-5-10-44 16,-25-21 38-16,0 0-38 0,21 14 38 16,-10-11-38-16,-11-3 32 0,0 0-32 0,7-10 33 0,-7-18-33 15,0 28 37-15,0 0-37 0,-9-48 38 0,-9-27-38 16,18 75 35-16,0 0-35 0,-23-84 36 15,-3-6-36-15,26 90 31 16,0 0-31-16,-23-97 32 0,5-14-32 0,18 111 19 0,0 0-19 0,-17-104 20 0,6 26-20 0,11 78 13 16,0 0-13-16,-7-57 14 0,5 16-14 0,2 41 8 0,0 0-8 15,9-33 8-15,14 5-8 0,-23 28 3 0,0 0-3 16,34-19 4-16,13 12-4 0,-47 7 2 0,0 0-2 16,48 4 3-16,5 11-3 0,-53-15 2 0,0 0-2 0,55 24 2 15,3 6-2-15,-58-30 0 0,0 0 0 0,53 38 1 16,-11 12-1-16,-42-50 0 0,0 0 0 15,30 57 0-15,-21 7 0 0,-9-64-1 0,0 0 1 16,-7 61 0-16,-16-11 0 0,23-50-1 0,0 0 1 0,-37 41-1 16,-13-4 1-16,50-37-2 0,0 0 2 0,-58 29-1 15,-2-6 1-15,60-23-1 0,0 0 1 0,-67 15-1 16,4-1 1-16,63-14-1 0,0 0 1 0,-50 12 0 16,15-5 0-16,35-7 0 0,0 0 0 0,-19 5 0 15,3 1 0-15,16-6 0 0,0 0 0 0,0 0 0 16,16 0 0-16,-16 0 0 0,0 0 0 0,31-2 0 0,15-2 0 15,-46 4 0-15,0 0 0 0,64-1 0 0,8 2 0 16,-72-1 0-16,0 0 0 0,85 4 0 0,12-1 0 16,-97-3 0-16,0 0 0 0,102 2 0 0,-1 3 0 15,-101-5 0-15,0 0 0 0,97 5 0 0,-5 1 0 16,-92-6 0-16,0 0 0 0,90 5 0 0,-6-3 0 16,-84-2-3-16,0 0 3 0,78 1-3 0,-14 1 3 0,-64-2-12 15,0 0 12-15,45-2-12 0,-8-3 12 0,-37 5-51 16,0 0 51-16,25-5-51 0,-11 1 51 0,0 1-1399 15</inkml:trace>
  <inkml:trace contextRef="#ctx0" brushRef="#br0" timeOffset="192841.78">11328 17859 1005 0,'-9'-7'0'0,"9"7"16"0,0 0-16 15,-28-22 16-15,5 6-16 0,23 16 10 0,0 0-10 16,-14-10 10-16,14 10-10 0,0 0 19 0,0 0-19 16,0 0 20-16,0 0-20 0,0 0 31 0,0 0-31 15,9 9 32-15,10 3-32 0,-19-12 37 0,0 0-37 16,23 12 38-16,9-2-38 0,-32-10 38 0,0 0-38 0,35 7 38 15,2-3-38-15,-37-4 36 0,0 0-36 0,41-2 37 16,-1-5-37-16,-40 7 31 0,0 0-31 0,37-14 31 16,-3-3-31-1,-34 17 28-15,0 0-28 0,25-23 29 0,-13-4-29 0,-12 27 19 0,0 0-19 0,2-31 20 16,-9-1-20-16,7 32 17 0,0 0-17 0,-22-31 18 16,-9 7-18-16,31 24 13 0,0 0-13 0,-37-17 13 15,-7 6-13-15,44 11 13 0,0 0-13 0,-41-1 13 0,9 7-13 16,32-6 7-16,0 0-7 0,-32 16 7 15,-5 8-7-15,37-24 6 0,0 0-6 0,-31 26 7 0,6-2-7 16,25-24 6-16,0 0-6 0,-16 32 7 0,-2 13-7 16,18-45 6-16,0 0-6 0,-8 48 7 0,16 2-7 15,-8-50 7-15,0 0-7 0,23 52 7 0,4-2-7 16,-27-50 8-16,0 0-8 0,37 47 9 0,12-5-9 16,-49-42 10-16,0 0-10 0,60 34 10 0,13-4-10 15,-73-30 10-15,0 0-10 0,75 24 10 0,5-3-10 16,-80-21 11-16,0 0-11 0,83 13 12 0,-2-2-12 15,-81-11 11-15,0 0-11 0,85 5 11 0,-2-5-11 0,-83 0 10 16,0 0-10-16,70-7 11 0,-10-7-11 0,-60 14 8 16,0 0-8-16,44-22 8 0,-12-16-8 0,-32 38 4 15,0 0-4-15,23-52 5 0,-5-16-5 0,-18 68 0 0,0 0 0 16,7-67 1-16,-9 8-1 0,2 59 0 16,0 0 0-16,-9-50 0 0,-8 13 0 15,17 37-1-15,0 0 1 0,-18-26-1 0,-2 9 1 16,20 17-4-16,0 0 4 15,-17-10-3-15,-1 10 3 0,18 0-6 0,0 0 6 16,-19 8-5-16,-8 11 5 0,27-19-7 0,0 0 7 0,-26 32-6 0,6 13 6 0,20-45-4 0,0 0 4 0,-12 55-4 16,7 6 4-16,5-61-1 0,0 0 1 0,5 64-1 15,7-6 1-15,-12-58 0 0,0 0 0 0,18 52 0 16,10-10 0-16,-28-42 0 0,0 0 0 0,32 31 1 16,5-5-1-16,-37-26 2 0,0 0-2 0,44 19 3 15,-1-10-3-15,-43-9 3 0,0 0-3 0,47 1 4 16,3-6-4-16,-50 5 4 0,0 0-4 0,51-10 5 15,7-6-5-15,-58 16 6 0,0 0-6 0,53-22 7 16,-7-8-7-16,-46 30 8 0,0 0-8 0,32-38 9 0,-15-3-9 16,-17 41 10-16,0 0-10 0,9-40 11 0,-18 5-11 15,9 35 9-15,0 0-9 0,-21-29 9 0,-12 8-9 16,33 21 8-16,0 0-8 0,-45-14 9 0,-9 6-9 16,54 8 8-16,0 0-8 0,-58-2 9 0,5 9-9 15,53-7 8-15,0 0-8 0,-41 10 8 0,16-1-8 0,25-9 7 16,0 0-7-16,-17 10 7 0,1 8-7 0,16-18 5 15,0 0-5-15,-2 24 6 0,7 10-6 16,-5-34 4-16,0 0-4 0,21 35 5 0,11-6-5 0,-32-29 4 16,0 0-4-16,43 25 4 0,11-5-4 0,-54-20 3 15,0 0-3-15,59 16 3 0,-3-4-3 0,-56-12 2 16,0 0-2-16,55 5 3 0,-6-3-3 0,-49-2 4 0,0 0-4 16,46-3 4-16,-9-8-4 0,-37 11 6 0,0 0-6 15,35-15 6-15,-8-10-6 0,-27 25 6 0,0 0-6 16,16-27 7-16,-9-3-7 0,-7 30 7 0,0 0-7 0,0-31 8 15,-9 0-8-15,9 31 7 0,0 0-7 0,-12-29 8 16,-8 3-8-16,20 26 6 0,0 0-6 0,-21-23 7 16,-4 2-7-16,25 21 4 0,0 0-4 0,-24-15 4 15,-1 1-4-15,25 14 3 0,0 0-3 0,-23-12 4 16,5 3-4-16,18 9 2 0,0 0-2 0,-16-7 3 16,2 2-3-16,14 5 2 0,0 0-2 0,-10-2 3 15,-3 2-3-15,13 0 2 0,0 0-2 0,-8 0 2 16,2-1-2-16,6 1 2 0,0 0-2 0,0 0 2 15,-9 0-2-15,9 0 1 0,0 0-1 0,0 0 2 0,-5 0-2 16,5 0 1-16,0 0-1 0,0 0 1 16,-9 0-1-16,9 0 0 0,0 0 0 0,0 0 1 15,-9 0-1-15,9 0 0 0,0 0 0 0,-8 0 1 0,-6 0-1 16,14 0 0-16,0 0 0 0,-18 1 1 0,-9 3-1 16,27-4 1-16,0 0-1 15,-26 5 1-15,7 2-1 0,19-7 1 0,0 0-1 0,-20 12 1 0,2 7-1 0,18-19 0 16,0 0 0-16,-12 24 1 0,0 7-1 15,12-31 1-15,0 0-1 0,-2 39 1 0,6 6-1 0,-4-45 2 16,0 0-2-16,14 46 2 0,9-4-2 0,-23-42 2 16,0 0-2-16,26 34 2 0,6-8-2 0,-32-26 5 15,0 0-5-15,32 25 6 0,-1-3-6 0,-31-22 8 0,0 0-8 16,29 21 8-16,2-2-8 0,-31-19 10 0,0 0-10 16,30 15 11-16,2-2-11 0,-32-13 14 0,0 0-14 15,32 8 15-15,-4-3-15 0,-28-5 15 0,0 0-15 0,28 2 16 16,-1-4-16-16,-27 2 13 0,0 0-13 15,23-7 14-15,-6-5-14 0,-17 12 11 0,0 0-11 0,15-15 11 16,-3-4-11-16,-12 19 3 0,0 0-3 0,3-21 4 16,-10-2-4-16,2 1-1659 0</inkml:trace>
  <inkml:trace contextRef="#ctx0" brushRef="#br0" timeOffset="193370.23">13167 18192 1457 0,'0'0'0'0,"0"0"-14"0,0 0 14 0,-27 1-14 0,-20-1 14 16,-6 0-1012-16</inkml:trace>
  <inkml:trace contextRef="#ctx0" brushRef="#br0" timeOffset="196444.81">9837 18559 200 0,'0'0'0'0,"0"0"40"16,0 0-40-16,0 0 41 0,0 0-41 0,0 0 51 15,0 0-51-15,0 0 52 0,0 0-52 0,0 0 53 0,0 0-53 16,0 0 54-16,26-18-54 0,-26 18 62 0,0 0-62 16,18-10 63-16,10 1-63 0,-28 9 35 0,0 0-35 15,35-7 35-15,1 4-35 0,-36 3 36 0,0 0-36 16,46-4 37-16,8 3-37 0,-54 1 28 0,0 0-28 16,67 1 29-16,7 6-29 0,-74-7 26 0,0 0-26 15,85 9 26 1,0-2-26-16,-85-7 33 0,0 0-33 0,95 5 34 0,18 0-34 0,-113-5 36 0,0 0-36 0,122 5 36 15,0-3-36-15,-122-2 51 0,0 0-51 0,132 2 51 16,4 1-51-16,-136-3 51 0,0 0-51 0,152 2 51 16,15-5-51-16,-167 3 47 0,0 0-47 0,168-7 47 15,0-2-47-15,-168 9 35 0,0 0-35 0,165-9 35 16,-11 2-35-16,-154 7 30 0,0 0-30 0,159-5 30 16,-2 2-30-16,-157 3 30 0,0 0-30 0,152-5 30 15,-13-2-30-15,-139 7 27 0,0 0-27 0,125-4 28 0,-17 8-28 16,-108-4 24-16,0 0-24 0,92 8 24 0,-22 4-24 15,-70-12 19-15,0 0-19 0,52 11 19 0,-26-11-19 16,2 0-1167-16</inkml:trace>
  <inkml:trace contextRef="#ctx0" brushRef="#br0" timeOffset="-208869.51">15934 12917 796 0,'0'0'0'16,"0"0"0"-16,0 0 0 0,0 0 10 0,0 0-10 15,0 0 10-15,0 0-10 0,0 0 32 0,0 0-32 0,0 0 32 16,0 0-32-16,0 0 30 0,0 0-30 0,0 0 30 16,0 0-30-16,0 0 16 0,0 0-16 0,5-19 16 15,18 8-16-15,-23 11 11 0,0 0-11 0,32-12 11 16,3 0-11-16,-35 12 11 0,0 0-11 0,41-14 11 15,-8-3-11-15,-33 17 11 0,0 0-11 0,30-15 12 16,-7 1-12-16,-23 14 11 0,0 0-11 0,18-12 11 16,-7-2-11-16,-11 14 3 0,0 0-3 0,12-11 3 15,-12 11-3-15,0 0-741 0</inkml:trace>
</inkml:ink>
</file>

<file path=ppt/ink/ink7.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2T03:53:52.652"/>
    </inkml:context>
    <inkml:brush xml:id="br0">
      <inkml:brushProperty name="width" value="0.05292" units="cm"/>
      <inkml:brushProperty name="height" value="0.05292" units="cm"/>
      <inkml:brushProperty name="color" value="#FF0000"/>
    </inkml:brush>
  </inkml:definitions>
  <inkml:trace contextRef="#ctx0" brushRef="#br0">8508 7208 561 0,'0'0'0'0,"23"3"0"15,30 6 0-15,-53-9 14 0,0 0-14 0,72 7 14 16,32-7-14-16,-104 0 63 0,0 0-63 0,122-4 63 16,14-3-63-16,-136 7 64 0,0 0-64 0,150-10 64 15,21 0-64-15,-171 10 59 0,0 0-59 0,199-14 60 16,27-2-60-16,-226 16 46 0,0 0-46 0,239-19 47 15,9 2-47-15,-248 17 34 0,0 0-34 0,255-21 34 16,15 2-34-16,-270 19 29 0,0 0-29 0,270-24 30 16,10 3-30-16,-280 21 22 0,0 0-22 0,277-28 22 15,-10 4-22-15,-267 24 19 0,0 0-19 0,254-27 20 0,-11 6-20 16,-243 21 22-16,0 0-22 0,226-24 23 0,-10-8-23 16,-216 32 22-16,0 0-22 0,188-26 23 15,-25 6-23-15,-163 20 23 0,0 0-23 0,134-16 24 16,-28 7-24-16,-106 9 29 0,0 0-29 0,74-3 29 0,-21-1-29 15,-53 4 28-15,0 0-28 0,35-3 28 0,-15 3-28 16,-20 0 24-16,0 0-24 0,-11-5 24 0,-24-11-24 16,-4-3-1113-16</inkml:trace>
</inkml:ink>
</file>

<file path=ppt/ink/ink8.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2T03:58:30.003"/>
    </inkml:context>
    <inkml:brush xml:id="br0">
      <inkml:brushProperty name="width" value="0.05292" units="cm"/>
      <inkml:brushProperty name="height" value="0.05292" units="cm"/>
      <inkml:brushProperty name="color" value="#FF0000"/>
    </inkml:brush>
  </inkml:definitions>
  <inkml:trace contextRef="#ctx0" brushRef="#br0">4392 14838 819 0,'0'0'0'0,"0"0"0"0,60-7 0 16,-60 7 14-16,0 0-14 0,66-10 14 0,8-3-14 15,-74 13 42-15,0 0-42 0,86-13 42 0,17-1-42 16,-103 14 68-16,0 0-68 0,107-12 69 0,6-2-69 16,-113 14 54-16,0 0-54 0,120-14 55 0,6 0-55 0,-126 14 44 15,0 0-44-15,130-14 45 0,6 0-45 0,-136 14 36 16,0 0-36-16,139-12 37 0,1 2-37 0,-140 10 31 16,0 0-31-16,161-11 31 0,17-1-31 0,-178 12 22 0,0 0-22 15,190-15 23-15,15-3-23 0,-205 18 18 16,0 0-18-16,224-17 18 0,7 2-18 0,-231 15 16 0,0 0-16 15,247-14 17-15,16 0-17 0,-263 14 14 16,0 0-14-16,276-12 14 0,13 5-14 0,-289 7 22 16,0 0-22-16,293-5 23 0,11 1-23 0,-304 4 26 0,0 0-26 0,298 0 27 15,0 5-27-15,-298-5 41 0,0 0-41 16,302 7 41-16,1 0-41 0,-303-7 45 0,0 0-45 0,286 9 46 16,-19 5-46-16,-267-14 40 0,0 0-40 0,238 15 41 15,-21 4-41-15,-217-19 32 0,0 0-32 0,180 25 32 16,-26 4-32-16,-154-29 26 0,0 0-26 0,109-5 26 15,-33-49-26-15,-4 1-1449 0</inkml:trace>
</inkml:ink>
</file>

<file path=ppt/ink/ink9.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0-11-22T04:01:50.577"/>
    </inkml:context>
    <inkml:brush xml:id="br0">
      <inkml:brushProperty name="width" value="0.05292" units="cm"/>
      <inkml:brushProperty name="height" value="0.05292" units="cm"/>
      <inkml:brushProperty name="color" value="#FF0000"/>
    </inkml:brush>
  </inkml:definitions>
  <inkml:trace contextRef="#ctx0" brushRef="#br0">13906 7021 303 0,'0'0'0'0,"18"0"0"16,31 0 0-16,-49 0 2 0,0 0-2 0,73 0 3 15,17 0-3-15,-90 0 20 0,0 0-20 0,100 0 20 16,13 0-20-16,-113 0 20 0,0 0-20 0,115 0 20 16,14-4-20-16,-129 4 22 0,0 0-22 0,127-12 23 15,-2-7-23-15,-125 19 11 0,0 0-11 0,124-24 11 16,10-2-11-16,-134 26 14 0,0 0-14 0,127-35 14 15,-14-1-14-15,-113 36 16 0,0 0-16 0,106-29 17 0,-8 4-17 16,-98 25 23-16,0 0-23 0,87-20 23 16,-22 4-23-16,-65 16 32 0,0 0-32 0,46-12 33 0,-25 7-33 15,-21 5 31-15,0 0-31 0,0 0 31 0,-24-4-31 16,24 4 11-16,0 0-11 0,-52 2 12 0,-32 5-12 16,1 0-474-16</inkml:trace>
  <inkml:trace contextRef="#ctx0" brushRef="#br0" timeOffset="105.76">14909 6912 494 0,'0'0'0'0,"-41"14"0"0,-67 20 0 15,108-34 1-15,0 0-1 0,-116 42 2 0,12-2-2 16,104-40 1-16,0 0-1 0,-87 31 1 0,17-9-1 0,70-22 1 16,0 0-1-16,-53 16 1 0,26-9-1 0,27-7-2 15,0 0 2-15,11 0-1 0,44-12 1 0,-1 0-314 0</inkml:trace>
  <inkml:trace contextRef="#ctx0" brushRef="#br0" timeOffset="1518.09">11723 6303 404 0,'0'0'0'16,"0"0"0"-16,0 0 0 0,0 0 0 0,0 0 0 16,-21 7 1-16,3-2-1 0,18-5 3 0,0 0-3 0,-28 8 4 15,-12 8-4-15,40-16 0 0,0 0 0 0,-46 16 1 16,-2 4-1-16,48-20 0 0,0 0 0 0,-42 16 0 16,6-2 0-16,36-14 0 0,0 0 0 0,-35 15 0 15,0 6 0-15,35-21 0 0,0 0 0 0,-37 23 0 16,-6-3 0-16,43-20 0 0,0 0 0 0,-44 21 0 15,-10 10 0-15,54-31 0 0,0 0 0 0,-67 37 1 16,-6-1-1-16,73-36 2 16,0 0-2-16,-85 40 2 0,-6 1-2 15,91-41 8-15,0 0-8 16,-110 40 8-16,-6 5-8 16,116-45 12-16,0 0-12 0,-134 57 13 0,-8 12-13 15,142-69 17-15,0 0-17 0,-164 84 17 0,-16 16-17 0,180-100 18 0,0 0-18 0,-211 97 18 0,-33-16-18 0,1 0-337 0</inkml:trace>
  <inkml:trace contextRef="#ctx0" brushRef="#br0" timeOffset="5982.52">9358 6040 292 0,'0'0'0'0,"0"0"0"0,0 0 0 0,0 0-1 0,0 0 1 15,8 27 0-15,-12-15 0 0,4-12-3 0,0 0 3 0,0 18-2 16,0 3 2-16,0-21 0 0,0 0 0 0,4 19 0 16,-4-7 0-16,1 0-155 0</inkml:trace>
  <inkml:trace contextRef="#ctx0" brushRef="#br0" timeOffset="6650.1">9339 6194 292 0,'0'0'0'0,"5"0"0"15,8 7 0-15,-13-7 0 0,0 0 0 0,17 5 0 0,3-2 0 16,-20-3 0-16,0 0 0 0,17 0 0 0,3-3 0 16,-20 3 2-16,0 0-2 0,23-4 2 0,1-1-2 15,-24 5 12-15,0 0-12 0,20-7 13 0,-2 2-13 16,-18 5 34-16,0 0-34 0,22-12 35 0,8 0-35 16,-30 12 42-16,0 0-42 0,41-16 42 0,14 1-42 15,-55 15 40-15,0 0-40 0,65-12 40 0,14 3-40 16,-79 9 31-16,0 0-31 0,87-12 32 0,5 3-32 0,-92 9 30 15,0 0-30-15,102-3 31 0,6-1-31 16,-108 4 25-16,0 0-25 0,109 0 26 0,4 4-26 0,-113-4 27 16,0 0-27-16,113 3 27 0,9 1-27 0,-122-4 23 15,0 0-23-15,122 0 24 0,1-7-24 0,-123 7 19 0,0 0-19 16,129-9 19-16,-6 0-19 0,-123 9 17 0,0 0-17 16,120-15 18-16,4-1-18 0,-124 16 14 0,0 0-14 15,113-21 15-15,-18-3-15 0,-95 24 13 0,0 0-13 16,90-24 13-16,-17 0-13 0,-73 24 11 0,0 0-11 0,58-21 12 15,-9 9-12-15,-49 12 14 16,0 0-14-16,32-12 14 0,-14 3-14 0,-18 9 20 16,0 0-20-16,8-10 21 0,-8 1-21 0,0 9 28 0,0 0-28 15,-12-21 28-15,-16-10-28 16,28 31 28-16,0 0-28 0,-41-33 28 16,1 2-28-16,40 31 22 0,0 0-22 0,-50-29 22 0,-11-4-22 0,61 33 18 0,0 0-18 0,-75-33 18 15,-15 9-18-15,90 24 11 0,0 0-11 0,-93-19 11 16,-8 0-11-16,101 19 8 0,0 0-8 0,-107-14 8 15,-15-2-8-15,122 16 6 0,0 0-6 0,-127-12 6 16,0 3-6-16,127 9 10 0,0 0-10 0,-136-3 10 16,0 0-10-16,136 3 13 0,0 0-13 0,-143 0 14 15,-12 3-14-15,155-3 13 16,0 0-13-16,-149 3 14 0,1 6-14 0,148-9 11 16,0 0-11-16,-139 7 11 0,3 3-11 0,136-10 4 0,0 0-4 0,-131 11 5 0,3-8-5 15,128-3 1-15,0 0-1 0,-117 9 1 0,9 3-1 16,108-12 1-16,0 0-1 0,-100 14 1 0,5 5-1 15,95-19 0-15,0 0 0 0,-90 24 0 0,8 0 0 0,82-24 0 16,0 0 0-16,-67 28 0 0,18-4 0 0,49-24 0 16,0 0 0-16,-32 24 0 0,14-3 0 0,18-21 0 15,0 0 0-15,0 19 0 0,22 2 0 0,-22-21-2 16,0 0 2-16,42 21-1 0,29 3 1 0,-71-24-5 16,0 0 5-16,86 19-4 0,22-2 4 0,-108-17-14 0,0 0 14 15,118 9-13-15,18-11 13 0,-2 1-962 0</inkml:trace>
  <inkml:trace contextRef="#ctx0" brushRef="#br0" timeOffset="8136.65">8824 5951 281 0,'0'0'0'0,"-18"9"0"0,-31 19 0 16,49-28 6-16,0 0-6 0,-60 36 6 0,-7 7-6 15,67-43 23-15,0 0-23 0,-82 45 24 0,-13 0-24 16,95-45 29-16,0 0-29 0,-104 45 30 0,-4-1-30 15,108-44 26-15,0 0-26 0,-116 41 27 16,-8 2-27-16,124-43 18 0,0 0-18 0,-125 45 19 0,16 4-19 0,109-49 17 16,0 0-17-16,-108 52 17 0,7 5-17 15,101-57 10-15,0 0-10 0,-90 55 11 0,18-10-11 16,72-45 6-16,0 0-6 0,-49 37 7 0,22-17-7 0,27-20 2 16,0 0-2-16,-12 12 2 0,10-3-2 0,2-2-361 0</inkml:trace>
  <inkml:trace contextRef="#ctx0" brushRef="#br0" timeOffset="8601.51">7315 6393 147 0,'0'0'0'0,"0"0"0"0,-21 10 0 15,21-10 7-15,0 0-7 0,-14 5 8 0,3 4-8 16,11-9 15-16,0 0-15 0,-12 15 16 0,-6 6-16 15,18-21 11-15,0 0-11 0,-14 23 12 0,2 1-12 16,12-24 8-16,0 0-8 0,-9 21 8 0,3-2-8 16,6-19 4-16,0 0-4 0,-5 22 5 0,0 4-5 15,5-26 4-15,0 0-4 0,-4 30 4 0,-5-3-4 16,9-27 4-16,0 0-4 0,-8 30 5 0,4-3-5 0,4-27 9 16,0 0-9-16,0 28 9 15,7 8-9-15,-7-36 13 0,0 0-13 0,9 37 13 16,5 1-13-16,-14-38 18 15,0 0-18-15,23 35 19 0,14-11-19 0,-37-24 21 16,0 0-21-16,53 12 22 0,23-12-22 0,-76 0 18 0,0 0-18 0,86-9 19 0,10-6-19 0,-96 15 13 0,0 0-13 0,99-16 14 16,-4 0-14-16,-95 16 12 0,0 0-12 0,81-8 12 15,-17 3-12-15,-4 1-293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B4C2B3-C3DA-0A4F-8E8B-C520D519E3E6}" type="datetimeFigureOut">
              <a:rPr lang="en-US" smtClean="0"/>
              <a:pPr/>
              <a:t>12/3/2020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0993E7-8755-214F-88A5-D2D0847D26E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91903FA3-3776-4230-95C7-E588F714E015}"/>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3C6E8BF-0146-4931-ADB5-28628F65CC90}" type="slidenum">
              <a:rPr lang="en-GB" altLang="en-US"/>
              <a:pPr>
                <a:spcBef>
                  <a:spcPct val="0"/>
                </a:spcBef>
              </a:pPr>
              <a:t>5</a:t>
            </a:fld>
            <a:endParaRPr lang="en-GB" altLang="en-US"/>
          </a:p>
        </p:txBody>
      </p:sp>
      <p:sp>
        <p:nvSpPr>
          <p:cNvPr id="11267" name="Rectangle 2">
            <a:extLst>
              <a:ext uri="{FF2B5EF4-FFF2-40B4-BE49-F238E27FC236}">
                <a16:creationId xmlns:a16="http://schemas.microsoft.com/office/drawing/2014/main" id="{F048C643-27F2-4850-A015-EFA065AF1814}"/>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006C2E1A-292A-43E8-B368-4CB7515B33B9}"/>
              </a:ext>
            </a:extLst>
          </p:cNvPr>
          <p:cNvSpPr>
            <a:spLocks noGrp="1" noChangeArrowheads="1"/>
          </p:cNvSpPr>
          <p:nvPr>
            <p:ph type="body" idx="1"/>
          </p:nvPr>
        </p:nvSpPr>
        <p:spPr>
          <a:noFill/>
        </p:spPr>
        <p:txBody>
          <a:bodyPr/>
          <a:lstStyle/>
          <a:p>
            <a:pPr eaLnBrk="1" hangingPunct="1"/>
            <a:r>
              <a:rPr lang="en-GB" altLang="en-US"/>
              <a:t>Here are some definitions of ‘project’. No doubt there are other ones: for example</a:t>
            </a:r>
          </a:p>
          <a:p>
            <a:pPr eaLnBrk="1" hangingPunct="1"/>
            <a:endParaRPr lang="en-GB" altLang="en-US"/>
          </a:p>
          <a:p>
            <a:pPr eaLnBrk="1" hangingPunct="1"/>
            <a:r>
              <a:rPr lang="en-GB" altLang="en-US"/>
              <a:t>‘Unique process, consisting of a set of coordinated and controlled activities with start and finish dates, undertaken to achieve an objective conforming to specific requirements, including constraints of time, cost and resources’</a:t>
            </a:r>
          </a:p>
          <a:p>
            <a:pPr eaLnBrk="1" hangingPunct="1"/>
            <a:endParaRPr lang="en-GB" altLang="en-US"/>
          </a:p>
          <a:p>
            <a:pPr eaLnBrk="1" hangingPunct="1"/>
            <a:r>
              <a:rPr lang="en-GB" altLang="en-US"/>
              <a:t>BSO ISO 10006: 1997</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24DA0A6F-D2A2-470E-A0C4-8D6564C9C6C7}"/>
              </a:ext>
            </a:extLst>
          </p:cNvPr>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3BCB3F93-A69E-41A2-9520-626CB5A59738}" type="slidenum">
              <a:rPr kumimoji="0" lang="en-GB" altLang="en-US"/>
              <a:pPr>
                <a:spcBef>
                  <a:spcPct val="0"/>
                </a:spcBef>
              </a:pPr>
              <a:t>40</a:t>
            </a:fld>
            <a:endParaRPr kumimoji="0" lang="en-GB" altLang="en-US"/>
          </a:p>
        </p:txBody>
      </p:sp>
      <p:sp>
        <p:nvSpPr>
          <p:cNvPr id="37891" name="Rectangle 2">
            <a:extLst>
              <a:ext uri="{FF2B5EF4-FFF2-40B4-BE49-F238E27FC236}">
                <a16:creationId xmlns:a16="http://schemas.microsoft.com/office/drawing/2014/main" id="{B37F7349-49AC-4561-AABB-974EB5F490AF}"/>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AB734186-669B-4DCB-9CAE-F30F12DA41BB}"/>
              </a:ext>
            </a:extLst>
          </p:cNvPr>
          <p:cNvSpPr>
            <a:spLocks noGrp="1" noChangeArrowheads="1"/>
          </p:cNvSpPr>
          <p:nvPr>
            <p:ph type="body" idx="1"/>
          </p:nvPr>
        </p:nvSpPr>
        <p:spPr>
          <a:noFill/>
        </p:spPr>
        <p:txBody>
          <a:bodyPr/>
          <a:lstStyle/>
          <a:p>
            <a:r>
              <a:rPr lang="en-GB" altLang="en-US">
                <a:latin typeface="Arial" panose="020B0604020202020204" pitchFamily="34" charset="0"/>
              </a:rPr>
              <a:t>PERT was devised to support the development of the Polaris missile in the late 1950’s. CPM was developed by Du Pont Chemical Company who published the method in 1958.</a:t>
            </a:r>
          </a:p>
          <a:p>
            <a:r>
              <a:rPr lang="en-GB" altLang="en-US">
                <a:latin typeface="Arial" panose="020B0604020202020204" pitchFamily="34" charset="0"/>
              </a:rPr>
              <a:t>PERT is an activity-on-node notation – the ‘nodes’ are the boxes which represent activities</a:t>
            </a:r>
          </a:p>
          <a:p>
            <a:r>
              <a:rPr lang="en-GB" altLang="en-US">
                <a:latin typeface="Arial" panose="020B0604020202020204" pitchFamily="34" charset="0"/>
              </a:rPr>
              <a:t>CPM uses an activity-on-arrow notation where the arrows are the activities.</a:t>
            </a:r>
          </a:p>
          <a:p>
            <a:r>
              <a:rPr lang="en-GB" altLang="en-US">
                <a:latin typeface="Arial" panose="020B0604020202020204" pitchFamily="34" charset="0"/>
              </a:rPr>
              <a:t>The approached described here is based on PERT but the other approach is described in the textbook as well – see Section 6.16</a:t>
            </a:r>
          </a:p>
        </p:txBody>
      </p:sp>
    </p:spTree>
    <p:extLst>
      <p:ext uri="{BB962C8B-B14F-4D97-AF65-F5344CB8AC3E}">
        <p14:creationId xmlns:p14="http://schemas.microsoft.com/office/powerpoint/2010/main" val="3314114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BF268FA-2BAD-409C-8B7E-A9092A4A4CB2}"/>
              </a:ext>
            </a:extLst>
          </p:cNvPr>
          <p:cNvSpPr>
            <a:spLocks noGrp="1" noChangeArrowheads="1"/>
          </p:cNvSpPr>
          <p:nvPr>
            <p:ph type="sldNum" sz="quarter" idx="5"/>
          </p:nvPr>
        </p:nvSpPr>
        <p:spPr>
          <a:ln/>
        </p:spPr>
        <p:txBody>
          <a:bodyPr/>
          <a:lstStyle/>
          <a:p>
            <a:fld id="{39DDE067-40E2-4774-9ACC-C18F83695385}" type="slidenum">
              <a:rPr lang="en-US" altLang="en-US"/>
              <a:pPr/>
              <a:t>44</a:t>
            </a:fld>
            <a:endParaRPr lang="en-US" altLang="en-US"/>
          </a:p>
        </p:txBody>
      </p:sp>
      <p:sp>
        <p:nvSpPr>
          <p:cNvPr id="26626" name="Rectangle 2">
            <a:extLst>
              <a:ext uri="{FF2B5EF4-FFF2-40B4-BE49-F238E27FC236}">
                <a16:creationId xmlns:a16="http://schemas.microsoft.com/office/drawing/2014/main" id="{59E13EAE-6E24-40A3-AD7D-6DD6D1F40143}"/>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C07B8D6E-DF24-43A9-9B33-C0000050E98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F58CA27-8CBF-46C5-84B6-EE63EECEBC6F}"/>
              </a:ext>
            </a:extLst>
          </p:cNvPr>
          <p:cNvSpPr>
            <a:spLocks noGrp="1" noChangeArrowheads="1"/>
          </p:cNvSpPr>
          <p:nvPr>
            <p:ph type="sldNum" sz="quarter" idx="5"/>
          </p:nvPr>
        </p:nvSpPr>
        <p:spPr>
          <a:ln/>
        </p:spPr>
        <p:txBody>
          <a:bodyPr/>
          <a:lstStyle/>
          <a:p>
            <a:fld id="{44C05AA3-E6A1-460E-8B91-4B906E17283C}" type="slidenum">
              <a:rPr lang="en-US" altLang="en-US"/>
              <a:pPr/>
              <a:t>45</a:t>
            </a:fld>
            <a:endParaRPr lang="en-US" altLang="en-US"/>
          </a:p>
        </p:txBody>
      </p:sp>
      <p:sp>
        <p:nvSpPr>
          <p:cNvPr id="28674" name="Rectangle 2">
            <a:extLst>
              <a:ext uri="{FF2B5EF4-FFF2-40B4-BE49-F238E27FC236}">
                <a16:creationId xmlns:a16="http://schemas.microsoft.com/office/drawing/2014/main" id="{0F9ED93B-DF80-4102-9497-CD58D6D94DF3}"/>
              </a:ext>
            </a:extLst>
          </p:cNvPr>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
        <p:nvSpPr>
          <p:cNvPr id="28675" name="Rectangle 3">
            <a:extLst>
              <a:ext uri="{FF2B5EF4-FFF2-40B4-BE49-F238E27FC236}">
                <a16:creationId xmlns:a16="http://schemas.microsoft.com/office/drawing/2014/main" id="{09298AE1-3A55-4FF0-86C5-AC5B145172E5}"/>
              </a:ext>
            </a:extLst>
          </p:cNvPr>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8E99F40-9B11-41D2-8908-BFE76F76D6F4}"/>
              </a:ext>
            </a:extLst>
          </p:cNvPr>
          <p:cNvSpPr>
            <a:spLocks noGrp="1" noChangeArrowheads="1"/>
          </p:cNvSpPr>
          <p:nvPr>
            <p:ph type="sldNum" sz="quarter" idx="5"/>
          </p:nvPr>
        </p:nvSpPr>
        <p:spPr>
          <a:ln/>
        </p:spPr>
        <p:txBody>
          <a:bodyPr/>
          <a:lstStyle/>
          <a:p>
            <a:fld id="{283F1F35-028D-4230-B976-DB6B27F8DC34}" type="slidenum">
              <a:rPr lang="en-US" altLang="en-US"/>
              <a:pPr/>
              <a:t>46</a:t>
            </a:fld>
            <a:endParaRPr lang="en-US" altLang="en-US"/>
          </a:p>
        </p:txBody>
      </p:sp>
      <p:sp>
        <p:nvSpPr>
          <p:cNvPr id="38914" name="Rectangle 2">
            <a:extLst>
              <a:ext uri="{FF2B5EF4-FFF2-40B4-BE49-F238E27FC236}">
                <a16:creationId xmlns:a16="http://schemas.microsoft.com/office/drawing/2014/main" id="{AD6F1957-579D-4534-96EB-C02ED4A61136}"/>
              </a:ext>
            </a:extLst>
          </p:cNvPr>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
        <p:nvSpPr>
          <p:cNvPr id="38915" name="Rectangle 3">
            <a:extLst>
              <a:ext uri="{FF2B5EF4-FFF2-40B4-BE49-F238E27FC236}">
                <a16:creationId xmlns:a16="http://schemas.microsoft.com/office/drawing/2014/main" id="{FABCD20B-8DDC-4D9F-9151-52C98A95E483}"/>
              </a:ext>
            </a:extLst>
          </p:cNvPr>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8B7B0EF-B37D-44E0-A3B4-AD1C96EFC858}"/>
              </a:ext>
            </a:extLst>
          </p:cNvPr>
          <p:cNvSpPr>
            <a:spLocks noGrp="1" noChangeArrowheads="1"/>
          </p:cNvSpPr>
          <p:nvPr>
            <p:ph type="sldNum" sz="quarter" idx="5"/>
          </p:nvPr>
        </p:nvSpPr>
        <p:spPr>
          <a:ln/>
        </p:spPr>
        <p:txBody>
          <a:bodyPr/>
          <a:lstStyle/>
          <a:p>
            <a:fld id="{324B1619-4B79-41B5-B657-B339D09D5883}" type="slidenum">
              <a:rPr lang="en-US" altLang="en-US"/>
              <a:pPr/>
              <a:t>47</a:t>
            </a:fld>
            <a:endParaRPr lang="en-US" altLang="en-US"/>
          </a:p>
        </p:txBody>
      </p:sp>
      <p:sp>
        <p:nvSpPr>
          <p:cNvPr id="32770" name="Rectangle 2">
            <a:extLst>
              <a:ext uri="{FF2B5EF4-FFF2-40B4-BE49-F238E27FC236}">
                <a16:creationId xmlns:a16="http://schemas.microsoft.com/office/drawing/2014/main" id="{0CFFE13D-E83D-4010-B8BC-50F8989B5D98}"/>
              </a:ext>
            </a:extLst>
          </p:cNvPr>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
        <p:nvSpPr>
          <p:cNvPr id="32771" name="Rectangle 3">
            <a:extLst>
              <a:ext uri="{FF2B5EF4-FFF2-40B4-BE49-F238E27FC236}">
                <a16:creationId xmlns:a16="http://schemas.microsoft.com/office/drawing/2014/main" id="{83058E00-D3F2-4F56-B571-8343A0E41C12}"/>
              </a:ext>
            </a:extLst>
          </p:cNvPr>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2591DE9-E1F2-491C-AAD4-F20DFF29FD1E}"/>
              </a:ext>
            </a:extLst>
          </p:cNvPr>
          <p:cNvSpPr>
            <a:spLocks noGrp="1" noChangeArrowheads="1"/>
          </p:cNvSpPr>
          <p:nvPr>
            <p:ph type="sldNum" sz="quarter" idx="5"/>
          </p:nvPr>
        </p:nvSpPr>
        <p:spPr>
          <a:ln/>
        </p:spPr>
        <p:txBody>
          <a:bodyPr/>
          <a:lstStyle/>
          <a:p>
            <a:fld id="{FCEDD0FE-6CDB-4561-8CB9-27DFF9F35ED1}" type="slidenum">
              <a:rPr lang="en-US" altLang="en-US"/>
              <a:pPr/>
              <a:t>48</a:t>
            </a:fld>
            <a:endParaRPr lang="en-US" altLang="en-US"/>
          </a:p>
        </p:txBody>
      </p:sp>
      <p:sp>
        <p:nvSpPr>
          <p:cNvPr id="43010" name="Rectangle 2">
            <a:extLst>
              <a:ext uri="{FF2B5EF4-FFF2-40B4-BE49-F238E27FC236}">
                <a16:creationId xmlns:a16="http://schemas.microsoft.com/office/drawing/2014/main" id="{58E5D35F-A4F5-4864-9DB4-3032625FE9A7}"/>
              </a:ext>
            </a:extLst>
          </p:cNvPr>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
        <p:nvSpPr>
          <p:cNvPr id="43011" name="Rectangle 3">
            <a:extLst>
              <a:ext uri="{FF2B5EF4-FFF2-40B4-BE49-F238E27FC236}">
                <a16:creationId xmlns:a16="http://schemas.microsoft.com/office/drawing/2014/main" id="{B8C43648-A9D6-4775-AD41-0A40BAABC9AD}"/>
              </a:ext>
            </a:extLst>
          </p:cNvPr>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3A5B244-FC4C-4610-ACF3-2B4D4C3D478B}"/>
              </a:ext>
            </a:extLst>
          </p:cNvPr>
          <p:cNvSpPr>
            <a:spLocks noGrp="1" noChangeArrowheads="1"/>
          </p:cNvSpPr>
          <p:nvPr>
            <p:ph type="sldNum" sz="quarter" idx="5"/>
          </p:nvPr>
        </p:nvSpPr>
        <p:spPr>
          <a:ln/>
        </p:spPr>
        <p:txBody>
          <a:bodyPr/>
          <a:lstStyle/>
          <a:p>
            <a:fld id="{629B476B-2036-4106-9440-F69ED72C3834}" type="slidenum">
              <a:rPr lang="en-US" altLang="en-US"/>
              <a:pPr/>
              <a:t>49</a:t>
            </a:fld>
            <a:endParaRPr lang="en-US" altLang="en-US"/>
          </a:p>
        </p:txBody>
      </p:sp>
      <p:sp>
        <p:nvSpPr>
          <p:cNvPr id="40962" name="Rectangle 2">
            <a:extLst>
              <a:ext uri="{FF2B5EF4-FFF2-40B4-BE49-F238E27FC236}">
                <a16:creationId xmlns:a16="http://schemas.microsoft.com/office/drawing/2014/main" id="{67BBA3A2-6F9D-4B0A-8716-4D063E57A4CF}"/>
              </a:ext>
            </a:extLst>
          </p:cNvPr>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
        <p:nvSpPr>
          <p:cNvPr id="40963" name="Rectangle 3">
            <a:extLst>
              <a:ext uri="{FF2B5EF4-FFF2-40B4-BE49-F238E27FC236}">
                <a16:creationId xmlns:a16="http://schemas.microsoft.com/office/drawing/2014/main" id="{5F73EB7E-E77B-4A04-932D-9049EE7E498F}"/>
              </a:ext>
            </a:extLst>
          </p:cNvPr>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11085F3-B0A2-4560-B7B6-F9E54FDF2E5C}"/>
              </a:ext>
            </a:extLst>
          </p:cNvPr>
          <p:cNvSpPr>
            <a:spLocks noGrp="1" noChangeArrowheads="1"/>
          </p:cNvSpPr>
          <p:nvPr>
            <p:ph type="sldNum" sz="quarter" idx="5"/>
          </p:nvPr>
        </p:nvSpPr>
        <p:spPr>
          <a:ln/>
        </p:spPr>
        <p:txBody>
          <a:bodyPr/>
          <a:lstStyle/>
          <a:p>
            <a:fld id="{C143750C-1628-496B-B718-55A181B3D950}" type="slidenum">
              <a:rPr lang="en-US" altLang="en-US"/>
              <a:pPr/>
              <a:t>50</a:t>
            </a:fld>
            <a:endParaRPr lang="en-US" altLang="en-US"/>
          </a:p>
        </p:txBody>
      </p:sp>
      <p:sp>
        <p:nvSpPr>
          <p:cNvPr id="45058" name="Rectangle 2">
            <a:extLst>
              <a:ext uri="{FF2B5EF4-FFF2-40B4-BE49-F238E27FC236}">
                <a16:creationId xmlns:a16="http://schemas.microsoft.com/office/drawing/2014/main" id="{580983A3-0668-4A14-99E3-3C5ECDA4F280}"/>
              </a:ext>
            </a:extLst>
          </p:cNvPr>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
        <p:nvSpPr>
          <p:cNvPr id="45059" name="Rectangle 3">
            <a:extLst>
              <a:ext uri="{FF2B5EF4-FFF2-40B4-BE49-F238E27FC236}">
                <a16:creationId xmlns:a16="http://schemas.microsoft.com/office/drawing/2014/main" id="{5CE5B670-5656-4E87-937B-8B706D1B0E1C}"/>
              </a:ext>
            </a:extLst>
          </p:cNvPr>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1D201FE-5AF2-448F-A413-8B6534561637}"/>
              </a:ext>
            </a:extLst>
          </p:cNvPr>
          <p:cNvSpPr>
            <a:spLocks noGrp="1" noChangeArrowheads="1"/>
          </p:cNvSpPr>
          <p:nvPr>
            <p:ph type="sldNum" sz="quarter" idx="5"/>
          </p:nvPr>
        </p:nvSpPr>
        <p:spPr>
          <a:ln/>
        </p:spPr>
        <p:txBody>
          <a:bodyPr/>
          <a:lstStyle/>
          <a:p>
            <a:fld id="{7D550822-29D2-49C3-B6EE-E65F850CD3DA}" type="slidenum">
              <a:rPr lang="en-US" altLang="en-US"/>
              <a:pPr/>
              <a:t>51</a:t>
            </a:fld>
            <a:endParaRPr lang="en-US" altLang="en-US"/>
          </a:p>
        </p:txBody>
      </p:sp>
      <p:sp>
        <p:nvSpPr>
          <p:cNvPr id="47106" name="Rectangle 2">
            <a:extLst>
              <a:ext uri="{FF2B5EF4-FFF2-40B4-BE49-F238E27FC236}">
                <a16:creationId xmlns:a16="http://schemas.microsoft.com/office/drawing/2014/main" id="{97CD7107-32C8-4D9B-818E-F2E483760012}"/>
              </a:ext>
            </a:extLst>
          </p:cNvPr>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
        <p:nvSpPr>
          <p:cNvPr id="47107" name="Rectangle 3">
            <a:extLst>
              <a:ext uri="{FF2B5EF4-FFF2-40B4-BE49-F238E27FC236}">
                <a16:creationId xmlns:a16="http://schemas.microsoft.com/office/drawing/2014/main" id="{2DFFBD6C-4D11-4DF9-B30E-0C1419ED2792}"/>
              </a:ext>
            </a:extLst>
          </p:cNvPr>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7568BCB-39EA-478E-82AC-197DA029E88E}"/>
              </a:ext>
            </a:extLst>
          </p:cNvPr>
          <p:cNvSpPr>
            <a:spLocks noGrp="1" noChangeArrowheads="1"/>
          </p:cNvSpPr>
          <p:nvPr>
            <p:ph type="sldNum" sz="quarter" idx="5"/>
          </p:nvPr>
        </p:nvSpPr>
        <p:spPr>
          <a:ln/>
        </p:spPr>
        <p:txBody>
          <a:bodyPr/>
          <a:lstStyle/>
          <a:p>
            <a:fld id="{244A4417-4147-493C-8877-17687B1B7250}" type="slidenum">
              <a:rPr lang="en-US" altLang="en-US"/>
              <a:pPr/>
              <a:t>52</a:t>
            </a:fld>
            <a:endParaRPr lang="en-US" altLang="en-US"/>
          </a:p>
        </p:txBody>
      </p:sp>
      <p:sp>
        <p:nvSpPr>
          <p:cNvPr id="49154" name="Rectangle 2">
            <a:extLst>
              <a:ext uri="{FF2B5EF4-FFF2-40B4-BE49-F238E27FC236}">
                <a16:creationId xmlns:a16="http://schemas.microsoft.com/office/drawing/2014/main" id="{9CCE8833-7422-486E-BFEF-54B6C7F06180}"/>
              </a:ext>
            </a:extLst>
          </p:cNvPr>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
        <p:nvSpPr>
          <p:cNvPr id="49155" name="Rectangle 3">
            <a:extLst>
              <a:ext uri="{FF2B5EF4-FFF2-40B4-BE49-F238E27FC236}">
                <a16:creationId xmlns:a16="http://schemas.microsoft.com/office/drawing/2014/main" id="{516F7801-60F9-4B1D-A55A-CF9E2430B20B}"/>
              </a:ext>
            </a:extLst>
          </p:cNvPr>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B62F584D-6610-4BD2-8E42-85C80E52887D}"/>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5C236A8-CD39-48C5-B1B1-1BA7A79104F3}" type="slidenum">
              <a:rPr lang="en-GB" altLang="en-US"/>
              <a:pPr>
                <a:spcBef>
                  <a:spcPct val="0"/>
                </a:spcBef>
              </a:pPr>
              <a:t>7</a:t>
            </a:fld>
            <a:endParaRPr lang="en-GB" altLang="en-US"/>
          </a:p>
        </p:txBody>
      </p:sp>
      <p:sp>
        <p:nvSpPr>
          <p:cNvPr id="14339" name="Rectangle 2">
            <a:extLst>
              <a:ext uri="{FF2B5EF4-FFF2-40B4-BE49-F238E27FC236}">
                <a16:creationId xmlns:a16="http://schemas.microsoft.com/office/drawing/2014/main" id="{3ABE164C-01D9-40AF-AD33-A2826CCA9089}"/>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73B2807B-F984-4465-BD13-099E8EA0ABB5}"/>
              </a:ext>
            </a:extLst>
          </p:cNvPr>
          <p:cNvSpPr>
            <a:spLocks noGrp="1" noChangeArrowheads="1"/>
          </p:cNvSpPr>
          <p:nvPr>
            <p:ph type="body" idx="1"/>
          </p:nvPr>
        </p:nvSpPr>
        <p:spPr>
          <a:noFill/>
        </p:spPr>
        <p:txBody>
          <a:bodyPr/>
          <a:lstStyle/>
          <a:p>
            <a:pPr eaLnBrk="1" hangingPunct="1"/>
            <a:endParaRPr lang="en-GB"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CB52EA1-DFBC-476D-B909-429C77600BCE}"/>
              </a:ext>
            </a:extLst>
          </p:cNvPr>
          <p:cNvSpPr>
            <a:spLocks noGrp="1" noChangeArrowheads="1"/>
          </p:cNvSpPr>
          <p:nvPr>
            <p:ph type="sldNum" sz="quarter" idx="5"/>
          </p:nvPr>
        </p:nvSpPr>
        <p:spPr>
          <a:ln/>
        </p:spPr>
        <p:txBody>
          <a:bodyPr/>
          <a:lstStyle/>
          <a:p>
            <a:fld id="{CAC80679-81E8-4470-B08C-31AA77C01579}" type="slidenum">
              <a:rPr lang="en-US" altLang="en-US"/>
              <a:pPr/>
              <a:t>53</a:t>
            </a:fld>
            <a:endParaRPr lang="en-US" altLang="en-US"/>
          </a:p>
        </p:txBody>
      </p:sp>
      <p:sp>
        <p:nvSpPr>
          <p:cNvPr id="53250" name="Rectangle 2">
            <a:extLst>
              <a:ext uri="{FF2B5EF4-FFF2-40B4-BE49-F238E27FC236}">
                <a16:creationId xmlns:a16="http://schemas.microsoft.com/office/drawing/2014/main" id="{1D415AB9-6E08-408A-86AF-916EE47FDC00}"/>
              </a:ext>
            </a:extLst>
          </p:cNvPr>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
        <p:nvSpPr>
          <p:cNvPr id="53251" name="Rectangle 3">
            <a:extLst>
              <a:ext uri="{FF2B5EF4-FFF2-40B4-BE49-F238E27FC236}">
                <a16:creationId xmlns:a16="http://schemas.microsoft.com/office/drawing/2014/main" id="{13E336DA-EBC6-41BD-AD73-95BF1DC6341A}"/>
              </a:ext>
            </a:extLst>
          </p:cNvPr>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29498A2-29C8-4F87-99D6-A2E15BFD716B}"/>
              </a:ext>
            </a:extLst>
          </p:cNvPr>
          <p:cNvSpPr>
            <a:spLocks noGrp="1" noChangeArrowheads="1"/>
          </p:cNvSpPr>
          <p:nvPr>
            <p:ph type="sldNum" sz="quarter" idx="5"/>
          </p:nvPr>
        </p:nvSpPr>
        <p:spPr>
          <a:ln/>
        </p:spPr>
        <p:txBody>
          <a:bodyPr/>
          <a:lstStyle/>
          <a:p>
            <a:fld id="{22D0E272-3ABA-403B-8DD8-39FDE122B1DB}" type="slidenum">
              <a:rPr lang="en-US" altLang="en-US"/>
              <a:pPr/>
              <a:t>54</a:t>
            </a:fld>
            <a:endParaRPr lang="en-US" altLang="en-US"/>
          </a:p>
        </p:txBody>
      </p:sp>
      <p:sp>
        <p:nvSpPr>
          <p:cNvPr id="57346" name="Rectangle 2">
            <a:extLst>
              <a:ext uri="{FF2B5EF4-FFF2-40B4-BE49-F238E27FC236}">
                <a16:creationId xmlns:a16="http://schemas.microsoft.com/office/drawing/2014/main" id="{1E652CC4-A716-49CF-83B5-133E2E120E19}"/>
              </a:ext>
            </a:extLst>
          </p:cNvPr>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
        <p:nvSpPr>
          <p:cNvPr id="57347" name="Rectangle 3">
            <a:extLst>
              <a:ext uri="{FF2B5EF4-FFF2-40B4-BE49-F238E27FC236}">
                <a16:creationId xmlns:a16="http://schemas.microsoft.com/office/drawing/2014/main" id="{2AA4F03E-34D1-4600-9635-2323391FA0E4}"/>
              </a:ext>
            </a:extLst>
          </p:cNvPr>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D11A66D-C24A-4674-8321-256716123EB2}"/>
              </a:ext>
            </a:extLst>
          </p:cNvPr>
          <p:cNvSpPr>
            <a:spLocks noGrp="1" noChangeArrowheads="1"/>
          </p:cNvSpPr>
          <p:nvPr>
            <p:ph type="sldNum" sz="quarter" idx="5"/>
          </p:nvPr>
        </p:nvSpPr>
        <p:spPr>
          <a:ln/>
        </p:spPr>
        <p:txBody>
          <a:bodyPr/>
          <a:lstStyle/>
          <a:p>
            <a:fld id="{68F499D7-8374-4732-8D68-EC943727A6C5}" type="slidenum">
              <a:rPr lang="en-US" altLang="en-US"/>
              <a:pPr/>
              <a:t>57</a:t>
            </a:fld>
            <a:endParaRPr lang="en-US" altLang="en-US"/>
          </a:p>
        </p:txBody>
      </p:sp>
      <p:sp>
        <p:nvSpPr>
          <p:cNvPr id="59394" name="Rectangle 2">
            <a:extLst>
              <a:ext uri="{FF2B5EF4-FFF2-40B4-BE49-F238E27FC236}">
                <a16:creationId xmlns:a16="http://schemas.microsoft.com/office/drawing/2014/main" id="{2C1D30E5-A278-4616-80E7-128392BD4B75}"/>
              </a:ext>
            </a:extLst>
          </p:cNvPr>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
        <p:nvSpPr>
          <p:cNvPr id="59395" name="Rectangle 3">
            <a:extLst>
              <a:ext uri="{FF2B5EF4-FFF2-40B4-BE49-F238E27FC236}">
                <a16:creationId xmlns:a16="http://schemas.microsoft.com/office/drawing/2014/main" id="{05BDC633-BBDF-47B9-B3C2-73A2866AC056}"/>
              </a:ext>
            </a:extLst>
          </p:cNvPr>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61EB4E4-7B68-46A0-B038-CE4B3E44F318}"/>
              </a:ext>
            </a:extLst>
          </p:cNvPr>
          <p:cNvSpPr>
            <a:spLocks noGrp="1" noChangeArrowheads="1"/>
          </p:cNvSpPr>
          <p:nvPr>
            <p:ph type="sldNum" sz="quarter" idx="5"/>
          </p:nvPr>
        </p:nvSpPr>
        <p:spPr>
          <a:ln/>
        </p:spPr>
        <p:txBody>
          <a:bodyPr/>
          <a:lstStyle/>
          <a:p>
            <a:fld id="{B455CF76-4796-4669-AE10-B6CB5B65E353}" type="slidenum">
              <a:rPr lang="en-US" altLang="en-US"/>
              <a:pPr/>
              <a:t>58</a:t>
            </a:fld>
            <a:endParaRPr lang="en-US" altLang="en-US"/>
          </a:p>
        </p:txBody>
      </p:sp>
      <p:sp>
        <p:nvSpPr>
          <p:cNvPr id="63490" name="Rectangle 2">
            <a:extLst>
              <a:ext uri="{FF2B5EF4-FFF2-40B4-BE49-F238E27FC236}">
                <a16:creationId xmlns:a16="http://schemas.microsoft.com/office/drawing/2014/main" id="{81E69781-6A0C-406F-A87C-AC3DD379B5FB}"/>
              </a:ext>
            </a:extLst>
          </p:cNvPr>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
        <p:nvSpPr>
          <p:cNvPr id="63491" name="Rectangle 3">
            <a:extLst>
              <a:ext uri="{FF2B5EF4-FFF2-40B4-BE49-F238E27FC236}">
                <a16:creationId xmlns:a16="http://schemas.microsoft.com/office/drawing/2014/main" id="{40A63184-32C0-4C42-8F9C-18237797BBC1}"/>
              </a:ext>
            </a:extLst>
          </p:cNvPr>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a:ln/>
        </p:spPr>
        <p:txBody>
          <a:bodyPr/>
          <a:lstStyle/>
          <a:p>
            <a:endParaRPr lang="en-US"/>
          </a:p>
        </p:txBody>
      </p:sp>
      <p:sp>
        <p:nvSpPr>
          <p:cNvPr id="9219" name="Rectangle 3"/>
          <p:cNvSpPr>
            <a:spLocks noGrp="1" noRot="1" noChangeAspect="1" noChangeArrowheads="1" noTextEdit="1"/>
          </p:cNvSpPr>
          <p:nvPr>
            <p:ph type="sldImg"/>
          </p:nvPr>
        </p:nvSpPr>
        <p:spPr>
          <a:xfrm>
            <a:off x="393700" y="854075"/>
            <a:ext cx="6070600" cy="3416300"/>
          </a:xfrm>
          <a:ln cap="flat"/>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body" idx="1"/>
          </p:nvPr>
        </p:nvSpPr>
        <p:spPr>
          <a:ln/>
        </p:spPr>
        <p:txBody>
          <a:bodyPr/>
          <a:lstStyle/>
          <a:p>
            <a:endParaRPr lang="en-US"/>
          </a:p>
        </p:txBody>
      </p:sp>
      <p:sp>
        <p:nvSpPr>
          <p:cNvPr id="11267" name="Rectangle 3"/>
          <p:cNvSpPr>
            <a:spLocks noGrp="1" noRot="1" noChangeAspect="1" noChangeArrowheads="1" noTextEdit="1"/>
          </p:cNvSpPr>
          <p:nvPr>
            <p:ph type="sldImg"/>
          </p:nvPr>
        </p:nvSpPr>
        <p:spPr>
          <a:xfrm>
            <a:off x="955675" y="833438"/>
            <a:ext cx="4921250" cy="2768600"/>
          </a:xfrm>
          <a:ln cap="flat"/>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body" idx="1"/>
          </p:nvPr>
        </p:nvSpPr>
        <p:spPr>
          <a:ln/>
        </p:spPr>
        <p:txBody>
          <a:bodyPr/>
          <a:lstStyle/>
          <a:p>
            <a:endParaRPr lang="en-US"/>
          </a:p>
        </p:txBody>
      </p:sp>
      <p:sp>
        <p:nvSpPr>
          <p:cNvPr id="23555" name="Rectangle 3"/>
          <p:cNvSpPr>
            <a:spLocks noGrp="1" noRot="1" noChangeAspect="1" noChangeArrowheads="1" noTextEdit="1"/>
          </p:cNvSpPr>
          <p:nvPr>
            <p:ph type="sldImg"/>
          </p:nvPr>
        </p:nvSpPr>
        <p:spPr>
          <a:xfrm>
            <a:off x="393700" y="854075"/>
            <a:ext cx="6070600" cy="3416300"/>
          </a:xfrm>
          <a:ln cap="flat"/>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body" idx="1"/>
          </p:nvPr>
        </p:nvSpPr>
        <p:spPr>
          <a:ln/>
        </p:spPr>
        <p:txBody>
          <a:bodyPr/>
          <a:lstStyle/>
          <a:p>
            <a:endParaRPr lang="en-US"/>
          </a:p>
        </p:txBody>
      </p:sp>
      <p:sp>
        <p:nvSpPr>
          <p:cNvPr id="39939" name="Rectangle 3"/>
          <p:cNvSpPr>
            <a:spLocks noGrp="1" noRot="1" noChangeAspect="1" noChangeArrowheads="1" noTextEdit="1"/>
          </p:cNvSpPr>
          <p:nvPr>
            <p:ph type="sldImg"/>
          </p:nvPr>
        </p:nvSpPr>
        <p:spPr>
          <a:xfrm>
            <a:off x="393700" y="854075"/>
            <a:ext cx="6070600" cy="3416300"/>
          </a:xfrm>
          <a:ln cap="flat"/>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body" idx="1"/>
          </p:nvPr>
        </p:nvSpPr>
        <p:spPr>
          <a:ln/>
        </p:spPr>
        <p:txBody>
          <a:bodyPr/>
          <a:lstStyle/>
          <a:p>
            <a:endParaRPr lang="en-US"/>
          </a:p>
        </p:txBody>
      </p:sp>
      <p:sp>
        <p:nvSpPr>
          <p:cNvPr id="41987" name="Rectangle 3"/>
          <p:cNvSpPr>
            <a:spLocks noGrp="1" noRot="1" noChangeAspect="1" noChangeArrowheads="1" noTextEdit="1"/>
          </p:cNvSpPr>
          <p:nvPr>
            <p:ph type="sldImg"/>
          </p:nvPr>
        </p:nvSpPr>
        <p:spPr>
          <a:xfrm>
            <a:off x="393700" y="854075"/>
            <a:ext cx="6070600" cy="3416300"/>
          </a:xfrm>
          <a:ln cap="flat"/>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body" idx="1"/>
          </p:nvPr>
        </p:nvSpPr>
        <p:spPr>
          <a:ln/>
        </p:spPr>
        <p:txBody>
          <a:bodyPr/>
          <a:lstStyle/>
          <a:p>
            <a:endParaRPr lang="en-US"/>
          </a:p>
        </p:txBody>
      </p:sp>
      <p:sp>
        <p:nvSpPr>
          <p:cNvPr id="53251" name="Rectangle 3"/>
          <p:cNvSpPr>
            <a:spLocks noGrp="1" noRot="1" noChangeAspect="1" noChangeArrowheads="1" noTextEdit="1"/>
          </p:cNvSpPr>
          <p:nvPr>
            <p:ph type="sldImg"/>
          </p:nvPr>
        </p:nvSpPr>
        <p:spPr>
          <a:xfrm>
            <a:off x="393700" y="854075"/>
            <a:ext cx="6070600" cy="3416300"/>
          </a:xfrm>
          <a:ln cap="flat"/>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FEB32AAB-0CB3-4D88-96DA-7E10192AC9C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7A4DA4-7A63-4BE9-A95F-8EF42E16B2CC}" type="slidenum">
              <a:rPr lang="en-GB" altLang="en-US"/>
              <a:pPr>
                <a:spcBef>
                  <a:spcPct val="0"/>
                </a:spcBef>
              </a:pPr>
              <a:t>8</a:t>
            </a:fld>
            <a:endParaRPr lang="en-GB" altLang="en-US"/>
          </a:p>
        </p:txBody>
      </p:sp>
      <p:sp>
        <p:nvSpPr>
          <p:cNvPr id="16387" name="Rectangle 2">
            <a:extLst>
              <a:ext uri="{FF2B5EF4-FFF2-40B4-BE49-F238E27FC236}">
                <a16:creationId xmlns:a16="http://schemas.microsoft.com/office/drawing/2014/main" id="{54E0B607-C0FD-42B5-918E-8380AE88CE8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67CF635B-8A72-4E16-9353-C28611975171}"/>
              </a:ext>
            </a:extLst>
          </p:cNvPr>
          <p:cNvSpPr>
            <a:spLocks noGrp="1" noChangeArrowheads="1"/>
          </p:cNvSpPr>
          <p:nvPr>
            <p:ph type="body" idx="1"/>
          </p:nvPr>
        </p:nvSpPr>
        <p:spPr>
          <a:noFill/>
        </p:spPr>
        <p:txBody>
          <a:bodyPr/>
          <a:lstStyle/>
          <a:p>
            <a:pPr eaLnBrk="1" hangingPunct="1"/>
            <a:r>
              <a:rPr lang="en-GB" altLang="en-US"/>
              <a:t>Exercise 1.1 in the Software Project Management text is a good way of introducing this material if you have time. I have found this exercise to be a good ‘ice-breaker’. Get each student to list the example activities in an order which matches the degree to which they merit the description of ‘project’. You can create a grid on a whiteboard with the projects on the vertical axis and the positions 1</a:t>
            </a:r>
            <a:r>
              <a:rPr lang="en-GB" altLang="en-US" baseline="30000"/>
              <a:t>st</a:t>
            </a:r>
            <a:r>
              <a:rPr lang="en-GB" altLang="en-US"/>
              <a:t>, 2</a:t>
            </a:r>
            <a:r>
              <a:rPr lang="en-GB" altLang="en-US" baseline="30000"/>
              <a:t>nd</a:t>
            </a:r>
            <a:r>
              <a:rPr lang="en-GB" altLang="en-US"/>
              <a:t>, 3</a:t>
            </a:r>
            <a:r>
              <a:rPr lang="en-GB" altLang="en-US" baseline="30000"/>
              <a:t>rd</a:t>
            </a:r>
            <a:r>
              <a:rPr lang="en-GB" altLang="en-US"/>
              <a:t> etc on the horizontal axis. You then go through asking how many put ‘producing a newspaper’ first, second, etc.  (Avoid making jokes about this being like the Eurovision song contest). This is time-consuming but it does mean that every student participates in building up a general picture of people’s perceptions, and you can discuss disagreements in perceptions as you go along.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a:ln/>
        </p:spPr>
        <p:txBody>
          <a:bodyPr/>
          <a:lstStyle/>
          <a:p>
            <a:endParaRPr lang="en-US"/>
          </a:p>
        </p:txBody>
      </p:sp>
      <p:sp>
        <p:nvSpPr>
          <p:cNvPr id="57347" name="Rectangle 3"/>
          <p:cNvSpPr>
            <a:spLocks noGrp="1" noRot="1" noChangeAspect="1" noChangeArrowheads="1" noTextEdit="1"/>
          </p:cNvSpPr>
          <p:nvPr>
            <p:ph type="sldImg"/>
          </p:nvPr>
        </p:nvSpPr>
        <p:spPr>
          <a:xfrm>
            <a:off x="393700" y="854075"/>
            <a:ext cx="6070600" cy="3416300"/>
          </a:xfrm>
          <a:ln cap="flat"/>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26F5A7-A2EB-4A43-8E20-7C788FAF7CA9}" type="slidenum">
              <a:rPr lang="en-US" smtClean="0"/>
              <a:t>95</a:t>
            </a:fld>
            <a:endParaRPr lang="en-US"/>
          </a:p>
        </p:txBody>
      </p:sp>
    </p:spTree>
    <p:extLst>
      <p:ext uri="{BB962C8B-B14F-4D97-AF65-F5344CB8AC3E}">
        <p14:creationId xmlns:p14="http://schemas.microsoft.com/office/powerpoint/2010/main" val="965277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7277A246-FBA0-43E3-A878-201EA075FD2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CDE2D3D-AEB3-457A-9D79-16408B055E7E}" type="slidenum">
              <a:rPr lang="en-GB" altLang="en-US"/>
              <a:pPr>
                <a:spcBef>
                  <a:spcPct val="0"/>
                </a:spcBef>
              </a:pPr>
              <a:t>9</a:t>
            </a:fld>
            <a:endParaRPr lang="en-GB" altLang="en-US"/>
          </a:p>
        </p:txBody>
      </p:sp>
      <p:sp>
        <p:nvSpPr>
          <p:cNvPr id="18435" name="Rectangle 2">
            <a:extLst>
              <a:ext uri="{FF2B5EF4-FFF2-40B4-BE49-F238E27FC236}">
                <a16:creationId xmlns:a16="http://schemas.microsoft.com/office/drawing/2014/main" id="{8CF94D61-CBC4-4E0E-A3E9-7B0D63E494B8}"/>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0F6D571D-F0DA-4DC9-A777-8F2192F35CEF}"/>
              </a:ext>
            </a:extLst>
          </p:cNvPr>
          <p:cNvSpPr>
            <a:spLocks noGrp="1" noChangeArrowheads="1"/>
          </p:cNvSpPr>
          <p:nvPr>
            <p:ph type="body" idx="1"/>
          </p:nvPr>
        </p:nvSpPr>
        <p:spPr>
          <a:noFill/>
        </p:spPr>
        <p:txBody>
          <a:bodyPr/>
          <a:lstStyle/>
          <a:p>
            <a:pPr eaLnBrk="1" hangingPunct="1"/>
            <a:endParaRPr lang="en-GB" altLang="en-US" i="1"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5194E6E-B210-4592-BE8E-8389CB5ADFD7}"/>
              </a:ext>
            </a:extLst>
          </p:cNvPr>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E41987E1-8E16-4600-B8D1-AD77E803357C}" type="slidenum">
              <a:rPr kumimoji="0" lang="en-GB" altLang="en-US"/>
              <a:pPr>
                <a:spcBef>
                  <a:spcPct val="0"/>
                </a:spcBef>
              </a:pPr>
              <a:t>31</a:t>
            </a:fld>
            <a:endParaRPr kumimoji="0" lang="en-GB" altLang="en-US"/>
          </a:p>
        </p:txBody>
      </p:sp>
      <p:sp>
        <p:nvSpPr>
          <p:cNvPr id="22531" name="Rectangle 2">
            <a:extLst>
              <a:ext uri="{FF2B5EF4-FFF2-40B4-BE49-F238E27FC236}">
                <a16:creationId xmlns:a16="http://schemas.microsoft.com/office/drawing/2014/main" id="{94E22481-3F5B-42F6-A6CE-82F18DE99F58}"/>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9F6B2234-DC59-4169-A72E-A6AE019FD048}"/>
              </a:ext>
            </a:extLst>
          </p:cNvPr>
          <p:cNvSpPr>
            <a:spLocks noGrp="1" noChangeArrowheads="1"/>
          </p:cNvSpPr>
          <p:nvPr>
            <p:ph type="body" idx="1"/>
          </p:nvPr>
        </p:nvSpPr>
        <p:spPr>
          <a:noFill/>
        </p:spPr>
        <p:txBody>
          <a:bodyPr/>
          <a:lstStyle/>
          <a:p>
            <a:r>
              <a:rPr lang="en-GB" altLang="en-US">
                <a:latin typeface="Arial" panose="020B0604020202020204" pitchFamily="34" charset="0"/>
              </a:rPr>
              <a:t>Point out to students (if you are in the United Kingdom at least) that the UK English pronunciation of  schedule is ‘shedule’ and that ‘skedule’ is the US pronunciation!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5F32D0CA-9F22-4D0C-A4DD-68A463F6CCFC}"/>
              </a:ext>
            </a:extLst>
          </p:cNvPr>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BB234863-A0EB-4706-B6A3-EC8822116A89}" type="slidenum">
              <a:rPr kumimoji="0" lang="en-GB" altLang="en-US"/>
              <a:pPr>
                <a:spcBef>
                  <a:spcPct val="0"/>
                </a:spcBef>
              </a:pPr>
              <a:t>35</a:t>
            </a:fld>
            <a:endParaRPr kumimoji="0" lang="en-GB" altLang="en-US"/>
          </a:p>
        </p:txBody>
      </p:sp>
      <p:sp>
        <p:nvSpPr>
          <p:cNvPr id="29699" name="Rectangle 2">
            <a:extLst>
              <a:ext uri="{FF2B5EF4-FFF2-40B4-BE49-F238E27FC236}">
                <a16:creationId xmlns:a16="http://schemas.microsoft.com/office/drawing/2014/main" id="{3D70A90A-1941-4E05-AC1B-32AED5AB779C}"/>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FE6297B9-5D8B-458A-B65B-31BB1DBE7E52}"/>
              </a:ext>
            </a:extLst>
          </p:cNvPr>
          <p:cNvSpPr>
            <a:spLocks noGrp="1" noChangeArrowheads="1"/>
          </p:cNvSpPr>
          <p:nvPr>
            <p:ph type="body" idx="1"/>
          </p:nvPr>
        </p:nvSpPr>
        <p:spPr>
          <a:noFill/>
        </p:spPr>
        <p:txBody>
          <a:bodyPr/>
          <a:lstStyle/>
          <a:p>
            <a:r>
              <a:rPr lang="en-GB" altLang="en-US">
                <a:latin typeface="Arial" panose="020B0604020202020204" pitchFamily="34" charset="0"/>
              </a:rPr>
              <a:t>Section 6.5 of the textbook provides more details are examples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CB48D80D-268B-472E-9069-6E6CB88FD6ED}"/>
              </a:ext>
            </a:extLst>
          </p:cNvPr>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261842E3-98D1-4699-8B52-A58269A9778E}" type="slidenum">
              <a:rPr kumimoji="0" lang="en-GB" altLang="en-US"/>
              <a:pPr>
                <a:spcBef>
                  <a:spcPct val="0"/>
                </a:spcBef>
              </a:pPr>
              <a:t>37</a:t>
            </a:fld>
            <a:endParaRPr kumimoji="0" lang="en-GB" altLang="en-US"/>
          </a:p>
        </p:txBody>
      </p:sp>
      <p:sp>
        <p:nvSpPr>
          <p:cNvPr id="33795" name="Rectangle 2">
            <a:extLst>
              <a:ext uri="{FF2B5EF4-FFF2-40B4-BE49-F238E27FC236}">
                <a16:creationId xmlns:a16="http://schemas.microsoft.com/office/drawing/2014/main" id="{8530A0B1-9037-4D1C-A7F3-8781145900EE}"/>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9908A6F2-688D-4F00-833E-E5E73D9E18DC}"/>
              </a:ext>
            </a:extLst>
          </p:cNvPr>
          <p:cNvSpPr>
            <a:spLocks noGrp="1" noChangeArrowheads="1"/>
          </p:cNvSpPr>
          <p:nvPr>
            <p:ph type="body" idx="1"/>
          </p:nvPr>
        </p:nvSpPr>
        <p:spPr>
          <a:noFill/>
        </p:spPr>
        <p:txBody>
          <a:bodyPr/>
          <a:lstStyle/>
          <a:p>
            <a:r>
              <a:rPr lang="en-GB" altLang="en-US">
                <a:latin typeface="Arial" panose="020B0604020202020204" pitchFamily="34" charset="0"/>
              </a:rPr>
              <a:t>The IBM MITP approach suggested the following 5 levels</a:t>
            </a:r>
          </a:p>
          <a:p>
            <a:pPr>
              <a:buFontTx/>
              <a:buChar char="•"/>
            </a:pPr>
            <a:r>
              <a:rPr lang="en-GB" altLang="en-US">
                <a:latin typeface="Arial" panose="020B0604020202020204" pitchFamily="34" charset="0"/>
              </a:rPr>
              <a:t>Level 1: Project</a:t>
            </a:r>
          </a:p>
          <a:p>
            <a:pPr>
              <a:buFontTx/>
              <a:buChar char="•"/>
            </a:pPr>
            <a:r>
              <a:rPr lang="en-GB" altLang="en-US">
                <a:latin typeface="Arial" panose="020B0604020202020204" pitchFamily="34" charset="0"/>
              </a:rPr>
              <a:t>Level 2: Deliverables</a:t>
            </a:r>
          </a:p>
          <a:p>
            <a:pPr>
              <a:buFontTx/>
              <a:buChar char="•"/>
            </a:pPr>
            <a:r>
              <a:rPr lang="en-GB" altLang="en-US">
                <a:latin typeface="Arial" panose="020B0604020202020204" pitchFamily="34" charset="0"/>
              </a:rPr>
              <a:t>Level 3: Components – which are key work items needed to produce the deliverables</a:t>
            </a:r>
          </a:p>
          <a:p>
            <a:pPr>
              <a:buFontTx/>
              <a:buChar char="•"/>
            </a:pPr>
            <a:r>
              <a:rPr lang="en-GB" altLang="en-US">
                <a:latin typeface="Arial" panose="020B0604020202020204" pitchFamily="34" charset="0"/>
              </a:rPr>
              <a:t>Level 4: Work packages: groups of tasks needed to produce the components </a:t>
            </a:r>
          </a:p>
          <a:p>
            <a:pPr>
              <a:buFontTx/>
              <a:buChar char="•"/>
            </a:pPr>
            <a:r>
              <a:rPr lang="en-GB" altLang="en-US">
                <a:latin typeface="Arial" panose="020B0604020202020204" pitchFamily="34" charset="0"/>
              </a:rPr>
              <a:t>Level 5: Tasks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C9B5482A-052B-4FC2-8D79-B4A48BBF8FBE}"/>
              </a:ext>
            </a:extLst>
          </p:cNvPr>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5DF3A391-5D04-4C4F-85D3-FE713F88F3FA}" type="slidenum">
              <a:rPr kumimoji="0" lang="en-GB" altLang="en-US"/>
              <a:pPr>
                <a:spcBef>
                  <a:spcPct val="0"/>
                </a:spcBef>
              </a:pPr>
              <a:t>38</a:t>
            </a:fld>
            <a:endParaRPr kumimoji="0" lang="en-GB" altLang="en-US"/>
          </a:p>
        </p:txBody>
      </p:sp>
      <p:sp>
        <p:nvSpPr>
          <p:cNvPr id="35843" name="Rectangle 2">
            <a:extLst>
              <a:ext uri="{FF2B5EF4-FFF2-40B4-BE49-F238E27FC236}">
                <a16:creationId xmlns:a16="http://schemas.microsoft.com/office/drawing/2014/main" id="{B74CBF97-4969-47FE-8B11-F29F708D211F}"/>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84517E19-4467-4EDB-8768-6DA66457E722}"/>
              </a:ext>
            </a:extLst>
          </p:cNvPr>
          <p:cNvSpPr>
            <a:spLocks noGrp="1" noChangeArrowheads="1"/>
          </p:cNvSpPr>
          <p:nvPr>
            <p:ph type="body" idx="1"/>
          </p:nvPr>
        </p:nvSpPr>
        <p:spPr>
          <a:noFill/>
        </p:spPr>
        <p:txBody>
          <a:bodyPr/>
          <a:lstStyle/>
          <a:p>
            <a:endParaRPr lang="en-GB"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24DA0A6F-D2A2-470E-A0C4-8D6564C9C6C7}"/>
              </a:ext>
            </a:extLst>
          </p:cNvPr>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3BCB3F93-A69E-41A2-9520-626CB5A59738}" type="slidenum">
              <a:rPr kumimoji="0" lang="en-GB" altLang="en-US"/>
              <a:pPr>
                <a:spcBef>
                  <a:spcPct val="0"/>
                </a:spcBef>
              </a:pPr>
              <a:t>39</a:t>
            </a:fld>
            <a:endParaRPr kumimoji="0" lang="en-GB" altLang="en-US"/>
          </a:p>
        </p:txBody>
      </p:sp>
      <p:sp>
        <p:nvSpPr>
          <p:cNvPr id="37891" name="Rectangle 2">
            <a:extLst>
              <a:ext uri="{FF2B5EF4-FFF2-40B4-BE49-F238E27FC236}">
                <a16:creationId xmlns:a16="http://schemas.microsoft.com/office/drawing/2014/main" id="{B37F7349-49AC-4561-AABB-974EB5F490AF}"/>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AB734186-669B-4DCB-9CAE-F30F12DA41BB}"/>
              </a:ext>
            </a:extLst>
          </p:cNvPr>
          <p:cNvSpPr>
            <a:spLocks noGrp="1" noChangeArrowheads="1"/>
          </p:cNvSpPr>
          <p:nvPr>
            <p:ph type="body" idx="1"/>
          </p:nvPr>
        </p:nvSpPr>
        <p:spPr>
          <a:noFill/>
        </p:spPr>
        <p:txBody>
          <a:bodyPr/>
          <a:lstStyle/>
          <a:p>
            <a:r>
              <a:rPr lang="en-GB" altLang="en-US">
                <a:latin typeface="Arial" panose="020B0604020202020204" pitchFamily="34" charset="0"/>
              </a:rPr>
              <a:t>PERT was devised to support the development of the Polaris missile in the late 1950’s. CPM was developed by Du Pont Chemical Company who published the method in 1958.</a:t>
            </a:r>
          </a:p>
          <a:p>
            <a:r>
              <a:rPr lang="en-GB" altLang="en-US">
                <a:latin typeface="Arial" panose="020B0604020202020204" pitchFamily="34" charset="0"/>
              </a:rPr>
              <a:t>PERT is an activity-on-node notation – the ‘nodes’ are the boxes which represent activities</a:t>
            </a:r>
          </a:p>
          <a:p>
            <a:r>
              <a:rPr lang="en-GB" altLang="en-US">
                <a:latin typeface="Arial" panose="020B0604020202020204" pitchFamily="34" charset="0"/>
              </a:rPr>
              <a:t>CPM uses an activity-on-arrow notation where the arrows are the activities.</a:t>
            </a:r>
          </a:p>
          <a:p>
            <a:r>
              <a:rPr lang="en-GB" altLang="en-US">
                <a:latin typeface="Arial" panose="020B0604020202020204" pitchFamily="34" charset="0"/>
              </a:rPr>
              <a:t>The approached described here is based on PERT but the other approach is described in the textbook as well – see Section 6.16</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CCC72BC3-A9E3-764C-800D-86DD1448A6BC}" type="datetimeFigureOut">
              <a:rPr lang="en-US" smtClean="0"/>
              <a:pPr/>
              <a:t>12/3/2020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D150273-F455-7D4F-8782-207C5246660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fld id="{CCC72BC3-A9E3-764C-800D-86DD1448A6BC}" type="datetimeFigureOut">
              <a:rPr lang="en-US" smtClean="0"/>
              <a:pPr/>
              <a:t>12/3/2020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D150273-F455-7D4F-8782-207C5246660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fld id="{CCC72BC3-A9E3-764C-800D-86DD1448A6BC}" type="datetimeFigureOut">
              <a:rPr lang="en-US" smtClean="0"/>
              <a:pPr/>
              <a:t>12/3/2020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D150273-F455-7D4F-8782-207C52466607}"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3A4C92F7-896C-477D-A2EB-1A22E1706DEC}"/>
              </a:ext>
            </a:extLst>
          </p:cNvPr>
          <p:cNvSpPr>
            <a:spLocks noGrp="1"/>
          </p:cNvSpPr>
          <p:nvPr>
            <p:ph type="sldNum" sz="quarter" idx="10"/>
          </p:nvPr>
        </p:nvSpPr>
        <p:spPr/>
        <p:txBody>
          <a:bodyPr/>
          <a:lstStyle>
            <a:lvl1pPr>
              <a:defRPr/>
            </a:lvl1pPr>
          </a:lstStyle>
          <a:p>
            <a:fld id="{8CB29840-4B15-4608-BEC9-523A821CA0B1}" type="slidenum">
              <a:rPr lang="en-US" altLang="en-US"/>
              <a:pPr/>
              <a:t>‹#›</a:t>
            </a:fld>
            <a:endParaRPr lang="en-US" altLang="en-US"/>
          </a:p>
        </p:txBody>
      </p:sp>
    </p:spTree>
    <p:extLst>
      <p:ext uri="{BB962C8B-B14F-4D97-AF65-F5344CB8AC3E}">
        <p14:creationId xmlns:p14="http://schemas.microsoft.com/office/powerpoint/2010/main" val="3343933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609600" y="1600201"/>
            <a:ext cx="10972800" cy="4525963"/>
          </a:xfrm>
          <a:prstGeom prst="rect">
            <a:avLst/>
          </a:prstGeom>
        </p:spPr>
        <p:txBody>
          <a:bodyPr/>
          <a:lstStyle>
            <a:lvl1pPr>
              <a:spcBef>
                <a:spcPts val="600"/>
              </a:spcBef>
              <a:spcAft>
                <a:spcPts val="600"/>
              </a:spcAft>
              <a:buFont typeface="Wingdings" charset="2"/>
              <a:buChar char="²"/>
              <a:defRPr sz="2400">
                <a:solidFill>
                  <a:srgbClr val="46424D"/>
                </a:solidFill>
                <a:latin typeface="Arial"/>
                <a:cs typeface="Arial"/>
              </a:defRPr>
            </a:lvl1pPr>
            <a:lvl2pPr>
              <a:spcBef>
                <a:spcPts val="300"/>
              </a:spcBef>
              <a:spcAft>
                <a:spcPts val="300"/>
              </a:spcAft>
              <a:buFont typeface="Wingdings" charset="2"/>
              <a:buChar char="§"/>
              <a:defRPr sz="2000">
                <a:solidFill>
                  <a:srgbClr val="46424D"/>
                </a:solidFill>
                <a:latin typeface="Arial"/>
                <a:cs typeface="Arial"/>
              </a:defRPr>
            </a:lvl2pPr>
            <a:lvl3pPr>
              <a:defRPr sz="1800">
                <a:solidFill>
                  <a:srgbClr val="46424D"/>
                </a:solidFill>
                <a:latin typeface="Arial"/>
                <a:cs typeface="Arial"/>
              </a:defRPr>
            </a:lvl3pPr>
            <a:lvl4pPr>
              <a:defRPr sz="1800">
                <a:solidFill>
                  <a:srgbClr val="46424D"/>
                </a:solidFill>
                <a:latin typeface="Arial"/>
                <a:cs typeface="Arial"/>
              </a:defRPr>
            </a:lvl4pPr>
            <a:lvl5pPr>
              <a:defRPr sz="1800">
                <a:solidFill>
                  <a:srgbClr val="46424D"/>
                </a:solidFill>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a:lvl1pPr>
          </a:lstStyle>
          <a:p>
            <a:fld id="{CCC72BC3-A9E3-764C-800D-86DD1448A6BC}" type="datetimeFigureOut">
              <a:rPr lang="en-US" smtClean="0"/>
              <a:pPr/>
              <a:t>12/3/2020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D150273-F455-7D4F-8782-207C5246660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lvl1pPr>
          </a:lstStyle>
          <a:p>
            <a:fld id="{CCC72BC3-A9E3-764C-800D-86DD1448A6BC}" type="datetimeFigureOut">
              <a:rPr lang="en-US" smtClean="0"/>
              <a:pPr/>
              <a:t>12/3/2020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D150273-F455-7D4F-8782-207C5246660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3"/>
          <p:cNvSpPr>
            <a:spLocks noGrp="1"/>
          </p:cNvSpPr>
          <p:nvPr>
            <p:ph type="dt" sz="half" idx="10"/>
          </p:nvPr>
        </p:nvSpPr>
        <p:spPr/>
        <p:txBody>
          <a:bodyPr/>
          <a:lstStyle>
            <a:lvl1pPr>
              <a:defRPr/>
            </a:lvl1pPr>
          </a:lstStyle>
          <a:p>
            <a:fld id="{CCC72BC3-A9E3-764C-800D-86DD1448A6BC}" type="datetimeFigureOut">
              <a:rPr lang="en-US" smtClean="0"/>
              <a:pPr/>
              <a:t>12/3/2020</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0D150273-F455-7D4F-8782-207C5246660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p:cNvSpPr>
            <a:spLocks noGrp="1"/>
          </p:cNvSpPr>
          <p:nvPr>
            <p:ph type="dt" sz="half" idx="10"/>
          </p:nvPr>
        </p:nvSpPr>
        <p:spPr/>
        <p:txBody>
          <a:bodyPr/>
          <a:lstStyle>
            <a:lvl1pPr>
              <a:defRPr/>
            </a:lvl1pPr>
          </a:lstStyle>
          <a:p>
            <a:fld id="{CCC72BC3-A9E3-764C-800D-86DD1448A6BC}" type="datetimeFigureOut">
              <a:rPr lang="en-US" smtClean="0"/>
              <a:pPr/>
              <a:t>12/3/2020</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0D150273-F455-7D4F-8782-207C5246660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3"/>
          <p:cNvSpPr>
            <a:spLocks noGrp="1"/>
          </p:cNvSpPr>
          <p:nvPr>
            <p:ph type="dt" sz="half" idx="10"/>
          </p:nvPr>
        </p:nvSpPr>
        <p:spPr/>
        <p:txBody>
          <a:bodyPr/>
          <a:lstStyle>
            <a:lvl1pPr>
              <a:defRPr/>
            </a:lvl1pPr>
          </a:lstStyle>
          <a:p>
            <a:fld id="{CCC72BC3-A9E3-764C-800D-86DD1448A6BC}" type="datetimeFigureOut">
              <a:rPr lang="en-US" smtClean="0"/>
              <a:pPr/>
              <a:t>12/3/2020</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0D150273-F455-7D4F-8782-207C5246660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CCC72BC3-A9E3-764C-800D-86DD1448A6BC}" type="datetimeFigureOut">
              <a:rPr lang="en-US" smtClean="0"/>
              <a:pPr/>
              <a:t>12/3/2020</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0D150273-F455-7D4F-8782-207C5246660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fld id="{CCC72BC3-A9E3-764C-800D-86DD1448A6BC}" type="datetimeFigureOut">
              <a:rPr lang="en-US" smtClean="0"/>
              <a:pPr/>
              <a:t>12/3/2020</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0D150273-F455-7D4F-8782-207C5246660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fld id="{CCC72BC3-A9E3-764C-800D-86DD1448A6BC}" type="datetimeFigureOut">
              <a:rPr lang="en-US" smtClean="0"/>
              <a:pPr/>
              <a:t>12/3/2020</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0D150273-F455-7D4F-8782-207C5246660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9724309"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Click to edit Master title style</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fld id="{CCC72BC3-A9E3-764C-800D-86DD1448A6BC}" type="datetimeFigureOut">
              <a:rPr lang="en-US" smtClean="0"/>
              <a:pPr/>
              <a:t>12/3/2020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fld id="{0D150273-F455-7D4F-8782-207C52466607}" type="slidenum">
              <a:rPr lang="en-US" smtClean="0"/>
              <a:pPr/>
              <a:t>‹#›</a:t>
            </a:fld>
            <a:endParaRPr lang="en-US"/>
          </a:p>
        </p:txBody>
      </p:sp>
      <p:pic>
        <p:nvPicPr>
          <p:cNvPr id="7" name="Picture 6" descr="Cover.jpg"/>
          <p:cNvPicPr>
            <a:picLocks noChangeAspect="1"/>
          </p:cNvPicPr>
          <p:nvPr/>
        </p:nvPicPr>
        <p:blipFill>
          <a:blip r:embed="rId14"/>
          <a:stretch>
            <a:fillRect/>
          </a:stretch>
        </p:blipFill>
        <p:spPr>
          <a:xfrm>
            <a:off x="10333910" y="287213"/>
            <a:ext cx="1231727" cy="1143000"/>
          </a:xfrm>
          <a:prstGeom prst="rect">
            <a:avLst/>
          </a:prstGeom>
        </p:spPr>
      </p:pic>
      <p:cxnSp>
        <p:nvCxnSpPr>
          <p:cNvPr id="9" name="Straight Connector 8"/>
          <p:cNvCxnSpPr/>
          <p:nvPr/>
        </p:nvCxnSpPr>
        <p:spPr>
          <a:xfrm>
            <a:off x="609601" y="1419226"/>
            <a:ext cx="9741073"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fontAlgn="base" hangingPunct="1">
        <a:spcBef>
          <a:spcPct val="0"/>
        </a:spcBef>
        <a:spcAft>
          <a:spcPct val="0"/>
        </a:spcAft>
        <a:defRPr sz="2400" b="1" u="none" kern="1200">
          <a:solidFill>
            <a:srgbClr val="46424D"/>
          </a:solidFill>
          <a:latin typeface="Arial"/>
          <a:ea typeface="ＭＳ Ｐゴシック" charset="-128"/>
          <a:cs typeface="Arial"/>
        </a:defRPr>
      </a:lvl1pPr>
      <a:lvl2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df"/><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customXml" Target="../ink/ink38.xml"/></Relationships>
</file>

<file path=ppt/slides/_rels/slide101.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oleObject" Target="../embeddings/oleObject1.bin"/><Relationship Id="rId7" Type="http://schemas.openxmlformats.org/officeDocument/2006/relationships/customXml" Target="../ink/ink39.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0.wmf"/><Relationship Id="rId5" Type="http://schemas.openxmlformats.org/officeDocument/2006/relationships/oleObject" Target="../embeddings/oleObject2.bin"/><Relationship Id="rId4" Type="http://schemas.openxmlformats.org/officeDocument/2006/relationships/image" Target="../media/image19.wmf"/></Relationships>
</file>

<file path=ppt/slides/_rels/slide10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customXml" Target="../ink/ink4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customXml" Target="../ink/ink4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4.pdf"/><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customXml" Target="../ink/ink42.xml"/></Relationships>
</file>

<file path=ppt/slides/_rels/slide10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customXml" Target="../ink/ink4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customXml" Target="../ink/ink4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customXml" Target="../ink/ink4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4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4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4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customXml" Target="../ink/ink4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5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5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customXml" Target="../ink/ink5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13.xml.rels><?xml version="1.0" encoding="UTF-8" standalone="yes"?>
<Relationships xmlns="http://schemas.openxmlformats.org/package/2006/relationships"><Relationship Id="rId2" Type="http://schemas.openxmlformats.org/officeDocument/2006/relationships/hyperlink" Target="http://www.pmi.org/"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5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5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5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customXml" Target="../ink/ink9.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6.emf"/><Relationship Id="rId4" Type="http://schemas.openxmlformats.org/officeDocument/2006/relationships/customXml" Target="../ink/ink10.xml"/></Relationships>
</file>

<file path=ppt/slides/_rels/slide39.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0.emf"/><Relationship Id="rId5" Type="http://schemas.openxmlformats.org/officeDocument/2006/relationships/customXml" Target="../ink/ink12.xml"/><Relationship Id="rId4" Type="http://schemas.openxmlformats.org/officeDocument/2006/relationships/image" Target="../media/image1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12.emf"/><Relationship Id="rId1" Type="http://schemas.openxmlformats.org/officeDocument/2006/relationships/slideLayout" Target="../slideLayouts/slideLayout6.xml"/><Relationship Id="rId4" Type="http://schemas.openxmlformats.org/officeDocument/2006/relationships/image" Target="../media/image120.emf"/></Relationships>
</file>

<file path=ppt/slides/_rels/slide42.xml.rels><?xml version="1.0" encoding="UTF-8" standalone="yes"?>
<Relationships xmlns="http://schemas.openxmlformats.org/package/2006/relationships"><Relationship Id="rId7" Type="http://schemas.openxmlformats.org/officeDocument/2006/relationships/image" Target="../media/image18.emf"/><Relationship Id="rId2" Type="http://schemas.openxmlformats.org/officeDocument/2006/relationships/customXml" Target="../ink/ink14.xml"/><Relationship Id="rId1" Type="http://schemas.openxmlformats.org/officeDocument/2006/relationships/slideLayout" Target="../slideLayouts/slideLayout6.xml"/><Relationship Id="rId6" Type="http://schemas.openxmlformats.org/officeDocument/2006/relationships/customXml" Target="../ink/ink15.xml"/><Relationship Id="rId5" Type="http://schemas.openxmlformats.org/officeDocument/2006/relationships/image" Target="../media/image13.emf"/><Relationship Id="rId4" Type="http://schemas.openxmlformats.org/officeDocument/2006/relationships/image" Target="../media/image15.emf"/></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1.emf"/><Relationship Id="rId2" Type="http://schemas.openxmlformats.org/officeDocument/2006/relationships/image" Target="../media/image13.emf"/><Relationship Id="rId1" Type="http://schemas.openxmlformats.org/officeDocument/2006/relationships/slideLayout" Target="../slideLayouts/slideLayout6.xml"/><Relationship Id="rId6" Type="http://schemas.openxmlformats.org/officeDocument/2006/relationships/customXml" Target="../ink/ink17.xml"/><Relationship Id="rId5" Type="http://schemas.openxmlformats.org/officeDocument/2006/relationships/image" Target="../media/image20.emf"/><Relationship Id="rId4" Type="http://schemas.openxmlformats.org/officeDocument/2006/relationships/customXml" Target="../ink/ink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5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4.emf"/><Relationship Id="rId4" Type="http://schemas.openxmlformats.org/officeDocument/2006/relationships/customXml" Target="../ink/ink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df"/><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customXml" Target="../ink/ink33.xml"/></Relationships>
</file>

<file path=ppt/slides/_rels/slide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df"/><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customXml" Target="../ink/ink3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3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747D87F-C70B-417A-BF30-9A617DF4664D}"/>
              </a:ext>
            </a:extLst>
          </p:cNvPr>
          <p:cNvSpPr txBox="1">
            <a:spLocks/>
          </p:cNvSpPr>
          <p:nvPr/>
        </p:nvSpPr>
        <p:spPr bwMode="auto">
          <a:xfrm>
            <a:off x="914400" y="2434077"/>
            <a:ext cx="10363200" cy="1470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400" b="1" u="none" kern="1200">
                <a:solidFill>
                  <a:srgbClr val="46424D"/>
                </a:solidFill>
                <a:latin typeface="Arial"/>
                <a:ea typeface="ＭＳ Ｐゴシック" charset="-128"/>
                <a:cs typeface="Arial"/>
              </a:defRPr>
            </a:lvl1pPr>
            <a:lvl2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9pPr>
          </a:lstStyle>
          <a:p>
            <a:pPr algn="ctr"/>
            <a:r>
              <a:rPr lang="en-US" dirty="0"/>
              <a:t>10. Project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2F847A9-2FE8-4F0A-9D9D-7FEAF3806DE3}"/>
              </a:ext>
            </a:extLst>
          </p:cNvPr>
          <p:cNvSpPr>
            <a:spLocks noGrp="1" noChangeArrowheads="1"/>
          </p:cNvSpPr>
          <p:nvPr>
            <p:ph type="title"/>
          </p:nvPr>
        </p:nvSpPr>
        <p:spPr/>
        <p:txBody>
          <a:bodyPr/>
          <a:lstStyle/>
          <a:p>
            <a:pPr eaLnBrk="1" hangingPunct="1"/>
            <a:r>
              <a:rPr lang="en-US" altLang="en-US"/>
              <a:t>What is Management?</a:t>
            </a:r>
          </a:p>
        </p:txBody>
      </p:sp>
      <p:sp>
        <p:nvSpPr>
          <p:cNvPr id="20483" name="Rectangle 3">
            <a:extLst>
              <a:ext uri="{FF2B5EF4-FFF2-40B4-BE49-F238E27FC236}">
                <a16:creationId xmlns:a16="http://schemas.microsoft.com/office/drawing/2014/main" id="{30CC7E00-84B6-483F-AD70-EF873AD6B908}"/>
              </a:ext>
            </a:extLst>
          </p:cNvPr>
          <p:cNvSpPr>
            <a:spLocks noGrp="1" noChangeArrowheads="1"/>
          </p:cNvSpPr>
          <p:nvPr>
            <p:ph type="body" idx="1"/>
          </p:nvPr>
        </p:nvSpPr>
        <p:spPr/>
        <p:txBody>
          <a:bodyPr/>
          <a:lstStyle/>
          <a:p>
            <a:pPr eaLnBrk="1" hangingPunct="1"/>
            <a:r>
              <a:rPr lang="en-US" altLang="en-US" sz="2600" dirty="0">
                <a:solidFill>
                  <a:schemeClr val="tx1"/>
                </a:solidFill>
              </a:rPr>
              <a:t>Management can be defined as all activities and tasks undertaken by one or more persons for the purpose of planning and controlling the activities of others in order to achieve objectives or complete an activity that could not be achieved by others acting independently.</a:t>
            </a:r>
          </a:p>
          <a:p>
            <a:pPr lvl="1" eaLnBrk="1" hangingPunct="1"/>
            <a:r>
              <a:rPr lang="en-US" altLang="en-US" sz="2200" dirty="0">
                <a:solidFill>
                  <a:schemeClr val="tx1"/>
                </a:solidFill>
              </a:rPr>
              <a:t>Management functions can be categorized as</a:t>
            </a:r>
          </a:p>
          <a:p>
            <a:pPr lvl="2" eaLnBrk="1" hangingPunct="1"/>
            <a:r>
              <a:rPr lang="en-US" altLang="en-US" sz="2000" dirty="0">
                <a:solidFill>
                  <a:schemeClr val="tx1"/>
                </a:solidFill>
              </a:rPr>
              <a:t>Planning</a:t>
            </a:r>
          </a:p>
          <a:p>
            <a:pPr lvl="2" eaLnBrk="1" hangingPunct="1"/>
            <a:r>
              <a:rPr lang="en-US" altLang="en-US" sz="2000" dirty="0">
                <a:solidFill>
                  <a:schemeClr val="tx1"/>
                </a:solidFill>
              </a:rPr>
              <a:t>Organizing</a:t>
            </a:r>
          </a:p>
          <a:p>
            <a:pPr lvl="2" eaLnBrk="1" hangingPunct="1"/>
            <a:r>
              <a:rPr lang="en-US" altLang="en-US" sz="2000" dirty="0">
                <a:solidFill>
                  <a:schemeClr val="tx1"/>
                </a:solidFill>
              </a:rPr>
              <a:t>Staffing</a:t>
            </a:r>
          </a:p>
          <a:p>
            <a:pPr lvl="2" eaLnBrk="1" hangingPunct="1"/>
            <a:r>
              <a:rPr lang="en-US" altLang="en-US" sz="2000" dirty="0">
                <a:solidFill>
                  <a:schemeClr val="tx1"/>
                </a:solidFill>
              </a:rPr>
              <a:t>Directing</a:t>
            </a:r>
          </a:p>
          <a:p>
            <a:pPr lvl="2" eaLnBrk="1" hangingPunct="1"/>
            <a:r>
              <a:rPr lang="en-US" altLang="en-US" sz="2000" dirty="0">
                <a:solidFill>
                  <a:schemeClr val="tx1"/>
                </a:solidFill>
              </a:rPr>
              <a:t>Controlling</a:t>
            </a:r>
          </a:p>
          <a:p>
            <a:pPr lvl="2" eaLnBrk="1" hangingPunct="1"/>
            <a:endParaRPr lang="en-US" altLang="en-US" sz="2000" dirty="0">
              <a:solidFill>
                <a:schemeClr val="tx1"/>
              </a:solidFill>
            </a:endParaRPr>
          </a:p>
          <a:p>
            <a:pPr eaLnBrk="1" hangingPunct="1"/>
            <a:endParaRPr lang="en-US" altLang="en-US" sz="2600" dirty="0">
              <a:solidFill>
                <a:schemeClr val="tx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change management process</a:t>
            </a:r>
            <a:r>
              <a:rPr lang="en-GB" dirty="0"/>
              <a:t> </a:t>
            </a:r>
            <a:r>
              <a:rPr lang="en-US" dirty="0"/>
              <a:t>  </a:t>
            </a:r>
          </a:p>
        </p:txBody>
      </p:sp>
      <p:pic>
        <p:nvPicPr>
          <p:cNvPr id="4" name="Content Placeholder 3" descr="25.3 ChangReqProc.eps"/>
          <p:cNvPicPr>
            <a:picLocks noGrp="1" noChangeAspect="1"/>
          </p:cNvPicPr>
          <p:nvPr>
            <p:ph idx="1"/>
          </p:nvPr>
        </p:nvPicPr>
        <mc:AlternateContent xmlns:mc="http://schemas.openxmlformats.org/markup-compatibility/2006">
          <mc:Choice xmlns:ma="http://schemas.microsoft.com/office/mac/drawingml/2008/main" xmlns:mv="urn:schemas-microsoft-com:mac:vml" xmlns="" Requires="ma">
            <p:blipFill>
              <a:blip r:embed="rId2"/>
              <a:srcRect l="-3834" r="-11067"/>
              <a:stretch>
                <a:fillRect/>
              </a:stretch>
            </p:blipFill>
          </mc:Choice>
          <mc:Fallback>
            <p:blipFill>
              <a:blip r:embed="rId3"/>
              <a:srcRect l="-3834" r="-11067"/>
              <a:stretch>
                <a:fillRect/>
              </a:stretch>
            </p:blipFill>
          </mc:Fallback>
        </mc:AlternateContent>
        <p:spPr>
          <a:xfrm>
            <a:off x="2875152" y="1600201"/>
            <a:ext cx="6336958" cy="4795799"/>
          </a:xfrm>
        </p:spPr>
      </p:pic>
      <p:sp>
        <p:nvSpPr>
          <p:cNvPr id="5" name="Slide Number Placeholder 4"/>
          <p:cNvSpPr>
            <a:spLocks noGrp="1"/>
          </p:cNvSpPr>
          <p:nvPr>
            <p:ph type="sldNum" sz="quarter" idx="12"/>
          </p:nvPr>
        </p:nvSpPr>
        <p:spPr/>
        <p:txBody>
          <a:bodyPr/>
          <a:lstStyle/>
          <a:p>
            <a:fld id="{7B134961-4B2C-A547-9A54-CB85DA02077E}" type="slidenum">
              <a:rPr lang="en-US" smtClean="0"/>
              <a:pPr/>
              <a:t>100</a:t>
            </a:fld>
            <a:endParaRPr lang="en-US"/>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922FA1C-CB4B-4E2A-9020-0EF896500532}"/>
                  </a:ext>
                </a:extLst>
              </p14:cNvPr>
              <p14:cNvContentPartPr/>
              <p14:nvPr/>
            </p14:nvContentPartPr>
            <p14:xfrm>
              <a:off x="3510720" y="2418480"/>
              <a:ext cx="4613400" cy="1944720"/>
            </p14:xfrm>
          </p:contentPart>
        </mc:Choice>
        <mc:Fallback xmlns="">
          <p:pic>
            <p:nvPicPr>
              <p:cNvPr id="3" name="Ink 2">
                <a:extLst>
                  <a:ext uri="{FF2B5EF4-FFF2-40B4-BE49-F238E27FC236}">
                    <a16:creationId xmlns:a16="http://schemas.microsoft.com/office/drawing/2014/main" id="{4922FA1C-CB4B-4E2A-9020-0EF896500532}"/>
                  </a:ext>
                </a:extLst>
              </p:cNvPr>
              <p:cNvPicPr/>
              <p:nvPr/>
            </p:nvPicPr>
            <p:blipFill>
              <a:blip r:embed="rId5"/>
              <a:stretch>
                <a:fillRect/>
              </a:stretch>
            </p:blipFill>
            <p:spPr>
              <a:xfrm>
                <a:off x="3501360" y="2409120"/>
                <a:ext cx="4632120" cy="1963440"/>
              </a:xfrm>
              <a:prstGeom prst="rect">
                <a:avLst/>
              </a:prstGeom>
            </p:spPr>
          </p:pic>
        </mc:Fallback>
      </mc:AlternateContent>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change management  </a:t>
            </a:r>
          </a:p>
        </p:txBody>
      </p:sp>
      <p:sp>
        <p:nvSpPr>
          <p:cNvPr id="5" name="Slide Number Placeholder 4"/>
          <p:cNvSpPr>
            <a:spLocks noGrp="1"/>
          </p:cNvSpPr>
          <p:nvPr>
            <p:ph type="sldNum" sz="quarter" idx="12"/>
          </p:nvPr>
        </p:nvSpPr>
        <p:spPr/>
        <p:txBody>
          <a:bodyPr/>
          <a:lstStyle/>
          <a:p>
            <a:fld id="{7B134961-4B2C-A547-9A54-CB85DA02077E}" type="slidenum">
              <a:rPr lang="en-US" smtClean="0"/>
              <a:pPr/>
              <a:t>101</a:t>
            </a:fld>
            <a:endParaRPr lang="en-US"/>
          </a:p>
        </p:txBody>
      </p:sp>
      <p:sp>
        <p:nvSpPr>
          <p:cNvPr id="7" name="Rectangle 2">
            <a:extLst>
              <a:ext uri="{FF2B5EF4-FFF2-40B4-BE49-F238E27FC236}">
                <a16:creationId xmlns:a16="http://schemas.microsoft.com/office/drawing/2014/main" id="{3505CDA8-FBF3-4336-838D-4902A8DF2445}"/>
              </a:ext>
            </a:extLst>
          </p:cNvPr>
          <p:cNvSpPr>
            <a:spLocks noChangeArrowheads="1"/>
          </p:cNvSpPr>
          <p:nvPr/>
        </p:nvSpPr>
        <p:spPr bwMode="auto">
          <a:xfrm>
            <a:off x="755373" y="1512888"/>
            <a:ext cx="9263269" cy="1611312"/>
          </a:xfrm>
          <a:prstGeom prst="rect">
            <a:avLst/>
          </a:prstGeom>
          <a:solidFill>
            <a:srgbClr val="FDE5BD"/>
          </a:solidFill>
          <a:ln w="9525">
            <a:solidFill>
              <a:srgbClr val="000000"/>
            </a:solidFill>
            <a:miter lim="800000"/>
            <a:headEnd/>
            <a:tailEnd/>
          </a:ln>
        </p:spPr>
        <p:txBody>
          <a:bodyPr wrap="none" anchor="ctr"/>
          <a:lstStyle>
            <a:lvl1pPr>
              <a:defRPr sz="1600" b="1">
                <a:solidFill>
                  <a:schemeClr val="tx1"/>
                </a:solidFill>
                <a:latin typeface="Courier" charset="0"/>
                <a:ea typeface="ＭＳ Ｐゴシック" panose="020B0600070205080204" pitchFamily="34" charset="-128"/>
              </a:defRPr>
            </a:lvl1pPr>
            <a:lvl2pPr marL="742950" indent="-285750">
              <a:defRPr sz="1600" b="1">
                <a:solidFill>
                  <a:schemeClr val="tx1"/>
                </a:solidFill>
                <a:latin typeface="Courier" charset="0"/>
                <a:ea typeface="ＭＳ Ｐゴシック" panose="020B0600070205080204" pitchFamily="34" charset="-128"/>
              </a:defRPr>
            </a:lvl2pPr>
            <a:lvl3pPr marL="1143000" indent="-228600">
              <a:defRPr sz="1600" b="1">
                <a:solidFill>
                  <a:schemeClr val="tx1"/>
                </a:solidFill>
                <a:latin typeface="Courier" charset="0"/>
                <a:ea typeface="ＭＳ Ｐゴシック" panose="020B0600070205080204" pitchFamily="34" charset="-128"/>
              </a:defRPr>
            </a:lvl3pPr>
            <a:lvl4pPr marL="1600200" indent="-228600">
              <a:defRPr sz="1600" b="1">
                <a:solidFill>
                  <a:schemeClr val="tx1"/>
                </a:solidFill>
                <a:latin typeface="Courier" charset="0"/>
                <a:ea typeface="ＭＳ Ｐゴシック" panose="020B0600070205080204" pitchFamily="34" charset="-128"/>
              </a:defRPr>
            </a:lvl4pPr>
            <a:lvl5pPr marL="2057400" indent="-228600">
              <a:defRPr sz="1600" b="1">
                <a:solidFill>
                  <a:schemeClr val="tx1"/>
                </a:solidFill>
                <a:latin typeface="Courier" charset="0"/>
                <a:ea typeface="ＭＳ Ｐゴシック" panose="020B0600070205080204" pitchFamily="34" charset="-128"/>
              </a:defRPr>
            </a:lvl5pPr>
            <a:lvl6pPr marL="25146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6pPr>
            <a:lvl7pPr marL="29718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7pPr>
            <a:lvl8pPr marL="34290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8pPr>
            <a:lvl9pPr marL="38862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9pPr>
          </a:lstStyle>
          <a:p>
            <a:endParaRPr lang="en-US" altLang="en-US"/>
          </a:p>
        </p:txBody>
      </p:sp>
      <p:sp>
        <p:nvSpPr>
          <p:cNvPr id="8" name="Rectangle 3">
            <a:extLst>
              <a:ext uri="{FF2B5EF4-FFF2-40B4-BE49-F238E27FC236}">
                <a16:creationId xmlns:a16="http://schemas.microsoft.com/office/drawing/2014/main" id="{A599EABD-C997-4B4B-A4A4-82637D317187}"/>
              </a:ext>
            </a:extLst>
          </p:cNvPr>
          <p:cNvSpPr>
            <a:spLocks noChangeArrowheads="1"/>
          </p:cNvSpPr>
          <p:nvPr/>
        </p:nvSpPr>
        <p:spPr bwMode="auto">
          <a:xfrm>
            <a:off x="755373" y="3124200"/>
            <a:ext cx="9263269" cy="1524000"/>
          </a:xfrm>
          <a:prstGeom prst="rect">
            <a:avLst/>
          </a:prstGeom>
          <a:solidFill>
            <a:srgbClr val="FDCB5D"/>
          </a:solidFill>
          <a:ln w="9525">
            <a:solidFill>
              <a:srgbClr val="000000"/>
            </a:solidFill>
            <a:miter lim="800000"/>
            <a:headEnd/>
            <a:tailEnd/>
          </a:ln>
        </p:spPr>
        <p:txBody>
          <a:bodyPr wrap="none" anchor="ctr"/>
          <a:lstStyle>
            <a:lvl1pPr>
              <a:defRPr sz="1600" b="1">
                <a:solidFill>
                  <a:schemeClr val="tx1"/>
                </a:solidFill>
                <a:latin typeface="Courier" charset="0"/>
                <a:ea typeface="ＭＳ Ｐゴシック" panose="020B0600070205080204" pitchFamily="34" charset="-128"/>
              </a:defRPr>
            </a:lvl1pPr>
            <a:lvl2pPr marL="742950" indent="-285750">
              <a:defRPr sz="1600" b="1">
                <a:solidFill>
                  <a:schemeClr val="tx1"/>
                </a:solidFill>
                <a:latin typeface="Courier" charset="0"/>
                <a:ea typeface="ＭＳ Ｐゴシック" panose="020B0600070205080204" pitchFamily="34" charset="-128"/>
              </a:defRPr>
            </a:lvl2pPr>
            <a:lvl3pPr marL="1143000" indent="-228600">
              <a:defRPr sz="1600" b="1">
                <a:solidFill>
                  <a:schemeClr val="tx1"/>
                </a:solidFill>
                <a:latin typeface="Courier" charset="0"/>
                <a:ea typeface="ＭＳ Ｐゴシック" panose="020B0600070205080204" pitchFamily="34" charset="-128"/>
              </a:defRPr>
            </a:lvl3pPr>
            <a:lvl4pPr marL="1600200" indent="-228600">
              <a:defRPr sz="1600" b="1">
                <a:solidFill>
                  <a:schemeClr val="tx1"/>
                </a:solidFill>
                <a:latin typeface="Courier" charset="0"/>
                <a:ea typeface="ＭＳ Ｐゴシック" panose="020B0600070205080204" pitchFamily="34" charset="-128"/>
              </a:defRPr>
            </a:lvl4pPr>
            <a:lvl5pPr marL="2057400" indent="-228600">
              <a:defRPr sz="1600" b="1">
                <a:solidFill>
                  <a:schemeClr val="tx1"/>
                </a:solidFill>
                <a:latin typeface="Courier" charset="0"/>
                <a:ea typeface="ＭＳ Ｐゴシック" panose="020B0600070205080204" pitchFamily="34" charset="-128"/>
              </a:defRPr>
            </a:lvl5pPr>
            <a:lvl6pPr marL="25146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6pPr>
            <a:lvl7pPr marL="29718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7pPr>
            <a:lvl8pPr marL="34290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8pPr>
            <a:lvl9pPr marL="38862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9pPr>
          </a:lstStyle>
          <a:p>
            <a:endParaRPr lang="en-US" altLang="en-US"/>
          </a:p>
        </p:txBody>
      </p:sp>
      <p:sp>
        <p:nvSpPr>
          <p:cNvPr id="9" name="Rectangle 4">
            <a:extLst>
              <a:ext uri="{FF2B5EF4-FFF2-40B4-BE49-F238E27FC236}">
                <a16:creationId xmlns:a16="http://schemas.microsoft.com/office/drawing/2014/main" id="{D6BD9DB0-5ACE-4DD3-BE97-5735973BA9B2}"/>
              </a:ext>
            </a:extLst>
          </p:cNvPr>
          <p:cNvSpPr>
            <a:spLocks noChangeArrowheads="1"/>
          </p:cNvSpPr>
          <p:nvPr/>
        </p:nvSpPr>
        <p:spPr bwMode="auto">
          <a:xfrm>
            <a:off x="755373" y="4648200"/>
            <a:ext cx="9263269" cy="1492250"/>
          </a:xfrm>
          <a:prstGeom prst="rect">
            <a:avLst/>
          </a:prstGeom>
          <a:solidFill>
            <a:srgbClr val="FD7700"/>
          </a:solidFill>
          <a:ln w="9525">
            <a:solidFill>
              <a:srgbClr val="000000"/>
            </a:solidFill>
            <a:miter lim="800000"/>
            <a:headEnd/>
            <a:tailEnd/>
          </a:ln>
        </p:spPr>
        <p:txBody>
          <a:bodyPr wrap="none" anchor="ctr"/>
          <a:lstStyle>
            <a:lvl1pPr>
              <a:defRPr sz="1600" b="1">
                <a:solidFill>
                  <a:schemeClr val="tx1"/>
                </a:solidFill>
                <a:latin typeface="Courier" charset="0"/>
                <a:ea typeface="ＭＳ Ｐゴシック" panose="020B0600070205080204" pitchFamily="34" charset="-128"/>
              </a:defRPr>
            </a:lvl1pPr>
            <a:lvl2pPr marL="742950" indent="-285750">
              <a:defRPr sz="1600" b="1">
                <a:solidFill>
                  <a:schemeClr val="tx1"/>
                </a:solidFill>
                <a:latin typeface="Courier" charset="0"/>
                <a:ea typeface="ＭＳ Ｐゴシック" panose="020B0600070205080204" pitchFamily="34" charset="-128"/>
              </a:defRPr>
            </a:lvl2pPr>
            <a:lvl3pPr marL="1143000" indent="-228600">
              <a:defRPr sz="1600" b="1">
                <a:solidFill>
                  <a:schemeClr val="tx1"/>
                </a:solidFill>
                <a:latin typeface="Courier" charset="0"/>
                <a:ea typeface="ＭＳ Ｐゴシック" panose="020B0600070205080204" pitchFamily="34" charset="-128"/>
              </a:defRPr>
            </a:lvl3pPr>
            <a:lvl4pPr marL="1600200" indent="-228600">
              <a:defRPr sz="1600" b="1">
                <a:solidFill>
                  <a:schemeClr val="tx1"/>
                </a:solidFill>
                <a:latin typeface="Courier" charset="0"/>
                <a:ea typeface="ＭＳ Ｐゴシック" panose="020B0600070205080204" pitchFamily="34" charset="-128"/>
              </a:defRPr>
            </a:lvl4pPr>
            <a:lvl5pPr marL="2057400" indent="-228600">
              <a:defRPr sz="1600" b="1">
                <a:solidFill>
                  <a:schemeClr val="tx1"/>
                </a:solidFill>
                <a:latin typeface="Courier" charset="0"/>
                <a:ea typeface="ＭＳ Ｐゴシック" panose="020B0600070205080204" pitchFamily="34" charset="-128"/>
              </a:defRPr>
            </a:lvl5pPr>
            <a:lvl6pPr marL="25146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6pPr>
            <a:lvl7pPr marL="29718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7pPr>
            <a:lvl8pPr marL="34290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8pPr>
            <a:lvl9pPr marL="38862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9pPr>
          </a:lstStyle>
          <a:p>
            <a:endParaRPr lang="en-US" altLang="en-US"/>
          </a:p>
        </p:txBody>
      </p:sp>
      <p:sp>
        <p:nvSpPr>
          <p:cNvPr id="10" name="AutoShape 5">
            <a:extLst>
              <a:ext uri="{FF2B5EF4-FFF2-40B4-BE49-F238E27FC236}">
                <a16:creationId xmlns:a16="http://schemas.microsoft.com/office/drawing/2014/main" id="{801D0435-47F3-4F18-88F0-A46DBBA4FD1F}"/>
              </a:ext>
            </a:extLst>
          </p:cNvPr>
          <p:cNvSpPr>
            <a:spLocks noChangeArrowheads="1"/>
          </p:cNvSpPr>
          <p:nvPr/>
        </p:nvSpPr>
        <p:spPr bwMode="auto">
          <a:xfrm>
            <a:off x="6851374" y="5181600"/>
            <a:ext cx="773548" cy="609600"/>
          </a:xfrm>
          <a:prstGeom prst="can">
            <a:avLst>
              <a:gd name="adj" fmla="val 25000"/>
            </a:avLst>
          </a:prstGeom>
          <a:solidFill>
            <a:srgbClr val="FFECD9"/>
          </a:solidFill>
          <a:ln w="12700">
            <a:solidFill>
              <a:schemeClr val="tx1"/>
            </a:solidFill>
            <a:round/>
            <a:headEnd/>
            <a:tailEnd/>
          </a:ln>
        </p:spPr>
        <p:txBody>
          <a:bodyPr wrap="none" anchor="ctr"/>
          <a:lstStyle>
            <a:lvl1pPr>
              <a:defRPr sz="1600" b="1">
                <a:solidFill>
                  <a:schemeClr val="tx1"/>
                </a:solidFill>
                <a:latin typeface="Courier" charset="0"/>
                <a:ea typeface="ＭＳ Ｐゴシック" panose="020B0600070205080204" pitchFamily="34" charset="-128"/>
              </a:defRPr>
            </a:lvl1pPr>
            <a:lvl2pPr marL="742950" indent="-285750">
              <a:defRPr sz="1600" b="1">
                <a:solidFill>
                  <a:schemeClr val="tx1"/>
                </a:solidFill>
                <a:latin typeface="Courier" charset="0"/>
                <a:ea typeface="ＭＳ Ｐゴシック" panose="020B0600070205080204" pitchFamily="34" charset="-128"/>
              </a:defRPr>
            </a:lvl2pPr>
            <a:lvl3pPr marL="1143000" indent="-228600">
              <a:defRPr sz="1600" b="1">
                <a:solidFill>
                  <a:schemeClr val="tx1"/>
                </a:solidFill>
                <a:latin typeface="Courier" charset="0"/>
                <a:ea typeface="ＭＳ Ｐゴシック" panose="020B0600070205080204" pitchFamily="34" charset="-128"/>
              </a:defRPr>
            </a:lvl3pPr>
            <a:lvl4pPr marL="1600200" indent="-228600">
              <a:defRPr sz="1600" b="1">
                <a:solidFill>
                  <a:schemeClr val="tx1"/>
                </a:solidFill>
                <a:latin typeface="Courier" charset="0"/>
                <a:ea typeface="ＭＳ Ｐゴシック" panose="020B0600070205080204" pitchFamily="34" charset="-128"/>
              </a:defRPr>
            </a:lvl4pPr>
            <a:lvl5pPr marL="2057400" indent="-228600">
              <a:defRPr sz="1600" b="1">
                <a:solidFill>
                  <a:schemeClr val="tx1"/>
                </a:solidFill>
                <a:latin typeface="Courier" charset="0"/>
                <a:ea typeface="ＭＳ Ｐゴシック" panose="020B0600070205080204" pitchFamily="34" charset="-128"/>
              </a:defRPr>
            </a:lvl5pPr>
            <a:lvl6pPr marL="25146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6pPr>
            <a:lvl7pPr marL="29718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7pPr>
            <a:lvl8pPr marL="34290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8pPr>
            <a:lvl9pPr marL="38862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9pPr>
          </a:lstStyle>
          <a:p>
            <a:pPr algn="ctr"/>
            <a:r>
              <a:rPr lang="en-US" altLang="en-US" sz="2000" b="0">
                <a:latin typeface="Times New Roman" panose="02020603050405020304" pitchFamily="18" charset="0"/>
              </a:rPr>
              <a:t>Foo’95</a:t>
            </a:r>
            <a:endParaRPr lang="en-US" altLang="en-US" sz="2400" b="0">
              <a:latin typeface="Times New Roman" panose="02020603050405020304" pitchFamily="18" charset="0"/>
            </a:endParaRPr>
          </a:p>
        </p:txBody>
      </p:sp>
      <p:sp>
        <p:nvSpPr>
          <p:cNvPr id="11" name="AutoShape 6">
            <a:extLst>
              <a:ext uri="{FF2B5EF4-FFF2-40B4-BE49-F238E27FC236}">
                <a16:creationId xmlns:a16="http://schemas.microsoft.com/office/drawing/2014/main" id="{7DAAE812-1FE7-4984-B3AF-D249F87CCF8A}"/>
              </a:ext>
            </a:extLst>
          </p:cNvPr>
          <p:cNvSpPr>
            <a:spLocks noChangeArrowheads="1"/>
          </p:cNvSpPr>
          <p:nvPr/>
        </p:nvSpPr>
        <p:spPr bwMode="auto">
          <a:xfrm>
            <a:off x="8375373" y="5181600"/>
            <a:ext cx="771939" cy="609600"/>
          </a:xfrm>
          <a:prstGeom prst="can">
            <a:avLst>
              <a:gd name="adj" fmla="val 25000"/>
            </a:avLst>
          </a:prstGeom>
          <a:solidFill>
            <a:srgbClr val="FFECD9"/>
          </a:solidFill>
          <a:ln w="12700">
            <a:solidFill>
              <a:schemeClr val="tx1"/>
            </a:solidFill>
            <a:round/>
            <a:headEnd/>
            <a:tailEnd/>
          </a:ln>
        </p:spPr>
        <p:txBody>
          <a:bodyPr wrap="none" anchor="ctr"/>
          <a:lstStyle>
            <a:lvl1pPr>
              <a:defRPr sz="1600" b="1">
                <a:solidFill>
                  <a:schemeClr val="tx1"/>
                </a:solidFill>
                <a:latin typeface="Courier" charset="0"/>
                <a:ea typeface="ＭＳ Ｐゴシック" panose="020B0600070205080204" pitchFamily="34" charset="-128"/>
              </a:defRPr>
            </a:lvl1pPr>
            <a:lvl2pPr marL="742950" indent="-285750">
              <a:defRPr sz="1600" b="1">
                <a:solidFill>
                  <a:schemeClr val="tx1"/>
                </a:solidFill>
                <a:latin typeface="Courier" charset="0"/>
                <a:ea typeface="ＭＳ Ｐゴシック" panose="020B0600070205080204" pitchFamily="34" charset="-128"/>
              </a:defRPr>
            </a:lvl2pPr>
            <a:lvl3pPr marL="1143000" indent="-228600">
              <a:defRPr sz="1600" b="1">
                <a:solidFill>
                  <a:schemeClr val="tx1"/>
                </a:solidFill>
                <a:latin typeface="Courier" charset="0"/>
                <a:ea typeface="ＭＳ Ｐゴシック" panose="020B0600070205080204" pitchFamily="34" charset="-128"/>
              </a:defRPr>
            </a:lvl3pPr>
            <a:lvl4pPr marL="1600200" indent="-228600">
              <a:defRPr sz="1600" b="1">
                <a:solidFill>
                  <a:schemeClr val="tx1"/>
                </a:solidFill>
                <a:latin typeface="Courier" charset="0"/>
                <a:ea typeface="ＭＳ Ｐゴシック" panose="020B0600070205080204" pitchFamily="34" charset="-128"/>
              </a:defRPr>
            </a:lvl4pPr>
            <a:lvl5pPr marL="2057400" indent="-228600">
              <a:defRPr sz="1600" b="1">
                <a:solidFill>
                  <a:schemeClr val="tx1"/>
                </a:solidFill>
                <a:latin typeface="Courier" charset="0"/>
                <a:ea typeface="ＭＳ Ｐゴシック" panose="020B0600070205080204" pitchFamily="34" charset="-128"/>
              </a:defRPr>
            </a:lvl5pPr>
            <a:lvl6pPr marL="25146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6pPr>
            <a:lvl7pPr marL="29718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7pPr>
            <a:lvl8pPr marL="34290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8pPr>
            <a:lvl9pPr marL="38862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9pPr>
          </a:lstStyle>
          <a:p>
            <a:pPr algn="ctr"/>
            <a:r>
              <a:rPr lang="en-US" altLang="en-US" sz="2000" b="0">
                <a:latin typeface="Times New Roman" panose="02020603050405020304" pitchFamily="18" charset="0"/>
              </a:rPr>
              <a:t>Foo’98</a:t>
            </a:r>
            <a:endParaRPr lang="en-US" altLang="en-US" sz="2400" b="0">
              <a:latin typeface="Times New Roman" panose="02020603050405020304" pitchFamily="18" charset="0"/>
            </a:endParaRPr>
          </a:p>
        </p:txBody>
      </p:sp>
      <p:sp>
        <p:nvSpPr>
          <p:cNvPr id="12" name="Rectangle 8">
            <a:extLst>
              <a:ext uri="{FF2B5EF4-FFF2-40B4-BE49-F238E27FC236}">
                <a16:creationId xmlns:a16="http://schemas.microsoft.com/office/drawing/2014/main" id="{4952F338-79DD-4D4F-8BF4-5F254C040D9C}"/>
              </a:ext>
            </a:extLst>
          </p:cNvPr>
          <p:cNvSpPr txBox="1">
            <a:spLocks noChangeArrowheads="1"/>
          </p:cNvSpPr>
          <p:nvPr/>
        </p:nvSpPr>
        <p:spPr>
          <a:xfrm>
            <a:off x="1066523" y="1257300"/>
            <a:ext cx="5424481" cy="4800600"/>
          </a:xfrm>
          <a:prstGeom prst="rect">
            <a:avLst/>
          </a:prstGeom>
        </p:spPr>
        <p:txBody>
          <a:bodyPr/>
          <a:lstStyle>
            <a:lvl1pPr marL="342900" indent="-342900" algn="l" defTabSz="457200" rtl="0" eaLnBrk="1" fontAlgn="base" hangingPunct="1">
              <a:spcBef>
                <a:spcPts val="600"/>
              </a:spcBef>
              <a:spcAft>
                <a:spcPts val="600"/>
              </a:spcAft>
              <a:buFont typeface="Wingdings" charset="2"/>
              <a:buChar char="²"/>
              <a:defRPr sz="2400" kern="1200">
                <a:solidFill>
                  <a:srgbClr val="46424D"/>
                </a:solidFill>
                <a:latin typeface="Arial"/>
                <a:ea typeface="ＭＳ Ｐゴシック" charset="-128"/>
                <a:cs typeface="Arial"/>
              </a:defRPr>
            </a:lvl1pPr>
            <a:lvl2pPr marL="742950" indent="-285750" algn="l" defTabSz="457200" rtl="0" eaLnBrk="1" fontAlgn="base" hangingPunct="1">
              <a:spcBef>
                <a:spcPts val="300"/>
              </a:spcBef>
              <a:spcAft>
                <a:spcPts val="300"/>
              </a:spcAft>
              <a:buFont typeface="Wingdings" charset="2"/>
              <a:buChar char="§"/>
              <a:defRPr sz="2000" kern="1200">
                <a:solidFill>
                  <a:srgbClr val="46424D"/>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1800" kern="1200">
                <a:solidFill>
                  <a:srgbClr val="46424D"/>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sz="1800" kern="1200">
                <a:solidFill>
                  <a:srgbClr val="46424D"/>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sz="1800" kern="1200">
                <a:solidFill>
                  <a:srgbClr val="46424D"/>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70000"/>
              </a:lnSpc>
            </a:pPr>
            <a:endParaRPr lang="en-US" altLang="en-US" dirty="0">
              <a:ea typeface="ＭＳ Ｐゴシック" panose="020B0600070205080204" pitchFamily="34" charset="-128"/>
            </a:endParaRPr>
          </a:p>
          <a:p>
            <a:r>
              <a:rPr lang="en-US" altLang="en-US" sz="2300" dirty="0">
                <a:ea typeface="ＭＳ Ｐゴシック" panose="020B0600070205080204" pitchFamily="34" charset="-128"/>
              </a:rPr>
              <a:t>Programmer’s Directory</a:t>
            </a:r>
            <a:r>
              <a:rPr lang="en-US" altLang="en-US" dirty="0">
                <a:ea typeface="ＭＳ Ｐゴシック" panose="020B0600070205080204" pitchFamily="34" charset="-128"/>
              </a:rPr>
              <a:t> </a:t>
            </a:r>
          </a:p>
          <a:p>
            <a:pPr lvl="1"/>
            <a:r>
              <a:rPr lang="en-US" altLang="en-US" sz="1900" dirty="0">
                <a:ea typeface="ＭＳ Ｐゴシック" panose="020B0600070205080204" pitchFamily="34" charset="-128"/>
              </a:rPr>
              <a:t>(IEEE Std: “Dynamic Library”)</a:t>
            </a:r>
          </a:p>
          <a:p>
            <a:pPr lvl="1">
              <a:lnSpc>
                <a:spcPct val="110000"/>
              </a:lnSpc>
            </a:pPr>
            <a:r>
              <a:rPr lang="en-US" altLang="en-US" sz="1900" dirty="0">
                <a:ea typeface="ＭＳ Ｐゴシック" panose="020B0600070205080204" pitchFamily="34" charset="-128"/>
              </a:rPr>
              <a:t>Completely under control of one programmer</a:t>
            </a:r>
          </a:p>
          <a:p>
            <a:pPr>
              <a:lnSpc>
                <a:spcPct val="140000"/>
              </a:lnSpc>
            </a:pPr>
            <a:r>
              <a:rPr lang="en-US" altLang="en-US" dirty="0">
                <a:ea typeface="ＭＳ Ｐゴシック" panose="020B0600070205080204" pitchFamily="34" charset="-128"/>
              </a:rPr>
              <a:t>Master Directory </a:t>
            </a:r>
          </a:p>
          <a:p>
            <a:pPr lvl="1"/>
            <a:r>
              <a:rPr lang="en-US" altLang="en-US" dirty="0">
                <a:ea typeface="ＭＳ Ｐゴシック" panose="020B0600070205080204" pitchFamily="34" charset="-128"/>
              </a:rPr>
              <a:t>(IEEE Std: “Controlled Library”) </a:t>
            </a:r>
          </a:p>
          <a:p>
            <a:pPr lvl="1"/>
            <a:r>
              <a:rPr lang="en-US" altLang="en-US" dirty="0">
                <a:ea typeface="ＭＳ Ｐゴシック" panose="020B0600070205080204" pitchFamily="34" charset="-128"/>
              </a:rPr>
              <a:t>Central directory of all promotions</a:t>
            </a:r>
          </a:p>
          <a:p>
            <a:pPr>
              <a:lnSpc>
                <a:spcPct val="110000"/>
              </a:lnSpc>
            </a:pPr>
            <a:r>
              <a:rPr lang="en-US" altLang="en-US" dirty="0">
                <a:ea typeface="ＭＳ Ｐゴシック" panose="020B0600070205080204" pitchFamily="34" charset="-128"/>
              </a:rPr>
              <a:t>Software Repository</a:t>
            </a:r>
          </a:p>
          <a:p>
            <a:pPr lvl="1"/>
            <a:r>
              <a:rPr lang="en-US" altLang="en-US" dirty="0">
                <a:ea typeface="ＭＳ Ｐゴシック" panose="020B0600070205080204" pitchFamily="34" charset="-128"/>
              </a:rPr>
              <a:t>(IEEE Std: “Static Library”)</a:t>
            </a:r>
          </a:p>
          <a:p>
            <a:pPr lvl="1"/>
            <a:r>
              <a:rPr lang="en-US" altLang="en-US" dirty="0">
                <a:ea typeface="ＭＳ Ｐゴシック" panose="020B0600070205080204" pitchFamily="34" charset="-128"/>
              </a:rPr>
              <a:t>Externally released baselines.</a:t>
            </a:r>
          </a:p>
        </p:txBody>
      </p:sp>
      <p:graphicFrame>
        <p:nvGraphicFramePr>
          <p:cNvPr id="13" name="Object 2">
            <a:extLst>
              <a:ext uri="{FF2B5EF4-FFF2-40B4-BE49-F238E27FC236}">
                <a16:creationId xmlns:a16="http://schemas.microsoft.com/office/drawing/2014/main" id="{66E365D0-A945-4D1E-AE1A-1C6531499EE8}"/>
              </a:ext>
            </a:extLst>
          </p:cNvPr>
          <p:cNvGraphicFramePr>
            <a:graphicFrameLocks noChangeAspect="1"/>
          </p:cNvGraphicFramePr>
          <p:nvPr>
            <p:extLst>
              <p:ext uri="{D42A27DB-BD31-4B8C-83A1-F6EECF244321}">
                <p14:modId xmlns:p14="http://schemas.microsoft.com/office/powerpoint/2010/main" val="2327822541"/>
              </p:ext>
            </p:extLst>
          </p:nvPr>
        </p:nvGraphicFramePr>
        <p:xfrm>
          <a:off x="7924524" y="1619250"/>
          <a:ext cx="1338028" cy="1191682"/>
        </p:xfrm>
        <a:graphic>
          <a:graphicData uri="http://schemas.openxmlformats.org/presentationml/2006/ole">
            <mc:AlternateContent xmlns:mc="http://schemas.openxmlformats.org/markup-compatibility/2006">
              <mc:Choice xmlns:v="urn:schemas-microsoft-com:vml" Requires="v">
                <p:oleObj spid="_x0000_s1048" name="Clip" r:id="rId3" imgW="1879092" imgH="1674266" progId="MS_ClipArt_Gallery.2">
                  <p:embed/>
                </p:oleObj>
              </mc:Choice>
              <mc:Fallback>
                <p:oleObj name="Clip" r:id="rId3" imgW="1879092" imgH="1674266" progId="MS_ClipArt_Gallery.2">
                  <p:embed/>
                  <p:pic>
                    <p:nvPicPr>
                      <p:cNvPr id="35849" name="Object 2">
                        <a:extLst>
                          <a:ext uri="{FF2B5EF4-FFF2-40B4-BE49-F238E27FC236}">
                            <a16:creationId xmlns:a16="http://schemas.microsoft.com/office/drawing/2014/main" id="{9A291990-8A1C-4AF7-86E3-202BD2362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524" y="1619250"/>
                        <a:ext cx="1338028" cy="1191682"/>
                      </a:xfrm>
                      <a:prstGeom prst="rect">
                        <a:avLst/>
                      </a:prstGeom>
                      <a:noFill/>
                      <a:ln>
                        <a:noFill/>
                      </a:ln>
                      <a:effectLst/>
                    </p:spPr>
                  </p:pic>
                </p:oleObj>
              </mc:Fallback>
            </mc:AlternateContent>
          </a:graphicData>
        </a:graphic>
      </p:graphicFrame>
      <p:grpSp>
        <p:nvGrpSpPr>
          <p:cNvPr id="14" name="Group 10">
            <a:extLst>
              <a:ext uri="{FF2B5EF4-FFF2-40B4-BE49-F238E27FC236}">
                <a16:creationId xmlns:a16="http://schemas.microsoft.com/office/drawing/2014/main" id="{799F9797-E915-4648-8C89-0566C3B6443B}"/>
              </a:ext>
            </a:extLst>
          </p:cNvPr>
          <p:cNvGrpSpPr>
            <a:grpSpLocks noChangeAspect="1"/>
          </p:cNvGrpSpPr>
          <p:nvPr/>
        </p:nvGrpSpPr>
        <p:grpSpPr bwMode="auto">
          <a:xfrm>
            <a:off x="6189387" y="1512888"/>
            <a:ext cx="1352501" cy="1317120"/>
            <a:chOff x="334" y="-59"/>
            <a:chExt cx="1201" cy="1169"/>
          </a:xfrm>
        </p:grpSpPr>
        <p:graphicFrame>
          <p:nvGraphicFramePr>
            <p:cNvPr id="15" name="Object 3">
              <a:extLst>
                <a:ext uri="{FF2B5EF4-FFF2-40B4-BE49-F238E27FC236}">
                  <a16:creationId xmlns:a16="http://schemas.microsoft.com/office/drawing/2014/main" id="{CF35CAA6-92F7-4C37-B868-9C5A3422A9EE}"/>
                </a:ext>
              </a:extLst>
            </p:cNvPr>
            <p:cNvGraphicFramePr>
              <a:graphicFrameLocks noChangeAspect="1"/>
            </p:cNvGraphicFramePr>
            <p:nvPr/>
          </p:nvGraphicFramePr>
          <p:xfrm>
            <a:off x="809" y="-59"/>
            <a:ext cx="726" cy="577"/>
          </p:xfrm>
          <a:graphic>
            <a:graphicData uri="http://schemas.openxmlformats.org/presentationml/2006/ole">
              <mc:AlternateContent xmlns:mc="http://schemas.openxmlformats.org/markup-compatibility/2006">
                <mc:Choice xmlns:v="urn:schemas-microsoft-com:vml" Requires="v">
                  <p:oleObj spid="_x0000_s1049" name="Clip" r:id="rId5" imgW="4603090" imgH="3652114" progId="MS_ClipArt_Gallery.2">
                    <p:embed/>
                  </p:oleObj>
                </mc:Choice>
                <mc:Fallback>
                  <p:oleObj name="Clip" r:id="rId5" imgW="4603090" imgH="3652114" progId="MS_ClipArt_Gallery.2">
                    <p:embed/>
                    <p:pic>
                      <p:nvPicPr>
                        <p:cNvPr id="35858" name="Object 3">
                          <a:extLst>
                            <a:ext uri="{FF2B5EF4-FFF2-40B4-BE49-F238E27FC236}">
                              <a16:creationId xmlns:a16="http://schemas.microsoft.com/office/drawing/2014/main" id="{7FB1BE13-9D3B-461D-AAD0-F475DFAA64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 y="-59"/>
                          <a:ext cx="726" cy="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Freeform 12">
              <a:extLst>
                <a:ext uri="{FF2B5EF4-FFF2-40B4-BE49-F238E27FC236}">
                  <a16:creationId xmlns:a16="http://schemas.microsoft.com/office/drawing/2014/main" id="{27A25A0D-0251-4B71-B348-FEE20A84455F}"/>
                </a:ext>
              </a:extLst>
            </p:cNvPr>
            <p:cNvSpPr>
              <a:spLocks noChangeAspect="1"/>
            </p:cNvSpPr>
            <p:nvPr/>
          </p:nvSpPr>
          <p:spPr bwMode="auto">
            <a:xfrm>
              <a:off x="1000" y="263"/>
              <a:ext cx="36" cy="29"/>
            </a:xfrm>
            <a:custGeom>
              <a:avLst/>
              <a:gdLst>
                <a:gd name="T0" fmla="*/ 1 w 72"/>
                <a:gd name="T1" fmla="*/ 0 h 59"/>
                <a:gd name="T2" fmla="*/ 1 w 72"/>
                <a:gd name="T3" fmla="*/ 0 h 59"/>
                <a:gd name="T4" fmla="*/ 1 w 72"/>
                <a:gd name="T5" fmla="*/ 0 h 59"/>
                <a:gd name="T6" fmla="*/ 1 w 72"/>
                <a:gd name="T7" fmla="*/ 0 h 59"/>
                <a:gd name="T8" fmla="*/ 1 w 72"/>
                <a:gd name="T9" fmla="*/ 0 h 59"/>
                <a:gd name="T10" fmla="*/ 1 w 72"/>
                <a:gd name="T11" fmla="*/ 0 h 59"/>
                <a:gd name="T12" fmla="*/ 1 w 72"/>
                <a:gd name="T13" fmla="*/ 0 h 59"/>
                <a:gd name="T14" fmla="*/ 1 w 72"/>
                <a:gd name="T15" fmla="*/ 0 h 59"/>
                <a:gd name="T16" fmla="*/ 1 w 72"/>
                <a:gd name="T17" fmla="*/ 0 h 59"/>
                <a:gd name="T18" fmla="*/ 1 w 72"/>
                <a:gd name="T19" fmla="*/ 0 h 59"/>
                <a:gd name="T20" fmla="*/ 0 w 72"/>
                <a:gd name="T21" fmla="*/ 0 h 59"/>
                <a:gd name="T22" fmla="*/ 1 w 72"/>
                <a:gd name="T23" fmla="*/ 0 h 59"/>
                <a:gd name="T24" fmla="*/ 1 w 72"/>
                <a:gd name="T25" fmla="*/ 0 h 59"/>
                <a:gd name="T26" fmla="*/ 1 w 72"/>
                <a:gd name="T27" fmla="*/ 0 h 59"/>
                <a:gd name="T28" fmla="*/ 1 w 72"/>
                <a:gd name="T29" fmla="*/ 0 h 59"/>
                <a:gd name="T30" fmla="*/ 1 w 72"/>
                <a:gd name="T31" fmla="*/ 0 h 59"/>
                <a:gd name="T32" fmla="*/ 1 w 72"/>
                <a:gd name="T33" fmla="*/ 0 h 59"/>
                <a:gd name="T34" fmla="*/ 1 w 72"/>
                <a:gd name="T35" fmla="*/ 0 h 59"/>
                <a:gd name="T36" fmla="*/ 1 w 72"/>
                <a:gd name="T37" fmla="*/ 0 h 59"/>
                <a:gd name="T38" fmla="*/ 1 w 72"/>
                <a:gd name="T39" fmla="*/ 0 h 59"/>
                <a:gd name="T40" fmla="*/ 1 w 72"/>
                <a:gd name="T41" fmla="*/ 0 h 59"/>
                <a:gd name="T42" fmla="*/ 1 w 72"/>
                <a:gd name="T43" fmla="*/ 0 h 59"/>
                <a:gd name="T44" fmla="*/ 1 w 72"/>
                <a:gd name="T45" fmla="*/ 0 h 59"/>
                <a:gd name="T46" fmla="*/ 1 w 72"/>
                <a:gd name="T47" fmla="*/ 0 h 59"/>
                <a:gd name="T48" fmla="*/ 1 w 72"/>
                <a:gd name="T49" fmla="*/ 0 h 5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2"/>
                <a:gd name="T76" fmla="*/ 0 h 59"/>
                <a:gd name="T77" fmla="*/ 72 w 72"/>
                <a:gd name="T78" fmla="*/ 59 h 5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2" h="59">
                  <a:moveTo>
                    <a:pt x="69" y="52"/>
                  </a:moveTo>
                  <a:lnTo>
                    <a:pt x="69" y="52"/>
                  </a:lnTo>
                  <a:lnTo>
                    <a:pt x="56" y="52"/>
                  </a:lnTo>
                  <a:lnTo>
                    <a:pt x="46" y="49"/>
                  </a:lnTo>
                  <a:lnTo>
                    <a:pt x="35" y="44"/>
                  </a:lnTo>
                  <a:lnTo>
                    <a:pt x="27" y="38"/>
                  </a:lnTo>
                  <a:lnTo>
                    <a:pt x="20" y="30"/>
                  </a:lnTo>
                  <a:lnTo>
                    <a:pt x="13" y="22"/>
                  </a:lnTo>
                  <a:lnTo>
                    <a:pt x="9" y="11"/>
                  </a:lnTo>
                  <a:lnTo>
                    <a:pt x="6" y="0"/>
                  </a:lnTo>
                  <a:lnTo>
                    <a:pt x="0" y="0"/>
                  </a:lnTo>
                  <a:lnTo>
                    <a:pt x="2" y="13"/>
                  </a:lnTo>
                  <a:lnTo>
                    <a:pt x="6" y="24"/>
                  </a:lnTo>
                  <a:lnTo>
                    <a:pt x="13" y="35"/>
                  </a:lnTo>
                  <a:lnTo>
                    <a:pt x="23" y="45"/>
                  </a:lnTo>
                  <a:lnTo>
                    <a:pt x="33" y="51"/>
                  </a:lnTo>
                  <a:lnTo>
                    <a:pt x="43" y="55"/>
                  </a:lnTo>
                  <a:lnTo>
                    <a:pt x="56" y="59"/>
                  </a:lnTo>
                  <a:lnTo>
                    <a:pt x="69" y="59"/>
                  </a:lnTo>
                  <a:lnTo>
                    <a:pt x="71" y="58"/>
                  </a:lnTo>
                  <a:lnTo>
                    <a:pt x="72" y="55"/>
                  </a:lnTo>
                  <a:lnTo>
                    <a:pt x="71" y="53"/>
                  </a:lnTo>
                  <a:lnTo>
                    <a:pt x="69"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7" name="Freeform 13">
              <a:extLst>
                <a:ext uri="{FF2B5EF4-FFF2-40B4-BE49-F238E27FC236}">
                  <a16:creationId xmlns:a16="http://schemas.microsoft.com/office/drawing/2014/main" id="{AE06EA5E-0131-47DB-BBFC-9CA17D540E2E}"/>
                </a:ext>
              </a:extLst>
            </p:cNvPr>
            <p:cNvSpPr>
              <a:spLocks noChangeAspect="1"/>
            </p:cNvSpPr>
            <p:nvPr/>
          </p:nvSpPr>
          <p:spPr bwMode="auto">
            <a:xfrm>
              <a:off x="334" y="711"/>
              <a:ext cx="2" cy="4"/>
            </a:xfrm>
            <a:custGeom>
              <a:avLst/>
              <a:gdLst>
                <a:gd name="T0" fmla="*/ 0 w 5"/>
                <a:gd name="T1" fmla="*/ 0 h 9"/>
                <a:gd name="T2" fmla="*/ 0 w 5"/>
                <a:gd name="T3" fmla="*/ 0 h 9"/>
                <a:gd name="T4" fmla="*/ 0 w 5"/>
                <a:gd name="T5" fmla="*/ 0 h 9"/>
                <a:gd name="T6" fmla="*/ 0 w 5"/>
                <a:gd name="T7" fmla="*/ 0 h 9"/>
                <a:gd name="T8" fmla="*/ 0 w 5"/>
                <a:gd name="T9" fmla="*/ 0 h 9"/>
                <a:gd name="T10" fmla="*/ 0 w 5"/>
                <a:gd name="T11" fmla="*/ 0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5" y="0"/>
                  </a:moveTo>
                  <a:lnTo>
                    <a:pt x="2" y="1"/>
                  </a:lnTo>
                  <a:lnTo>
                    <a:pt x="0" y="5"/>
                  </a:lnTo>
                  <a:lnTo>
                    <a:pt x="2" y="8"/>
                  </a:lnTo>
                  <a:lnTo>
                    <a:pt x="5" y="9"/>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8" name="Freeform 14">
              <a:extLst>
                <a:ext uri="{FF2B5EF4-FFF2-40B4-BE49-F238E27FC236}">
                  <a16:creationId xmlns:a16="http://schemas.microsoft.com/office/drawing/2014/main" id="{02643323-65CD-41AE-92FF-27FC91BA124F}"/>
                </a:ext>
              </a:extLst>
            </p:cNvPr>
            <p:cNvSpPr>
              <a:spLocks noChangeAspect="1"/>
            </p:cNvSpPr>
            <p:nvPr/>
          </p:nvSpPr>
          <p:spPr bwMode="auto">
            <a:xfrm>
              <a:off x="336" y="711"/>
              <a:ext cx="1133" cy="4"/>
            </a:xfrm>
            <a:custGeom>
              <a:avLst/>
              <a:gdLst>
                <a:gd name="T0" fmla="*/ 2 w 2266"/>
                <a:gd name="T1" fmla="*/ 0 h 9"/>
                <a:gd name="T2" fmla="*/ 2 w 2266"/>
                <a:gd name="T3" fmla="*/ 0 h 9"/>
                <a:gd name="T4" fmla="*/ 0 w 2266"/>
                <a:gd name="T5" fmla="*/ 0 h 9"/>
                <a:gd name="T6" fmla="*/ 0 w 2266"/>
                <a:gd name="T7" fmla="*/ 0 h 9"/>
                <a:gd name="T8" fmla="*/ 2 w 2266"/>
                <a:gd name="T9" fmla="*/ 0 h 9"/>
                <a:gd name="T10" fmla="*/ 2 w 2266"/>
                <a:gd name="T11" fmla="*/ 0 h 9"/>
                <a:gd name="T12" fmla="*/ 0 60000 65536"/>
                <a:gd name="T13" fmla="*/ 0 60000 65536"/>
                <a:gd name="T14" fmla="*/ 0 60000 65536"/>
                <a:gd name="T15" fmla="*/ 0 60000 65536"/>
                <a:gd name="T16" fmla="*/ 0 60000 65536"/>
                <a:gd name="T17" fmla="*/ 0 60000 65536"/>
                <a:gd name="T18" fmla="*/ 0 w 2266"/>
                <a:gd name="T19" fmla="*/ 0 h 9"/>
                <a:gd name="T20" fmla="*/ 2266 w 2266"/>
                <a:gd name="T21" fmla="*/ 9 h 9"/>
              </a:gdLst>
              <a:ahLst/>
              <a:cxnLst>
                <a:cxn ang="T12">
                  <a:pos x="T0" y="T1"/>
                </a:cxn>
                <a:cxn ang="T13">
                  <a:pos x="T2" y="T3"/>
                </a:cxn>
                <a:cxn ang="T14">
                  <a:pos x="T4" y="T5"/>
                </a:cxn>
                <a:cxn ang="T15">
                  <a:pos x="T6" y="T7"/>
                </a:cxn>
                <a:cxn ang="T16">
                  <a:pos x="T8" y="T9"/>
                </a:cxn>
                <a:cxn ang="T17">
                  <a:pos x="T10" y="T11"/>
                </a:cxn>
              </a:cxnLst>
              <a:rect l="T18" t="T19" r="T20" b="T21"/>
              <a:pathLst>
                <a:path w="2266" h="9">
                  <a:moveTo>
                    <a:pt x="2266" y="5"/>
                  </a:moveTo>
                  <a:lnTo>
                    <a:pt x="2266" y="0"/>
                  </a:lnTo>
                  <a:lnTo>
                    <a:pt x="0" y="0"/>
                  </a:lnTo>
                  <a:lnTo>
                    <a:pt x="0" y="9"/>
                  </a:lnTo>
                  <a:lnTo>
                    <a:pt x="2266" y="9"/>
                  </a:lnTo>
                  <a:lnTo>
                    <a:pt x="226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 name="Freeform 15">
              <a:extLst>
                <a:ext uri="{FF2B5EF4-FFF2-40B4-BE49-F238E27FC236}">
                  <a16:creationId xmlns:a16="http://schemas.microsoft.com/office/drawing/2014/main" id="{3F08C6E7-7F9E-47C2-B680-4C61B7EF86FF}"/>
                </a:ext>
              </a:extLst>
            </p:cNvPr>
            <p:cNvSpPr>
              <a:spLocks noChangeAspect="1"/>
            </p:cNvSpPr>
            <p:nvPr/>
          </p:nvSpPr>
          <p:spPr bwMode="auto">
            <a:xfrm>
              <a:off x="1469" y="711"/>
              <a:ext cx="2" cy="4"/>
            </a:xfrm>
            <a:custGeom>
              <a:avLst/>
              <a:gdLst>
                <a:gd name="T0" fmla="*/ 0 w 5"/>
                <a:gd name="T1" fmla="*/ 0 h 9"/>
                <a:gd name="T2" fmla="*/ 0 w 5"/>
                <a:gd name="T3" fmla="*/ 0 h 9"/>
                <a:gd name="T4" fmla="*/ 0 w 5"/>
                <a:gd name="T5" fmla="*/ 0 h 9"/>
                <a:gd name="T6" fmla="*/ 0 w 5"/>
                <a:gd name="T7" fmla="*/ 0 h 9"/>
                <a:gd name="T8" fmla="*/ 0 w 5"/>
                <a:gd name="T9" fmla="*/ 0 h 9"/>
                <a:gd name="T10" fmla="*/ 0 w 5"/>
                <a:gd name="T11" fmla="*/ 0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0" y="9"/>
                  </a:moveTo>
                  <a:lnTo>
                    <a:pt x="3" y="8"/>
                  </a:lnTo>
                  <a:lnTo>
                    <a:pt x="5" y="5"/>
                  </a:lnTo>
                  <a:lnTo>
                    <a:pt x="3" y="1"/>
                  </a:lnTo>
                  <a:lnTo>
                    <a:pt x="0" y="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0" name="Freeform 16">
              <a:extLst>
                <a:ext uri="{FF2B5EF4-FFF2-40B4-BE49-F238E27FC236}">
                  <a16:creationId xmlns:a16="http://schemas.microsoft.com/office/drawing/2014/main" id="{FF26F0BF-62FF-49A1-A2D3-53F74A485217}"/>
                </a:ext>
              </a:extLst>
            </p:cNvPr>
            <p:cNvSpPr>
              <a:spLocks noChangeAspect="1"/>
            </p:cNvSpPr>
            <p:nvPr/>
          </p:nvSpPr>
          <p:spPr bwMode="auto">
            <a:xfrm>
              <a:off x="442" y="713"/>
              <a:ext cx="655" cy="395"/>
            </a:xfrm>
            <a:custGeom>
              <a:avLst/>
              <a:gdLst>
                <a:gd name="T0" fmla="*/ 1 w 1309"/>
                <a:gd name="T1" fmla="*/ 1 h 790"/>
                <a:gd name="T2" fmla="*/ 1 w 1309"/>
                <a:gd name="T3" fmla="*/ 1 h 790"/>
                <a:gd name="T4" fmla="*/ 1 w 1309"/>
                <a:gd name="T5" fmla="*/ 1 h 790"/>
                <a:gd name="T6" fmla="*/ 1 w 1309"/>
                <a:gd name="T7" fmla="*/ 1 h 790"/>
                <a:gd name="T8" fmla="*/ 1 w 1309"/>
                <a:gd name="T9" fmla="*/ 1 h 790"/>
                <a:gd name="T10" fmla="*/ 1 w 1309"/>
                <a:gd name="T11" fmla="*/ 1 h 790"/>
                <a:gd name="T12" fmla="*/ 1 w 1309"/>
                <a:gd name="T13" fmla="*/ 1 h 790"/>
                <a:gd name="T14" fmla="*/ 1 w 1309"/>
                <a:gd name="T15" fmla="*/ 1 h 790"/>
                <a:gd name="T16" fmla="*/ 1 w 1309"/>
                <a:gd name="T17" fmla="*/ 1 h 790"/>
                <a:gd name="T18" fmla="*/ 1 w 1309"/>
                <a:gd name="T19" fmla="*/ 1 h 790"/>
                <a:gd name="T20" fmla="*/ 1 w 1309"/>
                <a:gd name="T21" fmla="*/ 1 h 790"/>
                <a:gd name="T22" fmla="*/ 1 w 1309"/>
                <a:gd name="T23" fmla="*/ 1 h 790"/>
                <a:gd name="T24" fmla="*/ 1 w 1309"/>
                <a:gd name="T25" fmla="*/ 1 h 790"/>
                <a:gd name="T26" fmla="*/ 1 w 1309"/>
                <a:gd name="T27" fmla="*/ 1 h 790"/>
                <a:gd name="T28" fmla="*/ 1 w 1309"/>
                <a:gd name="T29" fmla="*/ 1 h 790"/>
                <a:gd name="T30" fmla="*/ 1 w 1309"/>
                <a:gd name="T31" fmla="*/ 1 h 790"/>
                <a:gd name="T32" fmla="*/ 1 w 1309"/>
                <a:gd name="T33" fmla="*/ 1 h 790"/>
                <a:gd name="T34" fmla="*/ 1 w 1309"/>
                <a:gd name="T35" fmla="*/ 1 h 790"/>
                <a:gd name="T36" fmla="*/ 1 w 1309"/>
                <a:gd name="T37" fmla="*/ 1 h 790"/>
                <a:gd name="T38" fmla="*/ 1 w 1309"/>
                <a:gd name="T39" fmla="*/ 1 h 790"/>
                <a:gd name="T40" fmla="*/ 1 w 1309"/>
                <a:gd name="T41" fmla="*/ 1 h 790"/>
                <a:gd name="T42" fmla="*/ 1 w 1309"/>
                <a:gd name="T43" fmla="*/ 1 h 790"/>
                <a:gd name="T44" fmla="*/ 1 w 1309"/>
                <a:gd name="T45" fmla="*/ 1 h 790"/>
                <a:gd name="T46" fmla="*/ 1 w 1309"/>
                <a:gd name="T47" fmla="*/ 1 h 790"/>
                <a:gd name="T48" fmla="*/ 1 w 1309"/>
                <a:gd name="T49" fmla="*/ 1 h 790"/>
                <a:gd name="T50" fmla="*/ 1 w 1309"/>
                <a:gd name="T51" fmla="*/ 1 h 790"/>
                <a:gd name="T52" fmla="*/ 1 w 1309"/>
                <a:gd name="T53" fmla="*/ 1 h 790"/>
                <a:gd name="T54" fmla="*/ 1 w 1309"/>
                <a:gd name="T55" fmla="*/ 1 h 790"/>
                <a:gd name="T56" fmla="*/ 1 w 1309"/>
                <a:gd name="T57" fmla="*/ 1 h 790"/>
                <a:gd name="T58" fmla="*/ 1 w 1309"/>
                <a:gd name="T59" fmla="*/ 1 h 790"/>
                <a:gd name="T60" fmla="*/ 1 w 1309"/>
                <a:gd name="T61" fmla="*/ 1 h 790"/>
                <a:gd name="T62" fmla="*/ 1 w 1309"/>
                <a:gd name="T63" fmla="*/ 1 h 790"/>
                <a:gd name="T64" fmla="*/ 1 w 1309"/>
                <a:gd name="T65" fmla="*/ 0 h 790"/>
                <a:gd name="T66" fmla="*/ 1 w 1309"/>
                <a:gd name="T67" fmla="*/ 0 h 790"/>
                <a:gd name="T68" fmla="*/ 1 w 1309"/>
                <a:gd name="T69" fmla="*/ 0 h 790"/>
                <a:gd name="T70" fmla="*/ 1 w 1309"/>
                <a:gd name="T71" fmla="*/ 0 h 790"/>
                <a:gd name="T72" fmla="*/ 1 w 1309"/>
                <a:gd name="T73" fmla="*/ 0 h 790"/>
                <a:gd name="T74" fmla="*/ 1 w 1309"/>
                <a:gd name="T75" fmla="*/ 0 h 790"/>
                <a:gd name="T76" fmla="*/ 1 w 1309"/>
                <a:gd name="T77" fmla="*/ 0 h 790"/>
                <a:gd name="T78" fmla="*/ 1 w 1309"/>
                <a:gd name="T79" fmla="*/ 0 h 790"/>
                <a:gd name="T80" fmla="*/ 1 w 1309"/>
                <a:gd name="T81" fmla="*/ 0 h 790"/>
                <a:gd name="T82" fmla="*/ 1 w 1309"/>
                <a:gd name="T83" fmla="*/ 0 h 790"/>
                <a:gd name="T84" fmla="*/ 1 w 1309"/>
                <a:gd name="T85" fmla="*/ 0 h 790"/>
                <a:gd name="T86" fmla="*/ 1 w 1309"/>
                <a:gd name="T87" fmla="*/ 0 h 790"/>
                <a:gd name="T88" fmla="*/ 1 w 1309"/>
                <a:gd name="T89" fmla="*/ 0 h 790"/>
                <a:gd name="T90" fmla="*/ 1 w 1309"/>
                <a:gd name="T91" fmla="*/ 0 h 790"/>
                <a:gd name="T92" fmla="*/ 1 w 1309"/>
                <a:gd name="T93" fmla="*/ 0 h 790"/>
                <a:gd name="T94" fmla="*/ 1 w 1309"/>
                <a:gd name="T95" fmla="*/ 0 h 7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09"/>
                <a:gd name="T145" fmla="*/ 0 h 790"/>
                <a:gd name="T146" fmla="*/ 1309 w 1309"/>
                <a:gd name="T147" fmla="*/ 790 h 7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09" h="790">
                  <a:moveTo>
                    <a:pt x="118" y="0"/>
                  </a:moveTo>
                  <a:lnTo>
                    <a:pt x="108" y="30"/>
                  </a:lnTo>
                  <a:lnTo>
                    <a:pt x="98" y="61"/>
                  </a:lnTo>
                  <a:lnTo>
                    <a:pt x="86" y="93"/>
                  </a:lnTo>
                  <a:lnTo>
                    <a:pt x="75" y="125"/>
                  </a:lnTo>
                  <a:lnTo>
                    <a:pt x="63" y="155"/>
                  </a:lnTo>
                  <a:lnTo>
                    <a:pt x="53" y="184"/>
                  </a:lnTo>
                  <a:lnTo>
                    <a:pt x="42" y="211"/>
                  </a:lnTo>
                  <a:lnTo>
                    <a:pt x="32" y="234"/>
                  </a:lnTo>
                  <a:lnTo>
                    <a:pt x="22" y="259"/>
                  </a:lnTo>
                  <a:lnTo>
                    <a:pt x="10" y="289"/>
                  </a:lnTo>
                  <a:lnTo>
                    <a:pt x="2" y="323"/>
                  </a:lnTo>
                  <a:lnTo>
                    <a:pt x="0" y="360"/>
                  </a:lnTo>
                  <a:lnTo>
                    <a:pt x="3" y="401"/>
                  </a:lnTo>
                  <a:lnTo>
                    <a:pt x="17" y="444"/>
                  </a:lnTo>
                  <a:lnTo>
                    <a:pt x="44" y="489"/>
                  </a:lnTo>
                  <a:lnTo>
                    <a:pt x="85" y="537"/>
                  </a:lnTo>
                  <a:lnTo>
                    <a:pt x="109" y="558"/>
                  </a:lnTo>
                  <a:lnTo>
                    <a:pt x="135" y="579"/>
                  </a:lnTo>
                  <a:lnTo>
                    <a:pt x="161" y="599"/>
                  </a:lnTo>
                  <a:lnTo>
                    <a:pt x="190" y="617"/>
                  </a:lnTo>
                  <a:lnTo>
                    <a:pt x="220" y="636"/>
                  </a:lnTo>
                  <a:lnTo>
                    <a:pt x="251" y="652"/>
                  </a:lnTo>
                  <a:lnTo>
                    <a:pt x="283" y="668"/>
                  </a:lnTo>
                  <a:lnTo>
                    <a:pt x="317" y="683"/>
                  </a:lnTo>
                  <a:lnTo>
                    <a:pt x="350" y="697"/>
                  </a:lnTo>
                  <a:lnTo>
                    <a:pt x="384" y="709"/>
                  </a:lnTo>
                  <a:lnTo>
                    <a:pt x="420" y="721"/>
                  </a:lnTo>
                  <a:lnTo>
                    <a:pt x="456" y="732"/>
                  </a:lnTo>
                  <a:lnTo>
                    <a:pt x="492" y="742"/>
                  </a:lnTo>
                  <a:lnTo>
                    <a:pt x="528" y="751"/>
                  </a:lnTo>
                  <a:lnTo>
                    <a:pt x="564" y="759"/>
                  </a:lnTo>
                  <a:lnTo>
                    <a:pt x="601" y="766"/>
                  </a:lnTo>
                  <a:lnTo>
                    <a:pt x="637" y="772"/>
                  </a:lnTo>
                  <a:lnTo>
                    <a:pt x="672" y="777"/>
                  </a:lnTo>
                  <a:lnTo>
                    <a:pt x="708" y="782"/>
                  </a:lnTo>
                  <a:lnTo>
                    <a:pt x="744" y="785"/>
                  </a:lnTo>
                  <a:lnTo>
                    <a:pt x="778" y="788"/>
                  </a:lnTo>
                  <a:lnTo>
                    <a:pt x="812" y="789"/>
                  </a:lnTo>
                  <a:lnTo>
                    <a:pt x="844" y="790"/>
                  </a:lnTo>
                  <a:lnTo>
                    <a:pt x="876" y="790"/>
                  </a:lnTo>
                  <a:lnTo>
                    <a:pt x="907" y="789"/>
                  </a:lnTo>
                  <a:lnTo>
                    <a:pt x="936" y="786"/>
                  </a:lnTo>
                  <a:lnTo>
                    <a:pt x="965" y="784"/>
                  </a:lnTo>
                  <a:lnTo>
                    <a:pt x="991" y="781"/>
                  </a:lnTo>
                  <a:lnTo>
                    <a:pt x="1015" y="776"/>
                  </a:lnTo>
                  <a:lnTo>
                    <a:pt x="1040" y="770"/>
                  </a:lnTo>
                  <a:lnTo>
                    <a:pt x="1060" y="765"/>
                  </a:lnTo>
                  <a:lnTo>
                    <a:pt x="1080" y="758"/>
                  </a:lnTo>
                  <a:lnTo>
                    <a:pt x="1126" y="736"/>
                  </a:lnTo>
                  <a:lnTo>
                    <a:pt x="1163" y="712"/>
                  </a:lnTo>
                  <a:lnTo>
                    <a:pt x="1194" y="683"/>
                  </a:lnTo>
                  <a:lnTo>
                    <a:pt x="1217" y="651"/>
                  </a:lnTo>
                  <a:lnTo>
                    <a:pt x="1233" y="616"/>
                  </a:lnTo>
                  <a:lnTo>
                    <a:pt x="1243" y="579"/>
                  </a:lnTo>
                  <a:lnTo>
                    <a:pt x="1249" y="539"/>
                  </a:lnTo>
                  <a:lnTo>
                    <a:pt x="1250" y="496"/>
                  </a:lnTo>
                  <a:lnTo>
                    <a:pt x="1250" y="425"/>
                  </a:lnTo>
                  <a:lnTo>
                    <a:pt x="1256" y="336"/>
                  </a:lnTo>
                  <a:lnTo>
                    <a:pt x="1265" y="243"/>
                  </a:lnTo>
                  <a:lnTo>
                    <a:pt x="1276" y="159"/>
                  </a:lnTo>
                  <a:lnTo>
                    <a:pt x="1280" y="131"/>
                  </a:lnTo>
                  <a:lnTo>
                    <a:pt x="1288" y="94"/>
                  </a:lnTo>
                  <a:lnTo>
                    <a:pt x="1298" y="49"/>
                  </a:lnTo>
                  <a:lnTo>
                    <a:pt x="1309" y="0"/>
                  </a:lnTo>
                  <a:lnTo>
                    <a:pt x="1303" y="0"/>
                  </a:lnTo>
                  <a:lnTo>
                    <a:pt x="1292" y="0"/>
                  </a:lnTo>
                  <a:lnTo>
                    <a:pt x="1274" y="0"/>
                  </a:lnTo>
                  <a:lnTo>
                    <a:pt x="1253" y="0"/>
                  </a:lnTo>
                  <a:lnTo>
                    <a:pt x="1225" y="0"/>
                  </a:lnTo>
                  <a:lnTo>
                    <a:pt x="1192" y="0"/>
                  </a:lnTo>
                  <a:lnTo>
                    <a:pt x="1156" y="0"/>
                  </a:lnTo>
                  <a:lnTo>
                    <a:pt x="1116" y="0"/>
                  </a:lnTo>
                  <a:lnTo>
                    <a:pt x="1072" y="0"/>
                  </a:lnTo>
                  <a:lnTo>
                    <a:pt x="1026" y="0"/>
                  </a:lnTo>
                  <a:lnTo>
                    <a:pt x="976" y="0"/>
                  </a:lnTo>
                  <a:lnTo>
                    <a:pt x="926" y="0"/>
                  </a:lnTo>
                  <a:lnTo>
                    <a:pt x="873" y="0"/>
                  </a:lnTo>
                  <a:lnTo>
                    <a:pt x="819" y="0"/>
                  </a:lnTo>
                  <a:lnTo>
                    <a:pt x="764" y="0"/>
                  </a:lnTo>
                  <a:lnTo>
                    <a:pt x="709" y="0"/>
                  </a:lnTo>
                  <a:lnTo>
                    <a:pt x="654" y="0"/>
                  </a:lnTo>
                  <a:lnTo>
                    <a:pt x="600" y="0"/>
                  </a:lnTo>
                  <a:lnTo>
                    <a:pt x="546" y="0"/>
                  </a:lnTo>
                  <a:lnTo>
                    <a:pt x="493" y="0"/>
                  </a:lnTo>
                  <a:lnTo>
                    <a:pt x="442" y="0"/>
                  </a:lnTo>
                  <a:lnTo>
                    <a:pt x="394" y="0"/>
                  </a:lnTo>
                  <a:lnTo>
                    <a:pt x="348" y="0"/>
                  </a:lnTo>
                  <a:lnTo>
                    <a:pt x="305" y="0"/>
                  </a:lnTo>
                  <a:lnTo>
                    <a:pt x="266" y="0"/>
                  </a:lnTo>
                  <a:lnTo>
                    <a:pt x="229" y="0"/>
                  </a:lnTo>
                  <a:lnTo>
                    <a:pt x="198" y="0"/>
                  </a:lnTo>
                  <a:lnTo>
                    <a:pt x="171" y="0"/>
                  </a:lnTo>
                  <a:lnTo>
                    <a:pt x="150" y="0"/>
                  </a:lnTo>
                  <a:lnTo>
                    <a:pt x="133" y="0"/>
                  </a:lnTo>
                  <a:lnTo>
                    <a:pt x="123" y="0"/>
                  </a:lnTo>
                  <a:lnTo>
                    <a:pt x="118" y="0"/>
                  </a:lnTo>
                  <a:close/>
                </a:path>
              </a:pathLst>
            </a:custGeom>
            <a:solidFill>
              <a:srgbClr val="00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1" name="Freeform 17">
              <a:extLst>
                <a:ext uri="{FF2B5EF4-FFF2-40B4-BE49-F238E27FC236}">
                  <a16:creationId xmlns:a16="http://schemas.microsoft.com/office/drawing/2014/main" id="{DB6F107D-A907-46BD-A33F-13F14B8C5CEE}"/>
                </a:ext>
              </a:extLst>
            </p:cNvPr>
            <p:cNvSpPr>
              <a:spLocks noChangeAspect="1"/>
            </p:cNvSpPr>
            <p:nvPr/>
          </p:nvSpPr>
          <p:spPr bwMode="auto">
            <a:xfrm>
              <a:off x="456" y="712"/>
              <a:ext cx="47" cy="118"/>
            </a:xfrm>
            <a:custGeom>
              <a:avLst/>
              <a:gdLst>
                <a:gd name="T0" fmla="*/ 1 w 93"/>
                <a:gd name="T1" fmla="*/ 1 h 236"/>
                <a:gd name="T2" fmla="*/ 1 w 93"/>
                <a:gd name="T3" fmla="*/ 1 h 236"/>
                <a:gd name="T4" fmla="*/ 1 w 93"/>
                <a:gd name="T5" fmla="*/ 1 h 236"/>
                <a:gd name="T6" fmla="*/ 1 w 93"/>
                <a:gd name="T7" fmla="*/ 1 h 236"/>
                <a:gd name="T8" fmla="*/ 1 w 93"/>
                <a:gd name="T9" fmla="*/ 1 h 236"/>
                <a:gd name="T10" fmla="*/ 1 w 93"/>
                <a:gd name="T11" fmla="*/ 1 h 236"/>
                <a:gd name="T12" fmla="*/ 1 w 93"/>
                <a:gd name="T13" fmla="*/ 1 h 236"/>
                <a:gd name="T14" fmla="*/ 1 w 93"/>
                <a:gd name="T15" fmla="*/ 1 h 236"/>
                <a:gd name="T16" fmla="*/ 1 w 93"/>
                <a:gd name="T17" fmla="*/ 1 h 236"/>
                <a:gd name="T18" fmla="*/ 1 w 93"/>
                <a:gd name="T19" fmla="*/ 1 h 236"/>
                <a:gd name="T20" fmla="*/ 1 w 93"/>
                <a:gd name="T21" fmla="*/ 0 h 236"/>
                <a:gd name="T22" fmla="*/ 1 w 93"/>
                <a:gd name="T23" fmla="*/ 1 h 236"/>
                <a:gd name="T24" fmla="*/ 1 w 93"/>
                <a:gd name="T25" fmla="*/ 1 h 236"/>
                <a:gd name="T26" fmla="*/ 1 w 93"/>
                <a:gd name="T27" fmla="*/ 1 h 236"/>
                <a:gd name="T28" fmla="*/ 1 w 93"/>
                <a:gd name="T29" fmla="*/ 1 h 236"/>
                <a:gd name="T30" fmla="*/ 1 w 93"/>
                <a:gd name="T31" fmla="*/ 1 h 236"/>
                <a:gd name="T32" fmla="*/ 1 w 93"/>
                <a:gd name="T33" fmla="*/ 1 h 236"/>
                <a:gd name="T34" fmla="*/ 1 w 93"/>
                <a:gd name="T35" fmla="*/ 1 h 236"/>
                <a:gd name="T36" fmla="*/ 0 w 93"/>
                <a:gd name="T37" fmla="*/ 1 h 236"/>
                <a:gd name="T38" fmla="*/ 0 w 93"/>
                <a:gd name="T39" fmla="*/ 1 h 236"/>
                <a:gd name="T40" fmla="*/ 1 w 93"/>
                <a:gd name="T41" fmla="*/ 1 h 2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3"/>
                <a:gd name="T64" fmla="*/ 0 h 236"/>
                <a:gd name="T65" fmla="*/ 93 w 93"/>
                <a:gd name="T66" fmla="*/ 236 h 2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3" h="236">
                  <a:moveTo>
                    <a:pt x="7" y="236"/>
                  </a:moveTo>
                  <a:lnTo>
                    <a:pt x="7" y="236"/>
                  </a:lnTo>
                  <a:lnTo>
                    <a:pt x="17" y="213"/>
                  </a:lnTo>
                  <a:lnTo>
                    <a:pt x="27" y="186"/>
                  </a:lnTo>
                  <a:lnTo>
                    <a:pt x="38" y="157"/>
                  </a:lnTo>
                  <a:lnTo>
                    <a:pt x="49" y="128"/>
                  </a:lnTo>
                  <a:lnTo>
                    <a:pt x="61" y="95"/>
                  </a:lnTo>
                  <a:lnTo>
                    <a:pt x="72" y="63"/>
                  </a:lnTo>
                  <a:lnTo>
                    <a:pt x="83" y="32"/>
                  </a:lnTo>
                  <a:lnTo>
                    <a:pt x="93" y="2"/>
                  </a:lnTo>
                  <a:lnTo>
                    <a:pt x="86" y="0"/>
                  </a:lnTo>
                  <a:lnTo>
                    <a:pt x="76" y="30"/>
                  </a:lnTo>
                  <a:lnTo>
                    <a:pt x="65" y="61"/>
                  </a:lnTo>
                  <a:lnTo>
                    <a:pt x="54" y="93"/>
                  </a:lnTo>
                  <a:lnTo>
                    <a:pt x="42" y="125"/>
                  </a:lnTo>
                  <a:lnTo>
                    <a:pt x="31" y="155"/>
                  </a:lnTo>
                  <a:lnTo>
                    <a:pt x="20" y="184"/>
                  </a:lnTo>
                  <a:lnTo>
                    <a:pt x="10" y="210"/>
                  </a:lnTo>
                  <a:lnTo>
                    <a:pt x="0" y="234"/>
                  </a:lnTo>
                  <a:lnTo>
                    <a:pt x="7" y="2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2" name="Freeform 18">
              <a:extLst>
                <a:ext uri="{FF2B5EF4-FFF2-40B4-BE49-F238E27FC236}">
                  <a16:creationId xmlns:a16="http://schemas.microsoft.com/office/drawing/2014/main" id="{03F2B264-F91D-47F9-AC0A-5CDBE442A2BE}"/>
                </a:ext>
              </a:extLst>
            </p:cNvPr>
            <p:cNvSpPr>
              <a:spLocks noChangeAspect="1"/>
            </p:cNvSpPr>
            <p:nvPr/>
          </p:nvSpPr>
          <p:spPr bwMode="auto">
            <a:xfrm>
              <a:off x="440" y="829"/>
              <a:ext cx="46" cy="153"/>
            </a:xfrm>
            <a:custGeom>
              <a:avLst/>
              <a:gdLst>
                <a:gd name="T0" fmla="*/ 1 w 92"/>
                <a:gd name="T1" fmla="*/ 1 h 306"/>
                <a:gd name="T2" fmla="*/ 1 w 92"/>
                <a:gd name="T3" fmla="*/ 1 h 306"/>
                <a:gd name="T4" fmla="*/ 1 w 92"/>
                <a:gd name="T5" fmla="*/ 1 h 306"/>
                <a:gd name="T6" fmla="*/ 1 w 92"/>
                <a:gd name="T7" fmla="*/ 1 h 306"/>
                <a:gd name="T8" fmla="*/ 1 w 92"/>
                <a:gd name="T9" fmla="*/ 1 h 306"/>
                <a:gd name="T10" fmla="*/ 1 w 92"/>
                <a:gd name="T11" fmla="*/ 1 h 306"/>
                <a:gd name="T12" fmla="*/ 1 w 92"/>
                <a:gd name="T13" fmla="*/ 1 h 306"/>
                <a:gd name="T14" fmla="*/ 1 w 92"/>
                <a:gd name="T15" fmla="*/ 1 h 306"/>
                <a:gd name="T16" fmla="*/ 1 w 92"/>
                <a:gd name="T17" fmla="*/ 1 h 306"/>
                <a:gd name="T18" fmla="*/ 1 w 92"/>
                <a:gd name="T19" fmla="*/ 1 h 306"/>
                <a:gd name="T20" fmla="*/ 1 w 92"/>
                <a:gd name="T21" fmla="*/ 0 h 306"/>
                <a:gd name="T22" fmla="*/ 1 w 92"/>
                <a:gd name="T23" fmla="*/ 1 h 306"/>
                <a:gd name="T24" fmla="*/ 1 w 92"/>
                <a:gd name="T25" fmla="*/ 1 h 306"/>
                <a:gd name="T26" fmla="*/ 1 w 92"/>
                <a:gd name="T27" fmla="*/ 1 h 306"/>
                <a:gd name="T28" fmla="*/ 0 w 92"/>
                <a:gd name="T29" fmla="*/ 1 h 306"/>
                <a:gd name="T30" fmla="*/ 1 w 92"/>
                <a:gd name="T31" fmla="*/ 1 h 306"/>
                <a:gd name="T32" fmla="*/ 1 w 92"/>
                <a:gd name="T33" fmla="*/ 1 h 306"/>
                <a:gd name="T34" fmla="*/ 1 w 92"/>
                <a:gd name="T35" fmla="*/ 1 h 306"/>
                <a:gd name="T36" fmla="*/ 1 w 92"/>
                <a:gd name="T37" fmla="*/ 1 h 306"/>
                <a:gd name="T38" fmla="*/ 1 w 92"/>
                <a:gd name="T39" fmla="*/ 1 h 306"/>
                <a:gd name="T40" fmla="*/ 1 w 92"/>
                <a:gd name="T41" fmla="*/ 1 h 30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
                <a:gd name="T64" fmla="*/ 0 h 306"/>
                <a:gd name="T65" fmla="*/ 92 w 92"/>
                <a:gd name="T66" fmla="*/ 306 h 30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 h="306">
                  <a:moveTo>
                    <a:pt x="92" y="301"/>
                  </a:moveTo>
                  <a:lnTo>
                    <a:pt x="92" y="301"/>
                  </a:lnTo>
                  <a:lnTo>
                    <a:pt x="52" y="254"/>
                  </a:lnTo>
                  <a:lnTo>
                    <a:pt x="26" y="210"/>
                  </a:lnTo>
                  <a:lnTo>
                    <a:pt x="12" y="168"/>
                  </a:lnTo>
                  <a:lnTo>
                    <a:pt x="9" y="127"/>
                  </a:lnTo>
                  <a:lnTo>
                    <a:pt x="11" y="90"/>
                  </a:lnTo>
                  <a:lnTo>
                    <a:pt x="19" y="57"/>
                  </a:lnTo>
                  <a:lnTo>
                    <a:pt x="30" y="27"/>
                  </a:lnTo>
                  <a:lnTo>
                    <a:pt x="41" y="2"/>
                  </a:lnTo>
                  <a:lnTo>
                    <a:pt x="34" y="0"/>
                  </a:lnTo>
                  <a:lnTo>
                    <a:pt x="23" y="25"/>
                  </a:lnTo>
                  <a:lnTo>
                    <a:pt x="12" y="55"/>
                  </a:lnTo>
                  <a:lnTo>
                    <a:pt x="4" y="90"/>
                  </a:lnTo>
                  <a:lnTo>
                    <a:pt x="0" y="127"/>
                  </a:lnTo>
                  <a:lnTo>
                    <a:pt x="5" y="168"/>
                  </a:lnTo>
                  <a:lnTo>
                    <a:pt x="19" y="213"/>
                  </a:lnTo>
                  <a:lnTo>
                    <a:pt x="45" y="259"/>
                  </a:lnTo>
                  <a:lnTo>
                    <a:pt x="88" y="306"/>
                  </a:lnTo>
                  <a:lnTo>
                    <a:pt x="92"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3" name="Freeform 19">
              <a:extLst>
                <a:ext uri="{FF2B5EF4-FFF2-40B4-BE49-F238E27FC236}">
                  <a16:creationId xmlns:a16="http://schemas.microsoft.com/office/drawing/2014/main" id="{FB825BD9-828E-431A-B892-72162C6A7620}"/>
                </a:ext>
              </a:extLst>
            </p:cNvPr>
            <p:cNvSpPr>
              <a:spLocks noChangeAspect="1"/>
            </p:cNvSpPr>
            <p:nvPr/>
          </p:nvSpPr>
          <p:spPr bwMode="auto">
            <a:xfrm>
              <a:off x="483" y="980"/>
              <a:ext cx="500" cy="130"/>
            </a:xfrm>
            <a:custGeom>
              <a:avLst/>
              <a:gdLst>
                <a:gd name="T0" fmla="*/ 1 w 998"/>
                <a:gd name="T1" fmla="*/ 0 h 261"/>
                <a:gd name="T2" fmla="*/ 1 w 998"/>
                <a:gd name="T3" fmla="*/ 0 h 261"/>
                <a:gd name="T4" fmla="*/ 1 w 998"/>
                <a:gd name="T5" fmla="*/ 0 h 261"/>
                <a:gd name="T6" fmla="*/ 1 w 998"/>
                <a:gd name="T7" fmla="*/ 0 h 261"/>
                <a:gd name="T8" fmla="*/ 1 w 998"/>
                <a:gd name="T9" fmla="*/ 0 h 261"/>
                <a:gd name="T10" fmla="*/ 1 w 998"/>
                <a:gd name="T11" fmla="*/ 0 h 261"/>
                <a:gd name="T12" fmla="*/ 1 w 998"/>
                <a:gd name="T13" fmla="*/ 0 h 261"/>
                <a:gd name="T14" fmla="*/ 1 w 998"/>
                <a:gd name="T15" fmla="*/ 0 h 261"/>
                <a:gd name="T16" fmla="*/ 1 w 998"/>
                <a:gd name="T17" fmla="*/ 0 h 261"/>
                <a:gd name="T18" fmla="*/ 1 w 998"/>
                <a:gd name="T19" fmla="*/ 0 h 261"/>
                <a:gd name="T20" fmla="*/ 1 w 998"/>
                <a:gd name="T21" fmla="*/ 0 h 261"/>
                <a:gd name="T22" fmla="*/ 1 w 998"/>
                <a:gd name="T23" fmla="*/ 0 h 261"/>
                <a:gd name="T24" fmla="*/ 1 w 998"/>
                <a:gd name="T25" fmla="*/ 0 h 261"/>
                <a:gd name="T26" fmla="*/ 1 w 998"/>
                <a:gd name="T27" fmla="*/ 0 h 261"/>
                <a:gd name="T28" fmla="*/ 1 w 998"/>
                <a:gd name="T29" fmla="*/ 0 h 261"/>
                <a:gd name="T30" fmla="*/ 1 w 998"/>
                <a:gd name="T31" fmla="*/ 0 h 261"/>
                <a:gd name="T32" fmla="*/ 1 w 998"/>
                <a:gd name="T33" fmla="*/ 0 h 261"/>
                <a:gd name="T34" fmla="*/ 1 w 998"/>
                <a:gd name="T35" fmla="*/ 0 h 261"/>
                <a:gd name="T36" fmla="*/ 1 w 998"/>
                <a:gd name="T37" fmla="*/ 0 h 261"/>
                <a:gd name="T38" fmla="*/ 1 w 998"/>
                <a:gd name="T39" fmla="*/ 0 h 261"/>
                <a:gd name="T40" fmla="*/ 1 w 998"/>
                <a:gd name="T41" fmla="*/ 0 h 261"/>
                <a:gd name="T42" fmla="*/ 1 w 998"/>
                <a:gd name="T43" fmla="*/ 0 h 261"/>
                <a:gd name="T44" fmla="*/ 1 w 998"/>
                <a:gd name="T45" fmla="*/ 0 h 261"/>
                <a:gd name="T46" fmla="*/ 1 w 998"/>
                <a:gd name="T47" fmla="*/ 0 h 261"/>
                <a:gd name="T48" fmla="*/ 1 w 998"/>
                <a:gd name="T49" fmla="*/ 0 h 261"/>
                <a:gd name="T50" fmla="*/ 1 w 998"/>
                <a:gd name="T51" fmla="*/ 0 h 261"/>
                <a:gd name="T52" fmla="*/ 1 w 998"/>
                <a:gd name="T53" fmla="*/ 0 h 261"/>
                <a:gd name="T54" fmla="*/ 1 w 998"/>
                <a:gd name="T55" fmla="*/ 0 h 261"/>
                <a:gd name="T56" fmla="*/ 1 w 998"/>
                <a:gd name="T57" fmla="*/ 0 h 261"/>
                <a:gd name="T58" fmla="*/ 1 w 998"/>
                <a:gd name="T59" fmla="*/ 0 h 261"/>
                <a:gd name="T60" fmla="*/ 1 w 998"/>
                <a:gd name="T61" fmla="*/ 0 h 261"/>
                <a:gd name="T62" fmla="*/ 1 w 998"/>
                <a:gd name="T63" fmla="*/ 0 h 261"/>
                <a:gd name="T64" fmla="*/ 1 w 998"/>
                <a:gd name="T65" fmla="*/ 0 h 261"/>
                <a:gd name="T66" fmla="*/ 1 w 998"/>
                <a:gd name="T67" fmla="*/ 0 h 2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98"/>
                <a:gd name="T103" fmla="*/ 0 h 261"/>
                <a:gd name="T104" fmla="*/ 998 w 998"/>
                <a:gd name="T105" fmla="*/ 261 h 26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98" h="261">
                  <a:moveTo>
                    <a:pt x="996" y="220"/>
                  </a:moveTo>
                  <a:lnTo>
                    <a:pt x="996" y="220"/>
                  </a:lnTo>
                  <a:lnTo>
                    <a:pt x="976" y="227"/>
                  </a:lnTo>
                  <a:lnTo>
                    <a:pt x="957" y="233"/>
                  </a:lnTo>
                  <a:lnTo>
                    <a:pt x="932" y="239"/>
                  </a:lnTo>
                  <a:lnTo>
                    <a:pt x="908" y="243"/>
                  </a:lnTo>
                  <a:lnTo>
                    <a:pt x="882" y="247"/>
                  </a:lnTo>
                  <a:lnTo>
                    <a:pt x="853" y="249"/>
                  </a:lnTo>
                  <a:lnTo>
                    <a:pt x="824" y="251"/>
                  </a:lnTo>
                  <a:lnTo>
                    <a:pt x="793" y="251"/>
                  </a:lnTo>
                  <a:lnTo>
                    <a:pt x="761" y="251"/>
                  </a:lnTo>
                  <a:lnTo>
                    <a:pt x="729" y="251"/>
                  </a:lnTo>
                  <a:lnTo>
                    <a:pt x="695" y="250"/>
                  </a:lnTo>
                  <a:lnTo>
                    <a:pt x="661" y="248"/>
                  </a:lnTo>
                  <a:lnTo>
                    <a:pt x="625" y="244"/>
                  </a:lnTo>
                  <a:lnTo>
                    <a:pt x="589" y="240"/>
                  </a:lnTo>
                  <a:lnTo>
                    <a:pt x="554" y="234"/>
                  </a:lnTo>
                  <a:lnTo>
                    <a:pt x="518" y="228"/>
                  </a:lnTo>
                  <a:lnTo>
                    <a:pt x="481" y="221"/>
                  </a:lnTo>
                  <a:lnTo>
                    <a:pt x="445" y="213"/>
                  </a:lnTo>
                  <a:lnTo>
                    <a:pt x="409" y="204"/>
                  </a:lnTo>
                  <a:lnTo>
                    <a:pt x="374" y="195"/>
                  </a:lnTo>
                  <a:lnTo>
                    <a:pt x="338" y="183"/>
                  </a:lnTo>
                  <a:lnTo>
                    <a:pt x="303" y="172"/>
                  </a:lnTo>
                  <a:lnTo>
                    <a:pt x="268" y="159"/>
                  </a:lnTo>
                  <a:lnTo>
                    <a:pt x="235" y="145"/>
                  </a:lnTo>
                  <a:lnTo>
                    <a:pt x="201" y="130"/>
                  </a:lnTo>
                  <a:lnTo>
                    <a:pt x="169" y="114"/>
                  </a:lnTo>
                  <a:lnTo>
                    <a:pt x="138" y="98"/>
                  </a:lnTo>
                  <a:lnTo>
                    <a:pt x="109" y="80"/>
                  </a:lnTo>
                  <a:lnTo>
                    <a:pt x="80" y="61"/>
                  </a:lnTo>
                  <a:lnTo>
                    <a:pt x="54" y="42"/>
                  </a:lnTo>
                  <a:lnTo>
                    <a:pt x="29" y="21"/>
                  </a:lnTo>
                  <a:lnTo>
                    <a:pt x="4" y="0"/>
                  </a:lnTo>
                  <a:lnTo>
                    <a:pt x="0" y="5"/>
                  </a:lnTo>
                  <a:lnTo>
                    <a:pt x="24" y="28"/>
                  </a:lnTo>
                  <a:lnTo>
                    <a:pt x="49" y="49"/>
                  </a:lnTo>
                  <a:lnTo>
                    <a:pt x="76" y="68"/>
                  </a:lnTo>
                  <a:lnTo>
                    <a:pt x="105" y="87"/>
                  </a:lnTo>
                  <a:lnTo>
                    <a:pt x="136" y="105"/>
                  </a:lnTo>
                  <a:lnTo>
                    <a:pt x="167" y="121"/>
                  </a:lnTo>
                  <a:lnTo>
                    <a:pt x="199" y="137"/>
                  </a:lnTo>
                  <a:lnTo>
                    <a:pt x="232" y="152"/>
                  </a:lnTo>
                  <a:lnTo>
                    <a:pt x="266" y="166"/>
                  </a:lnTo>
                  <a:lnTo>
                    <a:pt x="300" y="179"/>
                  </a:lnTo>
                  <a:lnTo>
                    <a:pt x="336" y="190"/>
                  </a:lnTo>
                  <a:lnTo>
                    <a:pt x="372" y="202"/>
                  </a:lnTo>
                  <a:lnTo>
                    <a:pt x="409" y="211"/>
                  </a:lnTo>
                  <a:lnTo>
                    <a:pt x="445" y="220"/>
                  </a:lnTo>
                  <a:lnTo>
                    <a:pt x="481" y="228"/>
                  </a:lnTo>
                  <a:lnTo>
                    <a:pt x="518" y="235"/>
                  </a:lnTo>
                  <a:lnTo>
                    <a:pt x="554" y="241"/>
                  </a:lnTo>
                  <a:lnTo>
                    <a:pt x="589" y="247"/>
                  </a:lnTo>
                  <a:lnTo>
                    <a:pt x="625" y="251"/>
                  </a:lnTo>
                  <a:lnTo>
                    <a:pt x="661" y="255"/>
                  </a:lnTo>
                  <a:lnTo>
                    <a:pt x="695" y="257"/>
                  </a:lnTo>
                  <a:lnTo>
                    <a:pt x="729" y="258"/>
                  </a:lnTo>
                  <a:lnTo>
                    <a:pt x="761" y="261"/>
                  </a:lnTo>
                  <a:lnTo>
                    <a:pt x="793" y="261"/>
                  </a:lnTo>
                  <a:lnTo>
                    <a:pt x="824" y="258"/>
                  </a:lnTo>
                  <a:lnTo>
                    <a:pt x="853" y="256"/>
                  </a:lnTo>
                  <a:lnTo>
                    <a:pt x="882" y="254"/>
                  </a:lnTo>
                  <a:lnTo>
                    <a:pt x="908" y="250"/>
                  </a:lnTo>
                  <a:lnTo>
                    <a:pt x="932" y="246"/>
                  </a:lnTo>
                  <a:lnTo>
                    <a:pt x="957" y="240"/>
                  </a:lnTo>
                  <a:lnTo>
                    <a:pt x="978" y="234"/>
                  </a:lnTo>
                  <a:lnTo>
                    <a:pt x="998" y="227"/>
                  </a:lnTo>
                  <a:lnTo>
                    <a:pt x="996" y="2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4" name="Freeform 20">
              <a:extLst>
                <a:ext uri="{FF2B5EF4-FFF2-40B4-BE49-F238E27FC236}">
                  <a16:creationId xmlns:a16="http://schemas.microsoft.com/office/drawing/2014/main" id="{9A545CCC-0F25-4391-8C43-C24142F32BF2}"/>
                </a:ext>
              </a:extLst>
            </p:cNvPr>
            <p:cNvSpPr>
              <a:spLocks noChangeAspect="1"/>
            </p:cNvSpPr>
            <p:nvPr/>
          </p:nvSpPr>
          <p:spPr bwMode="auto">
            <a:xfrm>
              <a:off x="981" y="961"/>
              <a:ext cx="88" cy="133"/>
            </a:xfrm>
            <a:custGeom>
              <a:avLst/>
              <a:gdLst>
                <a:gd name="T0" fmla="*/ 1 w 175"/>
                <a:gd name="T1" fmla="*/ 0 h 265"/>
                <a:gd name="T2" fmla="*/ 1 w 175"/>
                <a:gd name="T3" fmla="*/ 0 h 265"/>
                <a:gd name="T4" fmla="*/ 1 w 175"/>
                <a:gd name="T5" fmla="*/ 1 h 265"/>
                <a:gd name="T6" fmla="*/ 1 w 175"/>
                <a:gd name="T7" fmla="*/ 1 h 265"/>
                <a:gd name="T8" fmla="*/ 1 w 175"/>
                <a:gd name="T9" fmla="*/ 1 h 265"/>
                <a:gd name="T10" fmla="*/ 1 w 175"/>
                <a:gd name="T11" fmla="*/ 1 h 265"/>
                <a:gd name="T12" fmla="*/ 1 w 175"/>
                <a:gd name="T13" fmla="*/ 1 h 265"/>
                <a:gd name="T14" fmla="*/ 1 w 175"/>
                <a:gd name="T15" fmla="*/ 1 h 265"/>
                <a:gd name="T16" fmla="*/ 1 w 175"/>
                <a:gd name="T17" fmla="*/ 1 h 265"/>
                <a:gd name="T18" fmla="*/ 0 w 175"/>
                <a:gd name="T19" fmla="*/ 1 h 265"/>
                <a:gd name="T20" fmla="*/ 1 w 175"/>
                <a:gd name="T21" fmla="*/ 1 h 265"/>
                <a:gd name="T22" fmla="*/ 1 w 175"/>
                <a:gd name="T23" fmla="*/ 1 h 265"/>
                <a:gd name="T24" fmla="*/ 1 w 175"/>
                <a:gd name="T25" fmla="*/ 1 h 265"/>
                <a:gd name="T26" fmla="*/ 1 w 175"/>
                <a:gd name="T27" fmla="*/ 1 h 265"/>
                <a:gd name="T28" fmla="*/ 1 w 175"/>
                <a:gd name="T29" fmla="*/ 1 h 265"/>
                <a:gd name="T30" fmla="*/ 1 w 175"/>
                <a:gd name="T31" fmla="*/ 1 h 265"/>
                <a:gd name="T32" fmla="*/ 1 w 175"/>
                <a:gd name="T33" fmla="*/ 1 h 265"/>
                <a:gd name="T34" fmla="*/ 1 w 175"/>
                <a:gd name="T35" fmla="*/ 1 h 265"/>
                <a:gd name="T36" fmla="*/ 1 w 175"/>
                <a:gd name="T37" fmla="*/ 0 h 265"/>
                <a:gd name="T38" fmla="*/ 1 w 175"/>
                <a:gd name="T39" fmla="*/ 0 h 265"/>
                <a:gd name="T40" fmla="*/ 1 w 175"/>
                <a:gd name="T41" fmla="*/ 0 h 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5"/>
                <a:gd name="T64" fmla="*/ 0 h 265"/>
                <a:gd name="T65" fmla="*/ 175 w 175"/>
                <a:gd name="T66" fmla="*/ 265 h 2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5" h="265">
                  <a:moveTo>
                    <a:pt x="168" y="0"/>
                  </a:moveTo>
                  <a:lnTo>
                    <a:pt x="168" y="0"/>
                  </a:lnTo>
                  <a:lnTo>
                    <a:pt x="167" y="43"/>
                  </a:lnTo>
                  <a:lnTo>
                    <a:pt x="161" y="83"/>
                  </a:lnTo>
                  <a:lnTo>
                    <a:pt x="151" y="119"/>
                  </a:lnTo>
                  <a:lnTo>
                    <a:pt x="134" y="152"/>
                  </a:lnTo>
                  <a:lnTo>
                    <a:pt x="113" y="185"/>
                  </a:lnTo>
                  <a:lnTo>
                    <a:pt x="81" y="212"/>
                  </a:lnTo>
                  <a:lnTo>
                    <a:pt x="46" y="236"/>
                  </a:lnTo>
                  <a:lnTo>
                    <a:pt x="0" y="258"/>
                  </a:lnTo>
                  <a:lnTo>
                    <a:pt x="2" y="265"/>
                  </a:lnTo>
                  <a:lnTo>
                    <a:pt x="48" y="243"/>
                  </a:lnTo>
                  <a:lnTo>
                    <a:pt x="86" y="219"/>
                  </a:lnTo>
                  <a:lnTo>
                    <a:pt x="117" y="189"/>
                  </a:lnTo>
                  <a:lnTo>
                    <a:pt x="141" y="157"/>
                  </a:lnTo>
                  <a:lnTo>
                    <a:pt x="157" y="121"/>
                  </a:lnTo>
                  <a:lnTo>
                    <a:pt x="168" y="83"/>
                  </a:lnTo>
                  <a:lnTo>
                    <a:pt x="174" y="43"/>
                  </a:lnTo>
                  <a:lnTo>
                    <a:pt x="175" y="0"/>
                  </a:lnTo>
                  <a:lnTo>
                    <a:pt x="1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 name="Freeform 21">
              <a:extLst>
                <a:ext uri="{FF2B5EF4-FFF2-40B4-BE49-F238E27FC236}">
                  <a16:creationId xmlns:a16="http://schemas.microsoft.com/office/drawing/2014/main" id="{AD4E8F1F-078E-4C64-BC43-1AAE96EA2AA9}"/>
                </a:ext>
              </a:extLst>
            </p:cNvPr>
            <p:cNvSpPr>
              <a:spLocks noChangeAspect="1"/>
            </p:cNvSpPr>
            <p:nvPr/>
          </p:nvSpPr>
          <p:spPr bwMode="auto">
            <a:xfrm>
              <a:off x="1065" y="792"/>
              <a:ext cx="17" cy="169"/>
            </a:xfrm>
            <a:custGeom>
              <a:avLst/>
              <a:gdLst>
                <a:gd name="T0" fmla="*/ 1 w 32"/>
                <a:gd name="T1" fmla="*/ 0 h 337"/>
                <a:gd name="T2" fmla="*/ 1 w 32"/>
                <a:gd name="T3" fmla="*/ 0 h 337"/>
                <a:gd name="T4" fmla="*/ 1 w 32"/>
                <a:gd name="T5" fmla="*/ 1 h 337"/>
                <a:gd name="T6" fmla="*/ 1 w 32"/>
                <a:gd name="T7" fmla="*/ 1 h 337"/>
                <a:gd name="T8" fmla="*/ 0 w 32"/>
                <a:gd name="T9" fmla="*/ 1 h 337"/>
                <a:gd name="T10" fmla="*/ 0 w 32"/>
                <a:gd name="T11" fmla="*/ 1 h 337"/>
                <a:gd name="T12" fmla="*/ 1 w 32"/>
                <a:gd name="T13" fmla="*/ 1 h 337"/>
                <a:gd name="T14" fmla="*/ 1 w 32"/>
                <a:gd name="T15" fmla="*/ 1 h 337"/>
                <a:gd name="T16" fmla="*/ 1 w 32"/>
                <a:gd name="T17" fmla="*/ 1 h 337"/>
                <a:gd name="T18" fmla="*/ 1 w 32"/>
                <a:gd name="T19" fmla="*/ 1 h 337"/>
                <a:gd name="T20" fmla="*/ 1 w 32"/>
                <a:gd name="T21" fmla="*/ 0 h 337"/>
                <a:gd name="T22" fmla="*/ 1 w 32"/>
                <a:gd name="T23" fmla="*/ 0 h 337"/>
                <a:gd name="T24" fmla="*/ 1 w 32"/>
                <a:gd name="T25" fmla="*/ 0 h 3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337"/>
                <a:gd name="T41" fmla="*/ 32 w 32"/>
                <a:gd name="T42" fmla="*/ 337 h 3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337">
                  <a:moveTo>
                    <a:pt x="25" y="0"/>
                  </a:moveTo>
                  <a:lnTo>
                    <a:pt x="25" y="0"/>
                  </a:lnTo>
                  <a:lnTo>
                    <a:pt x="15" y="84"/>
                  </a:lnTo>
                  <a:lnTo>
                    <a:pt x="6" y="177"/>
                  </a:lnTo>
                  <a:lnTo>
                    <a:pt x="0" y="266"/>
                  </a:lnTo>
                  <a:lnTo>
                    <a:pt x="0" y="337"/>
                  </a:lnTo>
                  <a:lnTo>
                    <a:pt x="7" y="337"/>
                  </a:lnTo>
                  <a:lnTo>
                    <a:pt x="7" y="266"/>
                  </a:lnTo>
                  <a:lnTo>
                    <a:pt x="13" y="177"/>
                  </a:lnTo>
                  <a:lnTo>
                    <a:pt x="22" y="84"/>
                  </a:lnTo>
                  <a:lnTo>
                    <a:pt x="32"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 name="Freeform 22">
              <a:extLst>
                <a:ext uri="{FF2B5EF4-FFF2-40B4-BE49-F238E27FC236}">
                  <a16:creationId xmlns:a16="http://schemas.microsoft.com/office/drawing/2014/main" id="{5F86084B-0B94-47F6-BC9C-5258FAEB0A45}"/>
                </a:ext>
              </a:extLst>
            </p:cNvPr>
            <p:cNvSpPr>
              <a:spLocks noChangeAspect="1"/>
            </p:cNvSpPr>
            <p:nvPr/>
          </p:nvSpPr>
          <p:spPr bwMode="auto">
            <a:xfrm>
              <a:off x="1078" y="711"/>
              <a:ext cx="20" cy="81"/>
            </a:xfrm>
            <a:custGeom>
              <a:avLst/>
              <a:gdLst>
                <a:gd name="T0" fmla="*/ 1 w 40"/>
                <a:gd name="T1" fmla="*/ 0 h 164"/>
                <a:gd name="T2" fmla="*/ 1 w 40"/>
                <a:gd name="T3" fmla="*/ 0 h 164"/>
                <a:gd name="T4" fmla="*/ 1 w 40"/>
                <a:gd name="T5" fmla="*/ 0 h 164"/>
                <a:gd name="T6" fmla="*/ 1 w 40"/>
                <a:gd name="T7" fmla="*/ 0 h 164"/>
                <a:gd name="T8" fmla="*/ 1 w 40"/>
                <a:gd name="T9" fmla="*/ 0 h 164"/>
                <a:gd name="T10" fmla="*/ 0 w 40"/>
                <a:gd name="T11" fmla="*/ 0 h 164"/>
                <a:gd name="T12" fmla="*/ 1 w 40"/>
                <a:gd name="T13" fmla="*/ 0 h 164"/>
                <a:gd name="T14" fmla="*/ 1 w 40"/>
                <a:gd name="T15" fmla="*/ 0 h 164"/>
                <a:gd name="T16" fmla="*/ 1 w 40"/>
                <a:gd name="T17" fmla="*/ 0 h 164"/>
                <a:gd name="T18" fmla="*/ 1 w 40"/>
                <a:gd name="T19" fmla="*/ 0 h 164"/>
                <a:gd name="T20" fmla="*/ 1 w 40"/>
                <a:gd name="T21" fmla="*/ 0 h 164"/>
                <a:gd name="T22" fmla="*/ 1 w 40"/>
                <a:gd name="T23" fmla="*/ 0 h 164"/>
                <a:gd name="T24" fmla="*/ 1 w 40"/>
                <a:gd name="T25" fmla="*/ 0 h 164"/>
                <a:gd name="T26" fmla="*/ 1 w 40"/>
                <a:gd name="T27" fmla="*/ 0 h 164"/>
                <a:gd name="T28" fmla="*/ 1 w 40"/>
                <a:gd name="T29" fmla="*/ 0 h 164"/>
                <a:gd name="T30" fmla="*/ 1 w 40"/>
                <a:gd name="T31" fmla="*/ 0 h 164"/>
                <a:gd name="T32" fmla="*/ 1 w 40"/>
                <a:gd name="T33" fmla="*/ 0 h 164"/>
                <a:gd name="T34" fmla="*/ 1 w 40"/>
                <a:gd name="T35" fmla="*/ 0 h 16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64"/>
                <a:gd name="T56" fmla="*/ 40 w 40"/>
                <a:gd name="T57" fmla="*/ 164 h 16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64">
                  <a:moveTo>
                    <a:pt x="37" y="9"/>
                  </a:moveTo>
                  <a:lnTo>
                    <a:pt x="34" y="5"/>
                  </a:lnTo>
                  <a:lnTo>
                    <a:pt x="22" y="54"/>
                  </a:lnTo>
                  <a:lnTo>
                    <a:pt x="13" y="99"/>
                  </a:lnTo>
                  <a:lnTo>
                    <a:pt x="5" y="136"/>
                  </a:lnTo>
                  <a:lnTo>
                    <a:pt x="0" y="164"/>
                  </a:lnTo>
                  <a:lnTo>
                    <a:pt x="7" y="164"/>
                  </a:lnTo>
                  <a:lnTo>
                    <a:pt x="12" y="136"/>
                  </a:lnTo>
                  <a:lnTo>
                    <a:pt x="20" y="99"/>
                  </a:lnTo>
                  <a:lnTo>
                    <a:pt x="29" y="54"/>
                  </a:lnTo>
                  <a:lnTo>
                    <a:pt x="40" y="5"/>
                  </a:lnTo>
                  <a:lnTo>
                    <a:pt x="37" y="0"/>
                  </a:lnTo>
                  <a:lnTo>
                    <a:pt x="40" y="5"/>
                  </a:lnTo>
                  <a:lnTo>
                    <a:pt x="39" y="3"/>
                  </a:lnTo>
                  <a:lnTo>
                    <a:pt x="37" y="1"/>
                  </a:lnTo>
                  <a:lnTo>
                    <a:pt x="35" y="3"/>
                  </a:lnTo>
                  <a:lnTo>
                    <a:pt x="34" y="5"/>
                  </a:lnTo>
                  <a:lnTo>
                    <a:pt x="37"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7" name="Freeform 23">
              <a:extLst>
                <a:ext uri="{FF2B5EF4-FFF2-40B4-BE49-F238E27FC236}">
                  <a16:creationId xmlns:a16="http://schemas.microsoft.com/office/drawing/2014/main" id="{F03D582A-1D82-4144-8D79-2D2691D195E2}"/>
                </a:ext>
              </a:extLst>
            </p:cNvPr>
            <p:cNvSpPr>
              <a:spLocks noChangeAspect="1"/>
            </p:cNvSpPr>
            <p:nvPr/>
          </p:nvSpPr>
          <p:spPr bwMode="auto">
            <a:xfrm>
              <a:off x="499" y="711"/>
              <a:ext cx="598" cy="4"/>
            </a:xfrm>
            <a:custGeom>
              <a:avLst/>
              <a:gdLst>
                <a:gd name="T0" fmla="*/ 1 w 1195"/>
                <a:gd name="T1" fmla="*/ 0 h 9"/>
                <a:gd name="T2" fmla="*/ 1 w 1195"/>
                <a:gd name="T3" fmla="*/ 0 h 9"/>
                <a:gd name="T4" fmla="*/ 1 w 1195"/>
                <a:gd name="T5" fmla="*/ 0 h 9"/>
                <a:gd name="T6" fmla="*/ 1 w 1195"/>
                <a:gd name="T7" fmla="*/ 0 h 9"/>
                <a:gd name="T8" fmla="*/ 1 w 1195"/>
                <a:gd name="T9" fmla="*/ 0 h 9"/>
                <a:gd name="T10" fmla="*/ 1 w 1195"/>
                <a:gd name="T11" fmla="*/ 0 h 9"/>
                <a:gd name="T12" fmla="*/ 1 w 1195"/>
                <a:gd name="T13" fmla="*/ 0 h 9"/>
                <a:gd name="T14" fmla="*/ 1 w 1195"/>
                <a:gd name="T15" fmla="*/ 0 h 9"/>
                <a:gd name="T16" fmla="*/ 1 w 1195"/>
                <a:gd name="T17" fmla="*/ 0 h 9"/>
                <a:gd name="T18" fmla="*/ 1 w 1195"/>
                <a:gd name="T19" fmla="*/ 0 h 9"/>
                <a:gd name="T20" fmla="*/ 1 w 1195"/>
                <a:gd name="T21" fmla="*/ 0 h 9"/>
                <a:gd name="T22" fmla="*/ 1 w 1195"/>
                <a:gd name="T23" fmla="*/ 0 h 9"/>
                <a:gd name="T24" fmla="*/ 1 w 1195"/>
                <a:gd name="T25" fmla="*/ 0 h 9"/>
                <a:gd name="T26" fmla="*/ 1 w 1195"/>
                <a:gd name="T27" fmla="*/ 0 h 9"/>
                <a:gd name="T28" fmla="*/ 1 w 1195"/>
                <a:gd name="T29" fmla="*/ 0 h 9"/>
                <a:gd name="T30" fmla="*/ 1 w 1195"/>
                <a:gd name="T31" fmla="*/ 0 h 9"/>
                <a:gd name="T32" fmla="*/ 1 w 1195"/>
                <a:gd name="T33" fmla="*/ 0 h 9"/>
                <a:gd name="T34" fmla="*/ 1 w 1195"/>
                <a:gd name="T35" fmla="*/ 0 h 9"/>
                <a:gd name="T36" fmla="*/ 1 w 1195"/>
                <a:gd name="T37" fmla="*/ 0 h 9"/>
                <a:gd name="T38" fmla="*/ 1 w 1195"/>
                <a:gd name="T39" fmla="*/ 0 h 9"/>
                <a:gd name="T40" fmla="*/ 1 w 1195"/>
                <a:gd name="T41" fmla="*/ 0 h 9"/>
                <a:gd name="T42" fmla="*/ 1 w 1195"/>
                <a:gd name="T43" fmla="*/ 0 h 9"/>
                <a:gd name="T44" fmla="*/ 1 w 1195"/>
                <a:gd name="T45" fmla="*/ 0 h 9"/>
                <a:gd name="T46" fmla="*/ 1 w 1195"/>
                <a:gd name="T47" fmla="*/ 0 h 9"/>
                <a:gd name="T48" fmla="*/ 1 w 1195"/>
                <a:gd name="T49" fmla="*/ 0 h 9"/>
                <a:gd name="T50" fmla="*/ 1 w 1195"/>
                <a:gd name="T51" fmla="*/ 0 h 9"/>
                <a:gd name="T52" fmla="*/ 1 w 1195"/>
                <a:gd name="T53" fmla="*/ 0 h 9"/>
                <a:gd name="T54" fmla="*/ 1 w 1195"/>
                <a:gd name="T55" fmla="*/ 0 h 9"/>
                <a:gd name="T56" fmla="*/ 1 w 1195"/>
                <a:gd name="T57" fmla="*/ 0 h 9"/>
                <a:gd name="T58" fmla="*/ 1 w 1195"/>
                <a:gd name="T59" fmla="*/ 0 h 9"/>
                <a:gd name="T60" fmla="*/ 1 w 1195"/>
                <a:gd name="T61" fmla="*/ 0 h 9"/>
                <a:gd name="T62" fmla="*/ 1 w 1195"/>
                <a:gd name="T63" fmla="*/ 0 h 9"/>
                <a:gd name="T64" fmla="*/ 1 w 1195"/>
                <a:gd name="T65" fmla="*/ 0 h 9"/>
                <a:gd name="T66" fmla="*/ 1 w 1195"/>
                <a:gd name="T67" fmla="*/ 0 h 9"/>
                <a:gd name="T68" fmla="*/ 1 w 1195"/>
                <a:gd name="T69" fmla="*/ 0 h 9"/>
                <a:gd name="T70" fmla="*/ 1 w 1195"/>
                <a:gd name="T71" fmla="*/ 0 h 9"/>
                <a:gd name="T72" fmla="*/ 1 w 1195"/>
                <a:gd name="T73" fmla="*/ 0 h 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95"/>
                <a:gd name="T112" fmla="*/ 0 h 9"/>
                <a:gd name="T113" fmla="*/ 1195 w 1195"/>
                <a:gd name="T114" fmla="*/ 9 h 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95" h="9">
                  <a:moveTo>
                    <a:pt x="8" y="6"/>
                  </a:moveTo>
                  <a:lnTo>
                    <a:pt x="4" y="9"/>
                  </a:lnTo>
                  <a:lnTo>
                    <a:pt x="9" y="9"/>
                  </a:lnTo>
                  <a:lnTo>
                    <a:pt x="19" y="9"/>
                  </a:lnTo>
                  <a:lnTo>
                    <a:pt x="36" y="9"/>
                  </a:lnTo>
                  <a:lnTo>
                    <a:pt x="57" y="9"/>
                  </a:lnTo>
                  <a:lnTo>
                    <a:pt x="84" y="9"/>
                  </a:lnTo>
                  <a:lnTo>
                    <a:pt x="115" y="9"/>
                  </a:lnTo>
                  <a:lnTo>
                    <a:pt x="152" y="9"/>
                  </a:lnTo>
                  <a:lnTo>
                    <a:pt x="191" y="9"/>
                  </a:lnTo>
                  <a:lnTo>
                    <a:pt x="234" y="9"/>
                  </a:lnTo>
                  <a:lnTo>
                    <a:pt x="280" y="9"/>
                  </a:lnTo>
                  <a:lnTo>
                    <a:pt x="328" y="9"/>
                  </a:lnTo>
                  <a:lnTo>
                    <a:pt x="379" y="9"/>
                  </a:lnTo>
                  <a:lnTo>
                    <a:pt x="432" y="9"/>
                  </a:lnTo>
                  <a:lnTo>
                    <a:pt x="486" y="9"/>
                  </a:lnTo>
                  <a:lnTo>
                    <a:pt x="540" y="9"/>
                  </a:lnTo>
                  <a:lnTo>
                    <a:pt x="595" y="9"/>
                  </a:lnTo>
                  <a:lnTo>
                    <a:pt x="650" y="9"/>
                  </a:lnTo>
                  <a:lnTo>
                    <a:pt x="705" y="9"/>
                  </a:lnTo>
                  <a:lnTo>
                    <a:pt x="759" y="9"/>
                  </a:lnTo>
                  <a:lnTo>
                    <a:pt x="812" y="9"/>
                  </a:lnTo>
                  <a:lnTo>
                    <a:pt x="862" y="9"/>
                  </a:lnTo>
                  <a:lnTo>
                    <a:pt x="912" y="9"/>
                  </a:lnTo>
                  <a:lnTo>
                    <a:pt x="958" y="9"/>
                  </a:lnTo>
                  <a:lnTo>
                    <a:pt x="1002" y="9"/>
                  </a:lnTo>
                  <a:lnTo>
                    <a:pt x="1042" y="9"/>
                  </a:lnTo>
                  <a:lnTo>
                    <a:pt x="1078" y="9"/>
                  </a:lnTo>
                  <a:lnTo>
                    <a:pt x="1111" y="9"/>
                  </a:lnTo>
                  <a:lnTo>
                    <a:pt x="1139" y="9"/>
                  </a:lnTo>
                  <a:lnTo>
                    <a:pt x="1160" y="9"/>
                  </a:lnTo>
                  <a:lnTo>
                    <a:pt x="1178" y="9"/>
                  </a:lnTo>
                  <a:lnTo>
                    <a:pt x="1189" y="9"/>
                  </a:lnTo>
                  <a:lnTo>
                    <a:pt x="1195" y="9"/>
                  </a:lnTo>
                  <a:lnTo>
                    <a:pt x="1195" y="0"/>
                  </a:lnTo>
                  <a:lnTo>
                    <a:pt x="1189" y="0"/>
                  </a:lnTo>
                  <a:lnTo>
                    <a:pt x="1178" y="0"/>
                  </a:lnTo>
                  <a:lnTo>
                    <a:pt x="1160" y="0"/>
                  </a:lnTo>
                  <a:lnTo>
                    <a:pt x="1139" y="0"/>
                  </a:lnTo>
                  <a:lnTo>
                    <a:pt x="1111" y="0"/>
                  </a:lnTo>
                  <a:lnTo>
                    <a:pt x="1078" y="0"/>
                  </a:lnTo>
                  <a:lnTo>
                    <a:pt x="1042" y="0"/>
                  </a:lnTo>
                  <a:lnTo>
                    <a:pt x="1002" y="0"/>
                  </a:lnTo>
                  <a:lnTo>
                    <a:pt x="958" y="0"/>
                  </a:lnTo>
                  <a:lnTo>
                    <a:pt x="912" y="0"/>
                  </a:lnTo>
                  <a:lnTo>
                    <a:pt x="862" y="0"/>
                  </a:lnTo>
                  <a:lnTo>
                    <a:pt x="812" y="0"/>
                  </a:lnTo>
                  <a:lnTo>
                    <a:pt x="759" y="0"/>
                  </a:lnTo>
                  <a:lnTo>
                    <a:pt x="705" y="0"/>
                  </a:lnTo>
                  <a:lnTo>
                    <a:pt x="650" y="0"/>
                  </a:lnTo>
                  <a:lnTo>
                    <a:pt x="595" y="0"/>
                  </a:lnTo>
                  <a:lnTo>
                    <a:pt x="540" y="0"/>
                  </a:lnTo>
                  <a:lnTo>
                    <a:pt x="486" y="0"/>
                  </a:lnTo>
                  <a:lnTo>
                    <a:pt x="432" y="0"/>
                  </a:lnTo>
                  <a:lnTo>
                    <a:pt x="379" y="0"/>
                  </a:lnTo>
                  <a:lnTo>
                    <a:pt x="328" y="0"/>
                  </a:lnTo>
                  <a:lnTo>
                    <a:pt x="280" y="0"/>
                  </a:lnTo>
                  <a:lnTo>
                    <a:pt x="234" y="0"/>
                  </a:lnTo>
                  <a:lnTo>
                    <a:pt x="191" y="0"/>
                  </a:lnTo>
                  <a:lnTo>
                    <a:pt x="152" y="0"/>
                  </a:lnTo>
                  <a:lnTo>
                    <a:pt x="115" y="0"/>
                  </a:lnTo>
                  <a:lnTo>
                    <a:pt x="84" y="0"/>
                  </a:lnTo>
                  <a:lnTo>
                    <a:pt x="57" y="0"/>
                  </a:lnTo>
                  <a:lnTo>
                    <a:pt x="36" y="0"/>
                  </a:lnTo>
                  <a:lnTo>
                    <a:pt x="19" y="0"/>
                  </a:lnTo>
                  <a:lnTo>
                    <a:pt x="9" y="0"/>
                  </a:lnTo>
                  <a:lnTo>
                    <a:pt x="4" y="0"/>
                  </a:lnTo>
                  <a:lnTo>
                    <a:pt x="1" y="4"/>
                  </a:lnTo>
                  <a:lnTo>
                    <a:pt x="4" y="0"/>
                  </a:lnTo>
                  <a:lnTo>
                    <a:pt x="1" y="1"/>
                  </a:lnTo>
                  <a:lnTo>
                    <a:pt x="0" y="5"/>
                  </a:lnTo>
                  <a:lnTo>
                    <a:pt x="1" y="8"/>
                  </a:lnTo>
                  <a:lnTo>
                    <a:pt x="4" y="9"/>
                  </a:lnTo>
                  <a:lnTo>
                    <a:pt x="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8" name="Freeform 24">
              <a:extLst>
                <a:ext uri="{FF2B5EF4-FFF2-40B4-BE49-F238E27FC236}">
                  <a16:creationId xmlns:a16="http://schemas.microsoft.com/office/drawing/2014/main" id="{F71C8FFC-86BD-4366-A371-503ADA069FBA}"/>
                </a:ext>
              </a:extLst>
            </p:cNvPr>
            <p:cNvSpPr>
              <a:spLocks noChangeAspect="1"/>
            </p:cNvSpPr>
            <p:nvPr/>
          </p:nvSpPr>
          <p:spPr bwMode="auto">
            <a:xfrm>
              <a:off x="402" y="713"/>
              <a:ext cx="80" cy="79"/>
            </a:xfrm>
            <a:custGeom>
              <a:avLst/>
              <a:gdLst>
                <a:gd name="T0" fmla="*/ 1 w 160"/>
                <a:gd name="T1" fmla="*/ 0 h 158"/>
                <a:gd name="T2" fmla="*/ 1 w 160"/>
                <a:gd name="T3" fmla="*/ 1 h 158"/>
                <a:gd name="T4" fmla="*/ 0 w 160"/>
                <a:gd name="T5" fmla="*/ 1 h 158"/>
                <a:gd name="T6" fmla="*/ 0 w 160"/>
                <a:gd name="T7" fmla="*/ 1 h 158"/>
                <a:gd name="T8" fmla="*/ 1 w 160"/>
                <a:gd name="T9" fmla="*/ 1 h 158"/>
                <a:gd name="T10" fmla="*/ 1 w 160"/>
                <a:gd name="T11" fmla="*/ 1 h 158"/>
                <a:gd name="T12" fmla="*/ 1 w 160"/>
                <a:gd name="T13" fmla="*/ 1 h 158"/>
                <a:gd name="T14" fmla="*/ 1 w 160"/>
                <a:gd name="T15" fmla="*/ 1 h 158"/>
                <a:gd name="T16" fmla="*/ 1 w 160"/>
                <a:gd name="T17" fmla="*/ 1 h 158"/>
                <a:gd name="T18" fmla="*/ 1 w 160"/>
                <a:gd name="T19" fmla="*/ 1 h 158"/>
                <a:gd name="T20" fmla="*/ 1 w 160"/>
                <a:gd name="T21" fmla="*/ 1 h 158"/>
                <a:gd name="T22" fmla="*/ 1 w 160"/>
                <a:gd name="T23" fmla="*/ 1 h 158"/>
                <a:gd name="T24" fmla="*/ 1 w 160"/>
                <a:gd name="T25" fmla="*/ 1 h 158"/>
                <a:gd name="T26" fmla="*/ 1 w 160"/>
                <a:gd name="T27" fmla="*/ 1 h 158"/>
                <a:gd name="T28" fmla="*/ 1 w 160"/>
                <a:gd name="T29" fmla="*/ 1 h 158"/>
                <a:gd name="T30" fmla="*/ 1 w 160"/>
                <a:gd name="T31" fmla="*/ 1 h 158"/>
                <a:gd name="T32" fmla="*/ 1 w 160"/>
                <a:gd name="T33" fmla="*/ 1 h 158"/>
                <a:gd name="T34" fmla="*/ 1 w 160"/>
                <a:gd name="T35" fmla="*/ 1 h 158"/>
                <a:gd name="T36" fmla="*/ 1 w 160"/>
                <a:gd name="T37" fmla="*/ 1 h 158"/>
                <a:gd name="T38" fmla="*/ 1 w 160"/>
                <a:gd name="T39" fmla="*/ 0 h 158"/>
                <a:gd name="T40" fmla="*/ 1 w 160"/>
                <a:gd name="T41" fmla="*/ 0 h 158"/>
                <a:gd name="T42" fmla="*/ 1 w 160"/>
                <a:gd name="T43" fmla="*/ 0 h 158"/>
                <a:gd name="T44" fmla="*/ 1 w 160"/>
                <a:gd name="T45" fmla="*/ 0 h 158"/>
                <a:gd name="T46" fmla="*/ 1 w 160"/>
                <a:gd name="T47" fmla="*/ 0 h 158"/>
                <a:gd name="T48" fmla="*/ 1 w 160"/>
                <a:gd name="T49" fmla="*/ 0 h 158"/>
                <a:gd name="T50" fmla="*/ 1 w 160"/>
                <a:gd name="T51" fmla="*/ 0 h 158"/>
                <a:gd name="T52" fmla="*/ 1 w 160"/>
                <a:gd name="T53" fmla="*/ 0 h 158"/>
                <a:gd name="T54" fmla="*/ 1 w 160"/>
                <a:gd name="T55" fmla="*/ 0 h 15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0"/>
                <a:gd name="T85" fmla="*/ 0 h 158"/>
                <a:gd name="T86" fmla="*/ 160 w 160"/>
                <a:gd name="T87" fmla="*/ 158 h 15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0" h="158">
                  <a:moveTo>
                    <a:pt x="18" y="0"/>
                  </a:moveTo>
                  <a:lnTo>
                    <a:pt x="2" y="78"/>
                  </a:lnTo>
                  <a:lnTo>
                    <a:pt x="0" y="91"/>
                  </a:lnTo>
                  <a:lnTo>
                    <a:pt x="0" y="102"/>
                  </a:lnTo>
                  <a:lnTo>
                    <a:pt x="4" y="114"/>
                  </a:lnTo>
                  <a:lnTo>
                    <a:pt x="8" y="125"/>
                  </a:lnTo>
                  <a:lnTo>
                    <a:pt x="17" y="135"/>
                  </a:lnTo>
                  <a:lnTo>
                    <a:pt x="25" y="143"/>
                  </a:lnTo>
                  <a:lnTo>
                    <a:pt x="35" y="148"/>
                  </a:lnTo>
                  <a:lnTo>
                    <a:pt x="46" y="153"/>
                  </a:lnTo>
                  <a:lnTo>
                    <a:pt x="64" y="156"/>
                  </a:lnTo>
                  <a:lnTo>
                    <a:pt x="75" y="158"/>
                  </a:lnTo>
                  <a:lnTo>
                    <a:pt x="88" y="156"/>
                  </a:lnTo>
                  <a:lnTo>
                    <a:pt x="98" y="153"/>
                  </a:lnTo>
                  <a:lnTo>
                    <a:pt x="109" y="147"/>
                  </a:lnTo>
                  <a:lnTo>
                    <a:pt x="118" y="140"/>
                  </a:lnTo>
                  <a:lnTo>
                    <a:pt x="126" y="131"/>
                  </a:lnTo>
                  <a:lnTo>
                    <a:pt x="132" y="120"/>
                  </a:lnTo>
                  <a:lnTo>
                    <a:pt x="136" y="108"/>
                  </a:lnTo>
                  <a:lnTo>
                    <a:pt x="160" y="0"/>
                  </a:lnTo>
                  <a:lnTo>
                    <a:pt x="151" y="0"/>
                  </a:lnTo>
                  <a:lnTo>
                    <a:pt x="134" y="0"/>
                  </a:lnTo>
                  <a:lnTo>
                    <a:pt x="112" y="0"/>
                  </a:lnTo>
                  <a:lnTo>
                    <a:pt x="87" y="0"/>
                  </a:lnTo>
                  <a:lnTo>
                    <a:pt x="63" y="0"/>
                  </a:lnTo>
                  <a:lnTo>
                    <a:pt x="41" y="0"/>
                  </a:lnTo>
                  <a:lnTo>
                    <a:pt x="25" y="0"/>
                  </a:lnTo>
                  <a:lnTo>
                    <a:pt x="18" y="0"/>
                  </a:lnTo>
                  <a:close/>
                </a:path>
              </a:pathLst>
            </a:custGeom>
            <a:solidFill>
              <a:srgbClr val="00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9" name="Freeform 25">
              <a:extLst>
                <a:ext uri="{FF2B5EF4-FFF2-40B4-BE49-F238E27FC236}">
                  <a16:creationId xmlns:a16="http://schemas.microsoft.com/office/drawing/2014/main" id="{6A926434-41D1-4FDF-9169-1A126E424E2F}"/>
                </a:ext>
              </a:extLst>
            </p:cNvPr>
            <p:cNvSpPr>
              <a:spLocks noChangeAspect="1"/>
            </p:cNvSpPr>
            <p:nvPr/>
          </p:nvSpPr>
          <p:spPr bwMode="auto">
            <a:xfrm>
              <a:off x="401" y="713"/>
              <a:ext cx="12" cy="41"/>
            </a:xfrm>
            <a:custGeom>
              <a:avLst/>
              <a:gdLst>
                <a:gd name="T0" fmla="*/ 1 w 23"/>
                <a:gd name="T1" fmla="*/ 1 h 82"/>
                <a:gd name="T2" fmla="*/ 1 w 23"/>
                <a:gd name="T3" fmla="*/ 1 h 82"/>
                <a:gd name="T4" fmla="*/ 1 w 23"/>
                <a:gd name="T5" fmla="*/ 0 h 82"/>
                <a:gd name="T6" fmla="*/ 1 w 23"/>
                <a:gd name="T7" fmla="*/ 0 h 82"/>
                <a:gd name="T8" fmla="*/ 0 w 23"/>
                <a:gd name="T9" fmla="*/ 1 h 82"/>
                <a:gd name="T10" fmla="*/ 0 w 23"/>
                <a:gd name="T11" fmla="*/ 1 h 82"/>
                <a:gd name="T12" fmla="*/ 0 w 23"/>
                <a:gd name="T13" fmla="*/ 1 h 82"/>
                <a:gd name="T14" fmla="*/ 1 w 23"/>
                <a:gd name="T15" fmla="*/ 1 h 82"/>
                <a:gd name="T16" fmla="*/ 1 w 23"/>
                <a:gd name="T17" fmla="*/ 1 h 82"/>
                <a:gd name="T18" fmla="*/ 1 w 23"/>
                <a:gd name="T19" fmla="*/ 1 h 82"/>
                <a:gd name="T20" fmla="*/ 1 w 23"/>
                <a:gd name="T21" fmla="*/ 1 h 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82"/>
                <a:gd name="T35" fmla="*/ 23 w 23"/>
                <a:gd name="T36" fmla="*/ 82 h 8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82">
                  <a:moveTo>
                    <a:pt x="7" y="78"/>
                  </a:moveTo>
                  <a:lnTo>
                    <a:pt x="7" y="78"/>
                  </a:lnTo>
                  <a:lnTo>
                    <a:pt x="23" y="0"/>
                  </a:lnTo>
                  <a:lnTo>
                    <a:pt x="16" y="0"/>
                  </a:lnTo>
                  <a:lnTo>
                    <a:pt x="0" y="78"/>
                  </a:lnTo>
                  <a:lnTo>
                    <a:pt x="1" y="80"/>
                  </a:lnTo>
                  <a:lnTo>
                    <a:pt x="4" y="82"/>
                  </a:lnTo>
                  <a:lnTo>
                    <a:pt x="6" y="80"/>
                  </a:lnTo>
                  <a:lnTo>
                    <a:pt x="7"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0" name="Freeform 26">
              <a:extLst>
                <a:ext uri="{FF2B5EF4-FFF2-40B4-BE49-F238E27FC236}">
                  <a16:creationId xmlns:a16="http://schemas.microsoft.com/office/drawing/2014/main" id="{4A9687AC-2EAE-4B6C-9214-5F19E13590A4}"/>
                </a:ext>
              </a:extLst>
            </p:cNvPr>
            <p:cNvSpPr>
              <a:spLocks noChangeAspect="1"/>
            </p:cNvSpPr>
            <p:nvPr/>
          </p:nvSpPr>
          <p:spPr bwMode="auto">
            <a:xfrm>
              <a:off x="400" y="752"/>
              <a:ext cx="27" cy="39"/>
            </a:xfrm>
            <a:custGeom>
              <a:avLst/>
              <a:gdLst>
                <a:gd name="T0" fmla="*/ 1 w 54"/>
                <a:gd name="T1" fmla="*/ 1 h 78"/>
                <a:gd name="T2" fmla="*/ 1 w 54"/>
                <a:gd name="T3" fmla="*/ 1 h 78"/>
                <a:gd name="T4" fmla="*/ 1 w 54"/>
                <a:gd name="T5" fmla="*/ 1 h 78"/>
                <a:gd name="T6" fmla="*/ 1 w 54"/>
                <a:gd name="T7" fmla="*/ 1 h 78"/>
                <a:gd name="T8" fmla="*/ 1 w 54"/>
                <a:gd name="T9" fmla="*/ 1 h 78"/>
                <a:gd name="T10" fmla="*/ 1 w 54"/>
                <a:gd name="T11" fmla="*/ 1 h 78"/>
                <a:gd name="T12" fmla="*/ 1 w 54"/>
                <a:gd name="T13" fmla="*/ 1 h 78"/>
                <a:gd name="T14" fmla="*/ 1 w 54"/>
                <a:gd name="T15" fmla="*/ 1 h 78"/>
                <a:gd name="T16" fmla="*/ 1 w 54"/>
                <a:gd name="T17" fmla="*/ 1 h 78"/>
                <a:gd name="T18" fmla="*/ 1 w 54"/>
                <a:gd name="T19" fmla="*/ 0 h 78"/>
                <a:gd name="T20" fmla="*/ 1 w 54"/>
                <a:gd name="T21" fmla="*/ 0 h 78"/>
                <a:gd name="T22" fmla="*/ 0 w 54"/>
                <a:gd name="T23" fmla="*/ 1 h 78"/>
                <a:gd name="T24" fmla="*/ 1 w 54"/>
                <a:gd name="T25" fmla="*/ 1 h 78"/>
                <a:gd name="T26" fmla="*/ 1 w 54"/>
                <a:gd name="T27" fmla="*/ 1 h 78"/>
                <a:gd name="T28" fmla="*/ 1 w 54"/>
                <a:gd name="T29" fmla="*/ 1 h 78"/>
                <a:gd name="T30" fmla="*/ 1 w 54"/>
                <a:gd name="T31" fmla="*/ 1 h 78"/>
                <a:gd name="T32" fmla="*/ 1 w 54"/>
                <a:gd name="T33" fmla="*/ 1 h 78"/>
                <a:gd name="T34" fmla="*/ 1 w 54"/>
                <a:gd name="T35" fmla="*/ 1 h 78"/>
                <a:gd name="T36" fmla="*/ 1 w 54"/>
                <a:gd name="T37" fmla="*/ 1 h 78"/>
                <a:gd name="T38" fmla="*/ 1 w 54"/>
                <a:gd name="T39" fmla="*/ 1 h 78"/>
                <a:gd name="T40" fmla="*/ 1 w 54"/>
                <a:gd name="T41" fmla="*/ 1 h 78"/>
                <a:gd name="T42" fmla="*/ 1 w 54"/>
                <a:gd name="T43" fmla="*/ 1 h 78"/>
                <a:gd name="T44" fmla="*/ 1 w 54"/>
                <a:gd name="T45" fmla="*/ 1 h 78"/>
                <a:gd name="T46" fmla="*/ 1 w 54"/>
                <a:gd name="T47" fmla="*/ 1 h 78"/>
                <a:gd name="T48" fmla="*/ 1 w 54"/>
                <a:gd name="T49" fmla="*/ 1 h 7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78"/>
                <a:gd name="T77" fmla="*/ 54 w 54"/>
                <a:gd name="T78" fmla="*/ 78 h 7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78">
                  <a:moveTo>
                    <a:pt x="50" y="72"/>
                  </a:moveTo>
                  <a:lnTo>
                    <a:pt x="50" y="72"/>
                  </a:lnTo>
                  <a:lnTo>
                    <a:pt x="40" y="67"/>
                  </a:lnTo>
                  <a:lnTo>
                    <a:pt x="31" y="61"/>
                  </a:lnTo>
                  <a:lnTo>
                    <a:pt x="23" y="54"/>
                  </a:lnTo>
                  <a:lnTo>
                    <a:pt x="16" y="45"/>
                  </a:lnTo>
                  <a:lnTo>
                    <a:pt x="11" y="35"/>
                  </a:lnTo>
                  <a:lnTo>
                    <a:pt x="8" y="24"/>
                  </a:lnTo>
                  <a:lnTo>
                    <a:pt x="9" y="13"/>
                  </a:lnTo>
                  <a:lnTo>
                    <a:pt x="9" y="0"/>
                  </a:lnTo>
                  <a:lnTo>
                    <a:pt x="2" y="0"/>
                  </a:lnTo>
                  <a:lnTo>
                    <a:pt x="0" y="13"/>
                  </a:lnTo>
                  <a:lnTo>
                    <a:pt x="1" y="24"/>
                  </a:lnTo>
                  <a:lnTo>
                    <a:pt x="4" y="37"/>
                  </a:lnTo>
                  <a:lnTo>
                    <a:pt x="9" y="50"/>
                  </a:lnTo>
                  <a:lnTo>
                    <a:pt x="18" y="59"/>
                  </a:lnTo>
                  <a:lnTo>
                    <a:pt x="26" y="68"/>
                  </a:lnTo>
                  <a:lnTo>
                    <a:pt x="38" y="74"/>
                  </a:lnTo>
                  <a:lnTo>
                    <a:pt x="50" y="78"/>
                  </a:lnTo>
                  <a:lnTo>
                    <a:pt x="53" y="77"/>
                  </a:lnTo>
                  <a:lnTo>
                    <a:pt x="54" y="75"/>
                  </a:lnTo>
                  <a:lnTo>
                    <a:pt x="53" y="73"/>
                  </a:lnTo>
                  <a:lnTo>
                    <a:pt x="50"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1" name="Freeform 27">
              <a:extLst>
                <a:ext uri="{FF2B5EF4-FFF2-40B4-BE49-F238E27FC236}">
                  <a16:creationId xmlns:a16="http://schemas.microsoft.com/office/drawing/2014/main" id="{4F920AE3-4F32-43FF-8A39-665C97800B6C}"/>
                </a:ext>
              </a:extLst>
            </p:cNvPr>
            <p:cNvSpPr>
              <a:spLocks noChangeAspect="1"/>
            </p:cNvSpPr>
            <p:nvPr/>
          </p:nvSpPr>
          <p:spPr bwMode="auto">
            <a:xfrm>
              <a:off x="425" y="788"/>
              <a:ext cx="11" cy="5"/>
            </a:xfrm>
            <a:custGeom>
              <a:avLst/>
              <a:gdLst>
                <a:gd name="T0" fmla="*/ 1 w 21"/>
                <a:gd name="T1" fmla="*/ 1 h 10"/>
                <a:gd name="T2" fmla="*/ 1 w 21"/>
                <a:gd name="T3" fmla="*/ 1 h 10"/>
                <a:gd name="T4" fmla="*/ 0 w 21"/>
                <a:gd name="T5" fmla="*/ 0 h 10"/>
                <a:gd name="T6" fmla="*/ 0 w 21"/>
                <a:gd name="T7" fmla="*/ 1 h 10"/>
                <a:gd name="T8" fmla="*/ 1 w 21"/>
                <a:gd name="T9" fmla="*/ 1 h 10"/>
                <a:gd name="T10" fmla="*/ 1 w 21"/>
                <a:gd name="T11" fmla="*/ 1 h 10"/>
                <a:gd name="T12" fmla="*/ 1 w 21"/>
                <a:gd name="T13" fmla="*/ 1 h 10"/>
                <a:gd name="T14" fmla="*/ 1 w 21"/>
                <a:gd name="T15" fmla="*/ 1 h 10"/>
                <a:gd name="T16" fmla="*/ 1 w 21"/>
                <a:gd name="T17" fmla="*/ 1 h 10"/>
                <a:gd name="T18" fmla="*/ 1 w 21"/>
                <a:gd name="T19" fmla="*/ 1 h 10"/>
                <a:gd name="T20" fmla="*/ 1 w 21"/>
                <a:gd name="T21" fmla="*/ 1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10"/>
                <a:gd name="T35" fmla="*/ 21 w 21"/>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10">
                  <a:moveTo>
                    <a:pt x="18" y="3"/>
                  </a:moveTo>
                  <a:lnTo>
                    <a:pt x="18" y="3"/>
                  </a:lnTo>
                  <a:lnTo>
                    <a:pt x="0" y="0"/>
                  </a:lnTo>
                  <a:lnTo>
                    <a:pt x="0" y="6"/>
                  </a:lnTo>
                  <a:lnTo>
                    <a:pt x="18" y="10"/>
                  </a:lnTo>
                  <a:lnTo>
                    <a:pt x="20" y="9"/>
                  </a:lnTo>
                  <a:lnTo>
                    <a:pt x="21" y="6"/>
                  </a:lnTo>
                  <a:lnTo>
                    <a:pt x="20" y="4"/>
                  </a:lnTo>
                  <a:lnTo>
                    <a:pt x="18"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2" name="Freeform 28">
              <a:extLst>
                <a:ext uri="{FF2B5EF4-FFF2-40B4-BE49-F238E27FC236}">
                  <a16:creationId xmlns:a16="http://schemas.microsoft.com/office/drawing/2014/main" id="{08664534-CD52-435B-9D20-666FA98D13D1}"/>
                </a:ext>
              </a:extLst>
            </p:cNvPr>
            <p:cNvSpPr>
              <a:spLocks noChangeAspect="1"/>
            </p:cNvSpPr>
            <p:nvPr/>
          </p:nvSpPr>
          <p:spPr bwMode="auto">
            <a:xfrm>
              <a:off x="434" y="765"/>
              <a:ext cx="38" cy="29"/>
            </a:xfrm>
            <a:custGeom>
              <a:avLst/>
              <a:gdLst>
                <a:gd name="T0" fmla="*/ 1 w 76"/>
                <a:gd name="T1" fmla="*/ 1 h 57"/>
                <a:gd name="T2" fmla="*/ 1 w 76"/>
                <a:gd name="T3" fmla="*/ 1 h 57"/>
                <a:gd name="T4" fmla="*/ 1 w 76"/>
                <a:gd name="T5" fmla="*/ 1 h 57"/>
                <a:gd name="T6" fmla="*/ 1 w 76"/>
                <a:gd name="T7" fmla="*/ 1 h 57"/>
                <a:gd name="T8" fmla="*/ 1 w 76"/>
                <a:gd name="T9" fmla="*/ 1 h 57"/>
                <a:gd name="T10" fmla="*/ 1 w 76"/>
                <a:gd name="T11" fmla="*/ 1 h 57"/>
                <a:gd name="T12" fmla="*/ 1 w 76"/>
                <a:gd name="T13" fmla="*/ 1 h 57"/>
                <a:gd name="T14" fmla="*/ 1 w 76"/>
                <a:gd name="T15" fmla="*/ 1 h 57"/>
                <a:gd name="T16" fmla="*/ 1 w 76"/>
                <a:gd name="T17" fmla="*/ 1 h 57"/>
                <a:gd name="T18" fmla="*/ 0 w 76"/>
                <a:gd name="T19" fmla="*/ 1 h 57"/>
                <a:gd name="T20" fmla="*/ 0 w 76"/>
                <a:gd name="T21" fmla="*/ 1 h 57"/>
                <a:gd name="T22" fmla="*/ 1 w 76"/>
                <a:gd name="T23" fmla="*/ 1 h 57"/>
                <a:gd name="T24" fmla="*/ 1 w 76"/>
                <a:gd name="T25" fmla="*/ 1 h 57"/>
                <a:gd name="T26" fmla="*/ 1 w 76"/>
                <a:gd name="T27" fmla="*/ 1 h 57"/>
                <a:gd name="T28" fmla="*/ 1 w 76"/>
                <a:gd name="T29" fmla="*/ 1 h 57"/>
                <a:gd name="T30" fmla="*/ 1 w 76"/>
                <a:gd name="T31" fmla="*/ 1 h 57"/>
                <a:gd name="T32" fmla="*/ 1 w 76"/>
                <a:gd name="T33" fmla="*/ 1 h 57"/>
                <a:gd name="T34" fmla="*/ 1 w 76"/>
                <a:gd name="T35" fmla="*/ 1 h 57"/>
                <a:gd name="T36" fmla="*/ 1 w 76"/>
                <a:gd name="T37" fmla="*/ 1 h 57"/>
                <a:gd name="T38" fmla="*/ 1 w 76"/>
                <a:gd name="T39" fmla="*/ 1 h 57"/>
                <a:gd name="T40" fmla="*/ 1 w 76"/>
                <a:gd name="T41" fmla="*/ 1 h 57"/>
                <a:gd name="T42" fmla="*/ 1 w 76"/>
                <a:gd name="T43" fmla="*/ 1 h 57"/>
                <a:gd name="T44" fmla="*/ 1 w 76"/>
                <a:gd name="T45" fmla="*/ 0 h 57"/>
                <a:gd name="T46" fmla="*/ 1 w 76"/>
                <a:gd name="T47" fmla="*/ 1 h 57"/>
                <a:gd name="T48" fmla="*/ 1 w 76"/>
                <a:gd name="T49" fmla="*/ 1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6"/>
                <a:gd name="T76" fmla="*/ 0 h 57"/>
                <a:gd name="T77" fmla="*/ 76 w 76"/>
                <a:gd name="T78" fmla="*/ 57 h 5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6" h="57">
                  <a:moveTo>
                    <a:pt x="69" y="3"/>
                  </a:moveTo>
                  <a:lnTo>
                    <a:pt x="69" y="3"/>
                  </a:lnTo>
                  <a:lnTo>
                    <a:pt x="64" y="13"/>
                  </a:lnTo>
                  <a:lnTo>
                    <a:pt x="58" y="24"/>
                  </a:lnTo>
                  <a:lnTo>
                    <a:pt x="52" y="33"/>
                  </a:lnTo>
                  <a:lnTo>
                    <a:pt x="42" y="39"/>
                  </a:lnTo>
                  <a:lnTo>
                    <a:pt x="33" y="45"/>
                  </a:lnTo>
                  <a:lnTo>
                    <a:pt x="24" y="48"/>
                  </a:lnTo>
                  <a:lnTo>
                    <a:pt x="11" y="48"/>
                  </a:lnTo>
                  <a:lnTo>
                    <a:pt x="0" y="48"/>
                  </a:lnTo>
                  <a:lnTo>
                    <a:pt x="0" y="55"/>
                  </a:lnTo>
                  <a:lnTo>
                    <a:pt x="11" y="57"/>
                  </a:lnTo>
                  <a:lnTo>
                    <a:pt x="24" y="55"/>
                  </a:lnTo>
                  <a:lnTo>
                    <a:pt x="35" y="51"/>
                  </a:lnTo>
                  <a:lnTo>
                    <a:pt x="47" y="46"/>
                  </a:lnTo>
                  <a:lnTo>
                    <a:pt x="56" y="38"/>
                  </a:lnTo>
                  <a:lnTo>
                    <a:pt x="65" y="28"/>
                  </a:lnTo>
                  <a:lnTo>
                    <a:pt x="71" y="16"/>
                  </a:lnTo>
                  <a:lnTo>
                    <a:pt x="76" y="3"/>
                  </a:lnTo>
                  <a:lnTo>
                    <a:pt x="75" y="1"/>
                  </a:lnTo>
                  <a:lnTo>
                    <a:pt x="72" y="0"/>
                  </a:lnTo>
                  <a:lnTo>
                    <a:pt x="70" y="1"/>
                  </a:lnTo>
                  <a:lnTo>
                    <a:pt x="6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3" name="Freeform 29">
              <a:extLst>
                <a:ext uri="{FF2B5EF4-FFF2-40B4-BE49-F238E27FC236}">
                  <a16:creationId xmlns:a16="http://schemas.microsoft.com/office/drawing/2014/main" id="{C52C7E91-8BC0-4669-8839-4C2D9D576817}"/>
                </a:ext>
              </a:extLst>
            </p:cNvPr>
            <p:cNvSpPr>
              <a:spLocks noChangeAspect="1"/>
            </p:cNvSpPr>
            <p:nvPr/>
          </p:nvSpPr>
          <p:spPr bwMode="auto">
            <a:xfrm>
              <a:off x="468" y="711"/>
              <a:ext cx="16" cy="56"/>
            </a:xfrm>
            <a:custGeom>
              <a:avLst/>
              <a:gdLst>
                <a:gd name="T0" fmla="*/ 1 w 31"/>
                <a:gd name="T1" fmla="*/ 0 h 113"/>
                <a:gd name="T2" fmla="*/ 1 w 31"/>
                <a:gd name="T3" fmla="*/ 0 h 113"/>
                <a:gd name="T4" fmla="*/ 0 w 31"/>
                <a:gd name="T5" fmla="*/ 0 h 113"/>
                <a:gd name="T6" fmla="*/ 1 w 31"/>
                <a:gd name="T7" fmla="*/ 0 h 113"/>
                <a:gd name="T8" fmla="*/ 1 w 31"/>
                <a:gd name="T9" fmla="*/ 0 h 113"/>
                <a:gd name="T10" fmla="*/ 1 w 31"/>
                <a:gd name="T11" fmla="*/ 0 h 113"/>
                <a:gd name="T12" fmla="*/ 1 w 31"/>
                <a:gd name="T13" fmla="*/ 0 h 113"/>
                <a:gd name="T14" fmla="*/ 1 w 31"/>
                <a:gd name="T15" fmla="*/ 0 h 113"/>
                <a:gd name="T16" fmla="*/ 1 w 31"/>
                <a:gd name="T17" fmla="*/ 0 h 113"/>
                <a:gd name="T18" fmla="*/ 1 w 31"/>
                <a:gd name="T19" fmla="*/ 0 h 113"/>
                <a:gd name="T20" fmla="*/ 1 w 31"/>
                <a:gd name="T21" fmla="*/ 0 h 113"/>
                <a:gd name="T22" fmla="*/ 1 w 31"/>
                <a:gd name="T23" fmla="*/ 0 h 1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
                <a:gd name="T37" fmla="*/ 0 h 113"/>
                <a:gd name="T38" fmla="*/ 31 w 31"/>
                <a:gd name="T39" fmla="*/ 113 h 1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 h="113">
                  <a:moveTo>
                    <a:pt x="27" y="9"/>
                  </a:moveTo>
                  <a:lnTo>
                    <a:pt x="24" y="5"/>
                  </a:lnTo>
                  <a:lnTo>
                    <a:pt x="0" y="113"/>
                  </a:lnTo>
                  <a:lnTo>
                    <a:pt x="7" y="113"/>
                  </a:lnTo>
                  <a:lnTo>
                    <a:pt x="31" y="5"/>
                  </a:lnTo>
                  <a:lnTo>
                    <a:pt x="27" y="0"/>
                  </a:lnTo>
                  <a:lnTo>
                    <a:pt x="31" y="5"/>
                  </a:lnTo>
                  <a:lnTo>
                    <a:pt x="30" y="3"/>
                  </a:lnTo>
                  <a:lnTo>
                    <a:pt x="27" y="1"/>
                  </a:lnTo>
                  <a:lnTo>
                    <a:pt x="25" y="3"/>
                  </a:lnTo>
                  <a:lnTo>
                    <a:pt x="24" y="5"/>
                  </a:lnTo>
                  <a:lnTo>
                    <a:pt x="27"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4" name="Freeform 30">
              <a:extLst>
                <a:ext uri="{FF2B5EF4-FFF2-40B4-BE49-F238E27FC236}">
                  <a16:creationId xmlns:a16="http://schemas.microsoft.com/office/drawing/2014/main" id="{8E62C6CD-6A1B-474B-A2F9-028C65462FB3}"/>
                </a:ext>
              </a:extLst>
            </p:cNvPr>
            <p:cNvSpPr>
              <a:spLocks noChangeAspect="1"/>
            </p:cNvSpPr>
            <p:nvPr/>
          </p:nvSpPr>
          <p:spPr bwMode="auto">
            <a:xfrm>
              <a:off x="409" y="711"/>
              <a:ext cx="73" cy="4"/>
            </a:xfrm>
            <a:custGeom>
              <a:avLst/>
              <a:gdLst>
                <a:gd name="T0" fmla="*/ 0 w 147"/>
                <a:gd name="T1" fmla="*/ 0 h 9"/>
                <a:gd name="T2" fmla="*/ 0 w 147"/>
                <a:gd name="T3" fmla="*/ 0 h 9"/>
                <a:gd name="T4" fmla="*/ 0 w 147"/>
                <a:gd name="T5" fmla="*/ 0 h 9"/>
                <a:gd name="T6" fmla="*/ 0 w 147"/>
                <a:gd name="T7" fmla="*/ 0 h 9"/>
                <a:gd name="T8" fmla="*/ 0 w 147"/>
                <a:gd name="T9" fmla="*/ 0 h 9"/>
                <a:gd name="T10" fmla="*/ 0 w 147"/>
                <a:gd name="T11" fmla="*/ 0 h 9"/>
                <a:gd name="T12" fmla="*/ 0 w 147"/>
                <a:gd name="T13" fmla="*/ 0 h 9"/>
                <a:gd name="T14" fmla="*/ 0 w 147"/>
                <a:gd name="T15" fmla="*/ 0 h 9"/>
                <a:gd name="T16" fmla="*/ 0 w 147"/>
                <a:gd name="T17" fmla="*/ 0 h 9"/>
                <a:gd name="T18" fmla="*/ 0 w 147"/>
                <a:gd name="T19" fmla="*/ 0 h 9"/>
                <a:gd name="T20" fmla="*/ 0 w 147"/>
                <a:gd name="T21" fmla="*/ 0 h 9"/>
                <a:gd name="T22" fmla="*/ 0 w 147"/>
                <a:gd name="T23" fmla="*/ 0 h 9"/>
                <a:gd name="T24" fmla="*/ 0 w 147"/>
                <a:gd name="T25" fmla="*/ 0 h 9"/>
                <a:gd name="T26" fmla="*/ 0 w 147"/>
                <a:gd name="T27" fmla="*/ 0 h 9"/>
                <a:gd name="T28" fmla="*/ 0 w 147"/>
                <a:gd name="T29" fmla="*/ 0 h 9"/>
                <a:gd name="T30" fmla="*/ 0 w 147"/>
                <a:gd name="T31" fmla="*/ 0 h 9"/>
                <a:gd name="T32" fmla="*/ 0 w 147"/>
                <a:gd name="T33" fmla="*/ 0 h 9"/>
                <a:gd name="T34" fmla="*/ 0 w 147"/>
                <a:gd name="T35" fmla="*/ 0 h 9"/>
                <a:gd name="T36" fmla="*/ 0 w 147"/>
                <a:gd name="T37" fmla="*/ 0 h 9"/>
                <a:gd name="T38" fmla="*/ 0 w 147"/>
                <a:gd name="T39" fmla="*/ 0 h 9"/>
                <a:gd name="T40" fmla="*/ 0 w 147"/>
                <a:gd name="T41" fmla="*/ 0 h 9"/>
                <a:gd name="T42" fmla="*/ 0 w 147"/>
                <a:gd name="T43" fmla="*/ 0 h 9"/>
                <a:gd name="T44" fmla="*/ 0 w 147"/>
                <a:gd name="T45" fmla="*/ 0 h 9"/>
                <a:gd name="T46" fmla="*/ 0 w 147"/>
                <a:gd name="T47" fmla="*/ 0 h 9"/>
                <a:gd name="T48" fmla="*/ 0 w 147"/>
                <a:gd name="T49" fmla="*/ 0 h 9"/>
                <a:gd name="T50" fmla="*/ 0 w 147"/>
                <a:gd name="T51" fmla="*/ 0 h 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7"/>
                <a:gd name="T79" fmla="*/ 0 h 9"/>
                <a:gd name="T80" fmla="*/ 147 w 147"/>
                <a:gd name="T81" fmla="*/ 9 h 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7" h="9">
                  <a:moveTo>
                    <a:pt x="8" y="5"/>
                  </a:moveTo>
                  <a:lnTo>
                    <a:pt x="5" y="9"/>
                  </a:lnTo>
                  <a:lnTo>
                    <a:pt x="12" y="9"/>
                  </a:lnTo>
                  <a:lnTo>
                    <a:pt x="28" y="9"/>
                  </a:lnTo>
                  <a:lnTo>
                    <a:pt x="50" y="9"/>
                  </a:lnTo>
                  <a:lnTo>
                    <a:pt x="74" y="9"/>
                  </a:lnTo>
                  <a:lnTo>
                    <a:pt x="99" y="9"/>
                  </a:lnTo>
                  <a:lnTo>
                    <a:pt x="121" y="9"/>
                  </a:lnTo>
                  <a:lnTo>
                    <a:pt x="138" y="9"/>
                  </a:lnTo>
                  <a:lnTo>
                    <a:pt x="147" y="9"/>
                  </a:lnTo>
                  <a:lnTo>
                    <a:pt x="147" y="0"/>
                  </a:lnTo>
                  <a:lnTo>
                    <a:pt x="138" y="0"/>
                  </a:lnTo>
                  <a:lnTo>
                    <a:pt x="121" y="0"/>
                  </a:lnTo>
                  <a:lnTo>
                    <a:pt x="99" y="0"/>
                  </a:lnTo>
                  <a:lnTo>
                    <a:pt x="74" y="0"/>
                  </a:lnTo>
                  <a:lnTo>
                    <a:pt x="50" y="0"/>
                  </a:lnTo>
                  <a:lnTo>
                    <a:pt x="28" y="0"/>
                  </a:lnTo>
                  <a:lnTo>
                    <a:pt x="12" y="0"/>
                  </a:lnTo>
                  <a:lnTo>
                    <a:pt x="5" y="0"/>
                  </a:lnTo>
                  <a:lnTo>
                    <a:pt x="1" y="5"/>
                  </a:lnTo>
                  <a:lnTo>
                    <a:pt x="5" y="0"/>
                  </a:lnTo>
                  <a:lnTo>
                    <a:pt x="1" y="1"/>
                  </a:lnTo>
                  <a:lnTo>
                    <a:pt x="0" y="5"/>
                  </a:lnTo>
                  <a:lnTo>
                    <a:pt x="1" y="8"/>
                  </a:lnTo>
                  <a:lnTo>
                    <a:pt x="5" y="9"/>
                  </a:lnTo>
                  <a:lnTo>
                    <a:pt x="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5" name="Freeform 31">
              <a:extLst>
                <a:ext uri="{FF2B5EF4-FFF2-40B4-BE49-F238E27FC236}">
                  <a16:creationId xmlns:a16="http://schemas.microsoft.com/office/drawing/2014/main" id="{E4FDCC9F-48BA-4E98-AF5C-32FA77038DC7}"/>
                </a:ext>
              </a:extLst>
            </p:cNvPr>
            <p:cNvSpPr>
              <a:spLocks noChangeAspect="1"/>
            </p:cNvSpPr>
            <p:nvPr/>
          </p:nvSpPr>
          <p:spPr bwMode="auto">
            <a:xfrm>
              <a:off x="1081" y="713"/>
              <a:ext cx="119" cy="227"/>
            </a:xfrm>
            <a:custGeom>
              <a:avLst/>
              <a:gdLst>
                <a:gd name="T0" fmla="*/ 1 w 238"/>
                <a:gd name="T1" fmla="*/ 0 h 455"/>
                <a:gd name="T2" fmla="*/ 1 w 238"/>
                <a:gd name="T3" fmla="*/ 0 h 455"/>
                <a:gd name="T4" fmla="*/ 0 w 238"/>
                <a:gd name="T5" fmla="*/ 0 h 455"/>
                <a:gd name="T6" fmla="*/ 1 w 238"/>
                <a:gd name="T7" fmla="*/ 0 h 455"/>
                <a:gd name="T8" fmla="*/ 1 w 238"/>
                <a:gd name="T9" fmla="*/ 0 h 455"/>
                <a:gd name="T10" fmla="*/ 1 w 238"/>
                <a:gd name="T11" fmla="*/ 0 h 455"/>
                <a:gd name="T12" fmla="*/ 1 w 238"/>
                <a:gd name="T13" fmla="*/ 0 h 455"/>
                <a:gd name="T14" fmla="*/ 1 w 238"/>
                <a:gd name="T15" fmla="*/ 0 h 455"/>
                <a:gd name="T16" fmla="*/ 1 w 238"/>
                <a:gd name="T17" fmla="*/ 0 h 455"/>
                <a:gd name="T18" fmla="*/ 1 w 238"/>
                <a:gd name="T19" fmla="*/ 0 h 455"/>
                <a:gd name="T20" fmla="*/ 1 w 238"/>
                <a:gd name="T21" fmla="*/ 0 h 455"/>
                <a:gd name="T22" fmla="*/ 1 w 238"/>
                <a:gd name="T23" fmla="*/ 0 h 455"/>
                <a:gd name="T24" fmla="*/ 1 w 238"/>
                <a:gd name="T25" fmla="*/ 0 h 455"/>
                <a:gd name="T26" fmla="*/ 1 w 238"/>
                <a:gd name="T27" fmla="*/ 0 h 455"/>
                <a:gd name="T28" fmla="*/ 1 w 238"/>
                <a:gd name="T29" fmla="*/ 0 h 455"/>
                <a:gd name="T30" fmla="*/ 1 w 238"/>
                <a:gd name="T31" fmla="*/ 0 h 455"/>
                <a:gd name="T32" fmla="*/ 1 w 238"/>
                <a:gd name="T33" fmla="*/ 0 h 455"/>
                <a:gd name="T34" fmla="*/ 1 w 238"/>
                <a:gd name="T35" fmla="*/ 0 h 455"/>
                <a:gd name="T36" fmla="*/ 1 w 238"/>
                <a:gd name="T37" fmla="*/ 0 h 455"/>
                <a:gd name="T38" fmla="*/ 1 w 238"/>
                <a:gd name="T39" fmla="*/ 0 h 455"/>
                <a:gd name="T40" fmla="*/ 1 w 238"/>
                <a:gd name="T41" fmla="*/ 0 h 455"/>
                <a:gd name="T42" fmla="*/ 1 w 238"/>
                <a:gd name="T43" fmla="*/ 0 h 455"/>
                <a:gd name="T44" fmla="*/ 1 w 238"/>
                <a:gd name="T45" fmla="*/ 0 h 455"/>
                <a:gd name="T46" fmla="*/ 1 w 238"/>
                <a:gd name="T47" fmla="*/ 0 h 455"/>
                <a:gd name="T48" fmla="*/ 1 w 238"/>
                <a:gd name="T49" fmla="*/ 0 h 455"/>
                <a:gd name="T50" fmla="*/ 1 w 238"/>
                <a:gd name="T51" fmla="*/ 0 h 455"/>
                <a:gd name="T52" fmla="*/ 1 w 238"/>
                <a:gd name="T53" fmla="*/ 0 h 455"/>
                <a:gd name="T54" fmla="*/ 1 w 238"/>
                <a:gd name="T55" fmla="*/ 0 h 45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8"/>
                <a:gd name="T85" fmla="*/ 0 h 455"/>
                <a:gd name="T86" fmla="*/ 238 w 238"/>
                <a:gd name="T87" fmla="*/ 455 h 45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8" h="455">
                  <a:moveTo>
                    <a:pt x="85" y="0"/>
                  </a:moveTo>
                  <a:lnTo>
                    <a:pt x="1" y="375"/>
                  </a:lnTo>
                  <a:lnTo>
                    <a:pt x="0" y="388"/>
                  </a:lnTo>
                  <a:lnTo>
                    <a:pt x="1" y="401"/>
                  </a:lnTo>
                  <a:lnTo>
                    <a:pt x="3" y="412"/>
                  </a:lnTo>
                  <a:lnTo>
                    <a:pt x="9" y="423"/>
                  </a:lnTo>
                  <a:lnTo>
                    <a:pt x="16" y="433"/>
                  </a:lnTo>
                  <a:lnTo>
                    <a:pt x="25" y="441"/>
                  </a:lnTo>
                  <a:lnTo>
                    <a:pt x="36" y="447"/>
                  </a:lnTo>
                  <a:lnTo>
                    <a:pt x="47" y="450"/>
                  </a:lnTo>
                  <a:lnTo>
                    <a:pt x="64" y="454"/>
                  </a:lnTo>
                  <a:lnTo>
                    <a:pt x="76" y="455"/>
                  </a:lnTo>
                  <a:lnTo>
                    <a:pt x="89" y="454"/>
                  </a:lnTo>
                  <a:lnTo>
                    <a:pt x="99" y="450"/>
                  </a:lnTo>
                  <a:lnTo>
                    <a:pt x="109" y="444"/>
                  </a:lnTo>
                  <a:lnTo>
                    <a:pt x="119" y="438"/>
                  </a:lnTo>
                  <a:lnTo>
                    <a:pt x="127" y="428"/>
                  </a:lnTo>
                  <a:lnTo>
                    <a:pt x="132" y="418"/>
                  </a:lnTo>
                  <a:lnTo>
                    <a:pt x="136" y="405"/>
                  </a:lnTo>
                  <a:lnTo>
                    <a:pt x="238" y="0"/>
                  </a:lnTo>
                  <a:lnTo>
                    <a:pt x="230" y="0"/>
                  </a:lnTo>
                  <a:lnTo>
                    <a:pt x="213" y="0"/>
                  </a:lnTo>
                  <a:lnTo>
                    <a:pt x="189" y="0"/>
                  </a:lnTo>
                  <a:lnTo>
                    <a:pt x="162" y="0"/>
                  </a:lnTo>
                  <a:lnTo>
                    <a:pt x="136" y="0"/>
                  </a:lnTo>
                  <a:lnTo>
                    <a:pt x="112" y="0"/>
                  </a:lnTo>
                  <a:lnTo>
                    <a:pt x="93" y="0"/>
                  </a:lnTo>
                  <a:lnTo>
                    <a:pt x="85" y="0"/>
                  </a:lnTo>
                  <a:close/>
                </a:path>
              </a:pathLst>
            </a:custGeom>
            <a:solidFill>
              <a:srgbClr val="00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6" name="Freeform 32">
              <a:extLst>
                <a:ext uri="{FF2B5EF4-FFF2-40B4-BE49-F238E27FC236}">
                  <a16:creationId xmlns:a16="http://schemas.microsoft.com/office/drawing/2014/main" id="{B2ECBAAC-5127-40AD-9A64-8D22E38938E0}"/>
                </a:ext>
              </a:extLst>
            </p:cNvPr>
            <p:cNvSpPr>
              <a:spLocks noChangeAspect="1"/>
            </p:cNvSpPr>
            <p:nvPr/>
          </p:nvSpPr>
          <p:spPr bwMode="auto">
            <a:xfrm>
              <a:off x="1080" y="713"/>
              <a:ext cx="45" cy="189"/>
            </a:xfrm>
            <a:custGeom>
              <a:avLst/>
              <a:gdLst>
                <a:gd name="T0" fmla="*/ 0 w 91"/>
                <a:gd name="T1" fmla="*/ 0 h 379"/>
                <a:gd name="T2" fmla="*/ 0 w 91"/>
                <a:gd name="T3" fmla="*/ 0 h 379"/>
                <a:gd name="T4" fmla="*/ 0 w 91"/>
                <a:gd name="T5" fmla="*/ 0 h 379"/>
                <a:gd name="T6" fmla="*/ 0 w 91"/>
                <a:gd name="T7" fmla="*/ 0 h 379"/>
                <a:gd name="T8" fmla="*/ 0 w 91"/>
                <a:gd name="T9" fmla="*/ 0 h 379"/>
                <a:gd name="T10" fmla="*/ 0 w 91"/>
                <a:gd name="T11" fmla="*/ 0 h 379"/>
                <a:gd name="T12" fmla="*/ 0 w 91"/>
                <a:gd name="T13" fmla="*/ 0 h 379"/>
                <a:gd name="T14" fmla="*/ 0 w 91"/>
                <a:gd name="T15" fmla="*/ 0 h 379"/>
                <a:gd name="T16" fmla="*/ 0 w 91"/>
                <a:gd name="T17" fmla="*/ 0 h 379"/>
                <a:gd name="T18" fmla="*/ 0 w 91"/>
                <a:gd name="T19" fmla="*/ 0 h 379"/>
                <a:gd name="T20" fmla="*/ 0 w 91"/>
                <a:gd name="T21" fmla="*/ 0 h 3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
                <a:gd name="T34" fmla="*/ 0 h 379"/>
                <a:gd name="T35" fmla="*/ 91 w 91"/>
                <a:gd name="T36" fmla="*/ 379 h 37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 h="379">
                  <a:moveTo>
                    <a:pt x="7" y="375"/>
                  </a:moveTo>
                  <a:lnTo>
                    <a:pt x="7" y="375"/>
                  </a:lnTo>
                  <a:lnTo>
                    <a:pt x="91" y="0"/>
                  </a:lnTo>
                  <a:lnTo>
                    <a:pt x="84" y="0"/>
                  </a:lnTo>
                  <a:lnTo>
                    <a:pt x="0" y="375"/>
                  </a:lnTo>
                  <a:lnTo>
                    <a:pt x="1" y="378"/>
                  </a:lnTo>
                  <a:lnTo>
                    <a:pt x="3" y="379"/>
                  </a:lnTo>
                  <a:lnTo>
                    <a:pt x="5" y="378"/>
                  </a:lnTo>
                  <a:lnTo>
                    <a:pt x="7" y="3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7" name="Freeform 33">
              <a:extLst>
                <a:ext uri="{FF2B5EF4-FFF2-40B4-BE49-F238E27FC236}">
                  <a16:creationId xmlns:a16="http://schemas.microsoft.com/office/drawing/2014/main" id="{6CE89C70-A6D3-4D85-A357-B28CE7732099}"/>
                </a:ext>
              </a:extLst>
            </p:cNvPr>
            <p:cNvSpPr>
              <a:spLocks noChangeAspect="1"/>
            </p:cNvSpPr>
            <p:nvPr/>
          </p:nvSpPr>
          <p:spPr bwMode="auto">
            <a:xfrm>
              <a:off x="1079" y="901"/>
              <a:ext cx="27" cy="39"/>
            </a:xfrm>
            <a:custGeom>
              <a:avLst/>
              <a:gdLst>
                <a:gd name="T0" fmla="*/ 0 w 56"/>
                <a:gd name="T1" fmla="*/ 0 h 79"/>
                <a:gd name="T2" fmla="*/ 0 w 56"/>
                <a:gd name="T3" fmla="*/ 0 h 79"/>
                <a:gd name="T4" fmla="*/ 0 w 56"/>
                <a:gd name="T5" fmla="*/ 0 h 79"/>
                <a:gd name="T6" fmla="*/ 0 w 56"/>
                <a:gd name="T7" fmla="*/ 0 h 79"/>
                <a:gd name="T8" fmla="*/ 0 w 56"/>
                <a:gd name="T9" fmla="*/ 0 h 79"/>
                <a:gd name="T10" fmla="*/ 0 w 56"/>
                <a:gd name="T11" fmla="*/ 0 h 79"/>
                <a:gd name="T12" fmla="*/ 0 w 56"/>
                <a:gd name="T13" fmla="*/ 0 h 79"/>
                <a:gd name="T14" fmla="*/ 0 w 56"/>
                <a:gd name="T15" fmla="*/ 0 h 79"/>
                <a:gd name="T16" fmla="*/ 0 w 56"/>
                <a:gd name="T17" fmla="*/ 0 h 79"/>
                <a:gd name="T18" fmla="*/ 0 w 56"/>
                <a:gd name="T19" fmla="*/ 0 h 79"/>
                <a:gd name="T20" fmla="*/ 0 w 56"/>
                <a:gd name="T21" fmla="*/ 0 h 79"/>
                <a:gd name="T22" fmla="*/ 0 w 56"/>
                <a:gd name="T23" fmla="*/ 0 h 79"/>
                <a:gd name="T24" fmla="*/ 0 w 56"/>
                <a:gd name="T25" fmla="*/ 0 h 79"/>
                <a:gd name="T26" fmla="*/ 0 w 56"/>
                <a:gd name="T27" fmla="*/ 0 h 79"/>
                <a:gd name="T28" fmla="*/ 0 w 56"/>
                <a:gd name="T29" fmla="*/ 0 h 79"/>
                <a:gd name="T30" fmla="*/ 0 w 56"/>
                <a:gd name="T31" fmla="*/ 0 h 79"/>
                <a:gd name="T32" fmla="*/ 0 w 56"/>
                <a:gd name="T33" fmla="*/ 0 h 79"/>
                <a:gd name="T34" fmla="*/ 0 w 56"/>
                <a:gd name="T35" fmla="*/ 0 h 79"/>
                <a:gd name="T36" fmla="*/ 0 w 56"/>
                <a:gd name="T37" fmla="*/ 0 h 79"/>
                <a:gd name="T38" fmla="*/ 0 w 56"/>
                <a:gd name="T39" fmla="*/ 0 h 79"/>
                <a:gd name="T40" fmla="*/ 0 w 56"/>
                <a:gd name="T41" fmla="*/ 0 h 79"/>
                <a:gd name="T42" fmla="*/ 0 w 56"/>
                <a:gd name="T43" fmla="*/ 0 h 79"/>
                <a:gd name="T44" fmla="*/ 0 w 56"/>
                <a:gd name="T45" fmla="*/ 0 h 79"/>
                <a:gd name="T46" fmla="*/ 0 w 56"/>
                <a:gd name="T47" fmla="*/ 0 h 79"/>
                <a:gd name="T48" fmla="*/ 0 w 56"/>
                <a:gd name="T49" fmla="*/ 0 h 7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6"/>
                <a:gd name="T76" fmla="*/ 0 h 79"/>
                <a:gd name="T77" fmla="*/ 56 w 56"/>
                <a:gd name="T78" fmla="*/ 79 h 7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6" h="79">
                  <a:moveTo>
                    <a:pt x="52" y="72"/>
                  </a:moveTo>
                  <a:lnTo>
                    <a:pt x="52" y="72"/>
                  </a:lnTo>
                  <a:lnTo>
                    <a:pt x="42" y="68"/>
                  </a:lnTo>
                  <a:lnTo>
                    <a:pt x="33" y="63"/>
                  </a:lnTo>
                  <a:lnTo>
                    <a:pt x="25" y="56"/>
                  </a:lnTo>
                  <a:lnTo>
                    <a:pt x="18" y="45"/>
                  </a:lnTo>
                  <a:lnTo>
                    <a:pt x="12" y="36"/>
                  </a:lnTo>
                  <a:lnTo>
                    <a:pt x="10" y="26"/>
                  </a:lnTo>
                  <a:lnTo>
                    <a:pt x="10" y="13"/>
                  </a:lnTo>
                  <a:lnTo>
                    <a:pt x="10" y="0"/>
                  </a:lnTo>
                  <a:lnTo>
                    <a:pt x="3" y="0"/>
                  </a:lnTo>
                  <a:lnTo>
                    <a:pt x="0" y="13"/>
                  </a:lnTo>
                  <a:lnTo>
                    <a:pt x="3" y="26"/>
                  </a:lnTo>
                  <a:lnTo>
                    <a:pt x="5" y="38"/>
                  </a:lnTo>
                  <a:lnTo>
                    <a:pt x="11" y="50"/>
                  </a:lnTo>
                  <a:lnTo>
                    <a:pt x="18" y="60"/>
                  </a:lnTo>
                  <a:lnTo>
                    <a:pt x="28" y="69"/>
                  </a:lnTo>
                  <a:lnTo>
                    <a:pt x="39" y="75"/>
                  </a:lnTo>
                  <a:lnTo>
                    <a:pt x="52" y="79"/>
                  </a:lnTo>
                  <a:lnTo>
                    <a:pt x="54" y="77"/>
                  </a:lnTo>
                  <a:lnTo>
                    <a:pt x="56" y="75"/>
                  </a:lnTo>
                  <a:lnTo>
                    <a:pt x="54" y="73"/>
                  </a:lnTo>
                  <a:lnTo>
                    <a:pt x="52"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8" name="Freeform 34">
              <a:extLst>
                <a:ext uri="{FF2B5EF4-FFF2-40B4-BE49-F238E27FC236}">
                  <a16:creationId xmlns:a16="http://schemas.microsoft.com/office/drawing/2014/main" id="{6C076479-3E92-442C-AE85-A2DEFE3604C1}"/>
                </a:ext>
              </a:extLst>
            </p:cNvPr>
            <p:cNvSpPr>
              <a:spLocks noChangeAspect="1"/>
            </p:cNvSpPr>
            <p:nvPr/>
          </p:nvSpPr>
          <p:spPr bwMode="auto">
            <a:xfrm>
              <a:off x="1105" y="936"/>
              <a:ext cx="10" cy="6"/>
            </a:xfrm>
            <a:custGeom>
              <a:avLst/>
              <a:gdLst>
                <a:gd name="T0" fmla="*/ 0 w 21"/>
                <a:gd name="T1" fmla="*/ 1 h 10"/>
                <a:gd name="T2" fmla="*/ 0 w 21"/>
                <a:gd name="T3" fmla="*/ 1 h 10"/>
                <a:gd name="T4" fmla="*/ 0 w 21"/>
                <a:gd name="T5" fmla="*/ 0 h 10"/>
                <a:gd name="T6" fmla="*/ 0 w 21"/>
                <a:gd name="T7" fmla="*/ 1 h 10"/>
                <a:gd name="T8" fmla="*/ 0 w 21"/>
                <a:gd name="T9" fmla="*/ 1 h 10"/>
                <a:gd name="T10" fmla="*/ 0 w 21"/>
                <a:gd name="T11" fmla="*/ 1 h 10"/>
                <a:gd name="T12" fmla="*/ 0 w 21"/>
                <a:gd name="T13" fmla="*/ 1 h 10"/>
                <a:gd name="T14" fmla="*/ 0 w 21"/>
                <a:gd name="T15" fmla="*/ 1 h 10"/>
                <a:gd name="T16" fmla="*/ 0 w 21"/>
                <a:gd name="T17" fmla="*/ 1 h 10"/>
                <a:gd name="T18" fmla="*/ 0 w 21"/>
                <a:gd name="T19" fmla="*/ 1 h 10"/>
                <a:gd name="T20" fmla="*/ 0 w 21"/>
                <a:gd name="T21" fmla="*/ 1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10"/>
                <a:gd name="T35" fmla="*/ 21 w 21"/>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10">
                  <a:moveTo>
                    <a:pt x="17" y="3"/>
                  </a:moveTo>
                  <a:lnTo>
                    <a:pt x="17" y="3"/>
                  </a:lnTo>
                  <a:lnTo>
                    <a:pt x="0" y="0"/>
                  </a:lnTo>
                  <a:lnTo>
                    <a:pt x="0" y="7"/>
                  </a:lnTo>
                  <a:lnTo>
                    <a:pt x="17" y="10"/>
                  </a:lnTo>
                  <a:lnTo>
                    <a:pt x="20" y="9"/>
                  </a:lnTo>
                  <a:lnTo>
                    <a:pt x="21" y="7"/>
                  </a:lnTo>
                  <a:lnTo>
                    <a:pt x="20" y="4"/>
                  </a:lnTo>
                  <a:lnTo>
                    <a:pt x="1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9" name="Freeform 35">
              <a:extLst>
                <a:ext uri="{FF2B5EF4-FFF2-40B4-BE49-F238E27FC236}">
                  <a16:creationId xmlns:a16="http://schemas.microsoft.com/office/drawing/2014/main" id="{C4C07FCF-08C7-4F38-A150-6BCF0BAE7BC6}"/>
                </a:ext>
              </a:extLst>
            </p:cNvPr>
            <p:cNvSpPr>
              <a:spLocks noChangeAspect="1"/>
            </p:cNvSpPr>
            <p:nvPr/>
          </p:nvSpPr>
          <p:spPr bwMode="auto">
            <a:xfrm>
              <a:off x="1113" y="914"/>
              <a:ext cx="38" cy="29"/>
            </a:xfrm>
            <a:custGeom>
              <a:avLst/>
              <a:gdLst>
                <a:gd name="T0" fmla="*/ 1 w 75"/>
                <a:gd name="T1" fmla="*/ 1 h 57"/>
                <a:gd name="T2" fmla="*/ 1 w 75"/>
                <a:gd name="T3" fmla="*/ 1 h 57"/>
                <a:gd name="T4" fmla="*/ 1 w 75"/>
                <a:gd name="T5" fmla="*/ 1 h 57"/>
                <a:gd name="T6" fmla="*/ 1 w 75"/>
                <a:gd name="T7" fmla="*/ 1 h 57"/>
                <a:gd name="T8" fmla="*/ 1 w 75"/>
                <a:gd name="T9" fmla="*/ 1 h 57"/>
                <a:gd name="T10" fmla="*/ 1 w 75"/>
                <a:gd name="T11" fmla="*/ 1 h 57"/>
                <a:gd name="T12" fmla="*/ 1 w 75"/>
                <a:gd name="T13" fmla="*/ 1 h 57"/>
                <a:gd name="T14" fmla="*/ 1 w 75"/>
                <a:gd name="T15" fmla="*/ 1 h 57"/>
                <a:gd name="T16" fmla="*/ 1 w 75"/>
                <a:gd name="T17" fmla="*/ 1 h 57"/>
                <a:gd name="T18" fmla="*/ 0 w 75"/>
                <a:gd name="T19" fmla="*/ 1 h 57"/>
                <a:gd name="T20" fmla="*/ 0 w 75"/>
                <a:gd name="T21" fmla="*/ 1 h 57"/>
                <a:gd name="T22" fmla="*/ 1 w 75"/>
                <a:gd name="T23" fmla="*/ 1 h 57"/>
                <a:gd name="T24" fmla="*/ 1 w 75"/>
                <a:gd name="T25" fmla="*/ 1 h 57"/>
                <a:gd name="T26" fmla="*/ 1 w 75"/>
                <a:gd name="T27" fmla="*/ 1 h 57"/>
                <a:gd name="T28" fmla="*/ 1 w 75"/>
                <a:gd name="T29" fmla="*/ 1 h 57"/>
                <a:gd name="T30" fmla="*/ 1 w 75"/>
                <a:gd name="T31" fmla="*/ 1 h 57"/>
                <a:gd name="T32" fmla="*/ 1 w 75"/>
                <a:gd name="T33" fmla="*/ 1 h 57"/>
                <a:gd name="T34" fmla="*/ 1 w 75"/>
                <a:gd name="T35" fmla="*/ 1 h 57"/>
                <a:gd name="T36" fmla="*/ 1 w 75"/>
                <a:gd name="T37" fmla="*/ 1 h 57"/>
                <a:gd name="T38" fmla="*/ 1 w 75"/>
                <a:gd name="T39" fmla="*/ 1 h 57"/>
                <a:gd name="T40" fmla="*/ 1 w 75"/>
                <a:gd name="T41" fmla="*/ 1 h 57"/>
                <a:gd name="T42" fmla="*/ 1 w 75"/>
                <a:gd name="T43" fmla="*/ 1 h 57"/>
                <a:gd name="T44" fmla="*/ 1 w 75"/>
                <a:gd name="T45" fmla="*/ 0 h 57"/>
                <a:gd name="T46" fmla="*/ 1 w 75"/>
                <a:gd name="T47" fmla="*/ 1 h 57"/>
                <a:gd name="T48" fmla="*/ 1 w 75"/>
                <a:gd name="T49" fmla="*/ 1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5"/>
                <a:gd name="T76" fmla="*/ 0 h 57"/>
                <a:gd name="T77" fmla="*/ 75 w 75"/>
                <a:gd name="T78" fmla="*/ 57 h 5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5" h="57">
                  <a:moveTo>
                    <a:pt x="68" y="3"/>
                  </a:moveTo>
                  <a:lnTo>
                    <a:pt x="68" y="3"/>
                  </a:lnTo>
                  <a:lnTo>
                    <a:pt x="65" y="15"/>
                  </a:lnTo>
                  <a:lnTo>
                    <a:pt x="59" y="24"/>
                  </a:lnTo>
                  <a:lnTo>
                    <a:pt x="52" y="33"/>
                  </a:lnTo>
                  <a:lnTo>
                    <a:pt x="43" y="39"/>
                  </a:lnTo>
                  <a:lnTo>
                    <a:pt x="34" y="45"/>
                  </a:lnTo>
                  <a:lnTo>
                    <a:pt x="25" y="48"/>
                  </a:lnTo>
                  <a:lnTo>
                    <a:pt x="12" y="48"/>
                  </a:lnTo>
                  <a:lnTo>
                    <a:pt x="0" y="48"/>
                  </a:lnTo>
                  <a:lnTo>
                    <a:pt x="0" y="55"/>
                  </a:lnTo>
                  <a:lnTo>
                    <a:pt x="12" y="57"/>
                  </a:lnTo>
                  <a:lnTo>
                    <a:pt x="25" y="55"/>
                  </a:lnTo>
                  <a:lnTo>
                    <a:pt x="36" y="52"/>
                  </a:lnTo>
                  <a:lnTo>
                    <a:pt x="48" y="46"/>
                  </a:lnTo>
                  <a:lnTo>
                    <a:pt x="57" y="38"/>
                  </a:lnTo>
                  <a:lnTo>
                    <a:pt x="66" y="29"/>
                  </a:lnTo>
                  <a:lnTo>
                    <a:pt x="72" y="17"/>
                  </a:lnTo>
                  <a:lnTo>
                    <a:pt x="75" y="3"/>
                  </a:lnTo>
                  <a:lnTo>
                    <a:pt x="74" y="1"/>
                  </a:lnTo>
                  <a:lnTo>
                    <a:pt x="72" y="0"/>
                  </a:lnTo>
                  <a:lnTo>
                    <a:pt x="70" y="1"/>
                  </a:lnTo>
                  <a:lnTo>
                    <a:pt x="68"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0" name="Freeform 36">
              <a:extLst>
                <a:ext uri="{FF2B5EF4-FFF2-40B4-BE49-F238E27FC236}">
                  <a16:creationId xmlns:a16="http://schemas.microsoft.com/office/drawing/2014/main" id="{34B36A3B-6EA5-42E2-A8AC-1FE6507D7B46}"/>
                </a:ext>
              </a:extLst>
            </p:cNvPr>
            <p:cNvSpPr>
              <a:spLocks noChangeAspect="1"/>
            </p:cNvSpPr>
            <p:nvPr/>
          </p:nvSpPr>
          <p:spPr bwMode="auto">
            <a:xfrm>
              <a:off x="1147" y="711"/>
              <a:ext cx="55" cy="205"/>
            </a:xfrm>
            <a:custGeom>
              <a:avLst/>
              <a:gdLst>
                <a:gd name="T0" fmla="*/ 1 w 110"/>
                <a:gd name="T1" fmla="*/ 1 h 410"/>
                <a:gd name="T2" fmla="*/ 1 w 110"/>
                <a:gd name="T3" fmla="*/ 1 h 410"/>
                <a:gd name="T4" fmla="*/ 0 w 110"/>
                <a:gd name="T5" fmla="*/ 1 h 410"/>
                <a:gd name="T6" fmla="*/ 1 w 110"/>
                <a:gd name="T7" fmla="*/ 1 h 410"/>
                <a:gd name="T8" fmla="*/ 1 w 110"/>
                <a:gd name="T9" fmla="*/ 1 h 410"/>
                <a:gd name="T10" fmla="*/ 1 w 110"/>
                <a:gd name="T11" fmla="*/ 0 h 410"/>
                <a:gd name="T12" fmla="*/ 1 w 110"/>
                <a:gd name="T13" fmla="*/ 1 h 410"/>
                <a:gd name="T14" fmla="*/ 1 w 110"/>
                <a:gd name="T15" fmla="*/ 1 h 410"/>
                <a:gd name="T16" fmla="*/ 1 w 110"/>
                <a:gd name="T17" fmla="*/ 1 h 410"/>
                <a:gd name="T18" fmla="*/ 1 w 110"/>
                <a:gd name="T19" fmla="*/ 1 h 410"/>
                <a:gd name="T20" fmla="*/ 1 w 110"/>
                <a:gd name="T21" fmla="*/ 1 h 410"/>
                <a:gd name="T22" fmla="*/ 1 w 110"/>
                <a:gd name="T23" fmla="*/ 1 h 4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0"/>
                <a:gd name="T37" fmla="*/ 0 h 410"/>
                <a:gd name="T38" fmla="*/ 110 w 110"/>
                <a:gd name="T39" fmla="*/ 410 h 4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0" h="410">
                  <a:moveTo>
                    <a:pt x="106" y="9"/>
                  </a:moveTo>
                  <a:lnTo>
                    <a:pt x="103" y="5"/>
                  </a:lnTo>
                  <a:lnTo>
                    <a:pt x="0" y="410"/>
                  </a:lnTo>
                  <a:lnTo>
                    <a:pt x="7" y="410"/>
                  </a:lnTo>
                  <a:lnTo>
                    <a:pt x="110" y="5"/>
                  </a:lnTo>
                  <a:lnTo>
                    <a:pt x="106" y="0"/>
                  </a:lnTo>
                  <a:lnTo>
                    <a:pt x="110" y="5"/>
                  </a:lnTo>
                  <a:lnTo>
                    <a:pt x="109" y="3"/>
                  </a:lnTo>
                  <a:lnTo>
                    <a:pt x="106" y="1"/>
                  </a:lnTo>
                  <a:lnTo>
                    <a:pt x="104" y="3"/>
                  </a:lnTo>
                  <a:lnTo>
                    <a:pt x="103" y="5"/>
                  </a:lnTo>
                  <a:lnTo>
                    <a:pt x="106"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1" name="Freeform 37">
              <a:extLst>
                <a:ext uri="{FF2B5EF4-FFF2-40B4-BE49-F238E27FC236}">
                  <a16:creationId xmlns:a16="http://schemas.microsoft.com/office/drawing/2014/main" id="{7DFFC04F-B74B-4B89-B351-585BDC8E258B}"/>
                </a:ext>
              </a:extLst>
            </p:cNvPr>
            <p:cNvSpPr>
              <a:spLocks noChangeAspect="1"/>
            </p:cNvSpPr>
            <p:nvPr/>
          </p:nvSpPr>
          <p:spPr bwMode="auto">
            <a:xfrm>
              <a:off x="1121" y="711"/>
              <a:ext cx="79" cy="4"/>
            </a:xfrm>
            <a:custGeom>
              <a:avLst/>
              <a:gdLst>
                <a:gd name="T0" fmla="*/ 1 w 157"/>
                <a:gd name="T1" fmla="*/ 0 h 9"/>
                <a:gd name="T2" fmla="*/ 1 w 157"/>
                <a:gd name="T3" fmla="*/ 0 h 9"/>
                <a:gd name="T4" fmla="*/ 1 w 157"/>
                <a:gd name="T5" fmla="*/ 0 h 9"/>
                <a:gd name="T6" fmla="*/ 1 w 157"/>
                <a:gd name="T7" fmla="*/ 0 h 9"/>
                <a:gd name="T8" fmla="*/ 1 w 157"/>
                <a:gd name="T9" fmla="*/ 0 h 9"/>
                <a:gd name="T10" fmla="*/ 1 w 157"/>
                <a:gd name="T11" fmla="*/ 0 h 9"/>
                <a:gd name="T12" fmla="*/ 1 w 157"/>
                <a:gd name="T13" fmla="*/ 0 h 9"/>
                <a:gd name="T14" fmla="*/ 1 w 157"/>
                <a:gd name="T15" fmla="*/ 0 h 9"/>
                <a:gd name="T16" fmla="*/ 1 w 157"/>
                <a:gd name="T17" fmla="*/ 0 h 9"/>
                <a:gd name="T18" fmla="*/ 1 w 157"/>
                <a:gd name="T19" fmla="*/ 0 h 9"/>
                <a:gd name="T20" fmla="*/ 1 w 157"/>
                <a:gd name="T21" fmla="*/ 0 h 9"/>
                <a:gd name="T22" fmla="*/ 1 w 157"/>
                <a:gd name="T23" fmla="*/ 0 h 9"/>
                <a:gd name="T24" fmla="*/ 1 w 157"/>
                <a:gd name="T25" fmla="*/ 0 h 9"/>
                <a:gd name="T26" fmla="*/ 1 w 157"/>
                <a:gd name="T27" fmla="*/ 0 h 9"/>
                <a:gd name="T28" fmla="*/ 1 w 157"/>
                <a:gd name="T29" fmla="*/ 0 h 9"/>
                <a:gd name="T30" fmla="*/ 1 w 157"/>
                <a:gd name="T31" fmla="*/ 0 h 9"/>
                <a:gd name="T32" fmla="*/ 1 w 157"/>
                <a:gd name="T33" fmla="*/ 0 h 9"/>
                <a:gd name="T34" fmla="*/ 1 w 157"/>
                <a:gd name="T35" fmla="*/ 0 h 9"/>
                <a:gd name="T36" fmla="*/ 1 w 157"/>
                <a:gd name="T37" fmla="*/ 0 h 9"/>
                <a:gd name="T38" fmla="*/ 1 w 157"/>
                <a:gd name="T39" fmla="*/ 0 h 9"/>
                <a:gd name="T40" fmla="*/ 1 w 157"/>
                <a:gd name="T41" fmla="*/ 0 h 9"/>
                <a:gd name="T42" fmla="*/ 1 w 157"/>
                <a:gd name="T43" fmla="*/ 0 h 9"/>
                <a:gd name="T44" fmla="*/ 0 w 157"/>
                <a:gd name="T45" fmla="*/ 0 h 9"/>
                <a:gd name="T46" fmla="*/ 1 w 157"/>
                <a:gd name="T47" fmla="*/ 0 h 9"/>
                <a:gd name="T48" fmla="*/ 1 w 157"/>
                <a:gd name="T49" fmla="*/ 0 h 9"/>
                <a:gd name="T50" fmla="*/ 1 w 157"/>
                <a:gd name="T51" fmla="*/ 0 h 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7"/>
                <a:gd name="T79" fmla="*/ 0 h 9"/>
                <a:gd name="T80" fmla="*/ 157 w 157"/>
                <a:gd name="T81" fmla="*/ 9 h 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7" h="9">
                  <a:moveTo>
                    <a:pt x="8" y="5"/>
                  </a:moveTo>
                  <a:lnTo>
                    <a:pt x="4" y="9"/>
                  </a:lnTo>
                  <a:lnTo>
                    <a:pt x="12" y="9"/>
                  </a:lnTo>
                  <a:lnTo>
                    <a:pt x="31" y="9"/>
                  </a:lnTo>
                  <a:lnTo>
                    <a:pt x="55" y="9"/>
                  </a:lnTo>
                  <a:lnTo>
                    <a:pt x="81" y="9"/>
                  </a:lnTo>
                  <a:lnTo>
                    <a:pt x="108" y="9"/>
                  </a:lnTo>
                  <a:lnTo>
                    <a:pt x="132" y="9"/>
                  </a:lnTo>
                  <a:lnTo>
                    <a:pt x="149" y="9"/>
                  </a:lnTo>
                  <a:lnTo>
                    <a:pt x="157" y="9"/>
                  </a:lnTo>
                  <a:lnTo>
                    <a:pt x="157" y="0"/>
                  </a:lnTo>
                  <a:lnTo>
                    <a:pt x="149" y="0"/>
                  </a:lnTo>
                  <a:lnTo>
                    <a:pt x="132" y="0"/>
                  </a:lnTo>
                  <a:lnTo>
                    <a:pt x="108" y="0"/>
                  </a:lnTo>
                  <a:lnTo>
                    <a:pt x="81" y="0"/>
                  </a:lnTo>
                  <a:lnTo>
                    <a:pt x="55" y="0"/>
                  </a:lnTo>
                  <a:lnTo>
                    <a:pt x="31" y="0"/>
                  </a:lnTo>
                  <a:lnTo>
                    <a:pt x="12" y="0"/>
                  </a:lnTo>
                  <a:lnTo>
                    <a:pt x="4" y="0"/>
                  </a:lnTo>
                  <a:lnTo>
                    <a:pt x="1" y="5"/>
                  </a:lnTo>
                  <a:lnTo>
                    <a:pt x="4" y="0"/>
                  </a:lnTo>
                  <a:lnTo>
                    <a:pt x="1" y="1"/>
                  </a:lnTo>
                  <a:lnTo>
                    <a:pt x="0" y="5"/>
                  </a:lnTo>
                  <a:lnTo>
                    <a:pt x="1" y="8"/>
                  </a:lnTo>
                  <a:lnTo>
                    <a:pt x="4" y="9"/>
                  </a:lnTo>
                  <a:lnTo>
                    <a:pt x="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2" name="Freeform 38">
              <a:extLst>
                <a:ext uri="{FF2B5EF4-FFF2-40B4-BE49-F238E27FC236}">
                  <a16:creationId xmlns:a16="http://schemas.microsoft.com/office/drawing/2014/main" id="{F07FBE4C-C146-4CDB-B729-EEC5FD4531A7}"/>
                </a:ext>
              </a:extLst>
            </p:cNvPr>
            <p:cNvSpPr>
              <a:spLocks noChangeAspect="1"/>
            </p:cNvSpPr>
            <p:nvPr/>
          </p:nvSpPr>
          <p:spPr bwMode="auto">
            <a:xfrm>
              <a:off x="1170" y="300"/>
              <a:ext cx="36" cy="149"/>
            </a:xfrm>
            <a:custGeom>
              <a:avLst/>
              <a:gdLst>
                <a:gd name="T0" fmla="*/ 0 w 73"/>
                <a:gd name="T1" fmla="*/ 1 h 297"/>
                <a:gd name="T2" fmla="*/ 0 w 73"/>
                <a:gd name="T3" fmla="*/ 1 h 297"/>
                <a:gd name="T4" fmla="*/ 0 w 73"/>
                <a:gd name="T5" fmla="*/ 1 h 297"/>
                <a:gd name="T6" fmla="*/ 0 w 73"/>
                <a:gd name="T7" fmla="*/ 1 h 297"/>
                <a:gd name="T8" fmla="*/ 0 w 73"/>
                <a:gd name="T9" fmla="*/ 1 h 297"/>
                <a:gd name="T10" fmla="*/ 0 w 73"/>
                <a:gd name="T11" fmla="*/ 1 h 297"/>
                <a:gd name="T12" fmla="*/ 0 w 73"/>
                <a:gd name="T13" fmla="*/ 1 h 297"/>
                <a:gd name="T14" fmla="*/ 0 w 73"/>
                <a:gd name="T15" fmla="*/ 1 h 297"/>
                <a:gd name="T16" fmla="*/ 0 w 73"/>
                <a:gd name="T17" fmla="*/ 1 h 297"/>
                <a:gd name="T18" fmla="*/ 0 w 73"/>
                <a:gd name="T19" fmla="*/ 1 h 297"/>
                <a:gd name="T20" fmla="*/ 0 w 73"/>
                <a:gd name="T21" fmla="*/ 1 h 297"/>
                <a:gd name="T22" fmla="*/ 0 w 73"/>
                <a:gd name="T23" fmla="*/ 1 h 297"/>
                <a:gd name="T24" fmla="*/ 0 w 73"/>
                <a:gd name="T25" fmla="*/ 1 h 297"/>
                <a:gd name="T26" fmla="*/ 0 w 73"/>
                <a:gd name="T27" fmla="*/ 1 h 297"/>
                <a:gd name="T28" fmla="*/ 0 w 73"/>
                <a:gd name="T29" fmla="*/ 0 h 297"/>
                <a:gd name="T30" fmla="*/ 0 w 73"/>
                <a:gd name="T31" fmla="*/ 0 h 297"/>
                <a:gd name="T32" fmla="*/ 0 w 73"/>
                <a:gd name="T33" fmla="*/ 1 h 297"/>
                <a:gd name="T34" fmla="*/ 0 w 73"/>
                <a:gd name="T35" fmla="*/ 1 h 297"/>
                <a:gd name="T36" fmla="*/ 0 w 73"/>
                <a:gd name="T37" fmla="*/ 1 h 297"/>
                <a:gd name="T38" fmla="*/ 0 w 73"/>
                <a:gd name="T39" fmla="*/ 1 h 297"/>
                <a:gd name="T40" fmla="*/ 0 w 73"/>
                <a:gd name="T41" fmla="*/ 1 h 297"/>
                <a:gd name="T42" fmla="*/ 0 w 73"/>
                <a:gd name="T43" fmla="*/ 1 h 297"/>
                <a:gd name="T44" fmla="*/ 0 w 73"/>
                <a:gd name="T45" fmla="*/ 1 h 297"/>
                <a:gd name="T46" fmla="*/ 0 w 73"/>
                <a:gd name="T47" fmla="*/ 1 h 297"/>
                <a:gd name="T48" fmla="*/ 0 w 73"/>
                <a:gd name="T49" fmla="*/ 1 h 297"/>
                <a:gd name="T50" fmla="*/ 0 w 73"/>
                <a:gd name="T51" fmla="*/ 1 h 297"/>
                <a:gd name="T52" fmla="*/ 0 w 73"/>
                <a:gd name="T53" fmla="*/ 1 h 297"/>
                <a:gd name="T54" fmla="*/ 0 w 73"/>
                <a:gd name="T55" fmla="*/ 1 h 297"/>
                <a:gd name="T56" fmla="*/ 0 w 73"/>
                <a:gd name="T57" fmla="*/ 1 h 297"/>
                <a:gd name="T58" fmla="*/ 0 w 73"/>
                <a:gd name="T59" fmla="*/ 1 h 297"/>
                <a:gd name="T60" fmla="*/ 0 w 73"/>
                <a:gd name="T61" fmla="*/ 1 h 297"/>
                <a:gd name="T62" fmla="*/ 0 w 73"/>
                <a:gd name="T63" fmla="*/ 1 h 297"/>
                <a:gd name="T64" fmla="*/ 0 w 73"/>
                <a:gd name="T65" fmla="*/ 1 h 297"/>
                <a:gd name="T66" fmla="*/ 0 w 73"/>
                <a:gd name="T67" fmla="*/ 1 h 297"/>
                <a:gd name="T68" fmla="*/ 0 w 73"/>
                <a:gd name="T69" fmla="*/ 1 h 297"/>
                <a:gd name="T70" fmla="*/ 0 w 73"/>
                <a:gd name="T71" fmla="*/ 1 h 297"/>
                <a:gd name="T72" fmla="*/ 0 w 73"/>
                <a:gd name="T73" fmla="*/ 1 h 297"/>
                <a:gd name="T74" fmla="*/ 0 w 73"/>
                <a:gd name="T75" fmla="*/ 1 h 297"/>
                <a:gd name="T76" fmla="*/ 0 w 73"/>
                <a:gd name="T77" fmla="*/ 1 h 297"/>
                <a:gd name="T78" fmla="*/ 0 w 73"/>
                <a:gd name="T79" fmla="*/ 1 h 297"/>
                <a:gd name="T80" fmla="*/ 0 w 73"/>
                <a:gd name="T81" fmla="*/ 1 h 2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
                <a:gd name="T124" fmla="*/ 0 h 297"/>
                <a:gd name="T125" fmla="*/ 73 w 73"/>
                <a:gd name="T126" fmla="*/ 297 h 29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 h="297">
                  <a:moveTo>
                    <a:pt x="73" y="297"/>
                  </a:moveTo>
                  <a:lnTo>
                    <a:pt x="50" y="273"/>
                  </a:lnTo>
                  <a:lnTo>
                    <a:pt x="33" y="244"/>
                  </a:lnTo>
                  <a:lnTo>
                    <a:pt x="18" y="212"/>
                  </a:lnTo>
                  <a:lnTo>
                    <a:pt x="8" y="179"/>
                  </a:lnTo>
                  <a:lnTo>
                    <a:pt x="3" y="144"/>
                  </a:lnTo>
                  <a:lnTo>
                    <a:pt x="0" y="113"/>
                  </a:lnTo>
                  <a:lnTo>
                    <a:pt x="3" y="84"/>
                  </a:lnTo>
                  <a:lnTo>
                    <a:pt x="8" y="61"/>
                  </a:lnTo>
                  <a:lnTo>
                    <a:pt x="11" y="50"/>
                  </a:lnTo>
                  <a:lnTo>
                    <a:pt x="11" y="35"/>
                  </a:lnTo>
                  <a:lnTo>
                    <a:pt x="8" y="21"/>
                  </a:lnTo>
                  <a:lnTo>
                    <a:pt x="6" y="10"/>
                  </a:lnTo>
                  <a:lnTo>
                    <a:pt x="7" y="4"/>
                  </a:lnTo>
                  <a:lnTo>
                    <a:pt x="13" y="0"/>
                  </a:lnTo>
                  <a:lnTo>
                    <a:pt x="21" y="0"/>
                  </a:lnTo>
                  <a:lnTo>
                    <a:pt x="30" y="7"/>
                  </a:lnTo>
                  <a:lnTo>
                    <a:pt x="37" y="19"/>
                  </a:lnTo>
                  <a:lnTo>
                    <a:pt x="43" y="29"/>
                  </a:lnTo>
                  <a:lnTo>
                    <a:pt x="47" y="39"/>
                  </a:lnTo>
                  <a:lnTo>
                    <a:pt x="49" y="48"/>
                  </a:lnTo>
                  <a:lnTo>
                    <a:pt x="49" y="55"/>
                  </a:lnTo>
                  <a:lnTo>
                    <a:pt x="47" y="63"/>
                  </a:lnTo>
                  <a:lnTo>
                    <a:pt x="47" y="74"/>
                  </a:lnTo>
                  <a:lnTo>
                    <a:pt x="47" y="84"/>
                  </a:lnTo>
                  <a:lnTo>
                    <a:pt x="45" y="104"/>
                  </a:lnTo>
                  <a:lnTo>
                    <a:pt x="42" y="120"/>
                  </a:lnTo>
                  <a:lnTo>
                    <a:pt x="42" y="134"/>
                  </a:lnTo>
                  <a:lnTo>
                    <a:pt x="45" y="142"/>
                  </a:lnTo>
                  <a:lnTo>
                    <a:pt x="51" y="147"/>
                  </a:lnTo>
                  <a:lnTo>
                    <a:pt x="54" y="153"/>
                  </a:lnTo>
                  <a:lnTo>
                    <a:pt x="57" y="159"/>
                  </a:lnTo>
                  <a:lnTo>
                    <a:pt x="57" y="165"/>
                  </a:lnTo>
                  <a:lnTo>
                    <a:pt x="57" y="176"/>
                  </a:lnTo>
                  <a:lnTo>
                    <a:pt x="57" y="196"/>
                  </a:lnTo>
                  <a:lnTo>
                    <a:pt x="59" y="218"/>
                  </a:lnTo>
                  <a:lnTo>
                    <a:pt x="62" y="236"/>
                  </a:lnTo>
                  <a:lnTo>
                    <a:pt x="67" y="251"/>
                  </a:lnTo>
                  <a:lnTo>
                    <a:pt x="69" y="265"/>
                  </a:lnTo>
                  <a:lnTo>
                    <a:pt x="72" y="280"/>
                  </a:lnTo>
                  <a:lnTo>
                    <a:pt x="73" y="29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3" name="Freeform 39">
              <a:extLst>
                <a:ext uri="{FF2B5EF4-FFF2-40B4-BE49-F238E27FC236}">
                  <a16:creationId xmlns:a16="http://schemas.microsoft.com/office/drawing/2014/main" id="{6BE45345-262F-447F-954D-93FF49044B01}"/>
                </a:ext>
              </a:extLst>
            </p:cNvPr>
            <p:cNvSpPr>
              <a:spLocks noChangeAspect="1"/>
            </p:cNvSpPr>
            <p:nvPr/>
          </p:nvSpPr>
          <p:spPr bwMode="auto">
            <a:xfrm>
              <a:off x="1170" y="300"/>
              <a:ext cx="36" cy="149"/>
            </a:xfrm>
            <a:custGeom>
              <a:avLst/>
              <a:gdLst>
                <a:gd name="T0" fmla="*/ 0 w 73"/>
                <a:gd name="T1" fmla="*/ 1 h 297"/>
                <a:gd name="T2" fmla="*/ 0 w 73"/>
                <a:gd name="T3" fmla="*/ 1 h 297"/>
                <a:gd name="T4" fmla="*/ 0 w 73"/>
                <a:gd name="T5" fmla="*/ 1 h 297"/>
                <a:gd name="T6" fmla="*/ 0 w 73"/>
                <a:gd name="T7" fmla="*/ 1 h 297"/>
                <a:gd name="T8" fmla="*/ 0 w 73"/>
                <a:gd name="T9" fmla="*/ 1 h 297"/>
                <a:gd name="T10" fmla="*/ 0 w 73"/>
                <a:gd name="T11" fmla="*/ 1 h 297"/>
                <a:gd name="T12" fmla="*/ 0 w 73"/>
                <a:gd name="T13" fmla="*/ 1 h 297"/>
                <a:gd name="T14" fmla="*/ 0 w 73"/>
                <a:gd name="T15" fmla="*/ 1 h 297"/>
                <a:gd name="T16" fmla="*/ 0 w 73"/>
                <a:gd name="T17" fmla="*/ 1 h 297"/>
                <a:gd name="T18" fmla="*/ 0 w 73"/>
                <a:gd name="T19" fmla="*/ 1 h 297"/>
                <a:gd name="T20" fmla="*/ 0 w 73"/>
                <a:gd name="T21" fmla="*/ 1 h 297"/>
                <a:gd name="T22" fmla="*/ 0 w 73"/>
                <a:gd name="T23" fmla="*/ 1 h 297"/>
                <a:gd name="T24" fmla="*/ 0 w 73"/>
                <a:gd name="T25" fmla="*/ 1 h 297"/>
                <a:gd name="T26" fmla="*/ 0 w 73"/>
                <a:gd name="T27" fmla="*/ 1 h 297"/>
                <a:gd name="T28" fmla="*/ 0 w 73"/>
                <a:gd name="T29" fmla="*/ 0 h 297"/>
                <a:gd name="T30" fmla="*/ 0 w 73"/>
                <a:gd name="T31" fmla="*/ 0 h 297"/>
                <a:gd name="T32" fmla="*/ 0 w 73"/>
                <a:gd name="T33" fmla="*/ 1 h 297"/>
                <a:gd name="T34" fmla="*/ 0 w 73"/>
                <a:gd name="T35" fmla="*/ 1 h 297"/>
                <a:gd name="T36" fmla="*/ 0 w 73"/>
                <a:gd name="T37" fmla="*/ 1 h 297"/>
                <a:gd name="T38" fmla="*/ 0 w 73"/>
                <a:gd name="T39" fmla="*/ 1 h 297"/>
                <a:gd name="T40" fmla="*/ 0 w 73"/>
                <a:gd name="T41" fmla="*/ 1 h 297"/>
                <a:gd name="T42" fmla="*/ 0 w 73"/>
                <a:gd name="T43" fmla="*/ 1 h 297"/>
                <a:gd name="T44" fmla="*/ 0 w 73"/>
                <a:gd name="T45" fmla="*/ 1 h 297"/>
                <a:gd name="T46" fmla="*/ 0 w 73"/>
                <a:gd name="T47" fmla="*/ 1 h 297"/>
                <a:gd name="T48" fmla="*/ 0 w 73"/>
                <a:gd name="T49" fmla="*/ 1 h 297"/>
                <a:gd name="T50" fmla="*/ 0 w 73"/>
                <a:gd name="T51" fmla="*/ 1 h 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297"/>
                <a:gd name="T80" fmla="*/ 73 w 73"/>
                <a:gd name="T81" fmla="*/ 297 h 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297">
                  <a:moveTo>
                    <a:pt x="73" y="297"/>
                  </a:moveTo>
                  <a:lnTo>
                    <a:pt x="50" y="273"/>
                  </a:lnTo>
                  <a:lnTo>
                    <a:pt x="33" y="244"/>
                  </a:lnTo>
                  <a:lnTo>
                    <a:pt x="18" y="212"/>
                  </a:lnTo>
                  <a:lnTo>
                    <a:pt x="8" y="179"/>
                  </a:lnTo>
                  <a:lnTo>
                    <a:pt x="3" y="144"/>
                  </a:lnTo>
                  <a:lnTo>
                    <a:pt x="0" y="113"/>
                  </a:lnTo>
                  <a:lnTo>
                    <a:pt x="3" y="84"/>
                  </a:lnTo>
                  <a:lnTo>
                    <a:pt x="8" y="61"/>
                  </a:lnTo>
                  <a:lnTo>
                    <a:pt x="11" y="50"/>
                  </a:lnTo>
                  <a:lnTo>
                    <a:pt x="11" y="35"/>
                  </a:lnTo>
                  <a:lnTo>
                    <a:pt x="8" y="21"/>
                  </a:lnTo>
                  <a:lnTo>
                    <a:pt x="6" y="10"/>
                  </a:lnTo>
                  <a:lnTo>
                    <a:pt x="7" y="4"/>
                  </a:lnTo>
                  <a:lnTo>
                    <a:pt x="13" y="0"/>
                  </a:lnTo>
                  <a:lnTo>
                    <a:pt x="21" y="0"/>
                  </a:lnTo>
                  <a:lnTo>
                    <a:pt x="30" y="7"/>
                  </a:lnTo>
                  <a:lnTo>
                    <a:pt x="37" y="19"/>
                  </a:lnTo>
                  <a:lnTo>
                    <a:pt x="43" y="29"/>
                  </a:lnTo>
                  <a:lnTo>
                    <a:pt x="47" y="39"/>
                  </a:lnTo>
                  <a:lnTo>
                    <a:pt x="49" y="48"/>
                  </a:lnTo>
                  <a:lnTo>
                    <a:pt x="49" y="55"/>
                  </a:lnTo>
                  <a:lnTo>
                    <a:pt x="47" y="63"/>
                  </a:lnTo>
                  <a:lnTo>
                    <a:pt x="47" y="74"/>
                  </a:lnTo>
                  <a:lnTo>
                    <a:pt x="47" y="84"/>
                  </a:lnTo>
                  <a:lnTo>
                    <a:pt x="73" y="297"/>
                  </a:lnTo>
                  <a:close/>
                </a:path>
              </a:pathLst>
            </a:custGeom>
            <a:solidFill>
              <a:srgbClr val="59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4" name="Freeform 40">
              <a:extLst>
                <a:ext uri="{FF2B5EF4-FFF2-40B4-BE49-F238E27FC236}">
                  <a16:creationId xmlns:a16="http://schemas.microsoft.com/office/drawing/2014/main" id="{888779C5-7AC1-4FAF-9A18-3C3F485247C3}"/>
                </a:ext>
              </a:extLst>
            </p:cNvPr>
            <p:cNvSpPr>
              <a:spLocks noChangeAspect="1"/>
            </p:cNvSpPr>
            <p:nvPr/>
          </p:nvSpPr>
          <p:spPr bwMode="auto">
            <a:xfrm>
              <a:off x="1205" y="447"/>
              <a:ext cx="3" cy="3"/>
            </a:xfrm>
            <a:custGeom>
              <a:avLst/>
              <a:gdLst>
                <a:gd name="T0" fmla="*/ 0 w 7"/>
                <a:gd name="T1" fmla="*/ 0 h 7"/>
                <a:gd name="T2" fmla="*/ 0 w 7"/>
                <a:gd name="T3" fmla="*/ 0 h 7"/>
                <a:gd name="T4" fmla="*/ 0 w 7"/>
                <a:gd name="T5" fmla="*/ 0 h 7"/>
                <a:gd name="T6" fmla="*/ 0 w 7"/>
                <a:gd name="T7" fmla="*/ 0 h 7"/>
                <a:gd name="T8" fmla="*/ 0 w 7"/>
                <a:gd name="T9" fmla="*/ 0 h 7"/>
                <a:gd name="T10" fmla="*/ 0 w 7"/>
                <a:gd name="T11" fmla="*/ 0 h 7"/>
                <a:gd name="T12" fmla="*/ 0 60000 65536"/>
                <a:gd name="T13" fmla="*/ 0 60000 65536"/>
                <a:gd name="T14" fmla="*/ 0 60000 65536"/>
                <a:gd name="T15" fmla="*/ 0 60000 65536"/>
                <a:gd name="T16" fmla="*/ 0 60000 65536"/>
                <a:gd name="T17" fmla="*/ 0 60000 65536"/>
                <a:gd name="T18" fmla="*/ 0 w 7"/>
                <a:gd name="T19" fmla="*/ 0 h 7"/>
                <a:gd name="T20" fmla="*/ 7 w 7"/>
                <a:gd name="T21" fmla="*/ 7 h 7"/>
              </a:gdLst>
              <a:ahLst/>
              <a:cxnLst>
                <a:cxn ang="T12">
                  <a:pos x="T0" y="T1"/>
                </a:cxn>
                <a:cxn ang="T13">
                  <a:pos x="T2" y="T3"/>
                </a:cxn>
                <a:cxn ang="T14">
                  <a:pos x="T4" y="T5"/>
                </a:cxn>
                <a:cxn ang="T15">
                  <a:pos x="T6" y="T7"/>
                </a:cxn>
                <a:cxn ang="T16">
                  <a:pos x="T8" y="T9"/>
                </a:cxn>
                <a:cxn ang="T17">
                  <a:pos x="T10" y="T11"/>
                </a:cxn>
              </a:cxnLst>
              <a:rect l="T18" t="T19" r="T20" b="T21"/>
              <a:pathLst>
                <a:path w="7" h="7">
                  <a:moveTo>
                    <a:pt x="0" y="7"/>
                  </a:moveTo>
                  <a:lnTo>
                    <a:pt x="4" y="7"/>
                  </a:lnTo>
                  <a:lnTo>
                    <a:pt x="6" y="4"/>
                  </a:lnTo>
                  <a:lnTo>
                    <a:pt x="7" y="2"/>
                  </a:lnTo>
                  <a:lnTo>
                    <a:pt x="5"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5" name="Freeform 41">
              <a:extLst>
                <a:ext uri="{FF2B5EF4-FFF2-40B4-BE49-F238E27FC236}">
                  <a16:creationId xmlns:a16="http://schemas.microsoft.com/office/drawing/2014/main" id="{B59FB430-8665-49A3-A5BF-98DC8A0F8CEB}"/>
                </a:ext>
              </a:extLst>
            </p:cNvPr>
            <p:cNvSpPr>
              <a:spLocks noChangeAspect="1"/>
            </p:cNvSpPr>
            <p:nvPr/>
          </p:nvSpPr>
          <p:spPr bwMode="auto">
            <a:xfrm>
              <a:off x="1167" y="330"/>
              <a:ext cx="40" cy="120"/>
            </a:xfrm>
            <a:custGeom>
              <a:avLst/>
              <a:gdLst>
                <a:gd name="T0" fmla="*/ 1 w 79"/>
                <a:gd name="T1" fmla="*/ 0 h 241"/>
                <a:gd name="T2" fmla="*/ 1 w 79"/>
                <a:gd name="T3" fmla="*/ 0 h 241"/>
                <a:gd name="T4" fmla="*/ 1 w 79"/>
                <a:gd name="T5" fmla="*/ 0 h 241"/>
                <a:gd name="T6" fmla="*/ 0 w 79"/>
                <a:gd name="T7" fmla="*/ 0 h 241"/>
                <a:gd name="T8" fmla="*/ 1 w 79"/>
                <a:gd name="T9" fmla="*/ 0 h 241"/>
                <a:gd name="T10" fmla="*/ 1 w 79"/>
                <a:gd name="T11" fmla="*/ 0 h 241"/>
                <a:gd name="T12" fmla="*/ 1 w 79"/>
                <a:gd name="T13" fmla="*/ 0 h 241"/>
                <a:gd name="T14" fmla="*/ 1 w 79"/>
                <a:gd name="T15" fmla="*/ 0 h 241"/>
                <a:gd name="T16" fmla="*/ 1 w 79"/>
                <a:gd name="T17" fmla="*/ 0 h 241"/>
                <a:gd name="T18" fmla="*/ 1 w 79"/>
                <a:gd name="T19" fmla="*/ 0 h 241"/>
                <a:gd name="T20" fmla="*/ 1 w 79"/>
                <a:gd name="T21" fmla="*/ 0 h 241"/>
                <a:gd name="T22" fmla="*/ 1 w 79"/>
                <a:gd name="T23" fmla="*/ 0 h 241"/>
                <a:gd name="T24" fmla="*/ 1 w 79"/>
                <a:gd name="T25" fmla="*/ 0 h 241"/>
                <a:gd name="T26" fmla="*/ 1 w 79"/>
                <a:gd name="T27" fmla="*/ 0 h 241"/>
                <a:gd name="T28" fmla="*/ 1 w 79"/>
                <a:gd name="T29" fmla="*/ 0 h 241"/>
                <a:gd name="T30" fmla="*/ 1 w 79"/>
                <a:gd name="T31" fmla="*/ 0 h 241"/>
                <a:gd name="T32" fmla="*/ 1 w 79"/>
                <a:gd name="T33" fmla="*/ 0 h 241"/>
                <a:gd name="T34" fmla="*/ 1 w 79"/>
                <a:gd name="T35" fmla="*/ 0 h 241"/>
                <a:gd name="T36" fmla="*/ 1 w 79"/>
                <a:gd name="T37" fmla="*/ 0 h 241"/>
                <a:gd name="T38" fmla="*/ 1 w 79"/>
                <a:gd name="T39" fmla="*/ 0 h 241"/>
                <a:gd name="T40" fmla="*/ 1 w 79"/>
                <a:gd name="T41" fmla="*/ 0 h 2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9"/>
                <a:gd name="T64" fmla="*/ 0 h 241"/>
                <a:gd name="T65" fmla="*/ 79 w 79"/>
                <a:gd name="T66" fmla="*/ 241 h 24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9" h="241">
                  <a:moveTo>
                    <a:pt x="9" y="0"/>
                  </a:moveTo>
                  <a:lnTo>
                    <a:pt x="9" y="0"/>
                  </a:lnTo>
                  <a:lnTo>
                    <a:pt x="3" y="24"/>
                  </a:lnTo>
                  <a:lnTo>
                    <a:pt x="0" y="53"/>
                  </a:lnTo>
                  <a:lnTo>
                    <a:pt x="3" y="84"/>
                  </a:lnTo>
                  <a:lnTo>
                    <a:pt x="9" y="119"/>
                  </a:lnTo>
                  <a:lnTo>
                    <a:pt x="18" y="153"/>
                  </a:lnTo>
                  <a:lnTo>
                    <a:pt x="33" y="185"/>
                  </a:lnTo>
                  <a:lnTo>
                    <a:pt x="50" y="215"/>
                  </a:lnTo>
                  <a:lnTo>
                    <a:pt x="74" y="241"/>
                  </a:lnTo>
                  <a:lnTo>
                    <a:pt x="79" y="234"/>
                  </a:lnTo>
                  <a:lnTo>
                    <a:pt x="57" y="211"/>
                  </a:lnTo>
                  <a:lnTo>
                    <a:pt x="40" y="183"/>
                  </a:lnTo>
                  <a:lnTo>
                    <a:pt x="25" y="151"/>
                  </a:lnTo>
                  <a:lnTo>
                    <a:pt x="16" y="119"/>
                  </a:lnTo>
                  <a:lnTo>
                    <a:pt x="10" y="84"/>
                  </a:lnTo>
                  <a:lnTo>
                    <a:pt x="9" y="53"/>
                  </a:lnTo>
                  <a:lnTo>
                    <a:pt x="10" y="24"/>
                  </a:lnTo>
                  <a:lnTo>
                    <a:pt x="16" y="2"/>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6" name="Freeform 42">
              <a:extLst>
                <a:ext uri="{FF2B5EF4-FFF2-40B4-BE49-F238E27FC236}">
                  <a16:creationId xmlns:a16="http://schemas.microsoft.com/office/drawing/2014/main" id="{CC761D95-D322-4B36-8679-E2C22919D874}"/>
                </a:ext>
              </a:extLst>
            </p:cNvPr>
            <p:cNvSpPr>
              <a:spLocks noChangeAspect="1"/>
            </p:cNvSpPr>
            <p:nvPr/>
          </p:nvSpPr>
          <p:spPr bwMode="auto">
            <a:xfrm>
              <a:off x="1171" y="305"/>
              <a:ext cx="6" cy="26"/>
            </a:xfrm>
            <a:custGeom>
              <a:avLst/>
              <a:gdLst>
                <a:gd name="T0" fmla="*/ 0 w 11"/>
                <a:gd name="T1" fmla="*/ 0 h 53"/>
                <a:gd name="T2" fmla="*/ 0 w 11"/>
                <a:gd name="T3" fmla="*/ 0 h 53"/>
                <a:gd name="T4" fmla="*/ 1 w 11"/>
                <a:gd name="T5" fmla="*/ 0 h 53"/>
                <a:gd name="T6" fmla="*/ 1 w 11"/>
                <a:gd name="T7" fmla="*/ 0 h 53"/>
                <a:gd name="T8" fmla="*/ 1 w 11"/>
                <a:gd name="T9" fmla="*/ 0 h 53"/>
                <a:gd name="T10" fmla="*/ 1 w 11"/>
                <a:gd name="T11" fmla="*/ 0 h 53"/>
                <a:gd name="T12" fmla="*/ 1 w 11"/>
                <a:gd name="T13" fmla="*/ 0 h 53"/>
                <a:gd name="T14" fmla="*/ 1 w 11"/>
                <a:gd name="T15" fmla="*/ 0 h 53"/>
                <a:gd name="T16" fmla="*/ 1 w 11"/>
                <a:gd name="T17" fmla="*/ 0 h 53"/>
                <a:gd name="T18" fmla="*/ 1 w 11"/>
                <a:gd name="T19" fmla="*/ 0 h 53"/>
                <a:gd name="T20" fmla="*/ 1 w 11"/>
                <a:gd name="T21" fmla="*/ 0 h 53"/>
                <a:gd name="T22" fmla="*/ 1 w 11"/>
                <a:gd name="T23" fmla="*/ 0 h 53"/>
                <a:gd name="T24" fmla="*/ 0 w 11"/>
                <a:gd name="T25" fmla="*/ 0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
                <a:gd name="T40" fmla="*/ 0 h 53"/>
                <a:gd name="T41" fmla="*/ 11 w 11"/>
                <a:gd name="T42" fmla="*/ 53 h 5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 h="53">
                  <a:moveTo>
                    <a:pt x="0" y="1"/>
                  </a:moveTo>
                  <a:lnTo>
                    <a:pt x="0" y="3"/>
                  </a:lnTo>
                  <a:lnTo>
                    <a:pt x="2" y="12"/>
                  </a:lnTo>
                  <a:lnTo>
                    <a:pt x="4" y="26"/>
                  </a:lnTo>
                  <a:lnTo>
                    <a:pt x="4" y="41"/>
                  </a:lnTo>
                  <a:lnTo>
                    <a:pt x="2" y="51"/>
                  </a:lnTo>
                  <a:lnTo>
                    <a:pt x="9" y="53"/>
                  </a:lnTo>
                  <a:lnTo>
                    <a:pt x="11" y="41"/>
                  </a:lnTo>
                  <a:lnTo>
                    <a:pt x="11" y="26"/>
                  </a:lnTo>
                  <a:lnTo>
                    <a:pt x="9" y="12"/>
                  </a:lnTo>
                  <a:lnTo>
                    <a:pt x="6" y="0"/>
                  </a:lnTo>
                  <a:lnTo>
                    <a:pt x="6" y="1"/>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7" name="Freeform 43">
              <a:extLst>
                <a:ext uri="{FF2B5EF4-FFF2-40B4-BE49-F238E27FC236}">
                  <a16:creationId xmlns:a16="http://schemas.microsoft.com/office/drawing/2014/main" id="{A3297C8D-0014-4B39-9765-0A5B21F87973}"/>
                </a:ext>
              </a:extLst>
            </p:cNvPr>
            <p:cNvSpPr>
              <a:spLocks noChangeAspect="1"/>
            </p:cNvSpPr>
            <p:nvPr/>
          </p:nvSpPr>
          <p:spPr bwMode="auto">
            <a:xfrm>
              <a:off x="1171" y="298"/>
              <a:ext cx="15" cy="7"/>
            </a:xfrm>
            <a:custGeom>
              <a:avLst/>
              <a:gdLst>
                <a:gd name="T0" fmla="*/ 0 w 31"/>
                <a:gd name="T1" fmla="*/ 1 h 13"/>
                <a:gd name="T2" fmla="*/ 0 w 31"/>
                <a:gd name="T3" fmla="*/ 1 h 13"/>
                <a:gd name="T4" fmla="*/ 0 w 31"/>
                <a:gd name="T5" fmla="*/ 0 h 13"/>
                <a:gd name="T6" fmla="*/ 0 w 31"/>
                <a:gd name="T7" fmla="*/ 0 h 13"/>
                <a:gd name="T8" fmla="*/ 0 w 31"/>
                <a:gd name="T9" fmla="*/ 1 h 13"/>
                <a:gd name="T10" fmla="*/ 0 w 31"/>
                <a:gd name="T11" fmla="*/ 1 h 13"/>
                <a:gd name="T12" fmla="*/ 0 w 31"/>
                <a:gd name="T13" fmla="*/ 1 h 13"/>
                <a:gd name="T14" fmla="*/ 0 w 31"/>
                <a:gd name="T15" fmla="*/ 1 h 13"/>
                <a:gd name="T16" fmla="*/ 0 w 31"/>
                <a:gd name="T17" fmla="*/ 1 h 13"/>
                <a:gd name="T18" fmla="*/ 0 w 31"/>
                <a:gd name="T19" fmla="*/ 1 h 13"/>
                <a:gd name="T20" fmla="*/ 0 w 31"/>
                <a:gd name="T21" fmla="*/ 1 h 13"/>
                <a:gd name="T22" fmla="*/ 0 w 31"/>
                <a:gd name="T23" fmla="*/ 1 h 13"/>
                <a:gd name="T24" fmla="*/ 0 w 31"/>
                <a:gd name="T25" fmla="*/ 1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
                <a:gd name="T40" fmla="*/ 0 h 13"/>
                <a:gd name="T41" fmla="*/ 31 w 31"/>
                <a:gd name="T42" fmla="*/ 13 h 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 h="13">
                  <a:moveTo>
                    <a:pt x="31" y="8"/>
                  </a:moveTo>
                  <a:lnTo>
                    <a:pt x="31" y="8"/>
                  </a:lnTo>
                  <a:lnTo>
                    <a:pt x="19" y="0"/>
                  </a:lnTo>
                  <a:lnTo>
                    <a:pt x="10" y="0"/>
                  </a:lnTo>
                  <a:lnTo>
                    <a:pt x="1" y="4"/>
                  </a:lnTo>
                  <a:lnTo>
                    <a:pt x="0" y="13"/>
                  </a:lnTo>
                  <a:lnTo>
                    <a:pt x="6" y="13"/>
                  </a:lnTo>
                  <a:lnTo>
                    <a:pt x="8" y="9"/>
                  </a:lnTo>
                  <a:lnTo>
                    <a:pt x="10" y="7"/>
                  </a:lnTo>
                  <a:lnTo>
                    <a:pt x="17" y="7"/>
                  </a:lnTo>
                  <a:lnTo>
                    <a:pt x="24" y="12"/>
                  </a:lnTo>
                  <a:lnTo>
                    <a:pt x="3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8" name="Freeform 44">
              <a:extLst>
                <a:ext uri="{FF2B5EF4-FFF2-40B4-BE49-F238E27FC236}">
                  <a16:creationId xmlns:a16="http://schemas.microsoft.com/office/drawing/2014/main" id="{3F378A21-0A6D-40D2-9C62-EC58B2908FF0}"/>
                </a:ext>
              </a:extLst>
            </p:cNvPr>
            <p:cNvSpPr>
              <a:spLocks noChangeAspect="1"/>
            </p:cNvSpPr>
            <p:nvPr/>
          </p:nvSpPr>
          <p:spPr bwMode="auto">
            <a:xfrm>
              <a:off x="1183" y="302"/>
              <a:ext cx="13" cy="22"/>
            </a:xfrm>
            <a:custGeom>
              <a:avLst/>
              <a:gdLst>
                <a:gd name="T0" fmla="*/ 1 w 26"/>
                <a:gd name="T1" fmla="*/ 1 h 43"/>
                <a:gd name="T2" fmla="*/ 1 w 26"/>
                <a:gd name="T3" fmla="*/ 1 h 43"/>
                <a:gd name="T4" fmla="*/ 1 w 26"/>
                <a:gd name="T5" fmla="*/ 1 h 43"/>
                <a:gd name="T6" fmla="*/ 1 w 26"/>
                <a:gd name="T7" fmla="*/ 1 h 43"/>
                <a:gd name="T8" fmla="*/ 1 w 26"/>
                <a:gd name="T9" fmla="*/ 1 h 43"/>
                <a:gd name="T10" fmla="*/ 1 w 26"/>
                <a:gd name="T11" fmla="*/ 0 h 43"/>
                <a:gd name="T12" fmla="*/ 0 w 26"/>
                <a:gd name="T13" fmla="*/ 1 h 43"/>
                <a:gd name="T14" fmla="*/ 1 w 26"/>
                <a:gd name="T15" fmla="*/ 1 h 43"/>
                <a:gd name="T16" fmla="*/ 1 w 26"/>
                <a:gd name="T17" fmla="*/ 1 h 43"/>
                <a:gd name="T18" fmla="*/ 1 w 26"/>
                <a:gd name="T19" fmla="*/ 1 h 43"/>
                <a:gd name="T20" fmla="*/ 1 w 26"/>
                <a:gd name="T21" fmla="*/ 1 h 43"/>
                <a:gd name="T22" fmla="*/ 1 w 26"/>
                <a:gd name="T23" fmla="*/ 1 h 43"/>
                <a:gd name="T24" fmla="*/ 1 w 26"/>
                <a:gd name="T25" fmla="*/ 1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43"/>
                <a:gd name="T41" fmla="*/ 26 w 26"/>
                <a:gd name="T42" fmla="*/ 43 h 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43">
                  <a:moveTo>
                    <a:pt x="26" y="43"/>
                  </a:moveTo>
                  <a:lnTo>
                    <a:pt x="26" y="43"/>
                  </a:lnTo>
                  <a:lnTo>
                    <a:pt x="24" y="33"/>
                  </a:lnTo>
                  <a:lnTo>
                    <a:pt x="19" y="23"/>
                  </a:lnTo>
                  <a:lnTo>
                    <a:pt x="14" y="11"/>
                  </a:lnTo>
                  <a:lnTo>
                    <a:pt x="7" y="0"/>
                  </a:lnTo>
                  <a:lnTo>
                    <a:pt x="0" y="4"/>
                  </a:lnTo>
                  <a:lnTo>
                    <a:pt x="7" y="16"/>
                  </a:lnTo>
                  <a:lnTo>
                    <a:pt x="12" y="25"/>
                  </a:lnTo>
                  <a:lnTo>
                    <a:pt x="17" y="35"/>
                  </a:lnTo>
                  <a:lnTo>
                    <a:pt x="17" y="43"/>
                  </a:lnTo>
                  <a:lnTo>
                    <a:pt x="2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9" name="Freeform 45">
              <a:extLst>
                <a:ext uri="{FF2B5EF4-FFF2-40B4-BE49-F238E27FC236}">
                  <a16:creationId xmlns:a16="http://schemas.microsoft.com/office/drawing/2014/main" id="{F1629030-8F70-4DD7-B24B-82347C076ED5}"/>
                </a:ext>
              </a:extLst>
            </p:cNvPr>
            <p:cNvSpPr>
              <a:spLocks noChangeAspect="1"/>
            </p:cNvSpPr>
            <p:nvPr/>
          </p:nvSpPr>
          <p:spPr bwMode="auto">
            <a:xfrm>
              <a:off x="1191" y="324"/>
              <a:ext cx="5" cy="18"/>
            </a:xfrm>
            <a:custGeom>
              <a:avLst/>
              <a:gdLst>
                <a:gd name="T0" fmla="*/ 1 w 10"/>
                <a:gd name="T1" fmla="*/ 1 h 36"/>
                <a:gd name="T2" fmla="*/ 1 w 10"/>
                <a:gd name="T3" fmla="*/ 1 h 36"/>
                <a:gd name="T4" fmla="*/ 1 w 10"/>
                <a:gd name="T5" fmla="*/ 1 h 36"/>
                <a:gd name="T6" fmla="*/ 1 w 10"/>
                <a:gd name="T7" fmla="*/ 1 h 36"/>
                <a:gd name="T8" fmla="*/ 1 w 10"/>
                <a:gd name="T9" fmla="*/ 0 h 36"/>
                <a:gd name="T10" fmla="*/ 1 w 10"/>
                <a:gd name="T11" fmla="*/ 0 h 36"/>
                <a:gd name="T12" fmla="*/ 1 w 10"/>
                <a:gd name="T13" fmla="*/ 1 h 36"/>
                <a:gd name="T14" fmla="*/ 1 w 10"/>
                <a:gd name="T15" fmla="*/ 1 h 36"/>
                <a:gd name="T16" fmla="*/ 0 w 10"/>
                <a:gd name="T17" fmla="*/ 1 h 36"/>
                <a:gd name="T18" fmla="*/ 1 w 10"/>
                <a:gd name="T19" fmla="*/ 1 h 36"/>
                <a:gd name="T20" fmla="*/ 1 w 10"/>
                <a:gd name="T21" fmla="*/ 1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36"/>
                <a:gd name="T35" fmla="*/ 10 w 10"/>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36">
                  <a:moveTo>
                    <a:pt x="8" y="36"/>
                  </a:moveTo>
                  <a:lnTo>
                    <a:pt x="9" y="26"/>
                  </a:lnTo>
                  <a:lnTo>
                    <a:pt x="8" y="15"/>
                  </a:lnTo>
                  <a:lnTo>
                    <a:pt x="9" y="7"/>
                  </a:lnTo>
                  <a:lnTo>
                    <a:pt x="10" y="0"/>
                  </a:lnTo>
                  <a:lnTo>
                    <a:pt x="1" y="0"/>
                  </a:lnTo>
                  <a:lnTo>
                    <a:pt x="2" y="7"/>
                  </a:lnTo>
                  <a:lnTo>
                    <a:pt x="1" y="15"/>
                  </a:lnTo>
                  <a:lnTo>
                    <a:pt x="0" y="26"/>
                  </a:lnTo>
                  <a:lnTo>
                    <a:pt x="1" y="36"/>
                  </a:lnTo>
                  <a:lnTo>
                    <a:pt x="8"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0" name="Freeform 46">
              <a:extLst>
                <a:ext uri="{FF2B5EF4-FFF2-40B4-BE49-F238E27FC236}">
                  <a16:creationId xmlns:a16="http://schemas.microsoft.com/office/drawing/2014/main" id="{1BA3AB99-B716-40F5-855C-88491D773B36}"/>
                </a:ext>
              </a:extLst>
            </p:cNvPr>
            <p:cNvSpPr>
              <a:spLocks noChangeAspect="1"/>
            </p:cNvSpPr>
            <p:nvPr/>
          </p:nvSpPr>
          <p:spPr bwMode="auto">
            <a:xfrm>
              <a:off x="1192" y="342"/>
              <a:ext cx="3" cy="2"/>
            </a:xfrm>
            <a:custGeom>
              <a:avLst/>
              <a:gdLst>
                <a:gd name="T0" fmla="*/ 0 w 7"/>
                <a:gd name="T1" fmla="*/ 0 h 4"/>
                <a:gd name="T2" fmla="*/ 0 w 7"/>
                <a:gd name="T3" fmla="*/ 1 h 4"/>
                <a:gd name="T4" fmla="*/ 0 w 7"/>
                <a:gd name="T5" fmla="*/ 1 h 4"/>
                <a:gd name="T6" fmla="*/ 0 w 7"/>
                <a:gd name="T7" fmla="*/ 1 h 4"/>
                <a:gd name="T8" fmla="*/ 0 w 7"/>
                <a:gd name="T9" fmla="*/ 0 h 4"/>
                <a:gd name="T10" fmla="*/ 0 w 7"/>
                <a:gd name="T11" fmla="*/ 0 h 4"/>
                <a:gd name="T12" fmla="*/ 0 60000 65536"/>
                <a:gd name="T13" fmla="*/ 0 60000 65536"/>
                <a:gd name="T14" fmla="*/ 0 60000 65536"/>
                <a:gd name="T15" fmla="*/ 0 60000 65536"/>
                <a:gd name="T16" fmla="*/ 0 60000 65536"/>
                <a:gd name="T17" fmla="*/ 0 60000 65536"/>
                <a:gd name="T18" fmla="*/ 0 w 7"/>
                <a:gd name="T19" fmla="*/ 0 h 4"/>
                <a:gd name="T20" fmla="*/ 7 w 7"/>
                <a:gd name="T21" fmla="*/ 4 h 4"/>
              </a:gdLst>
              <a:ahLst/>
              <a:cxnLst>
                <a:cxn ang="T12">
                  <a:pos x="T0" y="T1"/>
                </a:cxn>
                <a:cxn ang="T13">
                  <a:pos x="T2" y="T3"/>
                </a:cxn>
                <a:cxn ang="T14">
                  <a:pos x="T4" y="T5"/>
                </a:cxn>
                <a:cxn ang="T15">
                  <a:pos x="T6" y="T7"/>
                </a:cxn>
                <a:cxn ang="T16">
                  <a:pos x="T8" y="T9"/>
                </a:cxn>
                <a:cxn ang="T17">
                  <a:pos x="T10" y="T11"/>
                </a:cxn>
              </a:cxnLst>
              <a:rect l="T18" t="T19" r="T20" b="T21"/>
              <a:pathLst>
                <a:path w="7" h="4">
                  <a:moveTo>
                    <a:pt x="0" y="0"/>
                  </a:moveTo>
                  <a:lnTo>
                    <a:pt x="1" y="2"/>
                  </a:lnTo>
                  <a:lnTo>
                    <a:pt x="3" y="4"/>
                  </a:lnTo>
                  <a:lnTo>
                    <a:pt x="6" y="2"/>
                  </a:lnTo>
                  <a:lnTo>
                    <a:pt x="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1" name="Freeform 47">
              <a:extLst>
                <a:ext uri="{FF2B5EF4-FFF2-40B4-BE49-F238E27FC236}">
                  <a16:creationId xmlns:a16="http://schemas.microsoft.com/office/drawing/2014/main" id="{95104A17-FAEA-40CC-82DA-AD576E28A7BE}"/>
                </a:ext>
              </a:extLst>
            </p:cNvPr>
            <p:cNvSpPr>
              <a:spLocks noChangeAspect="1"/>
            </p:cNvSpPr>
            <p:nvPr/>
          </p:nvSpPr>
          <p:spPr bwMode="auto">
            <a:xfrm>
              <a:off x="514" y="349"/>
              <a:ext cx="817" cy="605"/>
            </a:xfrm>
            <a:custGeom>
              <a:avLst/>
              <a:gdLst>
                <a:gd name="T0" fmla="*/ 1 w 1634"/>
                <a:gd name="T1" fmla="*/ 1 h 1210"/>
                <a:gd name="T2" fmla="*/ 1 w 1634"/>
                <a:gd name="T3" fmla="*/ 1 h 1210"/>
                <a:gd name="T4" fmla="*/ 1 w 1634"/>
                <a:gd name="T5" fmla="*/ 1 h 1210"/>
                <a:gd name="T6" fmla="*/ 1 w 1634"/>
                <a:gd name="T7" fmla="*/ 1 h 1210"/>
                <a:gd name="T8" fmla="*/ 1 w 1634"/>
                <a:gd name="T9" fmla="*/ 1 h 1210"/>
                <a:gd name="T10" fmla="*/ 1 w 1634"/>
                <a:gd name="T11" fmla="*/ 1 h 1210"/>
                <a:gd name="T12" fmla="*/ 1 w 1634"/>
                <a:gd name="T13" fmla="*/ 1 h 1210"/>
                <a:gd name="T14" fmla="*/ 1 w 1634"/>
                <a:gd name="T15" fmla="*/ 1 h 1210"/>
                <a:gd name="T16" fmla="*/ 1 w 1634"/>
                <a:gd name="T17" fmla="*/ 1 h 1210"/>
                <a:gd name="T18" fmla="*/ 1 w 1634"/>
                <a:gd name="T19" fmla="*/ 1 h 1210"/>
                <a:gd name="T20" fmla="*/ 1 w 1634"/>
                <a:gd name="T21" fmla="*/ 1 h 1210"/>
                <a:gd name="T22" fmla="*/ 1 w 1634"/>
                <a:gd name="T23" fmla="*/ 1 h 1210"/>
                <a:gd name="T24" fmla="*/ 1 w 1634"/>
                <a:gd name="T25" fmla="*/ 1 h 1210"/>
                <a:gd name="T26" fmla="*/ 1 w 1634"/>
                <a:gd name="T27" fmla="*/ 1 h 1210"/>
                <a:gd name="T28" fmla="*/ 1 w 1634"/>
                <a:gd name="T29" fmla="*/ 1 h 1210"/>
                <a:gd name="T30" fmla="*/ 1 w 1634"/>
                <a:gd name="T31" fmla="*/ 1 h 1210"/>
                <a:gd name="T32" fmla="*/ 1 w 1634"/>
                <a:gd name="T33" fmla="*/ 1 h 1210"/>
                <a:gd name="T34" fmla="*/ 1 w 1634"/>
                <a:gd name="T35" fmla="*/ 1 h 1210"/>
                <a:gd name="T36" fmla="*/ 1 w 1634"/>
                <a:gd name="T37" fmla="*/ 1 h 1210"/>
                <a:gd name="T38" fmla="*/ 1 w 1634"/>
                <a:gd name="T39" fmla="*/ 1 h 1210"/>
                <a:gd name="T40" fmla="*/ 1 w 1634"/>
                <a:gd name="T41" fmla="*/ 1 h 1210"/>
                <a:gd name="T42" fmla="*/ 1 w 1634"/>
                <a:gd name="T43" fmla="*/ 1 h 1210"/>
                <a:gd name="T44" fmla="*/ 1 w 1634"/>
                <a:gd name="T45" fmla="*/ 1 h 1210"/>
                <a:gd name="T46" fmla="*/ 1 w 1634"/>
                <a:gd name="T47" fmla="*/ 1 h 1210"/>
                <a:gd name="T48" fmla="*/ 1 w 1634"/>
                <a:gd name="T49" fmla="*/ 1 h 1210"/>
                <a:gd name="T50" fmla="*/ 1 w 1634"/>
                <a:gd name="T51" fmla="*/ 1 h 1210"/>
                <a:gd name="T52" fmla="*/ 1 w 1634"/>
                <a:gd name="T53" fmla="*/ 1 h 1210"/>
                <a:gd name="T54" fmla="*/ 1 w 1634"/>
                <a:gd name="T55" fmla="*/ 1 h 1210"/>
                <a:gd name="T56" fmla="*/ 1 w 1634"/>
                <a:gd name="T57" fmla="*/ 1 h 1210"/>
                <a:gd name="T58" fmla="*/ 1 w 1634"/>
                <a:gd name="T59" fmla="*/ 1 h 1210"/>
                <a:gd name="T60" fmla="*/ 1 w 1634"/>
                <a:gd name="T61" fmla="*/ 1 h 1210"/>
                <a:gd name="T62" fmla="*/ 1 w 1634"/>
                <a:gd name="T63" fmla="*/ 1 h 1210"/>
                <a:gd name="T64" fmla="*/ 1 w 1634"/>
                <a:gd name="T65" fmla="*/ 1 h 1210"/>
                <a:gd name="T66" fmla="*/ 1 w 1634"/>
                <a:gd name="T67" fmla="*/ 1 h 1210"/>
                <a:gd name="T68" fmla="*/ 1 w 1634"/>
                <a:gd name="T69" fmla="*/ 1 h 1210"/>
                <a:gd name="T70" fmla="*/ 1 w 1634"/>
                <a:gd name="T71" fmla="*/ 1 h 1210"/>
                <a:gd name="T72" fmla="*/ 1 w 1634"/>
                <a:gd name="T73" fmla="*/ 1 h 1210"/>
                <a:gd name="T74" fmla="*/ 1 w 1634"/>
                <a:gd name="T75" fmla="*/ 1 h 1210"/>
                <a:gd name="T76" fmla="*/ 1 w 1634"/>
                <a:gd name="T77" fmla="*/ 1 h 1210"/>
                <a:gd name="T78" fmla="*/ 1 w 1634"/>
                <a:gd name="T79" fmla="*/ 1 h 1210"/>
                <a:gd name="T80" fmla="*/ 1 w 1634"/>
                <a:gd name="T81" fmla="*/ 1 h 1210"/>
                <a:gd name="T82" fmla="*/ 1 w 1634"/>
                <a:gd name="T83" fmla="*/ 1 h 1210"/>
                <a:gd name="T84" fmla="*/ 1 w 1634"/>
                <a:gd name="T85" fmla="*/ 1 h 1210"/>
                <a:gd name="T86" fmla="*/ 1 w 1634"/>
                <a:gd name="T87" fmla="*/ 1 h 1210"/>
                <a:gd name="T88" fmla="*/ 1 w 1634"/>
                <a:gd name="T89" fmla="*/ 1 h 1210"/>
                <a:gd name="T90" fmla="*/ 0 w 1634"/>
                <a:gd name="T91" fmla="*/ 1 h 1210"/>
                <a:gd name="T92" fmla="*/ 1 w 1634"/>
                <a:gd name="T93" fmla="*/ 1 h 1210"/>
                <a:gd name="T94" fmla="*/ 1 w 1634"/>
                <a:gd name="T95" fmla="*/ 1 h 1210"/>
                <a:gd name="T96" fmla="*/ 1 w 1634"/>
                <a:gd name="T97" fmla="*/ 1 h 1210"/>
                <a:gd name="T98" fmla="*/ 1 w 1634"/>
                <a:gd name="T99" fmla="*/ 1 h 1210"/>
                <a:gd name="T100" fmla="*/ 1 w 1634"/>
                <a:gd name="T101" fmla="*/ 1 h 1210"/>
                <a:gd name="T102" fmla="*/ 1 w 1634"/>
                <a:gd name="T103" fmla="*/ 1 h 1210"/>
                <a:gd name="T104" fmla="*/ 1 w 1634"/>
                <a:gd name="T105" fmla="*/ 1 h 1210"/>
                <a:gd name="T106" fmla="*/ 1 w 1634"/>
                <a:gd name="T107" fmla="*/ 1 h 1210"/>
                <a:gd name="T108" fmla="*/ 1 w 1634"/>
                <a:gd name="T109" fmla="*/ 0 h 1210"/>
                <a:gd name="T110" fmla="*/ 1 w 1634"/>
                <a:gd name="T111" fmla="*/ 1 h 1210"/>
                <a:gd name="T112" fmla="*/ 1 w 1634"/>
                <a:gd name="T113" fmla="*/ 1 h 1210"/>
                <a:gd name="T114" fmla="*/ 1 w 1634"/>
                <a:gd name="T115" fmla="*/ 1 h 1210"/>
                <a:gd name="T116" fmla="*/ 1 w 1634"/>
                <a:gd name="T117" fmla="*/ 1 h 1210"/>
                <a:gd name="T118" fmla="*/ 1 w 1634"/>
                <a:gd name="T119" fmla="*/ 1 h 12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34"/>
                <a:gd name="T181" fmla="*/ 0 h 1210"/>
                <a:gd name="T182" fmla="*/ 1634 w 1634"/>
                <a:gd name="T183" fmla="*/ 1210 h 12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34" h="1210">
                  <a:moveTo>
                    <a:pt x="572" y="195"/>
                  </a:moveTo>
                  <a:lnTo>
                    <a:pt x="568" y="200"/>
                  </a:lnTo>
                  <a:lnTo>
                    <a:pt x="563" y="206"/>
                  </a:lnTo>
                  <a:lnTo>
                    <a:pt x="557" y="213"/>
                  </a:lnTo>
                  <a:lnTo>
                    <a:pt x="551" y="219"/>
                  </a:lnTo>
                  <a:lnTo>
                    <a:pt x="546" y="226"/>
                  </a:lnTo>
                  <a:lnTo>
                    <a:pt x="541" y="233"/>
                  </a:lnTo>
                  <a:lnTo>
                    <a:pt x="538" y="240"/>
                  </a:lnTo>
                  <a:lnTo>
                    <a:pt x="535" y="245"/>
                  </a:lnTo>
                  <a:lnTo>
                    <a:pt x="530" y="250"/>
                  </a:lnTo>
                  <a:lnTo>
                    <a:pt x="525" y="255"/>
                  </a:lnTo>
                  <a:lnTo>
                    <a:pt x="520" y="258"/>
                  </a:lnTo>
                  <a:lnTo>
                    <a:pt x="516" y="263"/>
                  </a:lnTo>
                  <a:lnTo>
                    <a:pt x="511" y="266"/>
                  </a:lnTo>
                  <a:lnTo>
                    <a:pt x="507" y="268"/>
                  </a:lnTo>
                  <a:lnTo>
                    <a:pt x="502" y="272"/>
                  </a:lnTo>
                  <a:lnTo>
                    <a:pt x="499" y="273"/>
                  </a:lnTo>
                  <a:lnTo>
                    <a:pt x="489" y="275"/>
                  </a:lnTo>
                  <a:lnTo>
                    <a:pt x="479" y="280"/>
                  </a:lnTo>
                  <a:lnTo>
                    <a:pt x="471" y="286"/>
                  </a:lnTo>
                  <a:lnTo>
                    <a:pt x="467" y="291"/>
                  </a:lnTo>
                  <a:lnTo>
                    <a:pt x="467" y="298"/>
                  </a:lnTo>
                  <a:lnTo>
                    <a:pt x="469" y="305"/>
                  </a:lnTo>
                  <a:lnTo>
                    <a:pt x="467" y="312"/>
                  </a:lnTo>
                  <a:lnTo>
                    <a:pt x="466" y="316"/>
                  </a:lnTo>
                  <a:lnTo>
                    <a:pt x="462" y="320"/>
                  </a:lnTo>
                  <a:lnTo>
                    <a:pt x="455" y="328"/>
                  </a:lnTo>
                  <a:lnTo>
                    <a:pt x="448" y="335"/>
                  </a:lnTo>
                  <a:lnTo>
                    <a:pt x="440" y="339"/>
                  </a:lnTo>
                  <a:lnTo>
                    <a:pt x="439" y="344"/>
                  </a:lnTo>
                  <a:lnTo>
                    <a:pt x="435" y="351"/>
                  </a:lnTo>
                  <a:lnTo>
                    <a:pt x="432" y="358"/>
                  </a:lnTo>
                  <a:lnTo>
                    <a:pt x="426" y="363"/>
                  </a:lnTo>
                  <a:lnTo>
                    <a:pt x="434" y="377"/>
                  </a:lnTo>
                  <a:lnTo>
                    <a:pt x="448" y="389"/>
                  </a:lnTo>
                  <a:lnTo>
                    <a:pt x="465" y="402"/>
                  </a:lnTo>
                  <a:lnTo>
                    <a:pt x="486" y="413"/>
                  </a:lnTo>
                  <a:lnTo>
                    <a:pt x="509" y="425"/>
                  </a:lnTo>
                  <a:lnTo>
                    <a:pt x="531" y="436"/>
                  </a:lnTo>
                  <a:lnTo>
                    <a:pt x="554" y="447"/>
                  </a:lnTo>
                  <a:lnTo>
                    <a:pt x="573" y="456"/>
                  </a:lnTo>
                  <a:lnTo>
                    <a:pt x="584" y="462"/>
                  </a:lnTo>
                  <a:lnTo>
                    <a:pt x="595" y="470"/>
                  </a:lnTo>
                  <a:lnTo>
                    <a:pt x="609" y="480"/>
                  </a:lnTo>
                  <a:lnTo>
                    <a:pt x="623" y="492"/>
                  </a:lnTo>
                  <a:lnTo>
                    <a:pt x="639" y="506"/>
                  </a:lnTo>
                  <a:lnTo>
                    <a:pt x="655" y="521"/>
                  </a:lnTo>
                  <a:lnTo>
                    <a:pt x="672" y="536"/>
                  </a:lnTo>
                  <a:lnTo>
                    <a:pt x="688" y="550"/>
                  </a:lnTo>
                  <a:lnTo>
                    <a:pt x="706" y="565"/>
                  </a:lnTo>
                  <a:lnTo>
                    <a:pt x="722" y="580"/>
                  </a:lnTo>
                  <a:lnTo>
                    <a:pt x="738" y="594"/>
                  </a:lnTo>
                  <a:lnTo>
                    <a:pt x="754" y="607"/>
                  </a:lnTo>
                  <a:lnTo>
                    <a:pt x="768" y="618"/>
                  </a:lnTo>
                  <a:lnTo>
                    <a:pt x="781" y="628"/>
                  </a:lnTo>
                  <a:lnTo>
                    <a:pt x="792" y="635"/>
                  </a:lnTo>
                  <a:lnTo>
                    <a:pt x="802" y="639"/>
                  </a:lnTo>
                  <a:lnTo>
                    <a:pt x="820" y="646"/>
                  </a:lnTo>
                  <a:lnTo>
                    <a:pt x="836" y="655"/>
                  </a:lnTo>
                  <a:lnTo>
                    <a:pt x="850" y="666"/>
                  </a:lnTo>
                  <a:lnTo>
                    <a:pt x="862" y="676"/>
                  </a:lnTo>
                  <a:lnTo>
                    <a:pt x="873" y="688"/>
                  </a:lnTo>
                  <a:lnTo>
                    <a:pt x="882" y="699"/>
                  </a:lnTo>
                  <a:lnTo>
                    <a:pt x="888" y="708"/>
                  </a:lnTo>
                  <a:lnTo>
                    <a:pt x="891" y="716"/>
                  </a:lnTo>
                  <a:lnTo>
                    <a:pt x="896" y="726"/>
                  </a:lnTo>
                  <a:lnTo>
                    <a:pt x="904" y="737"/>
                  </a:lnTo>
                  <a:lnTo>
                    <a:pt x="914" y="750"/>
                  </a:lnTo>
                  <a:lnTo>
                    <a:pt x="928" y="764"/>
                  </a:lnTo>
                  <a:lnTo>
                    <a:pt x="942" y="779"/>
                  </a:lnTo>
                  <a:lnTo>
                    <a:pt x="958" y="794"/>
                  </a:lnTo>
                  <a:lnTo>
                    <a:pt x="973" y="806"/>
                  </a:lnTo>
                  <a:lnTo>
                    <a:pt x="988" y="818"/>
                  </a:lnTo>
                  <a:lnTo>
                    <a:pt x="992" y="817"/>
                  </a:lnTo>
                  <a:lnTo>
                    <a:pt x="997" y="814"/>
                  </a:lnTo>
                  <a:lnTo>
                    <a:pt x="1003" y="813"/>
                  </a:lnTo>
                  <a:lnTo>
                    <a:pt x="1010" y="812"/>
                  </a:lnTo>
                  <a:lnTo>
                    <a:pt x="1017" y="811"/>
                  </a:lnTo>
                  <a:lnTo>
                    <a:pt x="1025" y="810"/>
                  </a:lnTo>
                  <a:lnTo>
                    <a:pt x="1032" y="808"/>
                  </a:lnTo>
                  <a:lnTo>
                    <a:pt x="1040" y="807"/>
                  </a:lnTo>
                  <a:lnTo>
                    <a:pt x="1047" y="806"/>
                  </a:lnTo>
                  <a:lnTo>
                    <a:pt x="1055" y="806"/>
                  </a:lnTo>
                  <a:lnTo>
                    <a:pt x="1062" y="805"/>
                  </a:lnTo>
                  <a:lnTo>
                    <a:pt x="1068" y="805"/>
                  </a:lnTo>
                  <a:lnTo>
                    <a:pt x="1075" y="804"/>
                  </a:lnTo>
                  <a:lnTo>
                    <a:pt x="1081" y="804"/>
                  </a:lnTo>
                  <a:lnTo>
                    <a:pt x="1087" y="804"/>
                  </a:lnTo>
                  <a:lnTo>
                    <a:pt x="1091" y="804"/>
                  </a:lnTo>
                  <a:lnTo>
                    <a:pt x="1098" y="802"/>
                  </a:lnTo>
                  <a:lnTo>
                    <a:pt x="1105" y="797"/>
                  </a:lnTo>
                  <a:lnTo>
                    <a:pt x="1112" y="791"/>
                  </a:lnTo>
                  <a:lnTo>
                    <a:pt x="1121" y="787"/>
                  </a:lnTo>
                  <a:lnTo>
                    <a:pt x="1125" y="787"/>
                  </a:lnTo>
                  <a:lnTo>
                    <a:pt x="1135" y="787"/>
                  </a:lnTo>
                  <a:lnTo>
                    <a:pt x="1149" y="787"/>
                  </a:lnTo>
                  <a:lnTo>
                    <a:pt x="1166" y="787"/>
                  </a:lnTo>
                  <a:lnTo>
                    <a:pt x="1185" y="788"/>
                  </a:lnTo>
                  <a:lnTo>
                    <a:pt x="1203" y="789"/>
                  </a:lnTo>
                  <a:lnTo>
                    <a:pt x="1219" y="790"/>
                  </a:lnTo>
                  <a:lnTo>
                    <a:pt x="1232" y="792"/>
                  </a:lnTo>
                  <a:lnTo>
                    <a:pt x="1235" y="784"/>
                  </a:lnTo>
                  <a:lnTo>
                    <a:pt x="1241" y="777"/>
                  </a:lnTo>
                  <a:lnTo>
                    <a:pt x="1249" y="772"/>
                  </a:lnTo>
                  <a:lnTo>
                    <a:pt x="1258" y="767"/>
                  </a:lnTo>
                  <a:lnTo>
                    <a:pt x="1268" y="765"/>
                  </a:lnTo>
                  <a:lnTo>
                    <a:pt x="1278" y="762"/>
                  </a:lnTo>
                  <a:lnTo>
                    <a:pt x="1287" y="762"/>
                  </a:lnTo>
                  <a:lnTo>
                    <a:pt x="1295" y="765"/>
                  </a:lnTo>
                  <a:lnTo>
                    <a:pt x="1303" y="766"/>
                  </a:lnTo>
                  <a:lnTo>
                    <a:pt x="1305" y="758"/>
                  </a:lnTo>
                  <a:lnTo>
                    <a:pt x="1301" y="749"/>
                  </a:lnTo>
                  <a:lnTo>
                    <a:pt x="1298" y="742"/>
                  </a:lnTo>
                  <a:lnTo>
                    <a:pt x="1296" y="737"/>
                  </a:lnTo>
                  <a:lnTo>
                    <a:pt x="1298" y="731"/>
                  </a:lnTo>
                  <a:lnTo>
                    <a:pt x="1299" y="724"/>
                  </a:lnTo>
                  <a:lnTo>
                    <a:pt x="1302" y="717"/>
                  </a:lnTo>
                  <a:lnTo>
                    <a:pt x="1315" y="724"/>
                  </a:lnTo>
                  <a:lnTo>
                    <a:pt x="1319" y="714"/>
                  </a:lnTo>
                  <a:lnTo>
                    <a:pt x="1318" y="693"/>
                  </a:lnTo>
                  <a:lnTo>
                    <a:pt x="1314" y="671"/>
                  </a:lnTo>
                  <a:lnTo>
                    <a:pt x="1313" y="662"/>
                  </a:lnTo>
                  <a:lnTo>
                    <a:pt x="1314" y="653"/>
                  </a:lnTo>
                  <a:lnTo>
                    <a:pt x="1316" y="645"/>
                  </a:lnTo>
                  <a:lnTo>
                    <a:pt x="1321" y="638"/>
                  </a:lnTo>
                  <a:lnTo>
                    <a:pt x="1325" y="632"/>
                  </a:lnTo>
                  <a:lnTo>
                    <a:pt x="1331" y="627"/>
                  </a:lnTo>
                  <a:lnTo>
                    <a:pt x="1337" y="622"/>
                  </a:lnTo>
                  <a:lnTo>
                    <a:pt x="1343" y="616"/>
                  </a:lnTo>
                  <a:lnTo>
                    <a:pt x="1338" y="608"/>
                  </a:lnTo>
                  <a:lnTo>
                    <a:pt x="1333" y="600"/>
                  </a:lnTo>
                  <a:lnTo>
                    <a:pt x="1329" y="592"/>
                  </a:lnTo>
                  <a:lnTo>
                    <a:pt x="1325" y="583"/>
                  </a:lnTo>
                  <a:lnTo>
                    <a:pt x="1321" y="572"/>
                  </a:lnTo>
                  <a:lnTo>
                    <a:pt x="1316" y="562"/>
                  </a:lnTo>
                  <a:lnTo>
                    <a:pt x="1311" y="550"/>
                  </a:lnTo>
                  <a:lnTo>
                    <a:pt x="1307" y="539"/>
                  </a:lnTo>
                  <a:lnTo>
                    <a:pt x="1305" y="529"/>
                  </a:lnTo>
                  <a:lnTo>
                    <a:pt x="1307" y="519"/>
                  </a:lnTo>
                  <a:lnTo>
                    <a:pt x="1311" y="510"/>
                  </a:lnTo>
                  <a:lnTo>
                    <a:pt x="1319" y="502"/>
                  </a:lnTo>
                  <a:lnTo>
                    <a:pt x="1330" y="495"/>
                  </a:lnTo>
                  <a:lnTo>
                    <a:pt x="1340" y="488"/>
                  </a:lnTo>
                  <a:lnTo>
                    <a:pt x="1353" y="481"/>
                  </a:lnTo>
                  <a:lnTo>
                    <a:pt x="1364" y="476"/>
                  </a:lnTo>
                  <a:lnTo>
                    <a:pt x="1371" y="472"/>
                  </a:lnTo>
                  <a:lnTo>
                    <a:pt x="1378" y="470"/>
                  </a:lnTo>
                  <a:lnTo>
                    <a:pt x="1384" y="468"/>
                  </a:lnTo>
                  <a:lnTo>
                    <a:pt x="1390" y="465"/>
                  </a:lnTo>
                  <a:lnTo>
                    <a:pt x="1394" y="463"/>
                  </a:lnTo>
                  <a:lnTo>
                    <a:pt x="1398" y="461"/>
                  </a:lnTo>
                  <a:lnTo>
                    <a:pt x="1401" y="458"/>
                  </a:lnTo>
                  <a:lnTo>
                    <a:pt x="1404" y="456"/>
                  </a:lnTo>
                  <a:lnTo>
                    <a:pt x="1405" y="438"/>
                  </a:lnTo>
                  <a:lnTo>
                    <a:pt x="1404" y="415"/>
                  </a:lnTo>
                  <a:lnTo>
                    <a:pt x="1401" y="393"/>
                  </a:lnTo>
                  <a:lnTo>
                    <a:pt x="1400" y="375"/>
                  </a:lnTo>
                  <a:lnTo>
                    <a:pt x="1405" y="378"/>
                  </a:lnTo>
                  <a:lnTo>
                    <a:pt x="1409" y="380"/>
                  </a:lnTo>
                  <a:lnTo>
                    <a:pt x="1414" y="381"/>
                  </a:lnTo>
                  <a:lnTo>
                    <a:pt x="1418" y="380"/>
                  </a:lnTo>
                  <a:lnTo>
                    <a:pt x="1423" y="380"/>
                  </a:lnTo>
                  <a:lnTo>
                    <a:pt x="1427" y="379"/>
                  </a:lnTo>
                  <a:lnTo>
                    <a:pt x="1431" y="377"/>
                  </a:lnTo>
                  <a:lnTo>
                    <a:pt x="1436" y="375"/>
                  </a:lnTo>
                  <a:lnTo>
                    <a:pt x="1440" y="374"/>
                  </a:lnTo>
                  <a:lnTo>
                    <a:pt x="1445" y="373"/>
                  </a:lnTo>
                  <a:lnTo>
                    <a:pt x="1450" y="372"/>
                  </a:lnTo>
                  <a:lnTo>
                    <a:pt x="1454" y="371"/>
                  </a:lnTo>
                  <a:lnTo>
                    <a:pt x="1459" y="371"/>
                  </a:lnTo>
                  <a:lnTo>
                    <a:pt x="1465" y="371"/>
                  </a:lnTo>
                  <a:lnTo>
                    <a:pt x="1470" y="372"/>
                  </a:lnTo>
                  <a:lnTo>
                    <a:pt x="1476" y="373"/>
                  </a:lnTo>
                  <a:lnTo>
                    <a:pt x="1473" y="380"/>
                  </a:lnTo>
                  <a:lnTo>
                    <a:pt x="1476" y="383"/>
                  </a:lnTo>
                  <a:lnTo>
                    <a:pt x="1484" y="383"/>
                  </a:lnTo>
                  <a:lnTo>
                    <a:pt x="1497" y="380"/>
                  </a:lnTo>
                  <a:lnTo>
                    <a:pt x="1509" y="375"/>
                  </a:lnTo>
                  <a:lnTo>
                    <a:pt x="1523" y="370"/>
                  </a:lnTo>
                  <a:lnTo>
                    <a:pt x="1537" y="365"/>
                  </a:lnTo>
                  <a:lnTo>
                    <a:pt x="1547" y="360"/>
                  </a:lnTo>
                  <a:lnTo>
                    <a:pt x="1559" y="381"/>
                  </a:lnTo>
                  <a:lnTo>
                    <a:pt x="1565" y="402"/>
                  </a:lnTo>
                  <a:lnTo>
                    <a:pt x="1566" y="422"/>
                  </a:lnTo>
                  <a:lnTo>
                    <a:pt x="1566" y="438"/>
                  </a:lnTo>
                  <a:lnTo>
                    <a:pt x="1596" y="454"/>
                  </a:lnTo>
                  <a:lnTo>
                    <a:pt x="1617" y="476"/>
                  </a:lnTo>
                  <a:lnTo>
                    <a:pt x="1629" y="503"/>
                  </a:lnTo>
                  <a:lnTo>
                    <a:pt x="1634" y="533"/>
                  </a:lnTo>
                  <a:lnTo>
                    <a:pt x="1634" y="563"/>
                  </a:lnTo>
                  <a:lnTo>
                    <a:pt x="1630" y="591"/>
                  </a:lnTo>
                  <a:lnTo>
                    <a:pt x="1626" y="614"/>
                  </a:lnTo>
                  <a:lnTo>
                    <a:pt x="1620" y="630"/>
                  </a:lnTo>
                  <a:lnTo>
                    <a:pt x="1618" y="639"/>
                  </a:lnTo>
                  <a:lnTo>
                    <a:pt x="1617" y="651"/>
                  </a:lnTo>
                  <a:lnTo>
                    <a:pt x="1615" y="662"/>
                  </a:lnTo>
                  <a:lnTo>
                    <a:pt x="1612" y="671"/>
                  </a:lnTo>
                  <a:lnTo>
                    <a:pt x="1599" y="696"/>
                  </a:lnTo>
                  <a:lnTo>
                    <a:pt x="1591" y="728"/>
                  </a:lnTo>
                  <a:lnTo>
                    <a:pt x="1587" y="764"/>
                  </a:lnTo>
                  <a:lnTo>
                    <a:pt x="1585" y="800"/>
                  </a:lnTo>
                  <a:lnTo>
                    <a:pt x="1585" y="833"/>
                  </a:lnTo>
                  <a:lnTo>
                    <a:pt x="1581" y="863"/>
                  </a:lnTo>
                  <a:lnTo>
                    <a:pt x="1572" y="888"/>
                  </a:lnTo>
                  <a:lnTo>
                    <a:pt x="1554" y="904"/>
                  </a:lnTo>
                  <a:lnTo>
                    <a:pt x="1554" y="912"/>
                  </a:lnTo>
                  <a:lnTo>
                    <a:pt x="1551" y="919"/>
                  </a:lnTo>
                  <a:lnTo>
                    <a:pt x="1546" y="926"/>
                  </a:lnTo>
                  <a:lnTo>
                    <a:pt x="1539" y="932"/>
                  </a:lnTo>
                  <a:lnTo>
                    <a:pt x="1531" y="937"/>
                  </a:lnTo>
                  <a:lnTo>
                    <a:pt x="1522" y="943"/>
                  </a:lnTo>
                  <a:lnTo>
                    <a:pt x="1513" y="948"/>
                  </a:lnTo>
                  <a:lnTo>
                    <a:pt x="1503" y="952"/>
                  </a:lnTo>
                  <a:lnTo>
                    <a:pt x="1493" y="957"/>
                  </a:lnTo>
                  <a:lnTo>
                    <a:pt x="1484" y="961"/>
                  </a:lnTo>
                  <a:lnTo>
                    <a:pt x="1476" y="965"/>
                  </a:lnTo>
                  <a:lnTo>
                    <a:pt x="1469" y="969"/>
                  </a:lnTo>
                  <a:lnTo>
                    <a:pt x="1463" y="973"/>
                  </a:lnTo>
                  <a:lnTo>
                    <a:pt x="1459" y="977"/>
                  </a:lnTo>
                  <a:lnTo>
                    <a:pt x="1454" y="981"/>
                  </a:lnTo>
                  <a:lnTo>
                    <a:pt x="1452" y="986"/>
                  </a:lnTo>
                  <a:lnTo>
                    <a:pt x="1447" y="992"/>
                  </a:lnTo>
                  <a:lnTo>
                    <a:pt x="1439" y="996"/>
                  </a:lnTo>
                  <a:lnTo>
                    <a:pt x="1428" y="1002"/>
                  </a:lnTo>
                  <a:lnTo>
                    <a:pt x="1415" y="1007"/>
                  </a:lnTo>
                  <a:lnTo>
                    <a:pt x="1401" y="1011"/>
                  </a:lnTo>
                  <a:lnTo>
                    <a:pt x="1387" y="1016"/>
                  </a:lnTo>
                  <a:lnTo>
                    <a:pt x="1376" y="1019"/>
                  </a:lnTo>
                  <a:lnTo>
                    <a:pt x="1366" y="1023"/>
                  </a:lnTo>
                  <a:lnTo>
                    <a:pt x="1355" y="1027"/>
                  </a:lnTo>
                  <a:lnTo>
                    <a:pt x="1341" y="1033"/>
                  </a:lnTo>
                  <a:lnTo>
                    <a:pt x="1325" y="1042"/>
                  </a:lnTo>
                  <a:lnTo>
                    <a:pt x="1307" y="1051"/>
                  </a:lnTo>
                  <a:lnTo>
                    <a:pt x="1290" y="1061"/>
                  </a:lnTo>
                  <a:lnTo>
                    <a:pt x="1272" y="1069"/>
                  </a:lnTo>
                  <a:lnTo>
                    <a:pt x="1256" y="1075"/>
                  </a:lnTo>
                  <a:lnTo>
                    <a:pt x="1243" y="1078"/>
                  </a:lnTo>
                  <a:lnTo>
                    <a:pt x="1231" y="1081"/>
                  </a:lnTo>
                  <a:lnTo>
                    <a:pt x="1214" y="1087"/>
                  </a:lnTo>
                  <a:lnTo>
                    <a:pt x="1194" y="1094"/>
                  </a:lnTo>
                  <a:lnTo>
                    <a:pt x="1173" y="1102"/>
                  </a:lnTo>
                  <a:lnTo>
                    <a:pt x="1153" y="1111"/>
                  </a:lnTo>
                  <a:lnTo>
                    <a:pt x="1133" y="1121"/>
                  </a:lnTo>
                  <a:lnTo>
                    <a:pt x="1116" y="1130"/>
                  </a:lnTo>
                  <a:lnTo>
                    <a:pt x="1103" y="1137"/>
                  </a:lnTo>
                  <a:lnTo>
                    <a:pt x="1091" y="1142"/>
                  </a:lnTo>
                  <a:lnTo>
                    <a:pt x="1080" y="1148"/>
                  </a:lnTo>
                  <a:lnTo>
                    <a:pt x="1067" y="1153"/>
                  </a:lnTo>
                  <a:lnTo>
                    <a:pt x="1053" y="1156"/>
                  </a:lnTo>
                  <a:lnTo>
                    <a:pt x="1040" y="1160"/>
                  </a:lnTo>
                  <a:lnTo>
                    <a:pt x="1026" y="1162"/>
                  </a:lnTo>
                  <a:lnTo>
                    <a:pt x="1012" y="1162"/>
                  </a:lnTo>
                  <a:lnTo>
                    <a:pt x="998" y="1162"/>
                  </a:lnTo>
                  <a:lnTo>
                    <a:pt x="984" y="1162"/>
                  </a:lnTo>
                  <a:lnTo>
                    <a:pt x="969" y="1164"/>
                  </a:lnTo>
                  <a:lnTo>
                    <a:pt x="953" y="1169"/>
                  </a:lnTo>
                  <a:lnTo>
                    <a:pt x="936" y="1175"/>
                  </a:lnTo>
                  <a:lnTo>
                    <a:pt x="920" y="1180"/>
                  </a:lnTo>
                  <a:lnTo>
                    <a:pt x="903" y="1187"/>
                  </a:lnTo>
                  <a:lnTo>
                    <a:pt x="887" y="1193"/>
                  </a:lnTo>
                  <a:lnTo>
                    <a:pt x="872" y="1198"/>
                  </a:lnTo>
                  <a:lnTo>
                    <a:pt x="864" y="1200"/>
                  </a:lnTo>
                  <a:lnTo>
                    <a:pt x="852" y="1202"/>
                  </a:lnTo>
                  <a:lnTo>
                    <a:pt x="838" y="1204"/>
                  </a:lnTo>
                  <a:lnTo>
                    <a:pt x="823" y="1206"/>
                  </a:lnTo>
                  <a:lnTo>
                    <a:pt x="806" y="1207"/>
                  </a:lnTo>
                  <a:lnTo>
                    <a:pt x="788" y="1208"/>
                  </a:lnTo>
                  <a:lnTo>
                    <a:pt x="768" y="1208"/>
                  </a:lnTo>
                  <a:lnTo>
                    <a:pt x="748" y="1209"/>
                  </a:lnTo>
                  <a:lnTo>
                    <a:pt x="729" y="1209"/>
                  </a:lnTo>
                  <a:lnTo>
                    <a:pt x="709" y="1210"/>
                  </a:lnTo>
                  <a:lnTo>
                    <a:pt x="691" y="1210"/>
                  </a:lnTo>
                  <a:lnTo>
                    <a:pt x="672" y="1209"/>
                  </a:lnTo>
                  <a:lnTo>
                    <a:pt x="656" y="1209"/>
                  </a:lnTo>
                  <a:lnTo>
                    <a:pt x="641" y="1209"/>
                  </a:lnTo>
                  <a:lnTo>
                    <a:pt x="629" y="1208"/>
                  </a:lnTo>
                  <a:lnTo>
                    <a:pt x="618" y="1207"/>
                  </a:lnTo>
                  <a:lnTo>
                    <a:pt x="609" y="1205"/>
                  </a:lnTo>
                  <a:lnTo>
                    <a:pt x="600" y="1202"/>
                  </a:lnTo>
                  <a:lnTo>
                    <a:pt x="591" y="1199"/>
                  </a:lnTo>
                  <a:lnTo>
                    <a:pt x="583" y="1194"/>
                  </a:lnTo>
                  <a:lnTo>
                    <a:pt x="573" y="1190"/>
                  </a:lnTo>
                  <a:lnTo>
                    <a:pt x="565" y="1186"/>
                  </a:lnTo>
                  <a:lnTo>
                    <a:pt x="558" y="1184"/>
                  </a:lnTo>
                  <a:lnTo>
                    <a:pt x="550" y="1182"/>
                  </a:lnTo>
                  <a:lnTo>
                    <a:pt x="546" y="1182"/>
                  </a:lnTo>
                  <a:lnTo>
                    <a:pt x="541" y="1182"/>
                  </a:lnTo>
                  <a:lnTo>
                    <a:pt x="535" y="1182"/>
                  </a:lnTo>
                  <a:lnTo>
                    <a:pt x="528" y="1182"/>
                  </a:lnTo>
                  <a:lnTo>
                    <a:pt x="522" y="1182"/>
                  </a:lnTo>
                  <a:lnTo>
                    <a:pt x="513" y="1182"/>
                  </a:lnTo>
                  <a:lnTo>
                    <a:pt x="505" y="1180"/>
                  </a:lnTo>
                  <a:lnTo>
                    <a:pt x="496" y="1178"/>
                  </a:lnTo>
                  <a:lnTo>
                    <a:pt x="482" y="1175"/>
                  </a:lnTo>
                  <a:lnTo>
                    <a:pt x="470" y="1171"/>
                  </a:lnTo>
                  <a:lnTo>
                    <a:pt x="461" y="1169"/>
                  </a:lnTo>
                  <a:lnTo>
                    <a:pt x="451" y="1167"/>
                  </a:lnTo>
                  <a:lnTo>
                    <a:pt x="442" y="1164"/>
                  </a:lnTo>
                  <a:lnTo>
                    <a:pt x="433" y="1161"/>
                  </a:lnTo>
                  <a:lnTo>
                    <a:pt x="420" y="1155"/>
                  </a:lnTo>
                  <a:lnTo>
                    <a:pt x="406" y="1148"/>
                  </a:lnTo>
                  <a:lnTo>
                    <a:pt x="374" y="1131"/>
                  </a:lnTo>
                  <a:lnTo>
                    <a:pt x="343" y="1111"/>
                  </a:lnTo>
                  <a:lnTo>
                    <a:pt x="312" y="1089"/>
                  </a:lnTo>
                  <a:lnTo>
                    <a:pt x="282" y="1066"/>
                  </a:lnTo>
                  <a:lnTo>
                    <a:pt x="253" y="1042"/>
                  </a:lnTo>
                  <a:lnTo>
                    <a:pt x="226" y="1018"/>
                  </a:lnTo>
                  <a:lnTo>
                    <a:pt x="199" y="992"/>
                  </a:lnTo>
                  <a:lnTo>
                    <a:pt x="174" y="965"/>
                  </a:lnTo>
                  <a:lnTo>
                    <a:pt x="150" y="939"/>
                  </a:lnTo>
                  <a:lnTo>
                    <a:pt x="128" y="912"/>
                  </a:lnTo>
                  <a:lnTo>
                    <a:pt x="107" y="886"/>
                  </a:lnTo>
                  <a:lnTo>
                    <a:pt x="90" y="859"/>
                  </a:lnTo>
                  <a:lnTo>
                    <a:pt x="74" y="834"/>
                  </a:lnTo>
                  <a:lnTo>
                    <a:pt x="60" y="810"/>
                  </a:lnTo>
                  <a:lnTo>
                    <a:pt x="48" y="785"/>
                  </a:lnTo>
                  <a:lnTo>
                    <a:pt x="39" y="764"/>
                  </a:lnTo>
                  <a:lnTo>
                    <a:pt x="31" y="729"/>
                  </a:lnTo>
                  <a:lnTo>
                    <a:pt x="26" y="691"/>
                  </a:lnTo>
                  <a:lnTo>
                    <a:pt x="21" y="650"/>
                  </a:lnTo>
                  <a:lnTo>
                    <a:pt x="10" y="600"/>
                  </a:lnTo>
                  <a:lnTo>
                    <a:pt x="0" y="540"/>
                  </a:lnTo>
                  <a:lnTo>
                    <a:pt x="0" y="474"/>
                  </a:lnTo>
                  <a:lnTo>
                    <a:pt x="5" y="415"/>
                  </a:lnTo>
                  <a:lnTo>
                    <a:pt x="11" y="373"/>
                  </a:lnTo>
                  <a:lnTo>
                    <a:pt x="16" y="359"/>
                  </a:lnTo>
                  <a:lnTo>
                    <a:pt x="24" y="343"/>
                  </a:lnTo>
                  <a:lnTo>
                    <a:pt x="33" y="326"/>
                  </a:lnTo>
                  <a:lnTo>
                    <a:pt x="45" y="310"/>
                  </a:lnTo>
                  <a:lnTo>
                    <a:pt x="52" y="301"/>
                  </a:lnTo>
                  <a:lnTo>
                    <a:pt x="58" y="291"/>
                  </a:lnTo>
                  <a:lnTo>
                    <a:pt x="63" y="282"/>
                  </a:lnTo>
                  <a:lnTo>
                    <a:pt x="69" y="274"/>
                  </a:lnTo>
                  <a:lnTo>
                    <a:pt x="74" y="267"/>
                  </a:lnTo>
                  <a:lnTo>
                    <a:pt x="78" y="261"/>
                  </a:lnTo>
                  <a:lnTo>
                    <a:pt x="81" y="257"/>
                  </a:lnTo>
                  <a:lnTo>
                    <a:pt x="83" y="253"/>
                  </a:lnTo>
                  <a:lnTo>
                    <a:pt x="87" y="244"/>
                  </a:lnTo>
                  <a:lnTo>
                    <a:pt x="94" y="237"/>
                  </a:lnTo>
                  <a:lnTo>
                    <a:pt x="102" y="233"/>
                  </a:lnTo>
                  <a:lnTo>
                    <a:pt x="112" y="229"/>
                  </a:lnTo>
                  <a:lnTo>
                    <a:pt x="121" y="225"/>
                  </a:lnTo>
                  <a:lnTo>
                    <a:pt x="128" y="218"/>
                  </a:lnTo>
                  <a:lnTo>
                    <a:pt x="134" y="210"/>
                  </a:lnTo>
                  <a:lnTo>
                    <a:pt x="140" y="204"/>
                  </a:lnTo>
                  <a:lnTo>
                    <a:pt x="146" y="195"/>
                  </a:lnTo>
                  <a:lnTo>
                    <a:pt x="152" y="182"/>
                  </a:lnTo>
                  <a:lnTo>
                    <a:pt x="157" y="169"/>
                  </a:lnTo>
                  <a:lnTo>
                    <a:pt x="158" y="160"/>
                  </a:lnTo>
                  <a:lnTo>
                    <a:pt x="160" y="154"/>
                  </a:lnTo>
                  <a:lnTo>
                    <a:pt x="166" y="147"/>
                  </a:lnTo>
                  <a:lnTo>
                    <a:pt x="173" y="140"/>
                  </a:lnTo>
                  <a:lnTo>
                    <a:pt x="180" y="132"/>
                  </a:lnTo>
                  <a:lnTo>
                    <a:pt x="186" y="120"/>
                  </a:lnTo>
                  <a:lnTo>
                    <a:pt x="192" y="102"/>
                  </a:lnTo>
                  <a:lnTo>
                    <a:pt x="197" y="85"/>
                  </a:lnTo>
                  <a:lnTo>
                    <a:pt x="201" y="74"/>
                  </a:lnTo>
                  <a:lnTo>
                    <a:pt x="205" y="70"/>
                  </a:lnTo>
                  <a:lnTo>
                    <a:pt x="211" y="67"/>
                  </a:lnTo>
                  <a:lnTo>
                    <a:pt x="219" y="63"/>
                  </a:lnTo>
                  <a:lnTo>
                    <a:pt x="229" y="59"/>
                  </a:lnTo>
                  <a:lnTo>
                    <a:pt x="238" y="56"/>
                  </a:lnTo>
                  <a:lnTo>
                    <a:pt x="246" y="53"/>
                  </a:lnTo>
                  <a:lnTo>
                    <a:pt x="254" y="51"/>
                  </a:lnTo>
                  <a:lnTo>
                    <a:pt x="259" y="48"/>
                  </a:lnTo>
                  <a:lnTo>
                    <a:pt x="262" y="47"/>
                  </a:lnTo>
                  <a:lnTo>
                    <a:pt x="266" y="46"/>
                  </a:lnTo>
                  <a:lnTo>
                    <a:pt x="269" y="46"/>
                  </a:lnTo>
                  <a:lnTo>
                    <a:pt x="274" y="47"/>
                  </a:lnTo>
                  <a:lnTo>
                    <a:pt x="279" y="47"/>
                  </a:lnTo>
                  <a:lnTo>
                    <a:pt x="284" y="49"/>
                  </a:lnTo>
                  <a:lnTo>
                    <a:pt x="290" y="51"/>
                  </a:lnTo>
                  <a:lnTo>
                    <a:pt x="297" y="53"/>
                  </a:lnTo>
                  <a:lnTo>
                    <a:pt x="303" y="41"/>
                  </a:lnTo>
                  <a:lnTo>
                    <a:pt x="313" y="32"/>
                  </a:lnTo>
                  <a:lnTo>
                    <a:pt x="326" y="25"/>
                  </a:lnTo>
                  <a:lnTo>
                    <a:pt x="342" y="20"/>
                  </a:lnTo>
                  <a:lnTo>
                    <a:pt x="357" y="16"/>
                  </a:lnTo>
                  <a:lnTo>
                    <a:pt x="373" y="14"/>
                  </a:lnTo>
                  <a:lnTo>
                    <a:pt x="386" y="13"/>
                  </a:lnTo>
                  <a:lnTo>
                    <a:pt x="396" y="14"/>
                  </a:lnTo>
                  <a:lnTo>
                    <a:pt x="402" y="8"/>
                  </a:lnTo>
                  <a:lnTo>
                    <a:pt x="409" y="5"/>
                  </a:lnTo>
                  <a:lnTo>
                    <a:pt x="418" y="2"/>
                  </a:lnTo>
                  <a:lnTo>
                    <a:pt x="428" y="0"/>
                  </a:lnTo>
                  <a:lnTo>
                    <a:pt x="435" y="0"/>
                  </a:lnTo>
                  <a:lnTo>
                    <a:pt x="446" y="2"/>
                  </a:lnTo>
                  <a:lnTo>
                    <a:pt x="456" y="7"/>
                  </a:lnTo>
                  <a:lnTo>
                    <a:pt x="469" y="13"/>
                  </a:lnTo>
                  <a:lnTo>
                    <a:pt x="480" y="18"/>
                  </a:lnTo>
                  <a:lnTo>
                    <a:pt x="490" y="24"/>
                  </a:lnTo>
                  <a:lnTo>
                    <a:pt x="499" y="29"/>
                  </a:lnTo>
                  <a:lnTo>
                    <a:pt x="504" y="32"/>
                  </a:lnTo>
                  <a:lnTo>
                    <a:pt x="510" y="31"/>
                  </a:lnTo>
                  <a:lnTo>
                    <a:pt x="515" y="30"/>
                  </a:lnTo>
                  <a:lnTo>
                    <a:pt x="520" y="28"/>
                  </a:lnTo>
                  <a:lnTo>
                    <a:pt x="525" y="25"/>
                  </a:lnTo>
                  <a:lnTo>
                    <a:pt x="530" y="22"/>
                  </a:lnTo>
                  <a:lnTo>
                    <a:pt x="533" y="20"/>
                  </a:lnTo>
                  <a:lnTo>
                    <a:pt x="538" y="17"/>
                  </a:lnTo>
                  <a:lnTo>
                    <a:pt x="541" y="15"/>
                  </a:lnTo>
                  <a:lnTo>
                    <a:pt x="548" y="17"/>
                  </a:lnTo>
                  <a:lnTo>
                    <a:pt x="554" y="20"/>
                  </a:lnTo>
                  <a:lnTo>
                    <a:pt x="560" y="23"/>
                  </a:lnTo>
                  <a:lnTo>
                    <a:pt x="565" y="26"/>
                  </a:lnTo>
                  <a:lnTo>
                    <a:pt x="571" y="30"/>
                  </a:lnTo>
                  <a:lnTo>
                    <a:pt x="577" y="33"/>
                  </a:lnTo>
                  <a:lnTo>
                    <a:pt x="581" y="38"/>
                  </a:lnTo>
                  <a:lnTo>
                    <a:pt x="586" y="43"/>
                  </a:lnTo>
                  <a:lnTo>
                    <a:pt x="595" y="53"/>
                  </a:lnTo>
                  <a:lnTo>
                    <a:pt x="603" y="64"/>
                  </a:lnTo>
                  <a:lnTo>
                    <a:pt x="610" y="77"/>
                  </a:lnTo>
                  <a:lnTo>
                    <a:pt x="615" y="91"/>
                  </a:lnTo>
                  <a:lnTo>
                    <a:pt x="618" y="106"/>
                  </a:lnTo>
                  <a:lnTo>
                    <a:pt x="619" y="121"/>
                  </a:lnTo>
                  <a:lnTo>
                    <a:pt x="619" y="137"/>
                  </a:lnTo>
                  <a:lnTo>
                    <a:pt x="618" y="154"/>
                  </a:lnTo>
                  <a:lnTo>
                    <a:pt x="615" y="159"/>
                  </a:lnTo>
                  <a:lnTo>
                    <a:pt x="609" y="165"/>
                  </a:lnTo>
                  <a:lnTo>
                    <a:pt x="602" y="172"/>
                  </a:lnTo>
                  <a:lnTo>
                    <a:pt x="595" y="177"/>
                  </a:lnTo>
                  <a:lnTo>
                    <a:pt x="588" y="183"/>
                  </a:lnTo>
                  <a:lnTo>
                    <a:pt x="581" y="189"/>
                  </a:lnTo>
                  <a:lnTo>
                    <a:pt x="576" y="192"/>
                  </a:lnTo>
                  <a:lnTo>
                    <a:pt x="572" y="195"/>
                  </a:lnTo>
                  <a:close/>
                </a:path>
              </a:pathLst>
            </a:custGeom>
            <a:solidFill>
              <a:srgbClr val="FFF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2" name="Freeform 48">
              <a:extLst>
                <a:ext uri="{FF2B5EF4-FFF2-40B4-BE49-F238E27FC236}">
                  <a16:creationId xmlns:a16="http://schemas.microsoft.com/office/drawing/2014/main" id="{5439A800-368E-46F2-BAF4-7CED47436ECE}"/>
                </a:ext>
              </a:extLst>
            </p:cNvPr>
            <p:cNvSpPr>
              <a:spLocks noChangeAspect="1"/>
            </p:cNvSpPr>
            <p:nvPr/>
          </p:nvSpPr>
          <p:spPr bwMode="auto">
            <a:xfrm>
              <a:off x="780" y="445"/>
              <a:ext cx="22" cy="28"/>
            </a:xfrm>
            <a:custGeom>
              <a:avLst/>
              <a:gdLst>
                <a:gd name="T0" fmla="*/ 1 w 44"/>
                <a:gd name="T1" fmla="*/ 0 h 57"/>
                <a:gd name="T2" fmla="*/ 1 w 44"/>
                <a:gd name="T3" fmla="*/ 0 h 57"/>
                <a:gd name="T4" fmla="*/ 1 w 44"/>
                <a:gd name="T5" fmla="*/ 0 h 57"/>
                <a:gd name="T6" fmla="*/ 1 w 44"/>
                <a:gd name="T7" fmla="*/ 0 h 57"/>
                <a:gd name="T8" fmla="*/ 1 w 44"/>
                <a:gd name="T9" fmla="*/ 0 h 57"/>
                <a:gd name="T10" fmla="*/ 1 w 44"/>
                <a:gd name="T11" fmla="*/ 0 h 57"/>
                <a:gd name="T12" fmla="*/ 1 w 44"/>
                <a:gd name="T13" fmla="*/ 0 h 57"/>
                <a:gd name="T14" fmla="*/ 1 w 44"/>
                <a:gd name="T15" fmla="*/ 0 h 57"/>
                <a:gd name="T16" fmla="*/ 1 w 44"/>
                <a:gd name="T17" fmla="*/ 0 h 57"/>
                <a:gd name="T18" fmla="*/ 1 w 44"/>
                <a:gd name="T19" fmla="*/ 0 h 57"/>
                <a:gd name="T20" fmla="*/ 1 w 44"/>
                <a:gd name="T21" fmla="*/ 0 h 57"/>
                <a:gd name="T22" fmla="*/ 1 w 44"/>
                <a:gd name="T23" fmla="*/ 0 h 57"/>
                <a:gd name="T24" fmla="*/ 1 w 44"/>
                <a:gd name="T25" fmla="*/ 0 h 57"/>
                <a:gd name="T26" fmla="*/ 1 w 44"/>
                <a:gd name="T27" fmla="*/ 0 h 57"/>
                <a:gd name="T28" fmla="*/ 1 w 44"/>
                <a:gd name="T29" fmla="*/ 0 h 57"/>
                <a:gd name="T30" fmla="*/ 1 w 44"/>
                <a:gd name="T31" fmla="*/ 0 h 57"/>
                <a:gd name="T32" fmla="*/ 1 w 44"/>
                <a:gd name="T33" fmla="*/ 0 h 57"/>
                <a:gd name="T34" fmla="*/ 1 w 44"/>
                <a:gd name="T35" fmla="*/ 0 h 57"/>
                <a:gd name="T36" fmla="*/ 0 w 44"/>
                <a:gd name="T37" fmla="*/ 0 h 57"/>
                <a:gd name="T38" fmla="*/ 1 w 44"/>
                <a:gd name="T39" fmla="*/ 0 h 57"/>
                <a:gd name="T40" fmla="*/ 0 w 44"/>
                <a:gd name="T41" fmla="*/ 0 h 57"/>
                <a:gd name="T42" fmla="*/ 1 w 44"/>
                <a:gd name="T43" fmla="*/ 0 h 57"/>
                <a:gd name="T44" fmla="*/ 1 w 44"/>
                <a:gd name="T45" fmla="*/ 0 h 57"/>
                <a:gd name="T46" fmla="*/ 1 w 44"/>
                <a:gd name="T47" fmla="*/ 0 h 57"/>
                <a:gd name="T48" fmla="*/ 1 w 44"/>
                <a:gd name="T49" fmla="*/ 0 h 57"/>
                <a:gd name="T50" fmla="*/ 1 w 44"/>
                <a:gd name="T51" fmla="*/ 0 h 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57"/>
                <a:gd name="T80" fmla="*/ 44 w 44"/>
                <a:gd name="T81" fmla="*/ 57 h 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57">
                  <a:moveTo>
                    <a:pt x="6" y="57"/>
                  </a:moveTo>
                  <a:lnTo>
                    <a:pt x="7" y="53"/>
                  </a:lnTo>
                  <a:lnTo>
                    <a:pt x="9" y="49"/>
                  </a:lnTo>
                  <a:lnTo>
                    <a:pt x="13" y="43"/>
                  </a:lnTo>
                  <a:lnTo>
                    <a:pt x="17" y="36"/>
                  </a:lnTo>
                  <a:lnTo>
                    <a:pt x="22" y="29"/>
                  </a:lnTo>
                  <a:lnTo>
                    <a:pt x="28" y="23"/>
                  </a:lnTo>
                  <a:lnTo>
                    <a:pt x="34" y="16"/>
                  </a:lnTo>
                  <a:lnTo>
                    <a:pt x="39" y="11"/>
                  </a:lnTo>
                  <a:lnTo>
                    <a:pt x="44" y="5"/>
                  </a:lnTo>
                  <a:lnTo>
                    <a:pt x="37" y="0"/>
                  </a:lnTo>
                  <a:lnTo>
                    <a:pt x="32" y="6"/>
                  </a:lnTo>
                  <a:lnTo>
                    <a:pt x="28" y="12"/>
                  </a:lnTo>
                  <a:lnTo>
                    <a:pt x="23" y="19"/>
                  </a:lnTo>
                  <a:lnTo>
                    <a:pt x="17" y="24"/>
                  </a:lnTo>
                  <a:lnTo>
                    <a:pt x="10" y="31"/>
                  </a:lnTo>
                  <a:lnTo>
                    <a:pt x="6" y="38"/>
                  </a:lnTo>
                  <a:lnTo>
                    <a:pt x="2" y="46"/>
                  </a:lnTo>
                  <a:lnTo>
                    <a:pt x="0" y="53"/>
                  </a:lnTo>
                  <a:lnTo>
                    <a:pt x="1" y="50"/>
                  </a:lnTo>
                  <a:lnTo>
                    <a:pt x="0" y="53"/>
                  </a:lnTo>
                  <a:lnTo>
                    <a:pt x="1" y="56"/>
                  </a:lnTo>
                  <a:lnTo>
                    <a:pt x="3" y="57"/>
                  </a:lnTo>
                  <a:lnTo>
                    <a:pt x="6" y="56"/>
                  </a:lnTo>
                  <a:lnTo>
                    <a:pt x="7" y="53"/>
                  </a:lnTo>
                  <a:lnTo>
                    <a:pt x="6"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3" name="Freeform 49">
              <a:extLst>
                <a:ext uri="{FF2B5EF4-FFF2-40B4-BE49-F238E27FC236}">
                  <a16:creationId xmlns:a16="http://schemas.microsoft.com/office/drawing/2014/main" id="{B3325143-DF56-483D-A491-3D86C97E9A7F}"/>
                </a:ext>
              </a:extLst>
            </p:cNvPr>
            <p:cNvSpPr>
              <a:spLocks noChangeAspect="1"/>
            </p:cNvSpPr>
            <p:nvPr/>
          </p:nvSpPr>
          <p:spPr bwMode="auto">
            <a:xfrm>
              <a:off x="763" y="470"/>
              <a:ext cx="20" cy="17"/>
            </a:xfrm>
            <a:custGeom>
              <a:avLst/>
              <a:gdLst>
                <a:gd name="T0" fmla="*/ 0 w 41"/>
                <a:gd name="T1" fmla="*/ 1 h 34"/>
                <a:gd name="T2" fmla="*/ 0 w 41"/>
                <a:gd name="T3" fmla="*/ 1 h 34"/>
                <a:gd name="T4" fmla="*/ 0 w 41"/>
                <a:gd name="T5" fmla="*/ 1 h 34"/>
                <a:gd name="T6" fmla="*/ 0 w 41"/>
                <a:gd name="T7" fmla="*/ 1 h 34"/>
                <a:gd name="T8" fmla="*/ 0 w 41"/>
                <a:gd name="T9" fmla="*/ 1 h 34"/>
                <a:gd name="T10" fmla="*/ 0 w 41"/>
                <a:gd name="T11" fmla="*/ 1 h 34"/>
                <a:gd name="T12" fmla="*/ 0 w 41"/>
                <a:gd name="T13" fmla="*/ 1 h 34"/>
                <a:gd name="T14" fmla="*/ 0 w 41"/>
                <a:gd name="T15" fmla="*/ 1 h 34"/>
                <a:gd name="T16" fmla="*/ 0 w 41"/>
                <a:gd name="T17" fmla="*/ 1 h 34"/>
                <a:gd name="T18" fmla="*/ 0 w 41"/>
                <a:gd name="T19" fmla="*/ 1 h 34"/>
                <a:gd name="T20" fmla="*/ 0 w 41"/>
                <a:gd name="T21" fmla="*/ 0 h 34"/>
                <a:gd name="T22" fmla="*/ 0 w 41"/>
                <a:gd name="T23" fmla="*/ 1 h 34"/>
                <a:gd name="T24" fmla="*/ 0 w 41"/>
                <a:gd name="T25" fmla="*/ 1 h 34"/>
                <a:gd name="T26" fmla="*/ 0 w 41"/>
                <a:gd name="T27" fmla="*/ 1 h 34"/>
                <a:gd name="T28" fmla="*/ 0 w 41"/>
                <a:gd name="T29" fmla="*/ 1 h 34"/>
                <a:gd name="T30" fmla="*/ 0 w 41"/>
                <a:gd name="T31" fmla="*/ 1 h 34"/>
                <a:gd name="T32" fmla="*/ 0 w 41"/>
                <a:gd name="T33" fmla="*/ 1 h 34"/>
                <a:gd name="T34" fmla="*/ 0 w 41"/>
                <a:gd name="T35" fmla="*/ 1 h 34"/>
                <a:gd name="T36" fmla="*/ 0 w 41"/>
                <a:gd name="T37" fmla="*/ 1 h 34"/>
                <a:gd name="T38" fmla="*/ 0 w 41"/>
                <a:gd name="T39" fmla="*/ 1 h 34"/>
                <a:gd name="T40" fmla="*/ 0 w 41"/>
                <a:gd name="T41" fmla="*/ 1 h 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1"/>
                <a:gd name="T64" fmla="*/ 0 h 34"/>
                <a:gd name="T65" fmla="*/ 41 w 41"/>
                <a:gd name="T66" fmla="*/ 34 h 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1" h="34">
                  <a:moveTo>
                    <a:pt x="2" y="34"/>
                  </a:moveTo>
                  <a:lnTo>
                    <a:pt x="3" y="34"/>
                  </a:lnTo>
                  <a:lnTo>
                    <a:pt x="6" y="33"/>
                  </a:lnTo>
                  <a:lnTo>
                    <a:pt x="12" y="30"/>
                  </a:lnTo>
                  <a:lnTo>
                    <a:pt x="16" y="27"/>
                  </a:lnTo>
                  <a:lnTo>
                    <a:pt x="21" y="24"/>
                  </a:lnTo>
                  <a:lnTo>
                    <a:pt x="26" y="19"/>
                  </a:lnTo>
                  <a:lnTo>
                    <a:pt x="30" y="16"/>
                  </a:lnTo>
                  <a:lnTo>
                    <a:pt x="35" y="10"/>
                  </a:lnTo>
                  <a:lnTo>
                    <a:pt x="41" y="7"/>
                  </a:lnTo>
                  <a:lnTo>
                    <a:pt x="36" y="0"/>
                  </a:lnTo>
                  <a:lnTo>
                    <a:pt x="30" y="6"/>
                  </a:lnTo>
                  <a:lnTo>
                    <a:pt x="26" y="9"/>
                  </a:lnTo>
                  <a:lnTo>
                    <a:pt x="21" y="13"/>
                  </a:lnTo>
                  <a:lnTo>
                    <a:pt x="16" y="17"/>
                  </a:lnTo>
                  <a:lnTo>
                    <a:pt x="12" y="21"/>
                  </a:lnTo>
                  <a:lnTo>
                    <a:pt x="7" y="23"/>
                  </a:lnTo>
                  <a:lnTo>
                    <a:pt x="4" y="26"/>
                  </a:lnTo>
                  <a:lnTo>
                    <a:pt x="0" y="27"/>
                  </a:lnTo>
                  <a:lnTo>
                    <a:pt x="2" y="27"/>
                  </a:lnTo>
                  <a:lnTo>
                    <a:pt x="2"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4" name="Freeform 50">
              <a:extLst>
                <a:ext uri="{FF2B5EF4-FFF2-40B4-BE49-F238E27FC236}">
                  <a16:creationId xmlns:a16="http://schemas.microsoft.com/office/drawing/2014/main" id="{A3E3B131-D9DF-4443-ABF7-55830869D206}"/>
                </a:ext>
              </a:extLst>
            </p:cNvPr>
            <p:cNvSpPr>
              <a:spLocks noChangeAspect="1"/>
            </p:cNvSpPr>
            <p:nvPr/>
          </p:nvSpPr>
          <p:spPr bwMode="auto">
            <a:xfrm>
              <a:off x="746" y="484"/>
              <a:ext cx="18" cy="11"/>
            </a:xfrm>
            <a:custGeom>
              <a:avLst/>
              <a:gdLst>
                <a:gd name="T0" fmla="*/ 1 w 36"/>
                <a:gd name="T1" fmla="*/ 1 h 22"/>
                <a:gd name="T2" fmla="*/ 1 w 36"/>
                <a:gd name="T3" fmla="*/ 1 h 22"/>
                <a:gd name="T4" fmla="*/ 1 w 36"/>
                <a:gd name="T5" fmla="*/ 1 h 22"/>
                <a:gd name="T6" fmla="*/ 1 w 36"/>
                <a:gd name="T7" fmla="*/ 1 h 22"/>
                <a:gd name="T8" fmla="*/ 1 w 36"/>
                <a:gd name="T9" fmla="*/ 1 h 22"/>
                <a:gd name="T10" fmla="*/ 1 w 36"/>
                <a:gd name="T11" fmla="*/ 1 h 22"/>
                <a:gd name="T12" fmla="*/ 1 w 36"/>
                <a:gd name="T13" fmla="*/ 0 h 22"/>
                <a:gd name="T14" fmla="*/ 1 w 36"/>
                <a:gd name="T15" fmla="*/ 1 h 22"/>
                <a:gd name="T16" fmla="*/ 1 w 36"/>
                <a:gd name="T17" fmla="*/ 1 h 22"/>
                <a:gd name="T18" fmla="*/ 1 w 36"/>
                <a:gd name="T19" fmla="*/ 1 h 22"/>
                <a:gd name="T20" fmla="*/ 0 w 36"/>
                <a:gd name="T21" fmla="*/ 1 h 22"/>
                <a:gd name="T22" fmla="*/ 0 w 36"/>
                <a:gd name="T23" fmla="*/ 1 h 22"/>
                <a:gd name="T24" fmla="*/ 1 w 36"/>
                <a:gd name="T25" fmla="*/ 1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22"/>
                <a:gd name="T41" fmla="*/ 36 w 36"/>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22">
                  <a:moveTo>
                    <a:pt x="9" y="22"/>
                  </a:moveTo>
                  <a:lnTo>
                    <a:pt x="9" y="22"/>
                  </a:lnTo>
                  <a:lnTo>
                    <a:pt x="10" y="19"/>
                  </a:lnTo>
                  <a:lnTo>
                    <a:pt x="17" y="14"/>
                  </a:lnTo>
                  <a:lnTo>
                    <a:pt x="27" y="10"/>
                  </a:lnTo>
                  <a:lnTo>
                    <a:pt x="36" y="7"/>
                  </a:lnTo>
                  <a:lnTo>
                    <a:pt x="36" y="0"/>
                  </a:lnTo>
                  <a:lnTo>
                    <a:pt x="25" y="3"/>
                  </a:lnTo>
                  <a:lnTo>
                    <a:pt x="15" y="7"/>
                  </a:lnTo>
                  <a:lnTo>
                    <a:pt x="6" y="14"/>
                  </a:lnTo>
                  <a:lnTo>
                    <a:pt x="0" y="22"/>
                  </a:lnTo>
                  <a:lnTo>
                    <a:pt x="9"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5" name="Freeform 51">
              <a:extLst>
                <a:ext uri="{FF2B5EF4-FFF2-40B4-BE49-F238E27FC236}">
                  <a16:creationId xmlns:a16="http://schemas.microsoft.com/office/drawing/2014/main" id="{F865D3E8-D554-4E46-ACDC-6F56B396109B}"/>
                </a:ext>
              </a:extLst>
            </p:cNvPr>
            <p:cNvSpPr>
              <a:spLocks noChangeAspect="1"/>
            </p:cNvSpPr>
            <p:nvPr/>
          </p:nvSpPr>
          <p:spPr bwMode="auto">
            <a:xfrm>
              <a:off x="746" y="495"/>
              <a:ext cx="5" cy="13"/>
            </a:xfrm>
            <a:custGeom>
              <a:avLst/>
              <a:gdLst>
                <a:gd name="T0" fmla="*/ 1 w 10"/>
                <a:gd name="T1" fmla="*/ 0 h 28"/>
                <a:gd name="T2" fmla="*/ 1 w 10"/>
                <a:gd name="T3" fmla="*/ 0 h 28"/>
                <a:gd name="T4" fmla="*/ 1 w 10"/>
                <a:gd name="T5" fmla="*/ 0 h 28"/>
                <a:gd name="T6" fmla="*/ 1 w 10"/>
                <a:gd name="T7" fmla="*/ 0 h 28"/>
                <a:gd name="T8" fmla="*/ 1 w 10"/>
                <a:gd name="T9" fmla="*/ 0 h 28"/>
                <a:gd name="T10" fmla="*/ 1 w 10"/>
                <a:gd name="T11" fmla="*/ 0 h 28"/>
                <a:gd name="T12" fmla="*/ 0 w 10"/>
                <a:gd name="T13" fmla="*/ 0 h 28"/>
                <a:gd name="T14" fmla="*/ 1 w 10"/>
                <a:gd name="T15" fmla="*/ 0 h 28"/>
                <a:gd name="T16" fmla="*/ 1 w 10"/>
                <a:gd name="T17" fmla="*/ 0 h 28"/>
                <a:gd name="T18" fmla="*/ 1 w 10"/>
                <a:gd name="T19" fmla="*/ 0 h 28"/>
                <a:gd name="T20" fmla="*/ 1 w 10"/>
                <a:gd name="T21" fmla="*/ 0 h 28"/>
                <a:gd name="T22" fmla="*/ 1 w 10"/>
                <a:gd name="T23" fmla="*/ 0 h 28"/>
                <a:gd name="T24" fmla="*/ 1 w 10"/>
                <a:gd name="T25" fmla="*/ 0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28"/>
                <a:gd name="T41" fmla="*/ 10 w 10"/>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28">
                  <a:moveTo>
                    <a:pt x="6" y="27"/>
                  </a:moveTo>
                  <a:lnTo>
                    <a:pt x="6" y="28"/>
                  </a:lnTo>
                  <a:lnTo>
                    <a:pt x="8" y="21"/>
                  </a:lnTo>
                  <a:lnTo>
                    <a:pt x="10" y="14"/>
                  </a:lnTo>
                  <a:lnTo>
                    <a:pt x="8" y="7"/>
                  </a:lnTo>
                  <a:lnTo>
                    <a:pt x="9" y="0"/>
                  </a:lnTo>
                  <a:lnTo>
                    <a:pt x="0" y="0"/>
                  </a:lnTo>
                  <a:lnTo>
                    <a:pt x="1" y="7"/>
                  </a:lnTo>
                  <a:lnTo>
                    <a:pt x="1" y="14"/>
                  </a:lnTo>
                  <a:lnTo>
                    <a:pt x="1" y="21"/>
                  </a:lnTo>
                  <a:lnTo>
                    <a:pt x="1" y="22"/>
                  </a:lnTo>
                  <a:lnTo>
                    <a:pt x="6"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6" name="Freeform 52">
              <a:extLst>
                <a:ext uri="{FF2B5EF4-FFF2-40B4-BE49-F238E27FC236}">
                  <a16:creationId xmlns:a16="http://schemas.microsoft.com/office/drawing/2014/main" id="{B664A5A3-AFE0-4753-9E8C-7E657A28986B}"/>
                </a:ext>
              </a:extLst>
            </p:cNvPr>
            <p:cNvSpPr>
              <a:spLocks noChangeAspect="1"/>
            </p:cNvSpPr>
            <p:nvPr/>
          </p:nvSpPr>
          <p:spPr bwMode="auto">
            <a:xfrm>
              <a:off x="732" y="506"/>
              <a:ext cx="17" cy="15"/>
            </a:xfrm>
            <a:custGeom>
              <a:avLst/>
              <a:gdLst>
                <a:gd name="T0" fmla="*/ 1 w 34"/>
                <a:gd name="T1" fmla="*/ 1 h 30"/>
                <a:gd name="T2" fmla="*/ 1 w 34"/>
                <a:gd name="T3" fmla="*/ 1 h 30"/>
                <a:gd name="T4" fmla="*/ 1 w 34"/>
                <a:gd name="T5" fmla="*/ 1 h 30"/>
                <a:gd name="T6" fmla="*/ 1 w 34"/>
                <a:gd name="T7" fmla="*/ 1 h 30"/>
                <a:gd name="T8" fmla="*/ 1 w 34"/>
                <a:gd name="T9" fmla="*/ 1 h 30"/>
                <a:gd name="T10" fmla="*/ 1 w 34"/>
                <a:gd name="T11" fmla="*/ 1 h 30"/>
                <a:gd name="T12" fmla="*/ 1 w 34"/>
                <a:gd name="T13" fmla="*/ 0 h 30"/>
                <a:gd name="T14" fmla="*/ 1 w 34"/>
                <a:gd name="T15" fmla="*/ 1 h 30"/>
                <a:gd name="T16" fmla="*/ 1 w 34"/>
                <a:gd name="T17" fmla="*/ 1 h 30"/>
                <a:gd name="T18" fmla="*/ 1 w 34"/>
                <a:gd name="T19" fmla="*/ 1 h 30"/>
                <a:gd name="T20" fmla="*/ 1 w 34"/>
                <a:gd name="T21" fmla="*/ 1 h 30"/>
                <a:gd name="T22" fmla="*/ 1 w 34"/>
                <a:gd name="T23" fmla="*/ 1 h 30"/>
                <a:gd name="T24" fmla="*/ 1 w 34"/>
                <a:gd name="T25" fmla="*/ 1 h 30"/>
                <a:gd name="T26" fmla="*/ 1 w 34"/>
                <a:gd name="T27" fmla="*/ 1 h 30"/>
                <a:gd name="T28" fmla="*/ 0 w 34"/>
                <a:gd name="T29" fmla="*/ 1 h 30"/>
                <a:gd name="T30" fmla="*/ 1 w 34"/>
                <a:gd name="T31" fmla="*/ 1 h 30"/>
                <a:gd name="T32" fmla="*/ 1 w 34"/>
                <a:gd name="T33" fmla="*/ 1 h 30"/>
                <a:gd name="T34" fmla="*/ 1 w 34"/>
                <a:gd name="T35" fmla="*/ 1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
                <a:gd name="T55" fmla="*/ 0 h 30"/>
                <a:gd name="T56" fmla="*/ 34 w 34"/>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 h="30">
                  <a:moveTo>
                    <a:pt x="8" y="26"/>
                  </a:moveTo>
                  <a:lnTo>
                    <a:pt x="5" y="30"/>
                  </a:lnTo>
                  <a:lnTo>
                    <a:pt x="15" y="26"/>
                  </a:lnTo>
                  <a:lnTo>
                    <a:pt x="22" y="18"/>
                  </a:lnTo>
                  <a:lnTo>
                    <a:pt x="29" y="9"/>
                  </a:lnTo>
                  <a:lnTo>
                    <a:pt x="34" y="5"/>
                  </a:lnTo>
                  <a:lnTo>
                    <a:pt x="29" y="0"/>
                  </a:lnTo>
                  <a:lnTo>
                    <a:pt x="24" y="5"/>
                  </a:lnTo>
                  <a:lnTo>
                    <a:pt x="17" y="13"/>
                  </a:lnTo>
                  <a:lnTo>
                    <a:pt x="11" y="19"/>
                  </a:lnTo>
                  <a:lnTo>
                    <a:pt x="5" y="21"/>
                  </a:lnTo>
                  <a:lnTo>
                    <a:pt x="1" y="26"/>
                  </a:lnTo>
                  <a:lnTo>
                    <a:pt x="5" y="21"/>
                  </a:lnTo>
                  <a:lnTo>
                    <a:pt x="1" y="22"/>
                  </a:lnTo>
                  <a:lnTo>
                    <a:pt x="0" y="26"/>
                  </a:lnTo>
                  <a:lnTo>
                    <a:pt x="1" y="29"/>
                  </a:lnTo>
                  <a:lnTo>
                    <a:pt x="5" y="30"/>
                  </a:lnTo>
                  <a:lnTo>
                    <a:pt x="8"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7" name="Freeform 53">
              <a:extLst>
                <a:ext uri="{FF2B5EF4-FFF2-40B4-BE49-F238E27FC236}">
                  <a16:creationId xmlns:a16="http://schemas.microsoft.com/office/drawing/2014/main" id="{AB369402-2A9F-4153-9483-63DD2EFFECF5}"/>
                </a:ext>
              </a:extLst>
            </p:cNvPr>
            <p:cNvSpPr>
              <a:spLocks noChangeAspect="1"/>
            </p:cNvSpPr>
            <p:nvPr/>
          </p:nvSpPr>
          <p:spPr bwMode="auto">
            <a:xfrm>
              <a:off x="726" y="518"/>
              <a:ext cx="10" cy="14"/>
            </a:xfrm>
            <a:custGeom>
              <a:avLst/>
              <a:gdLst>
                <a:gd name="T0" fmla="*/ 1 w 20"/>
                <a:gd name="T1" fmla="*/ 1 h 27"/>
                <a:gd name="T2" fmla="*/ 1 w 20"/>
                <a:gd name="T3" fmla="*/ 1 h 27"/>
                <a:gd name="T4" fmla="*/ 1 w 20"/>
                <a:gd name="T5" fmla="*/ 1 h 27"/>
                <a:gd name="T6" fmla="*/ 1 w 20"/>
                <a:gd name="T7" fmla="*/ 1 h 27"/>
                <a:gd name="T8" fmla="*/ 1 w 20"/>
                <a:gd name="T9" fmla="*/ 1 h 27"/>
                <a:gd name="T10" fmla="*/ 1 w 20"/>
                <a:gd name="T11" fmla="*/ 0 h 27"/>
                <a:gd name="T12" fmla="*/ 1 w 20"/>
                <a:gd name="T13" fmla="*/ 0 h 27"/>
                <a:gd name="T14" fmla="*/ 1 w 20"/>
                <a:gd name="T15" fmla="*/ 1 h 27"/>
                <a:gd name="T16" fmla="*/ 1 w 20"/>
                <a:gd name="T17" fmla="*/ 1 h 27"/>
                <a:gd name="T18" fmla="*/ 1 w 20"/>
                <a:gd name="T19" fmla="*/ 1 h 27"/>
                <a:gd name="T20" fmla="*/ 1 w 20"/>
                <a:gd name="T21" fmla="*/ 1 h 27"/>
                <a:gd name="T22" fmla="*/ 0 w 20"/>
                <a:gd name="T23" fmla="*/ 1 h 27"/>
                <a:gd name="T24" fmla="*/ 1 w 20"/>
                <a:gd name="T25" fmla="*/ 1 h 27"/>
                <a:gd name="T26" fmla="*/ 0 w 20"/>
                <a:gd name="T27" fmla="*/ 1 h 27"/>
                <a:gd name="T28" fmla="*/ 0 w 20"/>
                <a:gd name="T29" fmla="*/ 1 h 27"/>
                <a:gd name="T30" fmla="*/ 1 w 20"/>
                <a:gd name="T31" fmla="*/ 1 h 27"/>
                <a:gd name="T32" fmla="*/ 1 w 20"/>
                <a:gd name="T33" fmla="*/ 1 h 27"/>
                <a:gd name="T34" fmla="*/ 1 w 20"/>
                <a:gd name="T35" fmla="*/ 1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27"/>
                <a:gd name="T56" fmla="*/ 20 w 20"/>
                <a:gd name="T57" fmla="*/ 27 h 2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27">
                  <a:moveTo>
                    <a:pt x="6" y="23"/>
                  </a:moveTo>
                  <a:lnTo>
                    <a:pt x="4" y="27"/>
                  </a:lnTo>
                  <a:lnTo>
                    <a:pt x="12" y="21"/>
                  </a:lnTo>
                  <a:lnTo>
                    <a:pt x="16" y="13"/>
                  </a:lnTo>
                  <a:lnTo>
                    <a:pt x="19" y="6"/>
                  </a:lnTo>
                  <a:lnTo>
                    <a:pt x="20" y="0"/>
                  </a:lnTo>
                  <a:lnTo>
                    <a:pt x="13" y="0"/>
                  </a:lnTo>
                  <a:lnTo>
                    <a:pt x="12" y="4"/>
                  </a:lnTo>
                  <a:lnTo>
                    <a:pt x="9" y="11"/>
                  </a:lnTo>
                  <a:lnTo>
                    <a:pt x="5" y="17"/>
                  </a:lnTo>
                  <a:lnTo>
                    <a:pt x="2" y="20"/>
                  </a:lnTo>
                  <a:lnTo>
                    <a:pt x="0" y="25"/>
                  </a:lnTo>
                  <a:lnTo>
                    <a:pt x="2" y="20"/>
                  </a:lnTo>
                  <a:lnTo>
                    <a:pt x="0" y="21"/>
                  </a:lnTo>
                  <a:lnTo>
                    <a:pt x="0" y="25"/>
                  </a:lnTo>
                  <a:lnTo>
                    <a:pt x="1" y="27"/>
                  </a:lnTo>
                  <a:lnTo>
                    <a:pt x="4" y="27"/>
                  </a:lnTo>
                  <a:lnTo>
                    <a:pt x="6"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8" name="Freeform 54">
              <a:extLst>
                <a:ext uri="{FF2B5EF4-FFF2-40B4-BE49-F238E27FC236}">
                  <a16:creationId xmlns:a16="http://schemas.microsoft.com/office/drawing/2014/main" id="{5511135A-AEE4-43AE-AC56-7CCAC7288C0B}"/>
                </a:ext>
              </a:extLst>
            </p:cNvPr>
            <p:cNvSpPr>
              <a:spLocks noChangeAspect="1"/>
            </p:cNvSpPr>
            <p:nvPr/>
          </p:nvSpPr>
          <p:spPr bwMode="auto">
            <a:xfrm>
              <a:off x="726" y="530"/>
              <a:ext cx="76" cy="49"/>
            </a:xfrm>
            <a:custGeom>
              <a:avLst/>
              <a:gdLst>
                <a:gd name="T0" fmla="*/ 1 w 152"/>
                <a:gd name="T1" fmla="*/ 1 h 98"/>
                <a:gd name="T2" fmla="*/ 1 w 152"/>
                <a:gd name="T3" fmla="*/ 1 h 98"/>
                <a:gd name="T4" fmla="*/ 1 w 152"/>
                <a:gd name="T5" fmla="*/ 1 h 98"/>
                <a:gd name="T6" fmla="*/ 1 w 152"/>
                <a:gd name="T7" fmla="*/ 1 h 98"/>
                <a:gd name="T8" fmla="*/ 1 w 152"/>
                <a:gd name="T9" fmla="*/ 1 h 98"/>
                <a:gd name="T10" fmla="*/ 1 w 152"/>
                <a:gd name="T11" fmla="*/ 1 h 98"/>
                <a:gd name="T12" fmla="*/ 1 w 152"/>
                <a:gd name="T13" fmla="*/ 1 h 98"/>
                <a:gd name="T14" fmla="*/ 1 w 152"/>
                <a:gd name="T15" fmla="*/ 1 h 98"/>
                <a:gd name="T16" fmla="*/ 1 w 152"/>
                <a:gd name="T17" fmla="*/ 1 h 98"/>
                <a:gd name="T18" fmla="*/ 1 w 152"/>
                <a:gd name="T19" fmla="*/ 0 h 98"/>
                <a:gd name="T20" fmla="*/ 0 w 152"/>
                <a:gd name="T21" fmla="*/ 1 h 98"/>
                <a:gd name="T22" fmla="*/ 1 w 152"/>
                <a:gd name="T23" fmla="*/ 1 h 98"/>
                <a:gd name="T24" fmla="*/ 1 w 152"/>
                <a:gd name="T25" fmla="*/ 1 h 98"/>
                <a:gd name="T26" fmla="*/ 1 w 152"/>
                <a:gd name="T27" fmla="*/ 1 h 98"/>
                <a:gd name="T28" fmla="*/ 1 w 152"/>
                <a:gd name="T29" fmla="*/ 1 h 98"/>
                <a:gd name="T30" fmla="*/ 1 w 152"/>
                <a:gd name="T31" fmla="*/ 1 h 98"/>
                <a:gd name="T32" fmla="*/ 1 w 152"/>
                <a:gd name="T33" fmla="*/ 1 h 98"/>
                <a:gd name="T34" fmla="*/ 1 w 152"/>
                <a:gd name="T35" fmla="*/ 1 h 98"/>
                <a:gd name="T36" fmla="*/ 1 w 152"/>
                <a:gd name="T37" fmla="*/ 1 h 98"/>
                <a:gd name="T38" fmla="*/ 1 w 152"/>
                <a:gd name="T39" fmla="*/ 1 h 98"/>
                <a:gd name="T40" fmla="*/ 1 w 152"/>
                <a:gd name="T41" fmla="*/ 1 h 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2"/>
                <a:gd name="T64" fmla="*/ 0 h 98"/>
                <a:gd name="T65" fmla="*/ 152 w 152"/>
                <a:gd name="T66" fmla="*/ 98 h 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2" h="98">
                  <a:moveTo>
                    <a:pt x="152" y="91"/>
                  </a:moveTo>
                  <a:lnTo>
                    <a:pt x="152" y="91"/>
                  </a:lnTo>
                  <a:lnTo>
                    <a:pt x="132" y="81"/>
                  </a:lnTo>
                  <a:lnTo>
                    <a:pt x="109" y="71"/>
                  </a:lnTo>
                  <a:lnTo>
                    <a:pt x="87" y="60"/>
                  </a:lnTo>
                  <a:lnTo>
                    <a:pt x="64" y="48"/>
                  </a:lnTo>
                  <a:lnTo>
                    <a:pt x="44" y="36"/>
                  </a:lnTo>
                  <a:lnTo>
                    <a:pt x="27" y="24"/>
                  </a:lnTo>
                  <a:lnTo>
                    <a:pt x="14" y="12"/>
                  </a:lnTo>
                  <a:lnTo>
                    <a:pt x="6" y="0"/>
                  </a:lnTo>
                  <a:lnTo>
                    <a:pt x="0" y="2"/>
                  </a:lnTo>
                  <a:lnTo>
                    <a:pt x="8" y="17"/>
                  </a:lnTo>
                  <a:lnTo>
                    <a:pt x="23" y="31"/>
                  </a:lnTo>
                  <a:lnTo>
                    <a:pt x="40" y="43"/>
                  </a:lnTo>
                  <a:lnTo>
                    <a:pt x="62" y="55"/>
                  </a:lnTo>
                  <a:lnTo>
                    <a:pt x="85" y="66"/>
                  </a:lnTo>
                  <a:lnTo>
                    <a:pt x="107" y="78"/>
                  </a:lnTo>
                  <a:lnTo>
                    <a:pt x="130" y="88"/>
                  </a:lnTo>
                  <a:lnTo>
                    <a:pt x="149" y="98"/>
                  </a:lnTo>
                  <a:lnTo>
                    <a:pt x="15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9" name="Freeform 55">
              <a:extLst>
                <a:ext uri="{FF2B5EF4-FFF2-40B4-BE49-F238E27FC236}">
                  <a16:creationId xmlns:a16="http://schemas.microsoft.com/office/drawing/2014/main" id="{722B52DC-F2FC-4976-B82C-64137EB6D7F6}"/>
                </a:ext>
              </a:extLst>
            </p:cNvPr>
            <p:cNvSpPr>
              <a:spLocks noChangeAspect="1"/>
            </p:cNvSpPr>
            <p:nvPr/>
          </p:nvSpPr>
          <p:spPr bwMode="auto">
            <a:xfrm>
              <a:off x="801" y="575"/>
              <a:ext cx="115" cy="95"/>
            </a:xfrm>
            <a:custGeom>
              <a:avLst/>
              <a:gdLst>
                <a:gd name="T0" fmla="*/ 0 w 232"/>
                <a:gd name="T1" fmla="*/ 1 h 190"/>
                <a:gd name="T2" fmla="*/ 0 w 232"/>
                <a:gd name="T3" fmla="*/ 1 h 190"/>
                <a:gd name="T4" fmla="*/ 0 w 232"/>
                <a:gd name="T5" fmla="*/ 1 h 190"/>
                <a:gd name="T6" fmla="*/ 0 w 232"/>
                <a:gd name="T7" fmla="*/ 1 h 190"/>
                <a:gd name="T8" fmla="*/ 0 w 232"/>
                <a:gd name="T9" fmla="*/ 1 h 190"/>
                <a:gd name="T10" fmla="*/ 0 w 232"/>
                <a:gd name="T11" fmla="*/ 1 h 190"/>
                <a:gd name="T12" fmla="*/ 0 w 232"/>
                <a:gd name="T13" fmla="*/ 1 h 190"/>
                <a:gd name="T14" fmla="*/ 0 w 232"/>
                <a:gd name="T15" fmla="*/ 1 h 190"/>
                <a:gd name="T16" fmla="*/ 0 w 232"/>
                <a:gd name="T17" fmla="*/ 1 h 190"/>
                <a:gd name="T18" fmla="*/ 0 w 232"/>
                <a:gd name="T19" fmla="*/ 1 h 190"/>
                <a:gd name="T20" fmla="*/ 0 w 232"/>
                <a:gd name="T21" fmla="*/ 1 h 190"/>
                <a:gd name="T22" fmla="*/ 0 w 232"/>
                <a:gd name="T23" fmla="*/ 1 h 190"/>
                <a:gd name="T24" fmla="*/ 0 w 232"/>
                <a:gd name="T25" fmla="*/ 1 h 190"/>
                <a:gd name="T26" fmla="*/ 0 w 232"/>
                <a:gd name="T27" fmla="*/ 1 h 190"/>
                <a:gd name="T28" fmla="*/ 0 w 232"/>
                <a:gd name="T29" fmla="*/ 1 h 190"/>
                <a:gd name="T30" fmla="*/ 0 w 232"/>
                <a:gd name="T31" fmla="*/ 1 h 190"/>
                <a:gd name="T32" fmla="*/ 0 w 232"/>
                <a:gd name="T33" fmla="*/ 1 h 190"/>
                <a:gd name="T34" fmla="*/ 0 w 232"/>
                <a:gd name="T35" fmla="*/ 0 h 190"/>
                <a:gd name="T36" fmla="*/ 0 w 232"/>
                <a:gd name="T37" fmla="*/ 1 h 190"/>
                <a:gd name="T38" fmla="*/ 0 w 232"/>
                <a:gd name="T39" fmla="*/ 1 h 190"/>
                <a:gd name="T40" fmla="*/ 0 w 232"/>
                <a:gd name="T41" fmla="*/ 1 h 190"/>
                <a:gd name="T42" fmla="*/ 0 w 232"/>
                <a:gd name="T43" fmla="*/ 1 h 190"/>
                <a:gd name="T44" fmla="*/ 0 w 232"/>
                <a:gd name="T45" fmla="*/ 1 h 190"/>
                <a:gd name="T46" fmla="*/ 0 w 232"/>
                <a:gd name="T47" fmla="*/ 1 h 190"/>
                <a:gd name="T48" fmla="*/ 0 w 232"/>
                <a:gd name="T49" fmla="*/ 1 h 190"/>
                <a:gd name="T50" fmla="*/ 0 w 232"/>
                <a:gd name="T51" fmla="*/ 1 h 190"/>
                <a:gd name="T52" fmla="*/ 0 w 232"/>
                <a:gd name="T53" fmla="*/ 1 h 190"/>
                <a:gd name="T54" fmla="*/ 0 w 232"/>
                <a:gd name="T55" fmla="*/ 1 h 190"/>
                <a:gd name="T56" fmla="*/ 0 w 232"/>
                <a:gd name="T57" fmla="*/ 1 h 190"/>
                <a:gd name="T58" fmla="*/ 0 w 232"/>
                <a:gd name="T59" fmla="*/ 1 h 190"/>
                <a:gd name="T60" fmla="*/ 0 w 232"/>
                <a:gd name="T61" fmla="*/ 1 h 190"/>
                <a:gd name="T62" fmla="*/ 0 w 232"/>
                <a:gd name="T63" fmla="*/ 1 h 190"/>
                <a:gd name="T64" fmla="*/ 0 w 232"/>
                <a:gd name="T65" fmla="*/ 1 h 190"/>
                <a:gd name="T66" fmla="*/ 0 w 232"/>
                <a:gd name="T67" fmla="*/ 1 h 190"/>
                <a:gd name="T68" fmla="*/ 0 w 232"/>
                <a:gd name="T69" fmla="*/ 1 h 190"/>
                <a:gd name="T70" fmla="*/ 0 w 232"/>
                <a:gd name="T71" fmla="*/ 1 h 190"/>
                <a:gd name="T72" fmla="*/ 0 w 232"/>
                <a:gd name="T73" fmla="*/ 1 h 1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2"/>
                <a:gd name="T112" fmla="*/ 0 h 190"/>
                <a:gd name="T113" fmla="*/ 232 w 232"/>
                <a:gd name="T114" fmla="*/ 190 h 1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2" h="190">
                  <a:moveTo>
                    <a:pt x="232" y="183"/>
                  </a:moveTo>
                  <a:lnTo>
                    <a:pt x="232" y="183"/>
                  </a:lnTo>
                  <a:lnTo>
                    <a:pt x="221" y="178"/>
                  </a:lnTo>
                  <a:lnTo>
                    <a:pt x="211" y="171"/>
                  </a:lnTo>
                  <a:lnTo>
                    <a:pt x="198" y="162"/>
                  </a:lnTo>
                  <a:lnTo>
                    <a:pt x="184" y="150"/>
                  </a:lnTo>
                  <a:lnTo>
                    <a:pt x="168" y="138"/>
                  </a:lnTo>
                  <a:lnTo>
                    <a:pt x="152" y="125"/>
                  </a:lnTo>
                  <a:lnTo>
                    <a:pt x="136" y="110"/>
                  </a:lnTo>
                  <a:lnTo>
                    <a:pt x="119" y="95"/>
                  </a:lnTo>
                  <a:lnTo>
                    <a:pt x="103" y="80"/>
                  </a:lnTo>
                  <a:lnTo>
                    <a:pt x="85" y="65"/>
                  </a:lnTo>
                  <a:lnTo>
                    <a:pt x="69" y="50"/>
                  </a:lnTo>
                  <a:lnTo>
                    <a:pt x="53" y="35"/>
                  </a:lnTo>
                  <a:lnTo>
                    <a:pt x="39" y="24"/>
                  </a:lnTo>
                  <a:lnTo>
                    <a:pt x="26" y="13"/>
                  </a:lnTo>
                  <a:lnTo>
                    <a:pt x="14" y="5"/>
                  </a:lnTo>
                  <a:lnTo>
                    <a:pt x="3" y="0"/>
                  </a:lnTo>
                  <a:lnTo>
                    <a:pt x="0" y="7"/>
                  </a:lnTo>
                  <a:lnTo>
                    <a:pt x="9" y="12"/>
                  </a:lnTo>
                  <a:lnTo>
                    <a:pt x="21" y="20"/>
                  </a:lnTo>
                  <a:lnTo>
                    <a:pt x="35" y="31"/>
                  </a:lnTo>
                  <a:lnTo>
                    <a:pt x="49" y="42"/>
                  </a:lnTo>
                  <a:lnTo>
                    <a:pt x="65" y="55"/>
                  </a:lnTo>
                  <a:lnTo>
                    <a:pt x="81" y="70"/>
                  </a:lnTo>
                  <a:lnTo>
                    <a:pt x="98" y="85"/>
                  </a:lnTo>
                  <a:lnTo>
                    <a:pt x="114" y="100"/>
                  </a:lnTo>
                  <a:lnTo>
                    <a:pt x="131" y="115"/>
                  </a:lnTo>
                  <a:lnTo>
                    <a:pt x="148" y="130"/>
                  </a:lnTo>
                  <a:lnTo>
                    <a:pt x="164" y="145"/>
                  </a:lnTo>
                  <a:lnTo>
                    <a:pt x="180" y="157"/>
                  </a:lnTo>
                  <a:lnTo>
                    <a:pt x="194" y="169"/>
                  </a:lnTo>
                  <a:lnTo>
                    <a:pt x="206" y="178"/>
                  </a:lnTo>
                  <a:lnTo>
                    <a:pt x="219" y="185"/>
                  </a:lnTo>
                  <a:lnTo>
                    <a:pt x="229" y="190"/>
                  </a:lnTo>
                  <a:lnTo>
                    <a:pt x="232" y="1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0" name="Freeform 56">
              <a:extLst>
                <a:ext uri="{FF2B5EF4-FFF2-40B4-BE49-F238E27FC236}">
                  <a16:creationId xmlns:a16="http://schemas.microsoft.com/office/drawing/2014/main" id="{0587937E-A38B-4B9E-BBA6-344DA71DFF94}"/>
                </a:ext>
              </a:extLst>
            </p:cNvPr>
            <p:cNvSpPr>
              <a:spLocks noChangeAspect="1"/>
            </p:cNvSpPr>
            <p:nvPr/>
          </p:nvSpPr>
          <p:spPr bwMode="auto">
            <a:xfrm>
              <a:off x="915" y="667"/>
              <a:ext cx="47" cy="41"/>
            </a:xfrm>
            <a:custGeom>
              <a:avLst/>
              <a:gdLst>
                <a:gd name="T0" fmla="*/ 1 w 94"/>
                <a:gd name="T1" fmla="*/ 1 h 81"/>
                <a:gd name="T2" fmla="*/ 1 w 94"/>
                <a:gd name="T3" fmla="*/ 1 h 81"/>
                <a:gd name="T4" fmla="*/ 1 w 94"/>
                <a:gd name="T5" fmla="*/ 1 h 81"/>
                <a:gd name="T6" fmla="*/ 1 w 94"/>
                <a:gd name="T7" fmla="*/ 1 h 81"/>
                <a:gd name="T8" fmla="*/ 1 w 94"/>
                <a:gd name="T9" fmla="*/ 1 h 81"/>
                <a:gd name="T10" fmla="*/ 1 w 94"/>
                <a:gd name="T11" fmla="*/ 1 h 81"/>
                <a:gd name="T12" fmla="*/ 1 w 94"/>
                <a:gd name="T13" fmla="*/ 1 h 81"/>
                <a:gd name="T14" fmla="*/ 1 w 94"/>
                <a:gd name="T15" fmla="*/ 1 h 81"/>
                <a:gd name="T16" fmla="*/ 1 w 94"/>
                <a:gd name="T17" fmla="*/ 1 h 81"/>
                <a:gd name="T18" fmla="*/ 1 w 94"/>
                <a:gd name="T19" fmla="*/ 0 h 81"/>
                <a:gd name="T20" fmla="*/ 0 w 94"/>
                <a:gd name="T21" fmla="*/ 1 h 81"/>
                <a:gd name="T22" fmla="*/ 1 w 94"/>
                <a:gd name="T23" fmla="*/ 1 h 81"/>
                <a:gd name="T24" fmla="*/ 1 w 94"/>
                <a:gd name="T25" fmla="*/ 1 h 81"/>
                <a:gd name="T26" fmla="*/ 1 w 94"/>
                <a:gd name="T27" fmla="*/ 1 h 81"/>
                <a:gd name="T28" fmla="*/ 1 w 94"/>
                <a:gd name="T29" fmla="*/ 1 h 81"/>
                <a:gd name="T30" fmla="*/ 1 w 94"/>
                <a:gd name="T31" fmla="*/ 1 h 81"/>
                <a:gd name="T32" fmla="*/ 1 w 94"/>
                <a:gd name="T33" fmla="*/ 1 h 81"/>
                <a:gd name="T34" fmla="*/ 1 w 94"/>
                <a:gd name="T35" fmla="*/ 1 h 81"/>
                <a:gd name="T36" fmla="*/ 1 w 94"/>
                <a:gd name="T37" fmla="*/ 1 h 81"/>
                <a:gd name="T38" fmla="*/ 1 w 94"/>
                <a:gd name="T39" fmla="*/ 1 h 81"/>
                <a:gd name="T40" fmla="*/ 1 w 94"/>
                <a:gd name="T41" fmla="*/ 1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
                <a:gd name="T64" fmla="*/ 0 h 81"/>
                <a:gd name="T65" fmla="*/ 94 w 94"/>
                <a:gd name="T66" fmla="*/ 81 h 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 h="81">
                  <a:moveTo>
                    <a:pt x="94" y="79"/>
                  </a:moveTo>
                  <a:lnTo>
                    <a:pt x="94" y="79"/>
                  </a:lnTo>
                  <a:lnTo>
                    <a:pt x="90" y="71"/>
                  </a:lnTo>
                  <a:lnTo>
                    <a:pt x="84" y="61"/>
                  </a:lnTo>
                  <a:lnTo>
                    <a:pt x="75" y="49"/>
                  </a:lnTo>
                  <a:lnTo>
                    <a:pt x="64" y="38"/>
                  </a:lnTo>
                  <a:lnTo>
                    <a:pt x="51" y="26"/>
                  </a:lnTo>
                  <a:lnTo>
                    <a:pt x="37" y="16"/>
                  </a:lnTo>
                  <a:lnTo>
                    <a:pt x="20" y="7"/>
                  </a:lnTo>
                  <a:lnTo>
                    <a:pt x="3" y="0"/>
                  </a:lnTo>
                  <a:lnTo>
                    <a:pt x="0" y="7"/>
                  </a:lnTo>
                  <a:lnTo>
                    <a:pt x="18" y="14"/>
                  </a:lnTo>
                  <a:lnTo>
                    <a:pt x="33" y="23"/>
                  </a:lnTo>
                  <a:lnTo>
                    <a:pt x="46" y="33"/>
                  </a:lnTo>
                  <a:lnTo>
                    <a:pt x="59" y="42"/>
                  </a:lnTo>
                  <a:lnTo>
                    <a:pt x="68" y="54"/>
                  </a:lnTo>
                  <a:lnTo>
                    <a:pt x="77" y="65"/>
                  </a:lnTo>
                  <a:lnTo>
                    <a:pt x="83" y="73"/>
                  </a:lnTo>
                  <a:lnTo>
                    <a:pt x="87" y="81"/>
                  </a:lnTo>
                  <a:lnTo>
                    <a:pt x="94"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1" name="Freeform 57">
              <a:extLst>
                <a:ext uri="{FF2B5EF4-FFF2-40B4-BE49-F238E27FC236}">
                  <a16:creationId xmlns:a16="http://schemas.microsoft.com/office/drawing/2014/main" id="{5ED314BF-BDB1-4B6C-8504-08DF06225E53}"/>
                </a:ext>
              </a:extLst>
            </p:cNvPr>
            <p:cNvSpPr>
              <a:spLocks noChangeAspect="1"/>
            </p:cNvSpPr>
            <p:nvPr/>
          </p:nvSpPr>
          <p:spPr bwMode="auto">
            <a:xfrm>
              <a:off x="958" y="707"/>
              <a:ext cx="53" cy="53"/>
            </a:xfrm>
            <a:custGeom>
              <a:avLst/>
              <a:gdLst>
                <a:gd name="T0" fmla="*/ 1 w 104"/>
                <a:gd name="T1" fmla="*/ 1 h 106"/>
                <a:gd name="T2" fmla="*/ 1 w 104"/>
                <a:gd name="T3" fmla="*/ 1 h 106"/>
                <a:gd name="T4" fmla="*/ 1 w 104"/>
                <a:gd name="T5" fmla="*/ 1 h 106"/>
                <a:gd name="T6" fmla="*/ 1 w 104"/>
                <a:gd name="T7" fmla="*/ 1 h 106"/>
                <a:gd name="T8" fmla="*/ 1 w 104"/>
                <a:gd name="T9" fmla="*/ 1 h 106"/>
                <a:gd name="T10" fmla="*/ 1 w 104"/>
                <a:gd name="T11" fmla="*/ 1 h 106"/>
                <a:gd name="T12" fmla="*/ 1 w 104"/>
                <a:gd name="T13" fmla="*/ 1 h 106"/>
                <a:gd name="T14" fmla="*/ 1 w 104"/>
                <a:gd name="T15" fmla="*/ 1 h 106"/>
                <a:gd name="T16" fmla="*/ 1 w 104"/>
                <a:gd name="T17" fmla="*/ 1 h 106"/>
                <a:gd name="T18" fmla="*/ 1 w 104"/>
                <a:gd name="T19" fmla="*/ 0 h 106"/>
                <a:gd name="T20" fmla="*/ 0 w 104"/>
                <a:gd name="T21" fmla="*/ 1 h 106"/>
                <a:gd name="T22" fmla="*/ 1 w 104"/>
                <a:gd name="T23" fmla="*/ 1 h 106"/>
                <a:gd name="T24" fmla="*/ 1 w 104"/>
                <a:gd name="T25" fmla="*/ 1 h 106"/>
                <a:gd name="T26" fmla="*/ 1 w 104"/>
                <a:gd name="T27" fmla="*/ 1 h 106"/>
                <a:gd name="T28" fmla="*/ 1 w 104"/>
                <a:gd name="T29" fmla="*/ 1 h 106"/>
                <a:gd name="T30" fmla="*/ 1 w 104"/>
                <a:gd name="T31" fmla="*/ 1 h 106"/>
                <a:gd name="T32" fmla="*/ 1 w 104"/>
                <a:gd name="T33" fmla="*/ 1 h 106"/>
                <a:gd name="T34" fmla="*/ 1 w 104"/>
                <a:gd name="T35" fmla="*/ 1 h 106"/>
                <a:gd name="T36" fmla="*/ 1 w 104"/>
                <a:gd name="T37" fmla="*/ 1 h 106"/>
                <a:gd name="T38" fmla="*/ 1 w 104"/>
                <a:gd name="T39" fmla="*/ 1 h 106"/>
                <a:gd name="T40" fmla="*/ 1 w 104"/>
                <a:gd name="T41" fmla="*/ 1 h 106"/>
                <a:gd name="T42" fmla="*/ 1 w 104"/>
                <a:gd name="T43" fmla="*/ 1 h 106"/>
                <a:gd name="T44" fmla="*/ 1 w 104"/>
                <a:gd name="T45" fmla="*/ 1 h 106"/>
                <a:gd name="T46" fmla="*/ 1 w 104"/>
                <a:gd name="T47" fmla="*/ 1 h 106"/>
                <a:gd name="T48" fmla="*/ 1 w 104"/>
                <a:gd name="T49" fmla="*/ 1 h 106"/>
                <a:gd name="T50" fmla="*/ 1 w 104"/>
                <a:gd name="T51" fmla="*/ 1 h 10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4"/>
                <a:gd name="T79" fmla="*/ 0 h 106"/>
                <a:gd name="T80" fmla="*/ 104 w 104"/>
                <a:gd name="T81" fmla="*/ 106 h 10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4" h="106">
                  <a:moveTo>
                    <a:pt x="99" y="99"/>
                  </a:moveTo>
                  <a:lnTo>
                    <a:pt x="102" y="99"/>
                  </a:lnTo>
                  <a:lnTo>
                    <a:pt x="87" y="88"/>
                  </a:lnTo>
                  <a:lnTo>
                    <a:pt x="72" y="76"/>
                  </a:lnTo>
                  <a:lnTo>
                    <a:pt x="56" y="61"/>
                  </a:lnTo>
                  <a:lnTo>
                    <a:pt x="42" y="46"/>
                  </a:lnTo>
                  <a:lnTo>
                    <a:pt x="28" y="32"/>
                  </a:lnTo>
                  <a:lnTo>
                    <a:pt x="19" y="20"/>
                  </a:lnTo>
                  <a:lnTo>
                    <a:pt x="11" y="8"/>
                  </a:lnTo>
                  <a:lnTo>
                    <a:pt x="7" y="0"/>
                  </a:lnTo>
                  <a:lnTo>
                    <a:pt x="0" y="2"/>
                  </a:lnTo>
                  <a:lnTo>
                    <a:pt x="4" y="13"/>
                  </a:lnTo>
                  <a:lnTo>
                    <a:pt x="12" y="24"/>
                  </a:lnTo>
                  <a:lnTo>
                    <a:pt x="24" y="37"/>
                  </a:lnTo>
                  <a:lnTo>
                    <a:pt x="38" y="51"/>
                  </a:lnTo>
                  <a:lnTo>
                    <a:pt x="52" y="66"/>
                  </a:lnTo>
                  <a:lnTo>
                    <a:pt x="68" y="81"/>
                  </a:lnTo>
                  <a:lnTo>
                    <a:pt x="83" y="95"/>
                  </a:lnTo>
                  <a:lnTo>
                    <a:pt x="98" y="106"/>
                  </a:lnTo>
                  <a:lnTo>
                    <a:pt x="101" y="106"/>
                  </a:lnTo>
                  <a:lnTo>
                    <a:pt x="98" y="106"/>
                  </a:lnTo>
                  <a:lnTo>
                    <a:pt x="101" y="106"/>
                  </a:lnTo>
                  <a:lnTo>
                    <a:pt x="103" y="104"/>
                  </a:lnTo>
                  <a:lnTo>
                    <a:pt x="104" y="102"/>
                  </a:lnTo>
                  <a:lnTo>
                    <a:pt x="102" y="99"/>
                  </a:lnTo>
                  <a:lnTo>
                    <a:pt x="99"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2" name="Freeform 58">
              <a:extLst>
                <a:ext uri="{FF2B5EF4-FFF2-40B4-BE49-F238E27FC236}">
                  <a16:creationId xmlns:a16="http://schemas.microsoft.com/office/drawing/2014/main" id="{28907728-6A18-4952-89AB-DDE856E3C8AE}"/>
                </a:ext>
              </a:extLst>
            </p:cNvPr>
            <p:cNvSpPr>
              <a:spLocks noChangeAspect="1"/>
            </p:cNvSpPr>
            <p:nvPr/>
          </p:nvSpPr>
          <p:spPr bwMode="auto">
            <a:xfrm>
              <a:off x="1008" y="751"/>
              <a:ext cx="28" cy="9"/>
            </a:xfrm>
            <a:custGeom>
              <a:avLst/>
              <a:gdLst>
                <a:gd name="T0" fmla="*/ 1 w 56"/>
                <a:gd name="T1" fmla="*/ 0 h 17"/>
                <a:gd name="T2" fmla="*/ 1 w 56"/>
                <a:gd name="T3" fmla="*/ 0 h 17"/>
                <a:gd name="T4" fmla="*/ 1 w 56"/>
                <a:gd name="T5" fmla="*/ 1 h 17"/>
                <a:gd name="T6" fmla="*/ 1 w 56"/>
                <a:gd name="T7" fmla="*/ 1 h 17"/>
                <a:gd name="T8" fmla="*/ 1 w 56"/>
                <a:gd name="T9" fmla="*/ 1 h 17"/>
                <a:gd name="T10" fmla="*/ 1 w 56"/>
                <a:gd name="T11" fmla="*/ 1 h 17"/>
                <a:gd name="T12" fmla="*/ 1 w 56"/>
                <a:gd name="T13" fmla="*/ 1 h 17"/>
                <a:gd name="T14" fmla="*/ 1 w 56"/>
                <a:gd name="T15" fmla="*/ 1 h 17"/>
                <a:gd name="T16" fmla="*/ 1 w 56"/>
                <a:gd name="T17" fmla="*/ 1 h 17"/>
                <a:gd name="T18" fmla="*/ 0 w 56"/>
                <a:gd name="T19" fmla="*/ 1 h 17"/>
                <a:gd name="T20" fmla="*/ 1 w 56"/>
                <a:gd name="T21" fmla="*/ 1 h 17"/>
                <a:gd name="T22" fmla="*/ 1 w 56"/>
                <a:gd name="T23" fmla="*/ 1 h 17"/>
                <a:gd name="T24" fmla="*/ 1 w 56"/>
                <a:gd name="T25" fmla="*/ 1 h 17"/>
                <a:gd name="T26" fmla="*/ 1 w 56"/>
                <a:gd name="T27" fmla="*/ 1 h 17"/>
                <a:gd name="T28" fmla="*/ 1 w 56"/>
                <a:gd name="T29" fmla="*/ 1 h 17"/>
                <a:gd name="T30" fmla="*/ 1 w 56"/>
                <a:gd name="T31" fmla="*/ 1 h 17"/>
                <a:gd name="T32" fmla="*/ 1 w 56"/>
                <a:gd name="T33" fmla="*/ 1 h 17"/>
                <a:gd name="T34" fmla="*/ 1 w 56"/>
                <a:gd name="T35" fmla="*/ 1 h 17"/>
                <a:gd name="T36" fmla="*/ 1 w 56"/>
                <a:gd name="T37" fmla="*/ 1 h 17"/>
                <a:gd name="T38" fmla="*/ 1 w 56"/>
                <a:gd name="T39" fmla="*/ 1 h 17"/>
                <a:gd name="T40" fmla="*/ 1 w 56"/>
                <a:gd name="T41" fmla="*/ 1 h 17"/>
                <a:gd name="T42" fmla="*/ 1 w 56"/>
                <a:gd name="T43" fmla="*/ 1 h 17"/>
                <a:gd name="T44" fmla="*/ 1 w 56"/>
                <a:gd name="T45" fmla="*/ 1 h 17"/>
                <a:gd name="T46" fmla="*/ 1 w 56"/>
                <a:gd name="T47" fmla="*/ 1 h 17"/>
                <a:gd name="T48" fmla="*/ 1 w 56"/>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6"/>
                <a:gd name="T76" fmla="*/ 0 h 17"/>
                <a:gd name="T77" fmla="*/ 56 w 56"/>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6" h="17">
                  <a:moveTo>
                    <a:pt x="53" y="0"/>
                  </a:moveTo>
                  <a:lnTo>
                    <a:pt x="53" y="0"/>
                  </a:lnTo>
                  <a:lnTo>
                    <a:pt x="45" y="1"/>
                  </a:lnTo>
                  <a:lnTo>
                    <a:pt x="38" y="2"/>
                  </a:lnTo>
                  <a:lnTo>
                    <a:pt x="30" y="3"/>
                  </a:lnTo>
                  <a:lnTo>
                    <a:pt x="23" y="4"/>
                  </a:lnTo>
                  <a:lnTo>
                    <a:pt x="16" y="6"/>
                  </a:lnTo>
                  <a:lnTo>
                    <a:pt x="9" y="7"/>
                  </a:lnTo>
                  <a:lnTo>
                    <a:pt x="4" y="9"/>
                  </a:lnTo>
                  <a:lnTo>
                    <a:pt x="0" y="10"/>
                  </a:lnTo>
                  <a:lnTo>
                    <a:pt x="2" y="17"/>
                  </a:lnTo>
                  <a:lnTo>
                    <a:pt x="7" y="16"/>
                  </a:lnTo>
                  <a:lnTo>
                    <a:pt x="11" y="14"/>
                  </a:lnTo>
                  <a:lnTo>
                    <a:pt x="16" y="13"/>
                  </a:lnTo>
                  <a:lnTo>
                    <a:pt x="23" y="11"/>
                  </a:lnTo>
                  <a:lnTo>
                    <a:pt x="30" y="10"/>
                  </a:lnTo>
                  <a:lnTo>
                    <a:pt x="38" y="9"/>
                  </a:lnTo>
                  <a:lnTo>
                    <a:pt x="45" y="8"/>
                  </a:lnTo>
                  <a:lnTo>
                    <a:pt x="53" y="7"/>
                  </a:lnTo>
                  <a:lnTo>
                    <a:pt x="55" y="6"/>
                  </a:lnTo>
                  <a:lnTo>
                    <a:pt x="56" y="3"/>
                  </a:lnTo>
                  <a:lnTo>
                    <a:pt x="55" y="1"/>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3" name="Freeform 59">
              <a:extLst>
                <a:ext uri="{FF2B5EF4-FFF2-40B4-BE49-F238E27FC236}">
                  <a16:creationId xmlns:a16="http://schemas.microsoft.com/office/drawing/2014/main" id="{18B4D4E3-2419-442A-9AF7-E1F3B91F3C27}"/>
                </a:ext>
              </a:extLst>
            </p:cNvPr>
            <p:cNvSpPr>
              <a:spLocks noChangeAspect="1"/>
            </p:cNvSpPr>
            <p:nvPr/>
          </p:nvSpPr>
          <p:spPr bwMode="auto">
            <a:xfrm>
              <a:off x="1034" y="749"/>
              <a:ext cx="26" cy="5"/>
            </a:xfrm>
            <a:custGeom>
              <a:avLst/>
              <a:gdLst>
                <a:gd name="T0" fmla="*/ 1 w 51"/>
                <a:gd name="T1" fmla="*/ 0 h 12"/>
                <a:gd name="T2" fmla="*/ 1 w 51"/>
                <a:gd name="T3" fmla="*/ 0 h 12"/>
                <a:gd name="T4" fmla="*/ 1 w 51"/>
                <a:gd name="T5" fmla="*/ 0 h 12"/>
                <a:gd name="T6" fmla="*/ 1 w 51"/>
                <a:gd name="T7" fmla="*/ 0 h 12"/>
                <a:gd name="T8" fmla="*/ 1 w 51"/>
                <a:gd name="T9" fmla="*/ 0 h 12"/>
                <a:gd name="T10" fmla="*/ 1 w 51"/>
                <a:gd name="T11" fmla="*/ 0 h 12"/>
                <a:gd name="T12" fmla="*/ 1 w 51"/>
                <a:gd name="T13" fmla="*/ 0 h 12"/>
                <a:gd name="T14" fmla="*/ 1 w 51"/>
                <a:gd name="T15" fmla="*/ 0 h 12"/>
                <a:gd name="T16" fmla="*/ 1 w 51"/>
                <a:gd name="T17" fmla="*/ 0 h 12"/>
                <a:gd name="T18" fmla="*/ 0 w 51"/>
                <a:gd name="T19" fmla="*/ 0 h 12"/>
                <a:gd name="T20" fmla="*/ 0 w 51"/>
                <a:gd name="T21" fmla="*/ 0 h 12"/>
                <a:gd name="T22" fmla="*/ 1 w 51"/>
                <a:gd name="T23" fmla="*/ 0 h 12"/>
                <a:gd name="T24" fmla="*/ 1 w 51"/>
                <a:gd name="T25" fmla="*/ 0 h 12"/>
                <a:gd name="T26" fmla="*/ 1 w 51"/>
                <a:gd name="T27" fmla="*/ 0 h 12"/>
                <a:gd name="T28" fmla="*/ 1 w 51"/>
                <a:gd name="T29" fmla="*/ 0 h 12"/>
                <a:gd name="T30" fmla="*/ 1 w 51"/>
                <a:gd name="T31" fmla="*/ 0 h 12"/>
                <a:gd name="T32" fmla="*/ 1 w 51"/>
                <a:gd name="T33" fmla="*/ 0 h 12"/>
                <a:gd name="T34" fmla="*/ 1 w 51"/>
                <a:gd name="T35" fmla="*/ 0 h 12"/>
                <a:gd name="T36" fmla="*/ 1 w 51"/>
                <a:gd name="T37" fmla="*/ 0 h 12"/>
                <a:gd name="T38" fmla="*/ 1 w 51"/>
                <a:gd name="T39" fmla="*/ 0 h 12"/>
                <a:gd name="T40" fmla="*/ 1 w 51"/>
                <a:gd name="T41" fmla="*/ 0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
                <a:gd name="T64" fmla="*/ 0 h 12"/>
                <a:gd name="T65" fmla="*/ 51 w 51"/>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 h="12">
                  <a:moveTo>
                    <a:pt x="51" y="0"/>
                  </a:moveTo>
                  <a:lnTo>
                    <a:pt x="51" y="0"/>
                  </a:lnTo>
                  <a:lnTo>
                    <a:pt x="47" y="0"/>
                  </a:lnTo>
                  <a:lnTo>
                    <a:pt x="41" y="0"/>
                  </a:lnTo>
                  <a:lnTo>
                    <a:pt x="35" y="1"/>
                  </a:lnTo>
                  <a:lnTo>
                    <a:pt x="28" y="3"/>
                  </a:lnTo>
                  <a:lnTo>
                    <a:pt x="22" y="3"/>
                  </a:lnTo>
                  <a:lnTo>
                    <a:pt x="15" y="4"/>
                  </a:lnTo>
                  <a:lnTo>
                    <a:pt x="7" y="4"/>
                  </a:lnTo>
                  <a:lnTo>
                    <a:pt x="0" y="5"/>
                  </a:lnTo>
                  <a:lnTo>
                    <a:pt x="0" y="12"/>
                  </a:lnTo>
                  <a:lnTo>
                    <a:pt x="7" y="11"/>
                  </a:lnTo>
                  <a:lnTo>
                    <a:pt x="15" y="11"/>
                  </a:lnTo>
                  <a:lnTo>
                    <a:pt x="22" y="9"/>
                  </a:lnTo>
                  <a:lnTo>
                    <a:pt x="28" y="9"/>
                  </a:lnTo>
                  <a:lnTo>
                    <a:pt x="35" y="8"/>
                  </a:lnTo>
                  <a:lnTo>
                    <a:pt x="41" y="9"/>
                  </a:lnTo>
                  <a:lnTo>
                    <a:pt x="47" y="9"/>
                  </a:lnTo>
                  <a:lnTo>
                    <a:pt x="51" y="9"/>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4" name="Freeform 60">
              <a:extLst>
                <a:ext uri="{FF2B5EF4-FFF2-40B4-BE49-F238E27FC236}">
                  <a16:creationId xmlns:a16="http://schemas.microsoft.com/office/drawing/2014/main" id="{EBAE35A9-DE13-4D06-B9D9-61F4F26D5E61}"/>
                </a:ext>
              </a:extLst>
            </p:cNvPr>
            <p:cNvSpPr>
              <a:spLocks noChangeAspect="1"/>
            </p:cNvSpPr>
            <p:nvPr/>
          </p:nvSpPr>
          <p:spPr bwMode="auto">
            <a:xfrm>
              <a:off x="1060" y="740"/>
              <a:ext cx="15" cy="13"/>
            </a:xfrm>
            <a:custGeom>
              <a:avLst/>
              <a:gdLst>
                <a:gd name="T0" fmla="*/ 1 w 30"/>
                <a:gd name="T1" fmla="*/ 0 h 26"/>
                <a:gd name="T2" fmla="*/ 1 w 30"/>
                <a:gd name="T3" fmla="*/ 1 h 26"/>
                <a:gd name="T4" fmla="*/ 1 w 30"/>
                <a:gd name="T5" fmla="*/ 1 h 26"/>
                <a:gd name="T6" fmla="*/ 1 w 30"/>
                <a:gd name="T7" fmla="*/ 1 h 26"/>
                <a:gd name="T8" fmla="*/ 1 w 30"/>
                <a:gd name="T9" fmla="*/ 1 h 26"/>
                <a:gd name="T10" fmla="*/ 0 w 30"/>
                <a:gd name="T11" fmla="*/ 1 h 26"/>
                <a:gd name="T12" fmla="*/ 0 w 30"/>
                <a:gd name="T13" fmla="*/ 1 h 26"/>
                <a:gd name="T14" fmla="*/ 1 w 30"/>
                <a:gd name="T15" fmla="*/ 1 h 26"/>
                <a:gd name="T16" fmla="*/ 1 w 30"/>
                <a:gd name="T17" fmla="*/ 1 h 26"/>
                <a:gd name="T18" fmla="*/ 1 w 30"/>
                <a:gd name="T19" fmla="*/ 1 h 26"/>
                <a:gd name="T20" fmla="*/ 1 w 30"/>
                <a:gd name="T21" fmla="*/ 1 h 26"/>
                <a:gd name="T22" fmla="*/ 1 w 30"/>
                <a:gd name="T23" fmla="*/ 1 h 26"/>
                <a:gd name="T24" fmla="*/ 1 w 30"/>
                <a:gd name="T25" fmla="*/ 0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26"/>
                <a:gd name="T41" fmla="*/ 30 w 30"/>
                <a:gd name="T42" fmla="*/ 26 h 2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26">
                  <a:moveTo>
                    <a:pt x="30" y="0"/>
                  </a:moveTo>
                  <a:lnTo>
                    <a:pt x="30" y="1"/>
                  </a:lnTo>
                  <a:lnTo>
                    <a:pt x="19" y="6"/>
                  </a:lnTo>
                  <a:lnTo>
                    <a:pt x="12" y="12"/>
                  </a:lnTo>
                  <a:lnTo>
                    <a:pt x="6" y="16"/>
                  </a:lnTo>
                  <a:lnTo>
                    <a:pt x="0" y="17"/>
                  </a:lnTo>
                  <a:lnTo>
                    <a:pt x="0" y="26"/>
                  </a:lnTo>
                  <a:lnTo>
                    <a:pt x="9" y="23"/>
                  </a:lnTo>
                  <a:lnTo>
                    <a:pt x="17" y="18"/>
                  </a:lnTo>
                  <a:lnTo>
                    <a:pt x="24" y="13"/>
                  </a:lnTo>
                  <a:lnTo>
                    <a:pt x="30" y="8"/>
                  </a:lnTo>
                  <a:lnTo>
                    <a:pt x="30" y="9"/>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5" name="Freeform 61">
              <a:extLst>
                <a:ext uri="{FF2B5EF4-FFF2-40B4-BE49-F238E27FC236}">
                  <a16:creationId xmlns:a16="http://schemas.microsoft.com/office/drawing/2014/main" id="{44DB6B3E-4453-4011-8E92-97567386CF72}"/>
                </a:ext>
              </a:extLst>
            </p:cNvPr>
            <p:cNvSpPr>
              <a:spLocks noChangeAspect="1"/>
            </p:cNvSpPr>
            <p:nvPr/>
          </p:nvSpPr>
          <p:spPr bwMode="auto">
            <a:xfrm>
              <a:off x="1075" y="740"/>
              <a:ext cx="57" cy="7"/>
            </a:xfrm>
            <a:custGeom>
              <a:avLst/>
              <a:gdLst>
                <a:gd name="T0" fmla="*/ 1 w 114"/>
                <a:gd name="T1" fmla="*/ 1 h 14"/>
                <a:gd name="T2" fmla="*/ 1 w 114"/>
                <a:gd name="T3" fmla="*/ 1 h 14"/>
                <a:gd name="T4" fmla="*/ 1 w 114"/>
                <a:gd name="T5" fmla="*/ 1 h 14"/>
                <a:gd name="T6" fmla="*/ 1 w 114"/>
                <a:gd name="T7" fmla="*/ 1 h 14"/>
                <a:gd name="T8" fmla="*/ 1 w 114"/>
                <a:gd name="T9" fmla="*/ 1 h 14"/>
                <a:gd name="T10" fmla="*/ 1 w 114"/>
                <a:gd name="T11" fmla="*/ 0 h 14"/>
                <a:gd name="T12" fmla="*/ 1 w 114"/>
                <a:gd name="T13" fmla="*/ 0 h 14"/>
                <a:gd name="T14" fmla="*/ 1 w 114"/>
                <a:gd name="T15" fmla="*/ 0 h 14"/>
                <a:gd name="T16" fmla="*/ 1 w 114"/>
                <a:gd name="T17" fmla="*/ 0 h 14"/>
                <a:gd name="T18" fmla="*/ 0 w 114"/>
                <a:gd name="T19" fmla="*/ 0 h 14"/>
                <a:gd name="T20" fmla="*/ 0 w 114"/>
                <a:gd name="T21" fmla="*/ 1 h 14"/>
                <a:gd name="T22" fmla="*/ 1 w 114"/>
                <a:gd name="T23" fmla="*/ 1 h 14"/>
                <a:gd name="T24" fmla="*/ 1 w 114"/>
                <a:gd name="T25" fmla="*/ 1 h 14"/>
                <a:gd name="T26" fmla="*/ 1 w 114"/>
                <a:gd name="T27" fmla="*/ 1 h 14"/>
                <a:gd name="T28" fmla="*/ 1 w 114"/>
                <a:gd name="T29" fmla="*/ 1 h 14"/>
                <a:gd name="T30" fmla="*/ 1 w 114"/>
                <a:gd name="T31" fmla="*/ 1 h 14"/>
                <a:gd name="T32" fmla="*/ 1 w 114"/>
                <a:gd name="T33" fmla="*/ 1 h 14"/>
                <a:gd name="T34" fmla="*/ 1 w 114"/>
                <a:gd name="T35" fmla="*/ 1 h 14"/>
                <a:gd name="T36" fmla="*/ 1 w 114"/>
                <a:gd name="T37" fmla="*/ 1 h 14"/>
                <a:gd name="T38" fmla="*/ 1 w 114"/>
                <a:gd name="T39" fmla="*/ 1 h 14"/>
                <a:gd name="T40" fmla="*/ 1 w 114"/>
                <a:gd name="T41" fmla="*/ 1 h 14"/>
                <a:gd name="T42" fmla="*/ 1 w 114"/>
                <a:gd name="T43" fmla="*/ 1 h 14"/>
                <a:gd name="T44" fmla="*/ 1 w 114"/>
                <a:gd name="T45" fmla="*/ 1 h 14"/>
                <a:gd name="T46" fmla="*/ 1 w 114"/>
                <a:gd name="T47" fmla="*/ 1 h 14"/>
                <a:gd name="T48" fmla="*/ 1 w 114"/>
                <a:gd name="T49" fmla="*/ 1 h 14"/>
                <a:gd name="T50" fmla="*/ 1 w 114"/>
                <a:gd name="T51" fmla="*/ 1 h 1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4"/>
                <a:gd name="T79" fmla="*/ 0 h 14"/>
                <a:gd name="T80" fmla="*/ 114 w 114"/>
                <a:gd name="T81" fmla="*/ 14 h 1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4" h="14">
                  <a:moveTo>
                    <a:pt x="108" y="10"/>
                  </a:moveTo>
                  <a:lnTo>
                    <a:pt x="111" y="7"/>
                  </a:lnTo>
                  <a:lnTo>
                    <a:pt x="98" y="5"/>
                  </a:lnTo>
                  <a:lnTo>
                    <a:pt x="82" y="3"/>
                  </a:lnTo>
                  <a:lnTo>
                    <a:pt x="64" y="2"/>
                  </a:lnTo>
                  <a:lnTo>
                    <a:pt x="45" y="0"/>
                  </a:lnTo>
                  <a:lnTo>
                    <a:pt x="28" y="0"/>
                  </a:lnTo>
                  <a:lnTo>
                    <a:pt x="14" y="0"/>
                  </a:lnTo>
                  <a:lnTo>
                    <a:pt x="4" y="0"/>
                  </a:lnTo>
                  <a:lnTo>
                    <a:pt x="0" y="0"/>
                  </a:lnTo>
                  <a:lnTo>
                    <a:pt x="0" y="9"/>
                  </a:lnTo>
                  <a:lnTo>
                    <a:pt x="4" y="9"/>
                  </a:lnTo>
                  <a:lnTo>
                    <a:pt x="14" y="9"/>
                  </a:lnTo>
                  <a:lnTo>
                    <a:pt x="28" y="9"/>
                  </a:lnTo>
                  <a:lnTo>
                    <a:pt x="45" y="9"/>
                  </a:lnTo>
                  <a:lnTo>
                    <a:pt x="64" y="9"/>
                  </a:lnTo>
                  <a:lnTo>
                    <a:pt x="82" y="10"/>
                  </a:lnTo>
                  <a:lnTo>
                    <a:pt x="98" y="12"/>
                  </a:lnTo>
                  <a:lnTo>
                    <a:pt x="111" y="14"/>
                  </a:lnTo>
                  <a:lnTo>
                    <a:pt x="114" y="10"/>
                  </a:lnTo>
                  <a:lnTo>
                    <a:pt x="111" y="14"/>
                  </a:lnTo>
                  <a:lnTo>
                    <a:pt x="113" y="13"/>
                  </a:lnTo>
                  <a:lnTo>
                    <a:pt x="114" y="10"/>
                  </a:lnTo>
                  <a:lnTo>
                    <a:pt x="113" y="8"/>
                  </a:lnTo>
                  <a:lnTo>
                    <a:pt x="111" y="7"/>
                  </a:lnTo>
                  <a:lnTo>
                    <a:pt x="108"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6" name="Freeform 62">
              <a:extLst>
                <a:ext uri="{FF2B5EF4-FFF2-40B4-BE49-F238E27FC236}">
                  <a16:creationId xmlns:a16="http://schemas.microsoft.com/office/drawing/2014/main" id="{1B8CF537-8096-4D93-924F-96206CBDC9E6}"/>
                </a:ext>
              </a:extLst>
            </p:cNvPr>
            <p:cNvSpPr>
              <a:spLocks noChangeAspect="1"/>
            </p:cNvSpPr>
            <p:nvPr/>
          </p:nvSpPr>
          <p:spPr bwMode="auto">
            <a:xfrm>
              <a:off x="1129" y="728"/>
              <a:ext cx="34" cy="17"/>
            </a:xfrm>
            <a:custGeom>
              <a:avLst/>
              <a:gdLst>
                <a:gd name="T0" fmla="*/ 1 w 67"/>
                <a:gd name="T1" fmla="*/ 1 h 33"/>
                <a:gd name="T2" fmla="*/ 1 w 67"/>
                <a:gd name="T3" fmla="*/ 1 h 33"/>
                <a:gd name="T4" fmla="*/ 1 w 67"/>
                <a:gd name="T5" fmla="*/ 0 h 33"/>
                <a:gd name="T6" fmla="*/ 1 w 67"/>
                <a:gd name="T7" fmla="*/ 0 h 33"/>
                <a:gd name="T8" fmla="*/ 1 w 67"/>
                <a:gd name="T9" fmla="*/ 1 h 33"/>
                <a:gd name="T10" fmla="*/ 1 w 67"/>
                <a:gd name="T11" fmla="*/ 1 h 33"/>
                <a:gd name="T12" fmla="*/ 1 w 67"/>
                <a:gd name="T13" fmla="*/ 1 h 33"/>
                <a:gd name="T14" fmla="*/ 1 w 67"/>
                <a:gd name="T15" fmla="*/ 1 h 33"/>
                <a:gd name="T16" fmla="*/ 1 w 67"/>
                <a:gd name="T17" fmla="*/ 1 h 33"/>
                <a:gd name="T18" fmla="*/ 0 w 67"/>
                <a:gd name="T19" fmla="*/ 1 h 33"/>
                <a:gd name="T20" fmla="*/ 1 w 67"/>
                <a:gd name="T21" fmla="*/ 1 h 33"/>
                <a:gd name="T22" fmla="*/ 1 w 67"/>
                <a:gd name="T23" fmla="*/ 1 h 33"/>
                <a:gd name="T24" fmla="*/ 1 w 67"/>
                <a:gd name="T25" fmla="*/ 1 h 33"/>
                <a:gd name="T26" fmla="*/ 1 w 67"/>
                <a:gd name="T27" fmla="*/ 1 h 33"/>
                <a:gd name="T28" fmla="*/ 1 w 67"/>
                <a:gd name="T29" fmla="*/ 1 h 33"/>
                <a:gd name="T30" fmla="*/ 1 w 67"/>
                <a:gd name="T31" fmla="*/ 1 h 33"/>
                <a:gd name="T32" fmla="*/ 1 w 67"/>
                <a:gd name="T33" fmla="*/ 1 h 33"/>
                <a:gd name="T34" fmla="*/ 1 w 67"/>
                <a:gd name="T35" fmla="*/ 1 h 33"/>
                <a:gd name="T36" fmla="*/ 1 w 67"/>
                <a:gd name="T37" fmla="*/ 1 h 33"/>
                <a:gd name="T38" fmla="*/ 1 w 67"/>
                <a:gd name="T39" fmla="*/ 1 h 33"/>
                <a:gd name="T40" fmla="*/ 1 w 67"/>
                <a:gd name="T41" fmla="*/ 1 h 3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7"/>
                <a:gd name="T64" fmla="*/ 0 h 33"/>
                <a:gd name="T65" fmla="*/ 67 w 67"/>
                <a:gd name="T66" fmla="*/ 33 h 3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7" h="33">
                  <a:moveTo>
                    <a:pt x="67" y="2"/>
                  </a:moveTo>
                  <a:lnTo>
                    <a:pt x="67" y="2"/>
                  </a:lnTo>
                  <a:lnTo>
                    <a:pt x="58" y="0"/>
                  </a:lnTo>
                  <a:lnTo>
                    <a:pt x="49" y="0"/>
                  </a:lnTo>
                  <a:lnTo>
                    <a:pt x="39" y="2"/>
                  </a:lnTo>
                  <a:lnTo>
                    <a:pt x="28" y="5"/>
                  </a:lnTo>
                  <a:lnTo>
                    <a:pt x="18" y="9"/>
                  </a:lnTo>
                  <a:lnTo>
                    <a:pt x="10" y="16"/>
                  </a:lnTo>
                  <a:lnTo>
                    <a:pt x="3" y="23"/>
                  </a:lnTo>
                  <a:lnTo>
                    <a:pt x="0" y="33"/>
                  </a:lnTo>
                  <a:lnTo>
                    <a:pt x="6" y="33"/>
                  </a:lnTo>
                  <a:lnTo>
                    <a:pt x="10" y="28"/>
                  </a:lnTo>
                  <a:lnTo>
                    <a:pt x="14" y="21"/>
                  </a:lnTo>
                  <a:lnTo>
                    <a:pt x="23" y="16"/>
                  </a:lnTo>
                  <a:lnTo>
                    <a:pt x="31" y="11"/>
                  </a:lnTo>
                  <a:lnTo>
                    <a:pt x="39" y="9"/>
                  </a:lnTo>
                  <a:lnTo>
                    <a:pt x="49" y="7"/>
                  </a:lnTo>
                  <a:lnTo>
                    <a:pt x="58" y="7"/>
                  </a:lnTo>
                  <a:lnTo>
                    <a:pt x="65" y="9"/>
                  </a:lnTo>
                  <a:lnTo>
                    <a:pt x="67"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7" name="Freeform 63">
              <a:extLst>
                <a:ext uri="{FF2B5EF4-FFF2-40B4-BE49-F238E27FC236}">
                  <a16:creationId xmlns:a16="http://schemas.microsoft.com/office/drawing/2014/main" id="{72F4F64E-C3EC-45D4-87AE-945715910DCB}"/>
                </a:ext>
              </a:extLst>
            </p:cNvPr>
            <p:cNvSpPr>
              <a:spLocks noChangeAspect="1"/>
            </p:cNvSpPr>
            <p:nvPr/>
          </p:nvSpPr>
          <p:spPr bwMode="auto">
            <a:xfrm>
              <a:off x="1162" y="719"/>
              <a:ext cx="6" cy="15"/>
            </a:xfrm>
            <a:custGeom>
              <a:avLst/>
              <a:gdLst>
                <a:gd name="T0" fmla="*/ 0 w 14"/>
                <a:gd name="T1" fmla="*/ 1 h 30"/>
                <a:gd name="T2" fmla="*/ 0 w 14"/>
                <a:gd name="T3" fmla="*/ 1 h 30"/>
                <a:gd name="T4" fmla="*/ 0 w 14"/>
                <a:gd name="T5" fmla="*/ 1 h 30"/>
                <a:gd name="T6" fmla="*/ 0 w 14"/>
                <a:gd name="T7" fmla="*/ 1 h 30"/>
                <a:gd name="T8" fmla="*/ 0 w 14"/>
                <a:gd name="T9" fmla="*/ 1 h 30"/>
                <a:gd name="T10" fmla="*/ 0 w 14"/>
                <a:gd name="T11" fmla="*/ 1 h 30"/>
                <a:gd name="T12" fmla="*/ 0 w 14"/>
                <a:gd name="T13" fmla="*/ 1 h 30"/>
                <a:gd name="T14" fmla="*/ 0 w 14"/>
                <a:gd name="T15" fmla="*/ 1 h 30"/>
                <a:gd name="T16" fmla="*/ 0 w 14"/>
                <a:gd name="T17" fmla="*/ 1 h 30"/>
                <a:gd name="T18" fmla="*/ 0 w 14"/>
                <a:gd name="T19" fmla="*/ 1 h 30"/>
                <a:gd name="T20" fmla="*/ 0 w 14"/>
                <a:gd name="T21" fmla="*/ 0 h 30"/>
                <a:gd name="T22" fmla="*/ 0 w 14"/>
                <a:gd name="T23" fmla="*/ 1 h 30"/>
                <a:gd name="T24" fmla="*/ 0 w 14"/>
                <a:gd name="T25" fmla="*/ 1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30"/>
                <a:gd name="T41" fmla="*/ 14 w 14"/>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30">
                  <a:moveTo>
                    <a:pt x="0" y="4"/>
                  </a:moveTo>
                  <a:lnTo>
                    <a:pt x="0" y="5"/>
                  </a:lnTo>
                  <a:lnTo>
                    <a:pt x="4" y="11"/>
                  </a:lnTo>
                  <a:lnTo>
                    <a:pt x="7" y="19"/>
                  </a:lnTo>
                  <a:lnTo>
                    <a:pt x="7" y="23"/>
                  </a:lnTo>
                  <a:lnTo>
                    <a:pt x="2" y="22"/>
                  </a:lnTo>
                  <a:lnTo>
                    <a:pt x="0" y="29"/>
                  </a:lnTo>
                  <a:lnTo>
                    <a:pt x="12" y="30"/>
                  </a:lnTo>
                  <a:lnTo>
                    <a:pt x="14" y="19"/>
                  </a:lnTo>
                  <a:lnTo>
                    <a:pt x="11" y="8"/>
                  </a:lnTo>
                  <a:lnTo>
                    <a:pt x="7" y="0"/>
                  </a:lnTo>
                  <a:lnTo>
                    <a:pt x="7"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8" name="Freeform 64">
              <a:extLst>
                <a:ext uri="{FF2B5EF4-FFF2-40B4-BE49-F238E27FC236}">
                  <a16:creationId xmlns:a16="http://schemas.microsoft.com/office/drawing/2014/main" id="{E42A3C59-CB5B-4F62-B7C7-FCCE0C6504FB}"/>
                </a:ext>
              </a:extLst>
            </p:cNvPr>
            <p:cNvSpPr>
              <a:spLocks noChangeAspect="1"/>
            </p:cNvSpPr>
            <p:nvPr/>
          </p:nvSpPr>
          <p:spPr bwMode="auto">
            <a:xfrm>
              <a:off x="1160" y="706"/>
              <a:ext cx="7" cy="14"/>
            </a:xfrm>
            <a:custGeom>
              <a:avLst/>
              <a:gdLst>
                <a:gd name="T0" fmla="*/ 1 w 14"/>
                <a:gd name="T1" fmla="*/ 0 h 29"/>
                <a:gd name="T2" fmla="*/ 1 w 14"/>
                <a:gd name="T3" fmla="*/ 0 h 29"/>
                <a:gd name="T4" fmla="*/ 1 w 14"/>
                <a:gd name="T5" fmla="*/ 0 h 29"/>
                <a:gd name="T6" fmla="*/ 1 w 14"/>
                <a:gd name="T7" fmla="*/ 0 h 29"/>
                <a:gd name="T8" fmla="*/ 0 w 14"/>
                <a:gd name="T9" fmla="*/ 0 h 29"/>
                <a:gd name="T10" fmla="*/ 1 w 14"/>
                <a:gd name="T11" fmla="*/ 0 h 29"/>
                <a:gd name="T12" fmla="*/ 1 w 14"/>
                <a:gd name="T13" fmla="*/ 0 h 29"/>
                <a:gd name="T14" fmla="*/ 1 w 14"/>
                <a:gd name="T15" fmla="*/ 0 h 29"/>
                <a:gd name="T16" fmla="*/ 1 w 14"/>
                <a:gd name="T17" fmla="*/ 0 h 29"/>
                <a:gd name="T18" fmla="*/ 1 w 14"/>
                <a:gd name="T19" fmla="*/ 0 h 29"/>
                <a:gd name="T20" fmla="*/ 1 w 14"/>
                <a:gd name="T21" fmla="*/ 0 h 29"/>
                <a:gd name="T22" fmla="*/ 1 w 14"/>
                <a:gd name="T23" fmla="*/ 0 h 29"/>
                <a:gd name="T24" fmla="*/ 1 w 14"/>
                <a:gd name="T25" fmla="*/ 0 h 29"/>
                <a:gd name="T26" fmla="*/ 1 w 14"/>
                <a:gd name="T27" fmla="*/ 0 h 29"/>
                <a:gd name="T28" fmla="*/ 1 w 14"/>
                <a:gd name="T29" fmla="*/ 0 h 29"/>
                <a:gd name="T30" fmla="*/ 1 w 14"/>
                <a:gd name="T31" fmla="*/ 0 h 29"/>
                <a:gd name="T32" fmla="*/ 1 w 14"/>
                <a:gd name="T33" fmla="*/ 0 h 29"/>
                <a:gd name="T34" fmla="*/ 1 w 14"/>
                <a:gd name="T35" fmla="*/ 0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
                <a:gd name="T55" fmla="*/ 0 h 29"/>
                <a:gd name="T56" fmla="*/ 14 w 14"/>
                <a:gd name="T57" fmla="*/ 29 h 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 h="29">
                  <a:moveTo>
                    <a:pt x="13" y="1"/>
                  </a:moveTo>
                  <a:lnTo>
                    <a:pt x="7" y="2"/>
                  </a:lnTo>
                  <a:lnTo>
                    <a:pt x="3" y="9"/>
                  </a:lnTo>
                  <a:lnTo>
                    <a:pt x="2" y="17"/>
                  </a:lnTo>
                  <a:lnTo>
                    <a:pt x="0" y="23"/>
                  </a:lnTo>
                  <a:lnTo>
                    <a:pt x="2" y="29"/>
                  </a:lnTo>
                  <a:lnTo>
                    <a:pt x="9" y="27"/>
                  </a:lnTo>
                  <a:lnTo>
                    <a:pt x="9" y="23"/>
                  </a:lnTo>
                  <a:lnTo>
                    <a:pt x="9" y="17"/>
                  </a:lnTo>
                  <a:lnTo>
                    <a:pt x="10" y="12"/>
                  </a:lnTo>
                  <a:lnTo>
                    <a:pt x="14" y="5"/>
                  </a:lnTo>
                  <a:lnTo>
                    <a:pt x="8" y="6"/>
                  </a:lnTo>
                  <a:lnTo>
                    <a:pt x="14" y="5"/>
                  </a:lnTo>
                  <a:lnTo>
                    <a:pt x="14" y="1"/>
                  </a:lnTo>
                  <a:lnTo>
                    <a:pt x="11" y="0"/>
                  </a:lnTo>
                  <a:lnTo>
                    <a:pt x="9" y="0"/>
                  </a:lnTo>
                  <a:lnTo>
                    <a:pt x="7" y="2"/>
                  </a:lnTo>
                  <a:lnTo>
                    <a:pt x="1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9" name="Freeform 65">
              <a:extLst>
                <a:ext uri="{FF2B5EF4-FFF2-40B4-BE49-F238E27FC236}">
                  <a16:creationId xmlns:a16="http://schemas.microsoft.com/office/drawing/2014/main" id="{36012DE2-D317-46CC-9CC4-3BE35095CC51}"/>
                </a:ext>
              </a:extLst>
            </p:cNvPr>
            <p:cNvSpPr>
              <a:spLocks noChangeAspect="1"/>
            </p:cNvSpPr>
            <p:nvPr/>
          </p:nvSpPr>
          <p:spPr bwMode="auto">
            <a:xfrm>
              <a:off x="1164" y="684"/>
              <a:ext cx="12" cy="29"/>
            </a:xfrm>
            <a:custGeom>
              <a:avLst/>
              <a:gdLst>
                <a:gd name="T0" fmla="*/ 1 w 23"/>
                <a:gd name="T1" fmla="*/ 1 h 58"/>
                <a:gd name="T2" fmla="*/ 1 w 23"/>
                <a:gd name="T3" fmla="*/ 1 h 58"/>
                <a:gd name="T4" fmla="*/ 1 w 23"/>
                <a:gd name="T5" fmla="*/ 1 h 58"/>
                <a:gd name="T6" fmla="*/ 1 w 23"/>
                <a:gd name="T7" fmla="*/ 1 h 58"/>
                <a:gd name="T8" fmla="*/ 1 w 23"/>
                <a:gd name="T9" fmla="*/ 1 h 58"/>
                <a:gd name="T10" fmla="*/ 1 w 23"/>
                <a:gd name="T11" fmla="*/ 1 h 58"/>
                <a:gd name="T12" fmla="*/ 0 w 23"/>
                <a:gd name="T13" fmla="*/ 1 h 58"/>
                <a:gd name="T14" fmla="*/ 1 w 23"/>
                <a:gd name="T15" fmla="*/ 1 h 58"/>
                <a:gd name="T16" fmla="*/ 1 w 23"/>
                <a:gd name="T17" fmla="*/ 1 h 58"/>
                <a:gd name="T18" fmla="*/ 1 w 23"/>
                <a:gd name="T19" fmla="*/ 1 h 58"/>
                <a:gd name="T20" fmla="*/ 1 w 23"/>
                <a:gd name="T21" fmla="*/ 0 h 58"/>
                <a:gd name="T22" fmla="*/ 1 w 23"/>
                <a:gd name="T23" fmla="*/ 1 h 58"/>
                <a:gd name="T24" fmla="*/ 1 w 23"/>
                <a:gd name="T25" fmla="*/ 1 h 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58"/>
                <a:gd name="T41" fmla="*/ 23 w 23"/>
                <a:gd name="T42" fmla="*/ 58 h 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58">
                  <a:moveTo>
                    <a:pt x="10" y="1"/>
                  </a:moveTo>
                  <a:lnTo>
                    <a:pt x="10" y="3"/>
                  </a:lnTo>
                  <a:lnTo>
                    <a:pt x="15" y="23"/>
                  </a:lnTo>
                  <a:lnTo>
                    <a:pt x="16" y="44"/>
                  </a:lnTo>
                  <a:lnTo>
                    <a:pt x="15" y="51"/>
                  </a:lnTo>
                  <a:lnTo>
                    <a:pt x="5" y="45"/>
                  </a:lnTo>
                  <a:lnTo>
                    <a:pt x="0" y="50"/>
                  </a:lnTo>
                  <a:lnTo>
                    <a:pt x="15" y="58"/>
                  </a:lnTo>
                  <a:lnTo>
                    <a:pt x="23" y="44"/>
                  </a:lnTo>
                  <a:lnTo>
                    <a:pt x="22" y="23"/>
                  </a:lnTo>
                  <a:lnTo>
                    <a:pt x="17" y="0"/>
                  </a:lnTo>
                  <a:lnTo>
                    <a:pt x="17" y="1"/>
                  </a:lnTo>
                  <a:lnTo>
                    <a:pt x="1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0" name="Freeform 66">
              <a:extLst>
                <a:ext uri="{FF2B5EF4-FFF2-40B4-BE49-F238E27FC236}">
                  <a16:creationId xmlns:a16="http://schemas.microsoft.com/office/drawing/2014/main" id="{C8BB6A0A-43DD-4B40-9620-C64ACCAAE6E5}"/>
                </a:ext>
              </a:extLst>
            </p:cNvPr>
            <p:cNvSpPr>
              <a:spLocks noChangeAspect="1"/>
            </p:cNvSpPr>
            <p:nvPr/>
          </p:nvSpPr>
          <p:spPr bwMode="auto">
            <a:xfrm>
              <a:off x="1168" y="655"/>
              <a:ext cx="19" cy="30"/>
            </a:xfrm>
            <a:custGeom>
              <a:avLst/>
              <a:gdLst>
                <a:gd name="T0" fmla="*/ 1 w 38"/>
                <a:gd name="T1" fmla="*/ 1 h 58"/>
                <a:gd name="T2" fmla="*/ 1 w 38"/>
                <a:gd name="T3" fmla="*/ 1 h 58"/>
                <a:gd name="T4" fmla="*/ 1 w 38"/>
                <a:gd name="T5" fmla="*/ 1 h 58"/>
                <a:gd name="T6" fmla="*/ 1 w 38"/>
                <a:gd name="T7" fmla="*/ 1 h 58"/>
                <a:gd name="T8" fmla="*/ 1 w 38"/>
                <a:gd name="T9" fmla="*/ 1 h 58"/>
                <a:gd name="T10" fmla="*/ 1 w 38"/>
                <a:gd name="T11" fmla="*/ 1 h 58"/>
                <a:gd name="T12" fmla="*/ 1 w 38"/>
                <a:gd name="T13" fmla="*/ 1 h 58"/>
                <a:gd name="T14" fmla="*/ 1 w 38"/>
                <a:gd name="T15" fmla="*/ 1 h 58"/>
                <a:gd name="T16" fmla="*/ 0 w 38"/>
                <a:gd name="T17" fmla="*/ 1 h 58"/>
                <a:gd name="T18" fmla="*/ 1 w 38"/>
                <a:gd name="T19" fmla="*/ 1 h 58"/>
                <a:gd name="T20" fmla="*/ 1 w 38"/>
                <a:gd name="T21" fmla="*/ 1 h 58"/>
                <a:gd name="T22" fmla="*/ 1 w 38"/>
                <a:gd name="T23" fmla="*/ 1 h 58"/>
                <a:gd name="T24" fmla="*/ 1 w 38"/>
                <a:gd name="T25" fmla="*/ 1 h 58"/>
                <a:gd name="T26" fmla="*/ 1 w 38"/>
                <a:gd name="T27" fmla="*/ 1 h 58"/>
                <a:gd name="T28" fmla="*/ 1 w 38"/>
                <a:gd name="T29" fmla="*/ 1 h 58"/>
                <a:gd name="T30" fmla="*/ 1 w 38"/>
                <a:gd name="T31" fmla="*/ 1 h 58"/>
                <a:gd name="T32" fmla="*/ 1 w 38"/>
                <a:gd name="T33" fmla="*/ 1 h 58"/>
                <a:gd name="T34" fmla="*/ 1 w 38"/>
                <a:gd name="T35" fmla="*/ 1 h 58"/>
                <a:gd name="T36" fmla="*/ 1 w 38"/>
                <a:gd name="T37" fmla="*/ 1 h 58"/>
                <a:gd name="T38" fmla="*/ 1 w 38"/>
                <a:gd name="T39" fmla="*/ 1 h 58"/>
                <a:gd name="T40" fmla="*/ 1 w 38"/>
                <a:gd name="T41" fmla="*/ 1 h 58"/>
                <a:gd name="T42" fmla="*/ 1 w 38"/>
                <a:gd name="T43" fmla="*/ 1 h 58"/>
                <a:gd name="T44" fmla="*/ 1 w 38"/>
                <a:gd name="T45" fmla="*/ 1 h 58"/>
                <a:gd name="T46" fmla="*/ 1 w 38"/>
                <a:gd name="T47" fmla="*/ 0 h 58"/>
                <a:gd name="T48" fmla="*/ 1 w 38"/>
                <a:gd name="T49" fmla="*/ 1 h 58"/>
                <a:gd name="T50" fmla="*/ 1 w 38"/>
                <a:gd name="T51" fmla="*/ 1 h 5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8"/>
                <a:gd name="T79" fmla="*/ 0 h 58"/>
                <a:gd name="T80" fmla="*/ 38 w 38"/>
                <a:gd name="T81" fmla="*/ 58 h 5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8" h="58">
                  <a:moveTo>
                    <a:pt x="31" y="5"/>
                  </a:moveTo>
                  <a:lnTo>
                    <a:pt x="32" y="1"/>
                  </a:lnTo>
                  <a:lnTo>
                    <a:pt x="26" y="7"/>
                  </a:lnTo>
                  <a:lnTo>
                    <a:pt x="21" y="11"/>
                  </a:lnTo>
                  <a:lnTo>
                    <a:pt x="15" y="17"/>
                  </a:lnTo>
                  <a:lnTo>
                    <a:pt x="9" y="23"/>
                  </a:lnTo>
                  <a:lnTo>
                    <a:pt x="5" y="31"/>
                  </a:lnTo>
                  <a:lnTo>
                    <a:pt x="2" y="40"/>
                  </a:lnTo>
                  <a:lnTo>
                    <a:pt x="0" y="49"/>
                  </a:lnTo>
                  <a:lnTo>
                    <a:pt x="2" y="58"/>
                  </a:lnTo>
                  <a:lnTo>
                    <a:pt x="9" y="58"/>
                  </a:lnTo>
                  <a:lnTo>
                    <a:pt x="9" y="49"/>
                  </a:lnTo>
                  <a:lnTo>
                    <a:pt x="9" y="40"/>
                  </a:lnTo>
                  <a:lnTo>
                    <a:pt x="11" y="33"/>
                  </a:lnTo>
                  <a:lnTo>
                    <a:pt x="16" y="27"/>
                  </a:lnTo>
                  <a:lnTo>
                    <a:pt x="20" y="22"/>
                  </a:lnTo>
                  <a:lnTo>
                    <a:pt x="25" y="16"/>
                  </a:lnTo>
                  <a:lnTo>
                    <a:pt x="31" y="11"/>
                  </a:lnTo>
                  <a:lnTo>
                    <a:pt x="37" y="5"/>
                  </a:lnTo>
                  <a:lnTo>
                    <a:pt x="38" y="1"/>
                  </a:lnTo>
                  <a:lnTo>
                    <a:pt x="37" y="5"/>
                  </a:lnTo>
                  <a:lnTo>
                    <a:pt x="38" y="3"/>
                  </a:lnTo>
                  <a:lnTo>
                    <a:pt x="37" y="1"/>
                  </a:lnTo>
                  <a:lnTo>
                    <a:pt x="35" y="0"/>
                  </a:lnTo>
                  <a:lnTo>
                    <a:pt x="32" y="1"/>
                  </a:lnTo>
                  <a:lnTo>
                    <a:pt x="3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1" name="Freeform 67">
              <a:extLst>
                <a:ext uri="{FF2B5EF4-FFF2-40B4-BE49-F238E27FC236}">
                  <a16:creationId xmlns:a16="http://schemas.microsoft.com/office/drawing/2014/main" id="{FEAB81D7-0320-4879-AF8F-ECA05CDA0335}"/>
                </a:ext>
              </a:extLst>
            </p:cNvPr>
            <p:cNvSpPr>
              <a:spLocks noChangeAspect="1"/>
            </p:cNvSpPr>
            <p:nvPr/>
          </p:nvSpPr>
          <p:spPr bwMode="auto">
            <a:xfrm>
              <a:off x="1166" y="618"/>
              <a:ext cx="21" cy="40"/>
            </a:xfrm>
            <a:custGeom>
              <a:avLst/>
              <a:gdLst>
                <a:gd name="T0" fmla="*/ 0 w 43"/>
                <a:gd name="T1" fmla="*/ 1 h 80"/>
                <a:gd name="T2" fmla="*/ 0 w 43"/>
                <a:gd name="T3" fmla="*/ 1 h 80"/>
                <a:gd name="T4" fmla="*/ 0 w 43"/>
                <a:gd name="T5" fmla="*/ 1 h 80"/>
                <a:gd name="T6" fmla="*/ 0 w 43"/>
                <a:gd name="T7" fmla="*/ 1 h 80"/>
                <a:gd name="T8" fmla="*/ 0 w 43"/>
                <a:gd name="T9" fmla="*/ 1 h 80"/>
                <a:gd name="T10" fmla="*/ 0 w 43"/>
                <a:gd name="T11" fmla="*/ 1 h 80"/>
                <a:gd name="T12" fmla="*/ 0 w 43"/>
                <a:gd name="T13" fmla="*/ 1 h 80"/>
                <a:gd name="T14" fmla="*/ 0 w 43"/>
                <a:gd name="T15" fmla="*/ 1 h 80"/>
                <a:gd name="T16" fmla="*/ 0 w 43"/>
                <a:gd name="T17" fmla="*/ 1 h 80"/>
                <a:gd name="T18" fmla="*/ 0 w 43"/>
                <a:gd name="T19" fmla="*/ 1 h 80"/>
                <a:gd name="T20" fmla="*/ 0 w 43"/>
                <a:gd name="T21" fmla="*/ 1 h 80"/>
                <a:gd name="T22" fmla="*/ 0 w 43"/>
                <a:gd name="T23" fmla="*/ 1 h 80"/>
                <a:gd name="T24" fmla="*/ 0 w 43"/>
                <a:gd name="T25" fmla="*/ 1 h 80"/>
                <a:gd name="T26" fmla="*/ 0 w 43"/>
                <a:gd name="T27" fmla="*/ 1 h 80"/>
                <a:gd name="T28" fmla="*/ 0 w 43"/>
                <a:gd name="T29" fmla="*/ 1 h 80"/>
                <a:gd name="T30" fmla="*/ 0 w 43"/>
                <a:gd name="T31" fmla="*/ 1 h 80"/>
                <a:gd name="T32" fmla="*/ 0 w 43"/>
                <a:gd name="T33" fmla="*/ 1 h 80"/>
                <a:gd name="T34" fmla="*/ 0 w 43"/>
                <a:gd name="T35" fmla="*/ 1 h 80"/>
                <a:gd name="T36" fmla="*/ 0 w 43"/>
                <a:gd name="T37" fmla="*/ 0 h 80"/>
                <a:gd name="T38" fmla="*/ 0 w 43"/>
                <a:gd name="T39" fmla="*/ 0 h 80"/>
                <a:gd name="T40" fmla="*/ 0 w 43"/>
                <a:gd name="T41" fmla="*/ 1 h 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3"/>
                <a:gd name="T64" fmla="*/ 0 h 80"/>
                <a:gd name="T65" fmla="*/ 43 w 43"/>
                <a:gd name="T66" fmla="*/ 80 h 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3" h="80">
                  <a:moveTo>
                    <a:pt x="0" y="2"/>
                  </a:moveTo>
                  <a:lnTo>
                    <a:pt x="0" y="2"/>
                  </a:lnTo>
                  <a:lnTo>
                    <a:pt x="5" y="14"/>
                  </a:lnTo>
                  <a:lnTo>
                    <a:pt x="10" y="25"/>
                  </a:lnTo>
                  <a:lnTo>
                    <a:pt x="14" y="36"/>
                  </a:lnTo>
                  <a:lnTo>
                    <a:pt x="19" y="46"/>
                  </a:lnTo>
                  <a:lnTo>
                    <a:pt x="22" y="55"/>
                  </a:lnTo>
                  <a:lnTo>
                    <a:pt x="27" y="63"/>
                  </a:lnTo>
                  <a:lnTo>
                    <a:pt x="31" y="71"/>
                  </a:lnTo>
                  <a:lnTo>
                    <a:pt x="36" y="80"/>
                  </a:lnTo>
                  <a:lnTo>
                    <a:pt x="43" y="76"/>
                  </a:lnTo>
                  <a:lnTo>
                    <a:pt x="38" y="69"/>
                  </a:lnTo>
                  <a:lnTo>
                    <a:pt x="34" y="61"/>
                  </a:lnTo>
                  <a:lnTo>
                    <a:pt x="29" y="53"/>
                  </a:lnTo>
                  <a:lnTo>
                    <a:pt x="26" y="44"/>
                  </a:lnTo>
                  <a:lnTo>
                    <a:pt x="21" y="33"/>
                  </a:lnTo>
                  <a:lnTo>
                    <a:pt x="16" y="23"/>
                  </a:lnTo>
                  <a:lnTo>
                    <a:pt x="12" y="11"/>
                  </a:lnTo>
                  <a:lnTo>
                    <a:pt x="7"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2" name="Freeform 68">
              <a:extLst>
                <a:ext uri="{FF2B5EF4-FFF2-40B4-BE49-F238E27FC236}">
                  <a16:creationId xmlns:a16="http://schemas.microsoft.com/office/drawing/2014/main" id="{DA1286C8-C914-44BB-B7ED-592EB1C5BF88}"/>
                </a:ext>
              </a:extLst>
            </p:cNvPr>
            <p:cNvSpPr>
              <a:spLocks noChangeAspect="1"/>
            </p:cNvSpPr>
            <p:nvPr/>
          </p:nvSpPr>
          <p:spPr bwMode="auto">
            <a:xfrm>
              <a:off x="1164" y="585"/>
              <a:ext cx="33" cy="34"/>
            </a:xfrm>
            <a:custGeom>
              <a:avLst/>
              <a:gdLst>
                <a:gd name="T0" fmla="*/ 1 w 66"/>
                <a:gd name="T1" fmla="*/ 0 h 68"/>
                <a:gd name="T2" fmla="*/ 1 w 66"/>
                <a:gd name="T3" fmla="*/ 0 h 68"/>
                <a:gd name="T4" fmla="*/ 1 w 66"/>
                <a:gd name="T5" fmla="*/ 1 h 68"/>
                <a:gd name="T6" fmla="*/ 1 w 66"/>
                <a:gd name="T7" fmla="*/ 1 h 68"/>
                <a:gd name="T8" fmla="*/ 1 w 66"/>
                <a:gd name="T9" fmla="*/ 1 h 68"/>
                <a:gd name="T10" fmla="*/ 1 w 66"/>
                <a:gd name="T11" fmla="*/ 1 h 68"/>
                <a:gd name="T12" fmla="*/ 1 w 66"/>
                <a:gd name="T13" fmla="*/ 1 h 68"/>
                <a:gd name="T14" fmla="*/ 1 w 66"/>
                <a:gd name="T15" fmla="*/ 1 h 68"/>
                <a:gd name="T16" fmla="*/ 0 w 66"/>
                <a:gd name="T17" fmla="*/ 1 h 68"/>
                <a:gd name="T18" fmla="*/ 1 w 66"/>
                <a:gd name="T19" fmla="*/ 1 h 68"/>
                <a:gd name="T20" fmla="*/ 1 w 66"/>
                <a:gd name="T21" fmla="*/ 1 h 68"/>
                <a:gd name="T22" fmla="*/ 1 w 66"/>
                <a:gd name="T23" fmla="*/ 1 h 68"/>
                <a:gd name="T24" fmla="*/ 1 w 66"/>
                <a:gd name="T25" fmla="*/ 1 h 68"/>
                <a:gd name="T26" fmla="*/ 1 w 66"/>
                <a:gd name="T27" fmla="*/ 1 h 68"/>
                <a:gd name="T28" fmla="*/ 1 w 66"/>
                <a:gd name="T29" fmla="*/ 1 h 68"/>
                <a:gd name="T30" fmla="*/ 1 w 66"/>
                <a:gd name="T31" fmla="*/ 1 h 68"/>
                <a:gd name="T32" fmla="*/ 1 w 66"/>
                <a:gd name="T33" fmla="*/ 1 h 68"/>
                <a:gd name="T34" fmla="*/ 1 w 66"/>
                <a:gd name="T35" fmla="*/ 1 h 68"/>
                <a:gd name="T36" fmla="*/ 1 w 66"/>
                <a:gd name="T37" fmla="*/ 1 h 68"/>
                <a:gd name="T38" fmla="*/ 1 w 66"/>
                <a:gd name="T39" fmla="*/ 1 h 68"/>
                <a:gd name="T40" fmla="*/ 1 w 66"/>
                <a:gd name="T41" fmla="*/ 0 h 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6"/>
                <a:gd name="T64" fmla="*/ 0 h 68"/>
                <a:gd name="T65" fmla="*/ 66 w 66"/>
                <a:gd name="T66" fmla="*/ 68 h 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6" h="68">
                  <a:moveTo>
                    <a:pt x="63" y="0"/>
                  </a:moveTo>
                  <a:lnTo>
                    <a:pt x="63" y="0"/>
                  </a:lnTo>
                  <a:lnTo>
                    <a:pt x="52" y="6"/>
                  </a:lnTo>
                  <a:lnTo>
                    <a:pt x="38" y="13"/>
                  </a:lnTo>
                  <a:lnTo>
                    <a:pt x="28" y="20"/>
                  </a:lnTo>
                  <a:lnTo>
                    <a:pt x="17" y="27"/>
                  </a:lnTo>
                  <a:lnTo>
                    <a:pt x="8" y="36"/>
                  </a:lnTo>
                  <a:lnTo>
                    <a:pt x="3" y="46"/>
                  </a:lnTo>
                  <a:lnTo>
                    <a:pt x="0" y="57"/>
                  </a:lnTo>
                  <a:lnTo>
                    <a:pt x="3" y="68"/>
                  </a:lnTo>
                  <a:lnTo>
                    <a:pt x="10" y="66"/>
                  </a:lnTo>
                  <a:lnTo>
                    <a:pt x="9" y="57"/>
                  </a:lnTo>
                  <a:lnTo>
                    <a:pt x="10" y="49"/>
                  </a:lnTo>
                  <a:lnTo>
                    <a:pt x="15" y="40"/>
                  </a:lnTo>
                  <a:lnTo>
                    <a:pt x="22" y="34"/>
                  </a:lnTo>
                  <a:lnTo>
                    <a:pt x="32" y="27"/>
                  </a:lnTo>
                  <a:lnTo>
                    <a:pt x="43" y="20"/>
                  </a:lnTo>
                  <a:lnTo>
                    <a:pt x="54" y="13"/>
                  </a:lnTo>
                  <a:lnTo>
                    <a:pt x="66" y="7"/>
                  </a:ln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3" name="Freeform 69">
              <a:extLst>
                <a:ext uri="{FF2B5EF4-FFF2-40B4-BE49-F238E27FC236}">
                  <a16:creationId xmlns:a16="http://schemas.microsoft.com/office/drawing/2014/main" id="{363CA3FA-AB98-4832-A6D2-1C77B3FE33FA}"/>
                </a:ext>
              </a:extLst>
            </p:cNvPr>
            <p:cNvSpPr>
              <a:spLocks noChangeAspect="1"/>
            </p:cNvSpPr>
            <p:nvPr/>
          </p:nvSpPr>
          <p:spPr bwMode="auto">
            <a:xfrm>
              <a:off x="1196" y="575"/>
              <a:ext cx="22" cy="14"/>
            </a:xfrm>
            <a:custGeom>
              <a:avLst/>
              <a:gdLst>
                <a:gd name="T0" fmla="*/ 1 w 44"/>
                <a:gd name="T1" fmla="*/ 1 h 28"/>
                <a:gd name="T2" fmla="*/ 1 w 44"/>
                <a:gd name="T3" fmla="*/ 1 h 28"/>
                <a:gd name="T4" fmla="*/ 1 w 44"/>
                <a:gd name="T5" fmla="*/ 1 h 28"/>
                <a:gd name="T6" fmla="*/ 1 w 44"/>
                <a:gd name="T7" fmla="*/ 1 h 28"/>
                <a:gd name="T8" fmla="*/ 1 w 44"/>
                <a:gd name="T9" fmla="*/ 1 h 28"/>
                <a:gd name="T10" fmla="*/ 1 w 44"/>
                <a:gd name="T11" fmla="*/ 1 h 28"/>
                <a:gd name="T12" fmla="*/ 1 w 44"/>
                <a:gd name="T13" fmla="*/ 1 h 28"/>
                <a:gd name="T14" fmla="*/ 1 w 44"/>
                <a:gd name="T15" fmla="*/ 1 h 28"/>
                <a:gd name="T16" fmla="*/ 1 w 44"/>
                <a:gd name="T17" fmla="*/ 1 h 28"/>
                <a:gd name="T18" fmla="*/ 0 w 44"/>
                <a:gd name="T19" fmla="*/ 1 h 28"/>
                <a:gd name="T20" fmla="*/ 1 w 44"/>
                <a:gd name="T21" fmla="*/ 1 h 28"/>
                <a:gd name="T22" fmla="*/ 1 w 44"/>
                <a:gd name="T23" fmla="*/ 1 h 28"/>
                <a:gd name="T24" fmla="*/ 1 w 44"/>
                <a:gd name="T25" fmla="*/ 1 h 28"/>
                <a:gd name="T26" fmla="*/ 1 w 44"/>
                <a:gd name="T27" fmla="*/ 1 h 28"/>
                <a:gd name="T28" fmla="*/ 1 w 44"/>
                <a:gd name="T29" fmla="*/ 1 h 28"/>
                <a:gd name="T30" fmla="*/ 1 w 44"/>
                <a:gd name="T31" fmla="*/ 1 h 28"/>
                <a:gd name="T32" fmla="*/ 1 w 44"/>
                <a:gd name="T33" fmla="*/ 1 h 28"/>
                <a:gd name="T34" fmla="*/ 1 w 44"/>
                <a:gd name="T35" fmla="*/ 1 h 28"/>
                <a:gd name="T36" fmla="*/ 1 w 44"/>
                <a:gd name="T37" fmla="*/ 1 h 28"/>
                <a:gd name="T38" fmla="*/ 1 w 44"/>
                <a:gd name="T39" fmla="*/ 1 h 28"/>
                <a:gd name="T40" fmla="*/ 1 w 44"/>
                <a:gd name="T41" fmla="*/ 1 h 28"/>
                <a:gd name="T42" fmla="*/ 1 w 44"/>
                <a:gd name="T43" fmla="*/ 1 h 28"/>
                <a:gd name="T44" fmla="*/ 1 w 44"/>
                <a:gd name="T45" fmla="*/ 1 h 28"/>
                <a:gd name="T46" fmla="*/ 1 w 44"/>
                <a:gd name="T47" fmla="*/ 0 h 28"/>
                <a:gd name="T48" fmla="*/ 1 w 44"/>
                <a:gd name="T49" fmla="*/ 1 h 28"/>
                <a:gd name="T50" fmla="*/ 1 w 44"/>
                <a:gd name="T51" fmla="*/ 1 h 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28"/>
                <a:gd name="T80" fmla="*/ 44 w 44"/>
                <a:gd name="T81" fmla="*/ 28 h 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28">
                  <a:moveTo>
                    <a:pt x="37" y="5"/>
                  </a:moveTo>
                  <a:lnTo>
                    <a:pt x="37" y="3"/>
                  </a:lnTo>
                  <a:lnTo>
                    <a:pt x="36" y="4"/>
                  </a:lnTo>
                  <a:lnTo>
                    <a:pt x="32" y="6"/>
                  </a:lnTo>
                  <a:lnTo>
                    <a:pt x="30" y="9"/>
                  </a:lnTo>
                  <a:lnTo>
                    <a:pt x="26" y="11"/>
                  </a:lnTo>
                  <a:lnTo>
                    <a:pt x="20" y="13"/>
                  </a:lnTo>
                  <a:lnTo>
                    <a:pt x="14" y="15"/>
                  </a:lnTo>
                  <a:lnTo>
                    <a:pt x="7" y="18"/>
                  </a:lnTo>
                  <a:lnTo>
                    <a:pt x="0" y="21"/>
                  </a:lnTo>
                  <a:lnTo>
                    <a:pt x="3" y="28"/>
                  </a:lnTo>
                  <a:lnTo>
                    <a:pt x="9" y="25"/>
                  </a:lnTo>
                  <a:lnTo>
                    <a:pt x="16" y="22"/>
                  </a:lnTo>
                  <a:lnTo>
                    <a:pt x="22" y="20"/>
                  </a:lnTo>
                  <a:lnTo>
                    <a:pt x="28" y="18"/>
                  </a:lnTo>
                  <a:lnTo>
                    <a:pt x="32" y="15"/>
                  </a:lnTo>
                  <a:lnTo>
                    <a:pt x="37" y="13"/>
                  </a:lnTo>
                  <a:lnTo>
                    <a:pt x="41" y="11"/>
                  </a:lnTo>
                  <a:lnTo>
                    <a:pt x="44" y="7"/>
                  </a:lnTo>
                  <a:lnTo>
                    <a:pt x="44" y="5"/>
                  </a:lnTo>
                  <a:lnTo>
                    <a:pt x="44" y="7"/>
                  </a:lnTo>
                  <a:lnTo>
                    <a:pt x="44" y="4"/>
                  </a:lnTo>
                  <a:lnTo>
                    <a:pt x="43" y="2"/>
                  </a:lnTo>
                  <a:lnTo>
                    <a:pt x="39" y="0"/>
                  </a:lnTo>
                  <a:lnTo>
                    <a:pt x="37" y="3"/>
                  </a:lnTo>
                  <a:lnTo>
                    <a:pt x="3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4" name="Freeform 70">
              <a:extLst>
                <a:ext uri="{FF2B5EF4-FFF2-40B4-BE49-F238E27FC236}">
                  <a16:creationId xmlns:a16="http://schemas.microsoft.com/office/drawing/2014/main" id="{FB677E7A-8003-4623-A952-2D1BF5E9C7D8}"/>
                </a:ext>
              </a:extLst>
            </p:cNvPr>
            <p:cNvSpPr>
              <a:spLocks noChangeAspect="1"/>
            </p:cNvSpPr>
            <p:nvPr/>
          </p:nvSpPr>
          <p:spPr bwMode="auto">
            <a:xfrm>
              <a:off x="1212" y="534"/>
              <a:ext cx="7" cy="43"/>
            </a:xfrm>
            <a:custGeom>
              <a:avLst/>
              <a:gdLst>
                <a:gd name="T0" fmla="*/ 1 w 14"/>
                <a:gd name="T1" fmla="*/ 1 h 85"/>
                <a:gd name="T2" fmla="*/ 0 w 14"/>
                <a:gd name="T3" fmla="*/ 1 h 85"/>
                <a:gd name="T4" fmla="*/ 1 w 14"/>
                <a:gd name="T5" fmla="*/ 1 h 85"/>
                <a:gd name="T6" fmla="*/ 1 w 14"/>
                <a:gd name="T7" fmla="*/ 1 h 85"/>
                <a:gd name="T8" fmla="*/ 1 w 14"/>
                <a:gd name="T9" fmla="*/ 1 h 85"/>
                <a:gd name="T10" fmla="*/ 1 w 14"/>
                <a:gd name="T11" fmla="*/ 1 h 85"/>
                <a:gd name="T12" fmla="*/ 1 w 14"/>
                <a:gd name="T13" fmla="*/ 1 h 85"/>
                <a:gd name="T14" fmla="*/ 1 w 14"/>
                <a:gd name="T15" fmla="*/ 1 h 85"/>
                <a:gd name="T16" fmla="*/ 1 w 14"/>
                <a:gd name="T17" fmla="*/ 1 h 85"/>
                <a:gd name="T18" fmla="*/ 1 w 14"/>
                <a:gd name="T19" fmla="*/ 1 h 85"/>
                <a:gd name="T20" fmla="*/ 1 w 14"/>
                <a:gd name="T21" fmla="*/ 1 h 85"/>
                <a:gd name="T22" fmla="*/ 1 w 14"/>
                <a:gd name="T23" fmla="*/ 1 h 85"/>
                <a:gd name="T24" fmla="*/ 1 w 14"/>
                <a:gd name="T25" fmla="*/ 1 h 85"/>
                <a:gd name="T26" fmla="*/ 1 w 14"/>
                <a:gd name="T27" fmla="*/ 1 h 85"/>
                <a:gd name="T28" fmla="*/ 1 w 14"/>
                <a:gd name="T29" fmla="*/ 0 h 85"/>
                <a:gd name="T30" fmla="*/ 1 w 14"/>
                <a:gd name="T31" fmla="*/ 1 h 85"/>
                <a:gd name="T32" fmla="*/ 0 w 14"/>
                <a:gd name="T33" fmla="*/ 1 h 85"/>
                <a:gd name="T34" fmla="*/ 1 w 14"/>
                <a:gd name="T35" fmla="*/ 1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
                <a:gd name="T55" fmla="*/ 0 h 85"/>
                <a:gd name="T56" fmla="*/ 14 w 14"/>
                <a:gd name="T57" fmla="*/ 85 h 8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 h="85">
                  <a:moveTo>
                    <a:pt x="7" y="1"/>
                  </a:moveTo>
                  <a:lnTo>
                    <a:pt x="0" y="4"/>
                  </a:lnTo>
                  <a:lnTo>
                    <a:pt x="3" y="22"/>
                  </a:lnTo>
                  <a:lnTo>
                    <a:pt x="5" y="44"/>
                  </a:lnTo>
                  <a:lnTo>
                    <a:pt x="5" y="67"/>
                  </a:lnTo>
                  <a:lnTo>
                    <a:pt x="5" y="85"/>
                  </a:lnTo>
                  <a:lnTo>
                    <a:pt x="12" y="85"/>
                  </a:lnTo>
                  <a:lnTo>
                    <a:pt x="14" y="67"/>
                  </a:lnTo>
                  <a:lnTo>
                    <a:pt x="12" y="44"/>
                  </a:lnTo>
                  <a:lnTo>
                    <a:pt x="10" y="22"/>
                  </a:lnTo>
                  <a:lnTo>
                    <a:pt x="10" y="4"/>
                  </a:lnTo>
                  <a:lnTo>
                    <a:pt x="3" y="8"/>
                  </a:lnTo>
                  <a:lnTo>
                    <a:pt x="10" y="4"/>
                  </a:lnTo>
                  <a:lnTo>
                    <a:pt x="9" y="1"/>
                  </a:lnTo>
                  <a:lnTo>
                    <a:pt x="5" y="0"/>
                  </a:lnTo>
                  <a:lnTo>
                    <a:pt x="2" y="1"/>
                  </a:lnTo>
                  <a:lnTo>
                    <a:pt x="0" y="4"/>
                  </a:lnTo>
                  <a:lnTo>
                    <a:pt x="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5" name="Freeform 71">
              <a:extLst>
                <a:ext uri="{FF2B5EF4-FFF2-40B4-BE49-F238E27FC236}">
                  <a16:creationId xmlns:a16="http://schemas.microsoft.com/office/drawing/2014/main" id="{C323FCD4-C1A6-4BC1-ACD9-EB1B4D92F76C}"/>
                </a:ext>
              </a:extLst>
            </p:cNvPr>
            <p:cNvSpPr>
              <a:spLocks noChangeAspect="1"/>
            </p:cNvSpPr>
            <p:nvPr/>
          </p:nvSpPr>
          <p:spPr bwMode="auto">
            <a:xfrm>
              <a:off x="1213" y="535"/>
              <a:ext cx="20" cy="7"/>
            </a:xfrm>
            <a:custGeom>
              <a:avLst/>
              <a:gdLst>
                <a:gd name="T0" fmla="*/ 1 w 39"/>
                <a:gd name="T1" fmla="*/ 0 h 14"/>
                <a:gd name="T2" fmla="*/ 1 w 39"/>
                <a:gd name="T3" fmla="*/ 0 h 14"/>
                <a:gd name="T4" fmla="*/ 1 w 39"/>
                <a:gd name="T5" fmla="*/ 1 h 14"/>
                <a:gd name="T6" fmla="*/ 1 w 39"/>
                <a:gd name="T7" fmla="*/ 1 h 14"/>
                <a:gd name="T8" fmla="*/ 1 w 39"/>
                <a:gd name="T9" fmla="*/ 1 h 14"/>
                <a:gd name="T10" fmla="*/ 1 w 39"/>
                <a:gd name="T11" fmla="*/ 1 h 14"/>
                <a:gd name="T12" fmla="*/ 1 w 39"/>
                <a:gd name="T13" fmla="*/ 1 h 14"/>
                <a:gd name="T14" fmla="*/ 1 w 39"/>
                <a:gd name="T15" fmla="*/ 1 h 14"/>
                <a:gd name="T16" fmla="*/ 1 w 39"/>
                <a:gd name="T17" fmla="*/ 1 h 14"/>
                <a:gd name="T18" fmla="*/ 1 w 39"/>
                <a:gd name="T19" fmla="*/ 0 h 14"/>
                <a:gd name="T20" fmla="*/ 0 w 39"/>
                <a:gd name="T21" fmla="*/ 1 h 14"/>
                <a:gd name="T22" fmla="*/ 1 w 39"/>
                <a:gd name="T23" fmla="*/ 1 h 14"/>
                <a:gd name="T24" fmla="*/ 1 w 39"/>
                <a:gd name="T25" fmla="*/ 1 h 14"/>
                <a:gd name="T26" fmla="*/ 1 w 39"/>
                <a:gd name="T27" fmla="*/ 1 h 14"/>
                <a:gd name="T28" fmla="*/ 1 w 39"/>
                <a:gd name="T29" fmla="*/ 1 h 14"/>
                <a:gd name="T30" fmla="*/ 1 w 39"/>
                <a:gd name="T31" fmla="*/ 1 h 14"/>
                <a:gd name="T32" fmla="*/ 1 w 39"/>
                <a:gd name="T33" fmla="*/ 1 h 14"/>
                <a:gd name="T34" fmla="*/ 1 w 39"/>
                <a:gd name="T35" fmla="*/ 1 h 14"/>
                <a:gd name="T36" fmla="*/ 1 w 39"/>
                <a:gd name="T37" fmla="*/ 1 h 14"/>
                <a:gd name="T38" fmla="*/ 1 w 39"/>
                <a:gd name="T39" fmla="*/ 1 h 14"/>
                <a:gd name="T40" fmla="*/ 1 w 39"/>
                <a:gd name="T41" fmla="*/ 0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14"/>
                <a:gd name="T65" fmla="*/ 39 w 39"/>
                <a:gd name="T66" fmla="*/ 14 h 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14">
                  <a:moveTo>
                    <a:pt x="37" y="0"/>
                  </a:moveTo>
                  <a:lnTo>
                    <a:pt x="37" y="0"/>
                  </a:lnTo>
                  <a:lnTo>
                    <a:pt x="32" y="1"/>
                  </a:lnTo>
                  <a:lnTo>
                    <a:pt x="27" y="3"/>
                  </a:lnTo>
                  <a:lnTo>
                    <a:pt x="25" y="5"/>
                  </a:lnTo>
                  <a:lnTo>
                    <a:pt x="20" y="5"/>
                  </a:lnTo>
                  <a:lnTo>
                    <a:pt x="16" y="5"/>
                  </a:lnTo>
                  <a:lnTo>
                    <a:pt x="12" y="5"/>
                  </a:lnTo>
                  <a:lnTo>
                    <a:pt x="8" y="2"/>
                  </a:lnTo>
                  <a:lnTo>
                    <a:pt x="4" y="0"/>
                  </a:lnTo>
                  <a:lnTo>
                    <a:pt x="0" y="7"/>
                  </a:lnTo>
                  <a:lnTo>
                    <a:pt x="6" y="9"/>
                  </a:lnTo>
                  <a:lnTo>
                    <a:pt x="10" y="11"/>
                  </a:lnTo>
                  <a:lnTo>
                    <a:pt x="16" y="14"/>
                  </a:lnTo>
                  <a:lnTo>
                    <a:pt x="20" y="11"/>
                  </a:lnTo>
                  <a:lnTo>
                    <a:pt x="25" y="11"/>
                  </a:lnTo>
                  <a:lnTo>
                    <a:pt x="30" y="10"/>
                  </a:lnTo>
                  <a:lnTo>
                    <a:pt x="34" y="8"/>
                  </a:lnTo>
                  <a:lnTo>
                    <a:pt x="39" y="7"/>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6" name="Freeform 72">
              <a:extLst>
                <a:ext uri="{FF2B5EF4-FFF2-40B4-BE49-F238E27FC236}">
                  <a16:creationId xmlns:a16="http://schemas.microsoft.com/office/drawing/2014/main" id="{3B087362-3A9C-487F-9B26-F860D03BA55B}"/>
                </a:ext>
              </a:extLst>
            </p:cNvPr>
            <p:cNvSpPr>
              <a:spLocks noChangeAspect="1"/>
            </p:cNvSpPr>
            <p:nvPr/>
          </p:nvSpPr>
          <p:spPr bwMode="auto">
            <a:xfrm>
              <a:off x="1232" y="532"/>
              <a:ext cx="22" cy="6"/>
            </a:xfrm>
            <a:custGeom>
              <a:avLst/>
              <a:gdLst>
                <a:gd name="T0" fmla="*/ 0 w 45"/>
                <a:gd name="T1" fmla="*/ 0 h 13"/>
                <a:gd name="T2" fmla="*/ 0 w 45"/>
                <a:gd name="T3" fmla="*/ 0 h 13"/>
                <a:gd name="T4" fmla="*/ 0 w 45"/>
                <a:gd name="T5" fmla="*/ 0 h 13"/>
                <a:gd name="T6" fmla="*/ 0 w 45"/>
                <a:gd name="T7" fmla="*/ 0 h 13"/>
                <a:gd name="T8" fmla="*/ 0 w 45"/>
                <a:gd name="T9" fmla="*/ 0 h 13"/>
                <a:gd name="T10" fmla="*/ 0 w 45"/>
                <a:gd name="T11" fmla="*/ 0 h 13"/>
                <a:gd name="T12" fmla="*/ 0 w 45"/>
                <a:gd name="T13" fmla="*/ 0 h 13"/>
                <a:gd name="T14" fmla="*/ 0 w 45"/>
                <a:gd name="T15" fmla="*/ 0 h 13"/>
                <a:gd name="T16" fmla="*/ 0 w 45"/>
                <a:gd name="T17" fmla="*/ 0 h 13"/>
                <a:gd name="T18" fmla="*/ 0 w 45"/>
                <a:gd name="T19" fmla="*/ 0 h 13"/>
                <a:gd name="T20" fmla="*/ 0 w 45"/>
                <a:gd name="T21" fmla="*/ 0 h 13"/>
                <a:gd name="T22" fmla="*/ 0 w 45"/>
                <a:gd name="T23" fmla="*/ 0 h 13"/>
                <a:gd name="T24" fmla="*/ 0 w 45"/>
                <a:gd name="T25" fmla="*/ 0 h 13"/>
                <a:gd name="T26" fmla="*/ 0 w 45"/>
                <a:gd name="T27" fmla="*/ 0 h 13"/>
                <a:gd name="T28" fmla="*/ 0 w 45"/>
                <a:gd name="T29" fmla="*/ 0 h 13"/>
                <a:gd name="T30" fmla="*/ 0 w 45"/>
                <a:gd name="T31" fmla="*/ 0 h 13"/>
                <a:gd name="T32" fmla="*/ 0 w 45"/>
                <a:gd name="T33" fmla="*/ 0 h 13"/>
                <a:gd name="T34" fmla="*/ 0 w 45"/>
                <a:gd name="T35" fmla="*/ 0 h 13"/>
                <a:gd name="T36" fmla="*/ 0 w 45"/>
                <a:gd name="T37" fmla="*/ 0 h 13"/>
                <a:gd name="T38" fmla="*/ 0 w 45"/>
                <a:gd name="T39" fmla="*/ 0 h 13"/>
                <a:gd name="T40" fmla="*/ 0 w 45"/>
                <a:gd name="T41" fmla="*/ 0 h 13"/>
                <a:gd name="T42" fmla="*/ 0 w 45"/>
                <a:gd name="T43" fmla="*/ 0 h 13"/>
                <a:gd name="T44" fmla="*/ 0 w 45"/>
                <a:gd name="T45" fmla="*/ 0 h 13"/>
                <a:gd name="T46" fmla="*/ 0 w 45"/>
                <a:gd name="T47" fmla="*/ 0 h 13"/>
                <a:gd name="T48" fmla="*/ 0 w 45"/>
                <a:gd name="T49" fmla="*/ 0 h 13"/>
                <a:gd name="T50" fmla="*/ 0 w 45"/>
                <a:gd name="T51" fmla="*/ 0 h 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5"/>
                <a:gd name="T79" fmla="*/ 0 h 13"/>
                <a:gd name="T80" fmla="*/ 45 w 45"/>
                <a:gd name="T81" fmla="*/ 13 h 1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5" h="13">
                  <a:moveTo>
                    <a:pt x="45" y="9"/>
                  </a:moveTo>
                  <a:lnTo>
                    <a:pt x="41" y="4"/>
                  </a:lnTo>
                  <a:lnTo>
                    <a:pt x="35" y="3"/>
                  </a:lnTo>
                  <a:lnTo>
                    <a:pt x="30" y="1"/>
                  </a:lnTo>
                  <a:lnTo>
                    <a:pt x="24" y="0"/>
                  </a:lnTo>
                  <a:lnTo>
                    <a:pt x="19" y="1"/>
                  </a:lnTo>
                  <a:lnTo>
                    <a:pt x="15" y="3"/>
                  </a:lnTo>
                  <a:lnTo>
                    <a:pt x="10" y="4"/>
                  </a:lnTo>
                  <a:lnTo>
                    <a:pt x="5" y="5"/>
                  </a:lnTo>
                  <a:lnTo>
                    <a:pt x="0" y="6"/>
                  </a:lnTo>
                  <a:lnTo>
                    <a:pt x="2" y="13"/>
                  </a:lnTo>
                  <a:lnTo>
                    <a:pt x="5" y="12"/>
                  </a:lnTo>
                  <a:lnTo>
                    <a:pt x="10" y="11"/>
                  </a:lnTo>
                  <a:lnTo>
                    <a:pt x="15" y="9"/>
                  </a:lnTo>
                  <a:lnTo>
                    <a:pt x="19" y="8"/>
                  </a:lnTo>
                  <a:lnTo>
                    <a:pt x="24" y="9"/>
                  </a:lnTo>
                  <a:lnTo>
                    <a:pt x="30" y="8"/>
                  </a:lnTo>
                  <a:lnTo>
                    <a:pt x="35" y="9"/>
                  </a:lnTo>
                  <a:lnTo>
                    <a:pt x="41" y="11"/>
                  </a:lnTo>
                  <a:lnTo>
                    <a:pt x="38" y="5"/>
                  </a:lnTo>
                  <a:lnTo>
                    <a:pt x="41" y="11"/>
                  </a:lnTo>
                  <a:lnTo>
                    <a:pt x="43" y="9"/>
                  </a:lnTo>
                  <a:lnTo>
                    <a:pt x="45" y="7"/>
                  </a:lnTo>
                  <a:lnTo>
                    <a:pt x="43" y="5"/>
                  </a:lnTo>
                  <a:lnTo>
                    <a:pt x="41" y="4"/>
                  </a:lnTo>
                  <a:lnTo>
                    <a:pt x="45"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7" name="Freeform 73">
              <a:extLst>
                <a:ext uri="{FF2B5EF4-FFF2-40B4-BE49-F238E27FC236}">
                  <a16:creationId xmlns:a16="http://schemas.microsoft.com/office/drawing/2014/main" id="{3FBA79CB-26EB-4853-8CDE-DD2014AE9932}"/>
                </a:ext>
              </a:extLst>
            </p:cNvPr>
            <p:cNvSpPr>
              <a:spLocks noChangeAspect="1"/>
            </p:cNvSpPr>
            <p:nvPr/>
          </p:nvSpPr>
          <p:spPr bwMode="auto">
            <a:xfrm>
              <a:off x="1249" y="528"/>
              <a:ext cx="41" cy="14"/>
            </a:xfrm>
            <a:custGeom>
              <a:avLst/>
              <a:gdLst>
                <a:gd name="T0" fmla="*/ 0 w 83"/>
                <a:gd name="T1" fmla="*/ 0 h 30"/>
                <a:gd name="T2" fmla="*/ 0 w 83"/>
                <a:gd name="T3" fmla="*/ 0 h 30"/>
                <a:gd name="T4" fmla="*/ 0 w 83"/>
                <a:gd name="T5" fmla="*/ 0 h 30"/>
                <a:gd name="T6" fmla="*/ 0 w 83"/>
                <a:gd name="T7" fmla="*/ 0 h 30"/>
                <a:gd name="T8" fmla="*/ 0 w 83"/>
                <a:gd name="T9" fmla="*/ 0 h 30"/>
                <a:gd name="T10" fmla="*/ 0 w 83"/>
                <a:gd name="T11" fmla="*/ 0 h 30"/>
                <a:gd name="T12" fmla="*/ 0 w 83"/>
                <a:gd name="T13" fmla="*/ 0 h 30"/>
                <a:gd name="T14" fmla="*/ 0 w 83"/>
                <a:gd name="T15" fmla="*/ 0 h 30"/>
                <a:gd name="T16" fmla="*/ 0 w 83"/>
                <a:gd name="T17" fmla="*/ 0 h 30"/>
                <a:gd name="T18" fmla="*/ 0 w 83"/>
                <a:gd name="T19" fmla="*/ 0 h 30"/>
                <a:gd name="T20" fmla="*/ 0 w 83"/>
                <a:gd name="T21" fmla="*/ 0 h 30"/>
                <a:gd name="T22" fmla="*/ 0 w 83"/>
                <a:gd name="T23" fmla="*/ 0 h 30"/>
                <a:gd name="T24" fmla="*/ 0 w 83"/>
                <a:gd name="T25" fmla="*/ 0 h 30"/>
                <a:gd name="T26" fmla="*/ 0 w 83"/>
                <a:gd name="T27" fmla="*/ 0 h 30"/>
                <a:gd name="T28" fmla="*/ 0 w 83"/>
                <a:gd name="T29" fmla="*/ 0 h 30"/>
                <a:gd name="T30" fmla="*/ 0 w 83"/>
                <a:gd name="T31" fmla="*/ 0 h 30"/>
                <a:gd name="T32" fmla="*/ 0 w 83"/>
                <a:gd name="T33" fmla="*/ 0 h 30"/>
                <a:gd name="T34" fmla="*/ 0 w 83"/>
                <a:gd name="T35" fmla="*/ 0 h 30"/>
                <a:gd name="T36" fmla="*/ 0 w 83"/>
                <a:gd name="T37" fmla="*/ 0 h 30"/>
                <a:gd name="T38" fmla="*/ 0 w 83"/>
                <a:gd name="T39" fmla="*/ 0 h 30"/>
                <a:gd name="T40" fmla="*/ 0 w 83"/>
                <a:gd name="T41" fmla="*/ 0 h 30"/>
                <a:gd name="T42" fmla="*/ 0 w 83"/>
                <a:gd name="T43" fmla="*/ 0 h 30"/>
                <a:gd name="T44" fmla="*/ 0 w 83"/>
                <a:gd name="T45" fmla="*/ 0 h 30"/>
                <a:gd name="T46" fmla="*/ 0 w 83"/>
                <a:gd name="T47" fmla="*/ 0 h 30"/>
                <a:gd name="T48" fmla="*/ 0 w 83"/>
                <a:gd name="T49" fmla="*/ 0 h 30"/>
                <a:gd name="T50" fmla="*/ 0 w 83"/>
                <a:gd name="T51" fmla="*/ 0 h 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3"/>
                <a:gd name="T79" fmla="*/ 0 h 30"/>
                <a:gd name="T80" fmla="*/ 83 w 83"/>
                <a:gd name="T81" fmla="*/ 30 h 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3" h="30">
                  <a:moveTo>
                    <a:pt x="83" y="1"/>
                  </a:moveTo>
                  <a:lnTo>
                    <a:pt x="78" y="0"/>
                  </a:lnTo>
                  <a:lnTo>
                    <a:pt x="68" y="5"/>
                  </a:lnTo>
                  <a:lnTo>
                    <a:pt x="54" y="9"/>
                  </a:lnTo>
                  <a:lnTo>
                    <a:pt x="40" y="15"/>
                  </a:lnTo>
                  <a:lnTo>
                    <a:pt x="28" y="20"/>
                  </a:lnTo>
                  <a:lnTo>
                    <a:pt x="16" y="23"/>
                  </a:lnTo>
                  <a:lnTo>
                    <a:pt x="9" y="23"/>
                  </a:lnTo>
                  <a:lnTo>
                    <a:pt x="12" y="18"/>
                  </a:lnTo>
                  <a:lnTo>
                    <a:pt x="5" y="14"/>
                  </a:lnTo>
                  <a:lnTo>
                    <a:pt x="0" y="23"/>
                  </a:lnTo>
                  <a:lnTo>
                    <a:pt x="7" y="30"/>
                  </a:lnTo>
                  <a:lnTo>
                    <a:pt x="16" y="30"/>
                  </a:lnTo>
                  <a:lnTo>
                    <a:pt x="30" y="26"/>
                  </a:lnTo>
                  <a:lnTo>
                    <a:pt x="43" y="22"/>
                  </a:lnTo>
                  <a:lnTo>
                    <a:pt x="56" y="16"/>
                  </a:lnTo>
                  <a:lnTo>
                    <a:pt x="70" y="12"/>
                  </a:lnTo>
                  <a:lnTo>
                    <a:pt x="81" y="7"/>
                  </a:lnTo>
                  <a:lnTo>
                    <a:pt x="76" y="6"/>
                  </a:lnTo>
                  <a:lnTo>
                    <a:pt x="81" y="7"/>
                  </a:lnTo>
                  <a:lnTo>
                    <a:pt x="83" y="5"/>
                  </a:lnTo>
                  <a:lnTo>
                    <a:pt x="83" y="2"/>
                  </a:lnTo>
                  <a:lnTo>
                    <a:pt x="82" y="0"/>
                  </a:lnTo>
                  <a:lnTo>
                    <a:pt x="78" y="0"/>
                  </a:lnTo>
                  <a:lnTo>
                    <a:pt x="8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8" name="Freeform 74">
              <a:extLst>
                <a:ext uri="{FF2B5EF4-FFF2-40B4-BE49-F238E27FC236}">
                  <a16:creationId xmlns:a16="http://schemas.microsoft.com/office/drawing/2014/main" id="{41476332-32F9-4FD0-8B8A-5C3E06DE1825}"/>
                </a:ext>
              </a:extLst>
            </p:cNvPr>
            <p:cNvSpPr>
              <a:spLocks noChangeAspect="1"/>
            </p:cNvSpPr>
            <p:nvPr/>
          </p:nvSpPr>
          <p:spPr bwMode="auto">
            <a:xfrm>
              <a:off x="1286" y="528"/>
              <a:ext cx="14" cy="42"/>
            </a:xfrm>
            <a:custGeom>
              <a:avLst/>
              <a:gdLst>
                <a:gd name="T0" fmla="*/ 1 w 26"/>
                <a:gd name="T1" fmla="*/ 1 h 83"/>
                <a:gd name="T2" fmla="*/ 1 w 26"/>
                <a:gd name="T3" fmla="*/ 1 h 83"/>
                <a:gd name="T4" fmla="*/ 1 w 26"/>
                <a:gd name="T5" fmla="*/ 1 h 83"/>
                <a:gd name="T6" fmla="*/ 1 w 26"/>
                <a:gd name="T7" fmla="*/ 1 h 83"/>
                <a:gd name="T8" fmla="*/ 1 w 26"/>
                <a:gd name="T9" fmla="*/ 1 h 83"/>
                <a:gd name="T10" fmla="*/ 1 w 26"/>
                <a:gd name="T11" fmla="*/ 0 h 83"/>
                <a:gd name="T12" fmla="*/ 0 w 26"/>
                <a:gd name="T13" fmla="*/ 1 h 83"/>
                <a:gd name="T14" fmla="*/ 1 w 26"/>
                <a:gd name="T15" fmla="*/ 1 h 83"/>
                <a:gd name="T16" fmla="*/ 1 w 26"/>
                <a:gd name="T17" fmla="*/ 1 h 83"/>
                <a:gd name="T18" fmla="*/ 1 w 26"/>
                <a:gd name="T19" fmla="*/ 1 h 83"/>
                <a:gd name="T20" fmla="*/ 1 w 26"/>
                <a:gd name="T21" fmla="*/ 1 h 83"/>
                <a:gd name="T22" fmla="*/ 1 w 26"/>
                <a:gd name="T23" fmla="*/ 1 h 83"/>
                <a:gd name="T24" fmla="*/ 1 w 26"/>
                <a:gd name="T25" fmla="*/ 1 h 83"/>
                <a:gd name="T26" fmla="*/ 1 w 26"/>
                <a:gd name="T27" fmla="*/ 1 h 83"/>
                <a:gd name="T28" fmla="*/ 1 w 26"/>
                <a:gd name="T29" fmla="*/ 1 h 83"/>
                <a:gd name="T30" fmla="*/ 1 w 26"/>
                <a:gd name="T31" fmla="*/ 1 h 83"/>
                <a:gd name="T32" fmla="*/ 1 w 26"/>
                <a:gd name="T33" fmla="*/ 1 h 83"/>
                <a:gd name="T34" fmla="*/ 1 w 26"/>
                <a:gd name="T35" fmla="*/ 1 h 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6"/>
                <a:gd name="T55" fmla="*/ 0 h 83"/>
                <a:gd name="T56" fmla="*/ 26 w 26"/>
                <a:gd name="T57" fmla="*/ 83 h 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6" h="83">
                  <a:moveTo>
                    <a:pt x="23" y="76"/>
                  </a:moveTo>
                  <a:lnTo>
                    <a:pt x="25" y="80"/>
                  </a:lnTo>
                  <a:lnTo>
                    <a:pt x="26" y="64"/>
                  </a:lnTo>
                  <a:lnTo>
                    <a:pt x="24" y="44"/>
                  </a:lnTo>
                  <a:lnTo>
                    <a:pt x="18" y="22"/>
                  </a:lnTo>
                  <a:lnTo>
                    <a:pt x="7" y="0"/>
                  </a:lnTo>
                  <a:lnTo>
                    <a:pt x="0" y="5"/>
                  </a:lnTo>
                  <a:lnTo>
                    <a:pt x="12" y="24"/>
                  </a:lnTo>
                  <a:lnTo>
                    <a:pt x="17" y="44"/>
                  </a:lnTo>
                  <a:lnTo>
                    <a:pt x="17" y="64"/>
                  </a:lnTo>
                  <a:lnTo>
                    <a:pt x="18" y="80"/>
                  </a:lnTo>
                  <a:lnTo>
                    <a:pt x="21" y="83"/>
                  </a:lnTo>
                  <a:lnTo>
                    <a:pt x="18" y="80"/>
                  </a:lnTo>
                  <a:lnTo>
                    <a:pt x="20" y="82"/>
                  </a:lnTo>
                  <a:lnTo>
                    <a:pt x="22" y="83"/>
                  </a:lnTo>
                  <a:lnTo>
                    <a:pt x="24" y="82"/>
                  </a:lnTo>
                  <a:lnTo>
                    <a:pt x="25" y="80"/>
                  </a:lnTo>
                  <a:lnTo>
                    <a:pt x="23"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9" name="Freeform 75">
              <a:extLst>
                <a:ext uri="{FF2B5EF4-FFF2-40B4-BE49-F238E27FC236}">
                  <a16:creationId xmlns:a16="http://schemas.microsoft.com/office/drawing/2014/main" id="{042EA54A-07F0-4D68-A3C6-5C2D49377D19}"/>
                </a:ext>
              </a:extLst>
            </p:cNvPr>
            <p:cNvSpPr>
              <a:spLocks noChangeAspect="1"/>
            </p:cNvSpPr>
            <p:nvPr/>
          </p:nvSpPr>
          <p:spPr bwMode="auto">
            <a:xfrm>
              <a:off x="1297" y="566"/>
              <a:ext cx="36" cy="99"/>
            </a:xfrm>
            <a:custGeom>
              <a:avLst/>
              <a:gdLst>
                <a:gd name="T0" fmla="*/ 1 w 72"/>
                <a:gd name="T1" fmla="*/ 1 h 197"/>
                <a:gd name="T2" fmla="*/ 1 w 72"/>
                <a:gd name="T3" fmla="*/ 1 h 197"/>
                <a:gd name="T4" fmla="*/ 1 w 72"/>
                <a:gd name="T5" fmla="*/ 1 h 197"/>
                <a:gd name="T6" fmla="*/ 1 w 72"/>
                <a:gd name="T7" fmla="*/ 1 h 197"/>
                <a:gd name="T8" fmla="*/ 1 w 72"/>
                <a:gd name="T9" fmla="*/ 1 h 197"/>
                <a:gd name="T10" fmla="*/ 1 w 72"/>
                <a:gd name="T11" fmla="*/ 1 h 197"/>
                <a:gd name="T12" fmla="*/ 1 w 72"/>
                <a:gd name="T13" fmla="*/ 1 h 197"/>
                <a:gd name="T14" fmla="*/ 1 w 72"/>
                <a:gd name="T15" fmla="*/ 1 h 197"/>
                <a:gd name="T16" fmla="*/ 1 w 72"/>
                <a:gd name="T17" fmla="*/ 1 h 197"/>
                <a:gd name="T18" fmla="*/ 1 w 72"/>
                <a:gd name="T19" fmla="*/ 0 h 197"/>
                <a:gd name="T20" fmla="*/ 0 w 72"/>
                <a:gd name="T21" fmla="*/ 1 h 197"/>
                <a:gd name="T22" fmla="*/ 1 w 72"/>
                <a:gd name="T23" fmla="*/ 1 h 197"/>
                <a:gd name="T24" fmla="*/ 1 w 72"/>
                <a:gd name="T25" fmla="*/ 1 h 197"/>
                <a:gd name="T26" fmla="*/ 1 w 72"/>
                <a:gd name="T27" fmla="*/ 1 h 197"/>
                <a:gd name="T28" fmla="*/ 1 w 72"/>
                <a:gd name="T29" fmla="*/ 1 h 197"/>
                <a:gd name="T30" fmla="*/ 1 w 72"/>
                <a:gd name="T31" fmla="*/ 1 h 197"/>
                <a:gd name="T32" fmla="*/ 1 w 72"/>
                <a:gd name="T33" fmla="*/ 1 h 197"/>
                <a:gd name="T34" fmla="*/ 1 w 72"/>
                <a:gd name="T35" fmla="*/ 1 h 197"/>
                <a:gd name="T36" fmla="*/ 1 w 72"/>
                <a:gd name="T37" fmla="*/ 1 h 197"/>
                <a:gd name="T38" fmla="*/ 1 w 72"/>
                <a:gd name="T39" fmla="*/ 1 h 197"/>
                <a:gd name="T40" fmla="*/ 1 w 72"/>
                <a:gd name="T41" fmla="*/ 1 h 1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
                <a:gd name="T64" fmla="*/ 0 h 197"/>
                <a:gd name="T65" fmla="*/ 72 w 72"/>
                <a:gd name="T66" fmla="*/ 197 h 1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 h="197">
                  <a:moveTo>
                    <a:pt x="58" y="197"/>
                  </a:moveTo>
                  <a:lnTo>
                    <a:pt x="58" y="197"/>
                  </a:lnTo>
                  <a:lnTo>
                    <a:pt x="64" y="181"/>
                  </a:lnTo>
                  <a:lnTo>
                    <a:pt x="69" y="157"/>
                  </a:lnTo>
                  <a:lnTo>
                    <a:pt x="72" y="129"/>
                  </a:lnTo>
                  <a:lnTo>
                    <a:pt x="72" y="99"/>
                  </a:lnTo>
                  <a:lnTo>
                    <a:pt x="68" y="68"/>
                  </a:lnTo>
                  <a:lnTo>
                    <a:pt x="55" y="39"/>
                  </a:lnTo>
                  <a:lnTo>
                    <a:pt x="33" y="16"/>
                  </a:lnTo>
                  <a:lnTo>
                    <a:pt x="2" y="0"/>
                  </a:lnTo>
                  <a:lnTo>
                    <a:pt x="0" y="7"/>
                  </a:lnTo>
                  <a:lnTo>
                    <a:pt x="29" y="23"/>
                  </a:lnTo>
                  <a:lnTo>
                    <a:pt x="48" y="44"/>
                  </a:lnTo>
                  <a:lnTo>
                    <a:pt x="61" y="70"/>
                  </a:lnTo>
                  <a:lnTo>
                    <a:pt x="65" y="99"/>
                  </a:lnTo>
                  <a:lnTo>
                    <a:pt x="65" y="129"/>
                  </a:lnTo>
                  <a:lnTo>
                    <a:pt x="62" y="157"/>
                  </a:lnTo>
                  <a:lnTo>
                    <a:pt x="57" y="179"/>
                  </a:lnTo>
                  <a:lnTo>
                    <a:pt x="52" y="195"/>
                  </a:lnTo>
                  <a:lnTo>
                    <a:pt x="58" y="1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80" name="Freeform 76">
              <a:extLst>
                <a:ext uri="{FF2B5EF4-FFF2-40B4-BE49-F238E27FC236}">
                  <a16:creationId xmlns:a16="http://schemas.microsoft.com/office/drawing/2014/main" id="{C8A79DFA-249D-4C4B-A738-BF24E5DA4BFD}"/>
                </a:ext>
              </a:extLst>
            </p:cNvPr>
            <p:cNvSpPr>
              <a:spLocks noChangeAspect="1"/>
            </p:cNvSpPr>
            <p:nvPr/>
          </p:nvSpPr>
          <p:spPr bwMode="auto">
            <a:xfrm>
              <a:off x="1319" y="663"/>
              <a:ext cx="7" cy="23"/>
            </a:xfrm>
            <a:custGeom>
              <a:avLst/>
              <a:gdLst>
                <a:gd name="T0" fmla="*/ 0 w 15"/>
                <a:gd name="T1" fmla="*/ 1 h 45"/>
                <a:gd name="T2" fmla="*/ 0 w 15"/>
                <a:gd name="T3" fmla="*/ 1 h 45"/>
                <a:gd name="T4" fmla="*/ 0 w 15"/>
                <a:gd name="T5" fmla="*/ 1 h 45"/>
                <a:gd name="T6" fmla="*/ 0 w 15"/>
                <a:gd name="T7" fmla="*/ 1 h 45"/>
                <a:gd name="T8" fmla="*/ 0 w 15"/>
                <a:gd name="T9" fmla="*/ 1 h 45"/>
                <a:gd name="T10" fmla="*/ 0 w 15"/>
                <a:gd name="T11" fmla="*/ 1 h 45"/>
                <a:gd name="T12" fmla="*/ 0 w 15"/>
                <a:gd name="T13" fmla="*/ 0 h 45"/>
                <a:gd name="T14" fmla="*/ 0 w 15"/>
                <a:gd name="T15" fmla="*/ 1 h 45"/>
                <a:gd name="T16" fmla="*/ 0 w 15"/>
                <a:gd name="T17" fmla="*/ 1 h 45"/>
                <a:gd name="T18" fmla="*/ 0 w 15"/>
                <a:gd name="T19" fmla="*/ 1 h 45"/>
                <a:gd name="T20" fmla="*/ 0 w 15"/>
                <a:gd name="T21" fmla="*/ 1 h 45"/>
                <a:gd name="T22" fmla="*/ 0 w 15"/>
                <a:gd name="T23" fmla="*/ 1 h 45"/>
                <a:gd name="T24" fmla="*/ 0 w 15"/>
                <a:gd name="T25" fmla="*/ 1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45"/>
                <a:gd name="T41" fmla="*/ 15 w 15"/>
                <a:gd name="T42" fmla="*/ 45 h 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45">
                  <a:moveTo>
                    <a:pt x="7" y="45"/>
                  </a:moveTo>
                  <a:lnTo>
                    <a:pt x="7" y="45"/>
                  </a:lnTo>
                  <a:lnTo>
                    <a:pt x="11" y="33"/>
                  </a:lnTo>
                  <a:lnTo>
                    <a:pt x="12" y="22"/>
                  </a:lnTo>
                  <a:lnTo>
                    <a:pt x="13" y="10"/>
                  </a:lnTo>
                  <a:lnTo>
                    <a:pt x="15" y="2"/>
                  </a:lnTo>
                  <a:lnTo>
                    <a:pt x="9" y="0"/>
                  </a:lnTo>
                  <a:lnTo>
                    <a:pt x="6" y="10"/>
                  </a:lnTo>
                  <a:lnTo>
                    <a:pt x="5" y="22"/>
                  </a:lnTo>
                  <a:lnTo>
                    <a:pt x="4" y="33"/>
                  </a:lnTo>
                  <a:lnTo>
                    <a:pt x="0" y="40"/>
                  </a:lnTo>
                  <a:lnTo>
                    <a:pt x="7"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81" name="Freeform 77">
              <a:extLst>
                <a:ext uri="{FF2B5EF4-FFF2-40B4-BE49-F238E27FC236}">
                  <a16:creationId xmlns:a16="http://schemas.microsoft.com/office/drawing/2014/main" id="{49CE2F3C-A6CC-426E-94BB-A8E4E4C435D2}"/>
                </a:ext>
              </a:extLst>
            </p:cNvPr>
            <p:cNvSpPr>
              <a:spLocks noChangeAspect="1"/>
            </p:cNvSpPr>
            <p:nvPr/>
          </p:nvSpPr>
          <p:spPr bwMode="auto">
            <a:xfrm>
              <a:off x="1305" y="684"/>
              <a:ext cx="17" cy="65"/>
            </a:xfrm>
            <a:custGeom>
              <a:avLst/>
              <a:gdLst>
                <a:gd name="T0" fmla="*/ 1 w 33"/>
                <a:gd name="T1" fmla="*/ 0 h 131"/>
                <a:gd name="T2" fmla="*/ 1 w 33"/>
                <a:gd name="T3" fmla="*/ 0 h 131"/>
                <a:gd name="T4" fmla="*/ 1 w 33"/>
                <a:gd name="T5" fmla="*/ 0 h 131"/>
                <a:gd name="T6" fmla="*/ 1 w 33"/>
                <a:gd name="T7" fmla="*/ 0 h 131"/>
                <a:gd name="T8" fmla="*/ 1 w 33"/>
                <a:gd name="T9" fmla="*/ 0 h 131"/>
                <a:gd name="T10" fmla="*/ 1 w 33"/>
                <a:gd name="T11" fmla="*/ 0 h 131"/>
                <a:gd name="T12" fmla="*/ 1 w 33"/>
                <a:gd name="T13" fmla="*/ 0 h 131"/>
                <a:gd name="T14" fmla="*/ 1 w 33"/>
                <a:gd name="T15" fmla="*/ 0 h 131"/>
                <a:gd name="T16" fmla="*/ 1 w 33"/>
                <a:gd name="T17" fmla="*/ 0 h 131"/>
                <a:gd name="T18" fmla="*/ 1 w 33"/>
                <a:gd name="T19" fmla="*/ 0 h 131"/>
                <a:gd name="T20" fmla="*/ 0 w 33"/>
                <a:gd name="T21" fmla="*/ 0 h 131"/>
                <a:gd name="T22" fmla="*/ 0 w 33"/>
                <a:gd name="T23" fmla="*/ 0 h 131"/>
                <a:gd name="T24" fmla="*/ 1 w 33"/>
                <a:gd name="T25" fmla="*/ 0 h 1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131"/>
                <a:gd name="T41" fmla="*/ 33 w 33"/>
                <a:gd name="T42" fmla="*/ 131 h 1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131">
                  <a:moveTo>
                    <a:pt x="7" y="131"/>
                  </a:moveTo>
                  <a:lnTo>
                    <a:pt x="7" y="131"/>
                  </a:lnTo>
                  <a:lnTo>
                    <a:pt x="8" y="95"/>
                  </a:lnTo>
                  <a:lnTo>
                    <a:pt x="13" y="59"/>
                  </a:lnTo>
                  <a:lnTo>
                    <a:pt x="21" y="28"/>
                  </a:lnTo>
                  <a:lnTo>
                    <a:pt x="33" y="5"/>
                  </a:lnTo>
                  <a:lnTo>
                    <a:pt x="26" y="0"/>
                  </a:lnTo>
                  <a:lnTo>
                    <a:pt x="14" y="25"/>
                  </a:lnTo>
                  <a:lnTo>
                    <a:pt x="6" y="59"/>
                  </a:lnTo>
                  <a:lnTo>
                    <a:pt x="1" y="95"/>
                  </a:lnTo>
                  <a:lnTo>
                    <a:pt x="0" y="131"/>
                  </a:lnTo>
                  <a:lnTo>
                    <a:pt x="7" y="1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82" name="Freeform 78">
              <a:extLst>
                <a:ext uri="{FF2B5EF4-FFF2-40B4-BE49-F238E27FC236}">
                  <a16:creationId xmlns:a16="http://schemas.microsoft.com/office/drawing/2014/main" id="{E0325D32-FCD6-4722-AD64-1C927609DC2E}"/>
                </a:ext>
              </a:extLst>
            </p:cNvPr>
            <p:cNvSpPr>
              <a:spLocks noChangeAspect="1"/>
            </p:cNvSpPr>
            <p:nvPr/>
          </p:nvSpPr>
          <p:spPr bwMode="auto">
            <a:xfrm>
              <a:off x="1290" y="749"/>
              <a:ext cx="19" cy="54"/>
            </a:xfrm>
            <a:custGeom>
              <a:avLst/>
              <a:gdLst>
                <a:gd name="T0" fmla="*/ 1 w 38"/>
                <a:gd name="T1" fmla="*/ 1 h 108"/>
                <a:gd name="T2" fmla="*/ 1 w 38"/>
                <a:gd name="T3" fmla="*/ 1 h 108"/>
                <a:gd name="T4" fmla="*/ 1 w 38"/>
                <a:gd name="T5" fmla="*/ 1 h 108"/>
                <a:gd name="T6" fmla="*/ 1 w 38"/>
                <a:gd name="T7" fmla="*/ 1 h 108"/>
                <a:gd name="T8" fmla="*/ 1 w 38"/>
                <a:gd name="T9" fmla="*/ 1 h 108"/>
                <a:gd name="T10" fmla="*/ 1 w 38"/>
                <a:gd name="T11" fmla="*/ 0 h 108"/>
                <a:gd name="T12" fmla="*/ 1 w 38"/>
                <a:gd name="T13" fmla="*/ 0 h 108"/>
                <a:gd name="T14" fmla="*/ 1 w 38"/>
                <a:gd name="T15" fmla="*/ 1 h 108"/>
                <a:gd name="T16" fmla="*/ 1 w 38"/>
                <a:gd name="T17" fmla="*/ 1 h 108"/>
                <a:gd name="T18" fmla="*/ 1 w 38"/>
                <a:gd name="T19" fmla="*/ 1 h 108"/>
                <a:gd name="T20" fmla="*/ 1 w 38"/>
                <a:gd name="T21" fmla="*/ 1 h 108"/>
                <a:gd name="T22" fmla="*/ 0 w 38"/>
                <a:gd name="T23" fmla="*/ 1 h 108"/>
                <a:gd name="T24" fmla="*/ 1 w 38"/>
                <a:gd name="T25" fmla="*/ 1 h 108"/>
                <a:gd name="T26" fmla="*/ 0 w 38"/>
                <a:gd name="T27" fmla="*/ 1 h 108"/>
                <a:gd name="T28" fmla="*/ 0 w 38"/>
                <a:gd name="T29" fmla="*/ 1 h 108"/>
                <a:gd name="T30" fmla="*/ 1 w 38"/>
                <a:gd name="T31" fmla="*/ 1 h 108"/>
                <a:gd name="T32" fmla="*/ 1 w 38"/>
                <a:gd name="T33" fmla="*/ 1 h 108"/>
                <a:gd name="T34" fmla="*/ 1 w 38"/>
                <a:gd name="T35" fmla="*/ 1 h 10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108"/>
                <a:gd name="T56" fmla="*/ 38 w 38"/>
                <a:gd name="T57" fmla="*/ 108 h 10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108">
                  <a:moveTo>
                    <a:pt x="7" y="104"/>
                  </a:moveTo>
                  <a:lnTo>
                    <a:pt x="5" y="108"/>
                  </a:lnTo>
                  <a:lnTo>
                    <a:pt x="24" y="90"/>
                  </a:lnTo>
                  <a:lnTo>
                    <a:pt x="33" y="63"/>
                  </a:lnTo>
                  <a:lnTo>
                    <a:pt x="38" y="33"/>
                  </a:lnTo>
                  <a:lnTo>
                    <a:pt x="38" y="0"/>
                  </a:lnTo>
                  <a:lnTo>
                    <a:pt x="31" y="0"/>
                  </a:lnTo>
                  <a:lnTo>
                    <a:pt x="31" y="33"/>
                  </a:lnTo>
                  <a:lnTo>
                    <a:pt x="26" y="63"/>
                  </a:lnTo>
                  <a:lnTo>
                    <a:pt x="17" y="86"/>
                  </a:lnTo>
                  <a:lnTo>
                    <a:pt x="2" y="101"/>
                  </a:lnTo>
                  <a:lnTo>
                    <a:pt x="0" y="104"/>
                  </a:lnTo>
                  <a:lnTo>
                    <a:pt x="2" y="101"/>
                  </a:lnTo>
                  <a:lnTo>
                    <a:pt x="0" y="102"/>
                  </a:lnTo>
                  <a:lnTo>
                    <a:pt x="0" y="105"/>
                  </a:lnTo>
                  <a:lnTo>
                    <a:pt x="1" y="108"/>
                  </a:lnTo>
                  <a:lnTo>
                    <a:pt x="5" y="108"/>
                  </a:lnTo>
                  <a:lnTo>
                    <a:pt x="7"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83" name="Freeform 79">
              <a:extLst>
                <a:ext uri="{FF2B5EF4-FFF2-40B4-BE49-F238E27FC236}">
                  <a16:creationId xmlns:a16="http://schemas.microsoft.com/office/drawing/2014/main" id="{1B40EED3-6604-4517-9901-51BA74972EDB}"/>
                </a:ext>
              </a:extLst>
            </p:cNvPr>
            <p:cNvSpPr>
              <a:spLocks noChangeAspect="1"/>
            </p:cNvSpPr>
            <p:nvPr/>
          </p:nvSpPr>
          <p:spPr bwMode="auto">
            <a:xfrm>
              <a:off x="1265" y="801"/>
              <a:ext cx="28" cy="26"/>
            </a:xfrm>
            <a:custGeom>
              <a:avLst/>
              <a:gdLst>
                <a:gd name="T0" fmla="*/ 0 w 57"/>
                <a:gd name="T1" fmla="*/ 1 h 52"/>
                <a:gd name="T2" fmla="*/ 0 w 57"/>
                <a:gd name="T3" fmla="*/ 1 h 52"/>
                <a:gd name="T4" fmla="*/ 0 w 57"/>
                <a:gd name="T5" fmla="*/ 1 h 52"/>
                <a:gd name="T6" fmla="*/ 0 w 57"/>
                <a:gd name="T7" fmla="*/ 1 h 52"/>
                <a:gd name="T8" fmla="*/ 0 w 57"/>
                <a:gd name="T9" fmla="*/ 1 h 52"/>
                <a:gd name="T10" fmla="*/ 0 w 57"/>
                <a:gd name="T11" fmla="*/ 1 h 52"/>
                <a:gd name="T12" fmla="*/ 0 w 57"/>
                <a:gd name="T13" fmla="*/ 1 h 52"/>
                <a:gd name="T14" fmla="*/ 0 w 57"/>
                <a:gd name="T15" fmla="*/ 1 h 52"/>
                <a:gd name="T16" fmla="*/ 0 w 57"/>
                <a:gd name="T17" fmla="*/ 1 h 52"/>
                <a:gd name="T18" fmla="*/ 0 w 57"/>
                <a:gd name="T19" fmla="*/ 0 h 52"/>
                <a:gd name="T20" fmla="*/ 0 w 57"/>
                <a:gd name="T21" fmla="*/ 0 h 52"/>
                <a:gd name="T22" fmla="*/ 0 w 57"/>
                <a:gd name="T23" fmla="*/ 1 h 52"/>
                <a:gd name="T24" fmla="*/ 0 w 57"/>
                <a:gd name="T25" fmla="*/ 1 h 52"/>
                <a:gd name="T26" fmla="*/ 0 w 57"/>
                <a:gd name="T27" fmla="*/ 1 h 52"/>
                <a:gd name="T28" fmla="*/ 0 w 57"/>
                <a:gd name="T29" fmla="*/ 1 h 52"/>
                <a:gd name="T30" fmla="*/ 0 w 57"/>
                <a:gd name="T31" fmla="*/ 1 h 52"/>
                <a:gd name="T32" fmla="*/ 0 w 57"/>
                <a:gd name="T33" fmla="*/ 1 h 52"/>
                <a:gd name="T34" fmla="*/ 0 w 57"/>
                <a:gd name="T35" fmla="*/ 1 h 52"/>
                <a:gd name="T36" fmla="*/ 0 w 57"/>
                <a:gd name="T37" fmla="*/ 1 h 52"/>
                <a:gd name="T38" fmla="*/ 0 w 57"/>
                <a:gd name="T39" fmla="*/ 1 h 52"/>
                <a:gd name="T40" fmla="*/ 0 w 57"/>
                <a:gd name="T41" fmla="*/ 1 h 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52"/>
                <a:gd name="T65" fmla="*/ 57 w 57"/>
                <a:gd name="T66" fmla="*/ 52 h 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52">
                  <a:moveTo>
                    <a:pt x="3" y="52"/>
                  </a:moveTo>
                  <a:lnTo>
                    <a:pt x="3" y="52"/>
                  </a:lnTo>
                  <a:lnTo>
                    <a:pt x="13" y="47"/>
                  </a:lnTo>
                  <a:lnTo>
                    <a:pt x="22" y="43"/>
                  </a:lnTo>
                  <a:lnTo>
                    <a:pt x="33" y="37"/>
                  </a:lnTo>
                  <a:lnTo>
                    <a:pt x="41" y="31"/>
                  </a:lnTo>
                  <a:lnTo>
                    <a:pt x="48" y="24"/>
                  </a:lnTo>
                  <a:lnTo>
                    <a:pt x="53" y="17"/>
                  </a:lnTo>
                  <a:lnTo>
                    <a:pt x="57" y="8"/>
                  </a:lnTo>
                  <a:lnTo>
                    <a:pt x="57" y="0"/>
                  </a:lnTo>
                  <a:lnTo>
                    <a:pt x="50" y="0"/>
                  </a:lnTo>
                  <a:lnTo>
                    <a:pt x="50" y="8"/>
                  </a:lnTo>
                  <a:lnTo>
                    <a:pt x="46" y="13"/>
                  </a:lnTo>
                  <a:lnTo>
                    <a:pt x="43" y="20"/>
                  </a:lnTo>
                  <a:lnTo>
                    <a:pt x="36" y="24"/>
                  </a:lnTo>
                  <a:lnTo>
                    <a:pt x="28" y="30"/>
                  </a:lnTo>
                  <a:lnTo>
                    <a:pt x="20" y="36"/>
                  </a:lnTo>
                  <a:lnTo>
                    <a:pt x="11" y="40"/>
                  </a:lnTo>
                  <a:lnTo>
                    <a:pt x="0" y="45"/>
                  </a:lnTo>
                  <a:lnTo>
                    <a:pt x="3"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84" name="Freeform 80">
              <a:extLst>
                <a:ext uri="{FF2B5EF4-FFF2-40B4-BE49-F238E27FC236}">
                  <a16:creationId xmlns:a16="http://schemas.microsoft.com/office/drawing/2014/main" id="{0E9FADF1-0CD5-47C6-83FB-D55877EE22FF}"/>
                </a:ext>
              </a:extLst>
            </p:cNvPr>
            <p:cNvSpPr>
              <a:spLocks noChangeAspect="1"/>
            </p:cNvSpPr>
            <p:nvPr/>
          </p:nvSpPr>
          <p:spPr bwMode="auto">
            <a:xfrm>
              <a:off x="1239" y="823"/>
              <a:ext cx="27" cy="19"/>
            </a:xfrm>
            <a:custGeom>
              <a:avLst/>
              <a:gdLst>
                <a:gd name="T0" fmla="*/ 0 w 56"/>
                <a:gd name="T1" fmla="*/ 1 h 38"/>
                <a:gd name="T2" fmla="*/ 0 w 56"/>
                <a:gd name="T3" fmla="*/ 1 h 38"/>
                <a:gd name="T4" fmla="*/ 0 w 56"/>
                <a:gd name="T5" fmla="*/ 1 h 38"/>
                <a:gd name="T6" fmla="*/ 0 w 56"/>
                <a:gd name="T7" fmla="*/ 1 h 38"/>
                <a:gd name="T8" fmla="*/ 0 w 56"/>
                <a:gd name="T9" fmla="*/ 1 h 38"/>
                <a:gd name="T10" fmla="*/ 0 w 56"/>
                <a:gd name="T11" fmla="*/ 1 h 38"/>
                <a:gd name="T12" fmla="*/ 0 w 56"/>
                <a:gd name="T13" fmla="*/ 1 h 38"/>
                <a:gd name="T14" fmla="*/ 0 w 56"/>
                <a:gd name="T15" fmla="*/ 1 h 38"/>
                <a:gd name="T16" fmla="*/ 0 w 56"/>
                <a:gd name="T17" fmla="*/ 1 h 38"/>
                <a:gd name="T18" fmla="*/ 0 w 56"/>
                <a:gd name="T19" fmla="*/ 1 h 38"/>
                <a:gd name="T20" fmla="*/ 0 w 56"/>
                <a:gd name="T21" fmla="*/ 0 h 38"/>
                <a:gd name="T22" fmla="*/ 0 w 56"/>
                <a:gd name="T23" fmla="*/ 1 h 38"/>
                <a:gd name="T24" fmla="*/ 0 w 56"/>
                <a:gd name="T25" fmla="*/ 1 h 38"/>
                <a:gd name="T26" fmla="*/ 0 w 56"/>
                <a:gd name="T27" fmla="*/ 1 h 38"/>
                <a:gd name="T28" fmla="*/ 0 w 56"/>
                <a:gd name="T29" fmla="*/ 1 h 38"/>
                <a:gd name="T30" fmla="*/ 0 w 56"/>
                <a:gd name="T31" fmla="*/ 1 h 38"/>
                <a:gd name="T32" fmla="*/ 0 w 56"/>
                <a:gd name="T33" fmla="*/ 1 h 38"/>
                <a:gd name="T34" fmla="*/ 0 w 56"/>
                <a:gd name="T35" fmla="*/ 1 h 38"/>
                <a:gd name="T36" fmla="*/ 0 w 56"/>
                <a:gd name="T37" fmla="*/ 1 h 38"/>
                <a:gd name="T38" fmla="*/ 0 w 56"/>
                <a:gd name="T39" fmla="*/ 1 h 38"/>
                <a:gd name="T40" fmla="*/ 0 w 56"/>
                <a:gd name="T41" fmla="*/ 1 h 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38"/>
                <a:gd name="T65" fmla="*/ 56 w 56"/>
                <a:gd name="T66" fmla="*/ 38 h 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38">
                  <a:moveTo>
                    <a:pt x="7" y="38"/>
                  </a:moveTo>
                  <a:lnTo>
                    <a:pt x="7" y="38"/>
                  </a:lnTo>
                  <a:lnTo>
                    <a:pt x="10" y="35"/>
                  </a:lnTo>
                  <a:lnTo>
                    <a:pt x="13" y="31"/>
                  </a:lnTo>
                  <a:lnTo>
                    <a:pt x="18" y="28"/>
                  </a:lnTo>
                  <a:lnTo>
                    <a:pt x="23" y="23"/>
                  </a:lnTo>
                  <a:lnTo>
                    <a:pt x="29" y="20"/>
                  </a:lnTo>
                  <a:lnTo>
                    <a:pt x="37" y="15"/>
                  </a:lnTo>
                  <a:lnTo>
                    <a:pt x="46" y="12"/>
                  </a:lnTo>
                  <a:lnTo>
                    <a:pt x="56" y="7"/>
                  </a:lnTo>
                  <a:lnTo>
                    <a:pt x="53" y="0"/>
                  </a:lnTo>
                  <a:lnTo>
                    <a:pt x="44" y="5"/>
                  </a:lnTo>
                  <a:lnTo>
                    <a:pt x="35" y="8"/>
                  </a:lnTo>
                  <a:lnTo>
                    <a:pt x="27" y="13"/>
                  </a:lnTo>
                  <a:lnTo>
                    <a:pt x="19" y="16"/>
                  </a:lnTo>
                  <a:lnTo>
                    <a:pt x="13" y="21"/>
                  </a:lnTo>
                  <a:lnTo>
                    <a:pt x="8" y="24"/>
                  </a:lnTo>
                  <a:lnTo>
                    <a:pt x="3" y="30"/>
                  </a:lnTo>
                  <a:lnTo>
                    <a:pt x="0" y="36"/>
                  </a:lnTo>
                  <a:lnTo>
                    <a:pt x="7"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85" name="Freeform 81">
              <a:extLst>
                <a:ext uri="{FF2B5EF4-FFF2-40B4-BE49-F238E27FC236}">
                  <a16:creationId xmlns:a16="http://schemas.microsoft.com/office/drawing/2014/main" id="{FA9E95BC-2731-4022-964C-69C02634A3E5}"/>
                </a:ext>
              </a:extLst>
            </p:cNvPr>
            <p:cNvSpPr>
              <a:spLocks noChangeAspect="1"/>
            </p:cNvSpPr>
            <p:nvPr/>
          </p:nvSpPr>
          <p:spPr bwMode="auto">
            <a:xfrm>
              <a:off x="1197" y="841"/>
              <a:ext cx="45" cy="21"/>
            </a:xfrm>
            <a:custGeom>
              <a:avLst/>
              <a:gdLst>
                <a:gd name="T0" fmla="*/ 0 w 91"/>
                <a:gd name="T1" fmla="*/ 1 h 41"/>
                <a:gd name="T2" fmla="*/ 0 w 91"/>
                <a:gd name="T3" fmla="*/ 1 h 41"/>
                <a:gd name="T4" fmla="*/ 0 w 91"/>
                <a:gd name="T5" fmla="*/ 1 h 41"/>
                <a:gd name="T6" fmla="*/ 0 w 91"/>
                <a:gd name="T7" fmla="*/ 1 h 41"/>
                <a:gd name="T8" fmla="*/ 0 w 91"/>
                <a:gd name="T9" fmla="*/ 1 h 41"/>
                <a:gd name="T10" fmla="*/ 0 w 91"/>
                <a:gd name="T11" fmla="*/ 1 h 41"/>
                <a:gd name="T12" fmla="*/ 0 w 91"/>
                <a:gd name="T13" fmla="*/ 1 h 41"/>
                <a:gd name="T14" fmla="*/ 0 w 91"/>
                <a:gd name="T15" fmla="*/ 1 h 41"/>
                <a:gd name="T16" fmla="*/ 0 w 91"/>
                <a:gd name="T17" fmla="*/ 1 h 41"/>
                <a:gd name="T18" fmla="*/ 0 w 91"/>
                <a:gd name="T19" fmla="*/ 1 h 41"/>
                <a:gd name="T20" fmla="*/ 0 w 91"/>
                <a:gd name="T21" fmla="*/ 0 h 41"/>
                <a:gd name="T22" fmla="*/ 0 w 91"/>
                <a:gd name="T23" fmla="*/ 1 h 41"/>
                <a:gd name="T24" fmla="*/ 0 w 91"/>
                <a:gd name="T25" fmla="*/ 1 h 41"/>
                <a:gd name="T26" fmla="*/ 0 w 91"/>
                <a:gd name="T27" fmla="*/ 1 h 41"/>
                <a:gd name="T28" fmla="*/ 0 w 91"/>
                <a:gd name="T29" fmla="*/ 1 h 41"/>
                <a:gd name="T30" fmla="*/ 0 w 91"/>
                <a:gd name="T31" fmla="*/ 1 h 41"/>
                <a:gd name="T32" fmla="*/ 0 w 91"/>
                <a:gd name="T33" fmla="*/ 1 h 41"/>
                <a:gd name="T34" fmla="*/ 0 w 91"/>
                <a:gd name="T35" fmla="*/ 1 h 41"/>
                <a:gd name="T36" fmla="*/ 0 w 91"/>
                <a:gd name="T37" fmla="*/ 1 h 41"/>
                <a:gd name="T38" fmla="*/ 0 w 91"/>
                <a:gd name="T39" fmla="*/ 1 h 41"/>
                <a:gd name="T40" fmla="*/ 0 w 91"/>
                <a:gd name="T41" fmla="*/ 1 h 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1"/>
                <a:gd name="T64" fmla="*/ 0 h 41"/>
                <a:gd name="T65" fmla="*/ 91 w 91"/>
                <a:gd name="T66" fmla="*/ 41 h 4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1" h="41">
                  <a:moveTo>
                    <a:pt x="3" y="41"/>
                  </a:moveTo>
                  <a:lnTo>
                    <a:pt x="3" y="41"/>
                  </a:lnTo>
                  <a:lnTo>
                    <a:pt x="13" y="38"/>
                  </a:lnTo>
                  <a:lnTo>
                    <a:pt x="25" y="34"/>
                  </a:lnTo>
                  <a:lnTo>
                    <a:pt x="38" y="30"/>
                  </a:lnTo>
                  <a:lnTo>
                    <a:pt x="52" y="25"/>
                  </a:lnTo>
                  <a:lnTo>
                    <a:pt x="65" y="20"/>
                  </a:lnTo>
                  <a:lnTo>
                    <a:pt x="76" y="15"/>
                  </a:lnTo>
                  <a:lnTo>
                    <a:pt x="86" y="10"/>
                  </a:lnTo>
                  <a:lnTo>
                    <a:pt x="91" y="2"/>
                  </a:lnTo>
                  <a:lnTo>
                    <a:pt x="84" y="0"/>
                  </a:lnTo>
                  <a:lnTo>
                    <a:pt x="81" y="3"/>
                  </a:lnTo>
                  <a:lnTo>
                    <a:pt x="74" y="8"/>
                  </a:lnTo>
                  <a:lnTo>
                    <a:pt x="63" y="14"/>
                  </a:lnTo>
                  <a:lnTo>
                    <a:pt x="50" y="18"/>
                  </a:lnTo>
                  <a:lnTo>
                    <a:pt x="36" y="23"/>
                  </a:lnTo>
                  <a:lnTo>
                    <a:pt x="22" y="27"/>
                  </a:lnTo>
                  <a:lnTo>
                    <a:pt x="11" y="31"/>
                  </a:lnTo>
                  <a:lnTo>
                    <a:pt x="0" y="34"/>
                  </a:lnTo>
                  <a:lnTo>
                    <a:pt x="3"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86" name="Freeform 82">
              <a:extLst>
                <a:ext uri="{FF2B5EF4-FFF2-40B4-BE49-F238E27FC236}">
                  <a16:creationId xmlns:a16="http://schemas.microsoft.com/office/drawing/2014/main" id="{C15315B1-046C-4AC7-A8D0-9247FB3D1BC1}"/>
                </a:ext>
              </a:extLst>
            </p:cNvPr>
            <p:cNvSpPr>
              <a:spLocks noChangeAspect="1"/>
            </p:cNvSpPr>
            <p:nvPr/>
          </p:nvSpPr>
          <p:spPr bwMode="auto">
            <a:xfrm>
              <a:off x="1136" y="859"/>
              <a:ext cx="62" cy="31"/>
            </a:xfrm>
            <a:custGeom>
              <a:avLst/>
              <a:gdLst>
                <a:gd name="T0" fmla="*/ 0 w 124"/>
                <a:gd name="T1" fmla="*/ 1 h 62"/>
                <a:gd name="T2" fmla="*/ 0 w 124"/>
                <a:gd name="T3" fmla="*/ 1 h 62"/>
                <a:gd name="T4" fmla="*/ 1 w 124"/>
                <a:gd name="T5" fmla="*/ 1 h 62"/>
                <a:gd name="T6" fmla="*/ 1 w 124"/>
                <a:gd name="T7" fmla="*/ 1 h 62"/>
                <a:gd name="T8" fmla="*/ 1 w 124"/>
                <a:gd name="T9" fmla="*/ 1 h 62"/>
                <a:gd name="T10" fmla="*/ 1 w 124"/>
                <a:gd name="T11" fmla="*/ 1 h 62"/>
                <a:gd name="T12" fmla="*/ 1 w 124"/>
                <a:gd name="T13" fmla="*/ 1 h 62"/>
                <a:gd name="T14" fmla="*/ 1 w 124"/>
                <a:gd name="T15" fmla="*/ 1 h 62"/>
                <a:gd name="T16" fmla="*/ 1 w 124"/>
                <a:gd name="T17" fmla="*/ 1 h 62"/>
                <a:gd name="T18" fmla="*/ 1 w 124"/>
                <a:gd name="T19" fmla="*/ 1 h 62"/>
                <a:gd name="T20" fmla="*/ 1 w 124"/>
                <a:gd name="T21" fmla="*/ 0 h 62"/>
                <a:gd name="T22" fmla="*/ 1 w 124"/>
                <a:gd name="T23" fmla="*/ 1 h 62"/>
                <a:gd name="T24" fmla="*/ 1 w 124"/>
                <a:gd name="T25" fmla="*/ 1 h 62"/>
                <a:gd name="T26" fmla="*/ 1 w 124"/>
                <a:gd name="T27" fmla="*/ 1 h 62"/>
                <a:gd name="T28" fmla="*/ 1 w 124"/>
                <a:gd name="T29" fmla="*/ 1 h 62"/>
                <a:gd name="T30" fmla="*/ 1 w 124"/>
                <a:gd name="T31" fmla="*/ 1 h 62"/>
                <a:gd name="T32" fmla="*/ 1 w 124"/>
                <a:gd name="T33" fmla="*/ 1 h 62"/>
                <a:gd name="T34" fmla="*/ 1 w 124"/>
                <a:gd name="T35" fmla="*/ 1 h 62"/>
                <a:gd name="T36" fmla="*/ 0 w 124"/>
                <a:gd name="T37" fmla="*/ 1 h 62"/>
                <a:gd name="T38" fmla="*/ 0 w 124"/>
                <a:gd name="T39" fmla="*/ 1 h 62"/>
                <a:gd name="T40" fmla="*/ 0 w 124"/>
                <a:gd name="T41" fmla="*/ 1 h 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4"/>
                <a:gd name="T64" fmla="*/ 0 h 62"/>
                <a:gd name="T65" fmla="*/ 124 w 124"/>
                <a:gd name="T66" fmla="*/ 62 h 6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4" h="62">
                  <a:moveTo>
                    <a:pt x="0" y="62"/>
                  </a:moveTo>
                  <a:lnTo>
                    <a:pt x="0" y="62"/>
                  </a:lnTo>
                  <a:lnTo>
                    <a:pt x="14" y="59"/>
                  </a:lnTo>
                  <a:lnTo>
                    <a:pt x="30" y="53"/>
                  </a:lnTo>
                  <a:lnTo>
                    <a:pt x="48" y="45"/>
                  </a:lnTo>
                  <a:lnTo>
                    <a:pt x="65" y="36"/>
                  </a:lnTo>
                  <a:lnTo>
                    <a:pt x="83" y="27"/>
                  </a:lnTo>
                  <a:lnTo>
                    <a:pt x="100" y="18"/>
                  </a:lnTo>
                  <a:lnTo>
                    <a:pt x="113" y="12"/>
                  </a:lnTo>
                  <a:lnTo>
                    <a:pt x="124" y="7"/>
                  </a:lnTo>
                  <a:lnTo>
                    <a:pt x="121" y="0"/>
                  </a:lnTo>
                  <a:lnTo>
                    <a:pt x="111" y="5"/>
                  </a:lnTo>
                  <a:lnTo>
                    <a:pt x="97" y="11"/>
                  </a:lnTo>
                  <a:lnTo>
                    <a:pt x="81" y="20"/>
                  </a:lnTo>
                  <a:lnTo>
                    <a:pt x="63" y="29"/>
                  </a:lnTo>
                  <a:lnTo>
                    <a:pt x="45" y="38"/>
                  </a:lnTo>
                  <a:lnTo>
                    <a:pt x="28" y="46"/>
                  </a:lnTo>
                  <a:lnTo>
                    <a:pt x="12" y="52"/>
                  </a:lnTo>
                  <a:lnTo>
                    <a:pt x="0" y="56"/>
                  </a:lnTo>
                  <a:lnTo>
                    <a:pt x="0"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87" name="Freeform 83">
              <a:extLst>
                <a:ext uri="{FF2B5EF4-FFF2-40B4-BE49-F238E27FC236}">
                  <a16:creationId xmlns:a16="http://schemas.microsoft.com/office/drawing/2014/main" id="{4F0333A2-10FF-40FB-89B9-6E6E63C027B5}"/>
                </a:ext>
              </a:extLst>
            </p:cNvPr>
            <p:cNvSpPr>
              <a:spLocks noChangeAspect="1"/>
            </p:cNvSpPr>
            <p:nvPr/>
          </p:nvSpPr>
          <p:spPr bwMode="auto">
            <a:xfrm>
              <a:off x="1065" y="886"/>
              <a:ext cx="71" cy="33"/>
            </a:xfrm>
            <a:custGeom>
              <a:avLst/>
              <a:gdLst>
                <a:gd name="T0" fmla="*/ 1 w 142"/>
                <a:gd name="T1" fmla="*/ 1 h 65"/>
                <a:gd name="T2" fmla="*/ 1 w 142"/>
                <a:gd name="T3" fmla="*/ 1 h 65"/>
                <a:gd name="T4" fmla="*/ 1 w 142"/>
                <a:gd name="T5" fmla="*/ 1 h 65"/>
                <a:gd name="T6" fmla="*/ 1 w 142"/>
                <a:gd name="T7" fmla="*/ 1 h 65"/>
                <a:gd name="T8" fmla="*/ 1 w 142"/>
                <a:gd name="T9" fmla="*/ 1 h 65"/>
                <a:gd name="T10" fmla="*/ 1 w 142"/>
                <a:gd name="T11" fmla="*/ 1 h 65"/>
                <a:gd name="T12" fmla="*/ 1 w 142"/>
                <a:gd name="T13" fmla="*/ 1 h 65"/>
                <a:gd name="T14" fmla="*/ 1 w 142"/>
                <a:gd name="T15" fmla="*/ 1 h 65"/>
                <a:gd name="T16" fmla="*/ 1 w 142"/>
                <a:gd name="T17" fmla="*/ 1 h 65"/>
                <a:gd name="T18" fmla="*/ 1 w 142"/>
                <a:gd name="T19" fmla="*/ 1 h 65"/>
                <a:gd name="T20" fmla="*/ 1 w 142"/>
                <a:gd name="T21" fmla="*/ 0 h 65"/>
                <a:gd name="T22" fmla="*/ 1 w 142"/>
                <a:gd name="T23" fmla="*/ 1 h 65"/>
                <a:gd name="T24" fmla="*/ 1 w 142"/>
                <a:gd name="T25" fmla="*/ 1 h 65"/>
                <a:gd name="T26" fmla="*/ 1 w 142"/>
                <a:gd name="T27" fmla="*/ 1 h 65"/>
                <a:gd name="T28" fmla="*/ 1 w 142"/>
                <a:gd name="T29" fmla="*/ 1 h 65"/>
                <a:gd name="T30" fmla="*/ 1 w 142"/>
                <a:gd name="T31" fmla="*/ 1 h 65"/>
                <a:gd name="T32" fmla="*/ 1 w 142"/>
                <a:gd name="T33" fmla="*/ 1 h 65"/>
                <a:gd name="T34" fmla="*/ 1 w 142"/>
                <a:gd name="T35" fmla="*/ 1 h 65"/>
                <a:gd name="T36" fmla="*/ 0 w 142"/>
                <a:gd name="T37" fmla="*/ 1 h 65"/>
                <a:gd name="T38" fmla="*/ 0 w 142"/>
                <a:gd name="T39" fmla="*/ 1 h 65"/>
                <a:gd name="T40" fmla="*/ 1 w 142"/>
                <a:gd name="T41" fmla="*/ 1 h 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2"/>
                <a:gd name="T64" fmla="*/ 0 h 65"/>
                <a:gd name="T65" fmla="*/ 142 w 142"/>
                <a:gd name="T66" fmla="*/ 65 h 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2" h="65">
                  <a:moveTo>
                    <a:pt x="4" y="65"/>
                  </a:moveTo>
                  <a:lnTo>
                    <a:pt x="4" y="65"/>
                  </a:lnTo>
                  <a:lnTo>
                    <a:pt x="16" y="58"/>
                  </a:lnTo>
                  <a:lnTo>
                    <a:pt x="33" y="49"/>
                  </a:lnTo>
                  <a:lnTo>
                    <a:pt x="53" y="40"/>
                  </a:lnTo>
                  <a:lnTo>
                    <a:pt x="73" y="31"/>
                  </a:lnTo>
                  <a:lnTo>
                    <a:pt x="94" y="23"/>
                  </a:lnTo>
                  <a:lnTo>
                    <a:pt x="114" y="16"/>
                  </a:lnTo>
                  <a:lnTo>
                    <a:pt x="131" y="10"/>
                  </a:lnTo>
                  <a:lnTo>
                    <a:pt x="142" y="6"/>
                  </a:lnTo>
                  <a:lnTo>
                    <a:pt x="142" y="0"/>
                  </a:lnTo>
                  <a:lnTo>
                    <a:pt x="129" y="3"/>
                  </a:lnTo>
                  <a:lnTo>
                    <a:pt x="111" y="9"/>
                  </a:lnTo>
                  <a:lnTo>
                    <a:pt x="92" y="16"/>
                  </a:lnTo>
                  <a:lnTo>
                    <a:pt x="71" y="24"/>
                  </a:lnTo>
                  <a:lnTo>
                    <a:pt x="50" y="33"/>
                  </a:lnTo>
                  <a:lnTo>
                    <a:pt x="31" y="42"/>
                  </a:lnTo>
                  <a:lnTo>
                    <a:pt x="14" y="51"/>
                  </a:lnTo>
                  <a:lnTo>
                    <a:pt x="0" y="58"/>
                  </a:lnTo>
                  <a:lnTo>
                    <a:pt x="4"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88" name="Freeform 84">
              <a:extLst>
                <a:ext uri="{FF2B5EF4-FFF2-40B4-BE49-F238E27FC236}">
                  <a16:creationId xmlns:a16="http://schemas.microsoft.com/office/drawing/2014/main" id="{59A79A10-771D-4D34-BA83-D2877AE1CC62}"/>
                </a:ext>
              </a:extLst>
            </p:cNvPr>
            <p:cNvSpPr>
              <a:spLocks noChangeAspect="1"/>
            </p:cNvSpPr>
            <p:nvPr/>
          </p:nvSpPr>
          <p:spPr bwMode="auto">
            <a:xfrm>
              <a:off x="1014" y="916"/>
              <a:ext cx="53" cy="16"/>
            </a:xfrm>
            <a:custGeom>
              <a:avLst/>
              <a:gdLst>
                <a:gd name="T0" fmla="*/ 0 w 107"/>
                <a:gd name="T1" fmla="*/ 0 h 34"/>
                <a:gd name="T2" fmla="*/ 0 w 107"/>
                <a:gd name="T3" fmla="*/ 0 h 34"/>
                <a:gd name="T4" fmla="*/ 0 w 107"/>
                <a:gd name="T5" fmla="*/ 0 h 34"/>
                <a:gd name="T6" fmla="*/ 0 w 107"/>
                <a:gd name="T7" fmla="*/ 0 h 34"/>
                <a:gd name="T8" fmla="*/ 0 w 107"/>
                <a:gd name="T9" fmla="*/ 0 h 34"/>
                <a:gd name="T10" fmla="*/ 0 w 107"/>
                <a:gd name="T11" fmla="*/ 0 h 34"/>
                <a:gd name="T12" fmla="*/ 0 w 107"/>
                <a:gd name="T13" fmla="*/ 0 h 34"/>
                <a:gd name="T14" fmla="*/ 0 w 107"/>
                <a:gd name="T15" fmla="*/ 0 h 34"/>
                <a:gd name="T16" fmla="*/ 0 w 107"/>
                <a:gd name="T17" fmla="*/ 0 h 34"/>
                <a:gd name="T18" fmla="*/ 0 w 107"/>
                <a:gd name="T19" fmla="*/ 0 h 34"/>
                <a:gd name="T20" fmla="*/ 0 w 107"/>
                <a:gd name="T21" fmla="*/ 0 h 34"/>
                <a:gd name="T22" fmla="*/ 0 w 107"/>
                <a:gd name="T23" fmla="*/ 0 h 34"/>
                <a:gd name="T24" fmla="*/ 0 w 107"/>
                <a:gd name="T25" fmla="*/ 0 h 34"/>
                <a:gd name="T26" fmla="*/ 0 w 107"/>
                <a:gd name="T27" fmla="*/ 0 h 34"/>
                <a:gd name="T28" fmla="*/ 0 w 107"/>
                <a:gd name="T29" fmla="*/ 0 h 34"/>
                <a:gd name="T30" fmla="*/ 0 w 107"/>
                <a:gd name="T31" fmla="*/ 0 h 34"/>
                <a:gd name="T32" fmla="*/ 0 w 107"/>
                <a:gd name="T33" fmla="*/ 0 h 34"/>
                <a:gd name="T34" fmla="*/ 0 w 107"/>
                <a:gd name="T35" fmla="*/ 0 h 34"/>
                <a:gd name="T36" fmla="*/ 0 w 107"/>
                <a:gd name="T37" fmla="*/ 0 h 34"/>
                <a:gd name="T38" fmla="*/ 0 w 107"/>
                <a:gd name="T39" fmla="*/ 0 h 34"/>
                <a:gd name="T40" fmla="*/ 0 w 107"/>
                <a:gd name="T41" fmla="*/ 0 h 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7"/>
                <a:gd name="T64" fmla="*/ 0 h 34"/>
                <a:gd name="T65" fmla="*/ 107 w 107"/>
                <a:gd name="T66" fmla="*/ 34 h 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7" h="34">
                  <a:moveTo>
                    <a:pt x="0" y="33"/>
                  </a:moveTo>
                  <a:lnTo>
                    <a:pt x="0" y="33"/>
                  </a:lnTo>
                  <a:lnTo>
                    <a:pt x="14" y="34"/>
                  </a:lnTo>
                  <a:lnTo>
                    <a:pt x="28" y="33"/>
                  </a:lnTo>
                  <a:lnTo>
                    <a:pt x="42" y="30"/>
                  </a:lnTo>
                  <a:lnTo>
                    <a:pt x="55" y="27"/>
                  </a:lnTo>
                  <a:lnTo>
                    <a:pt x="70" y="23"/>
                  </a:lnTo>
                  <a:lnTo>
                    <a:pt x="83" y="19"/>
                  </a:lnTo>
                  <a:lnTo>
                    <a:pt x="95" y="13"/>
                  </a:lnTo>
                  <a:lnTo>
                    <a:pt x="107" y="7"/>
                  </a:lnTo>
                  <a:lnTo>
                    <a:pt x="103" y="0"/>
                  </a:lnTo>
                  <a:lnTo>
                    <a:pt x="92" y="6"/>
                  </a:lnTo>
                  <a:lnTo>
                    <a:pt x="81" y="12"/>
                  </a:lnTo>
                  <a:lnTo>
                    <a:pt x="68" y="16"/>
                  </a:lnTo>
                  <a:lnTo>
                    <a:pt x="55" y="20"/>
                  </a:lnTo>
                  <a:lnTo>
                    <a:pt x="42" y="23"/>
                  </a:lnTo>
                  <a:lnTo>
                    <a:pt x="28" y="26"/>
                  </a:lnTo>
                  <a:lnTo>
                    <a:pt x="14" y="24"/>
                  </a:lnTo>
                  <a:lnTo>
                    <a:pt x="0" y="26"/>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89" name="Freeform 85">
              <a:extLst>
                <a:ext uri="{FF2B5EF4-FFF2-40B4-BE49-F238E27FC236}">
                  <a16:creationId xmlns:a16="http://schemas.microsoft.com/office/drawing/2014/main" id="{6FD85B46-68D7-4C5F-A557-D736CA7F9970}"/>
                </a:ext>
              </a:extLst>
            </p:cNvPr>
            <p:cNvSpPr>
              <a:spLocks noChangeAspect="1"/>
            </p:cNvSpPr>
            <p:nvPr/>
          </p:nvSpPr>
          <p:spPr bwMode="auto">
            <a:xfrm>
              <a:off x="950" y="928"/>
              <a:ext cx="64" cy="22"/>
            </a:xfrm>
            <a:custGeom>
              <a:avLst/>
              <a:gdLst>
                <a:gd name="T0" fmla="*/ 1 w 128"/>
                <a:gd name="T1" fmla="*/ 1 h 42"/>
                <a:gd name="T2" fmla="*/ 1 w 128"/>
                <a:gd name="T3" fmla="*/ 1 h 42"/>
                <a:gd name="T4" fmla="*/ 1 w 128"/>
                <a:gd name="T5" fmla="*/ 1 h 42"/>
                <a:gd name="T6" fmla="*/ 1 w 128"/>
                <a:gd name="T7" fmla="*/ 1 h 42"/>
                <a:gd name="T8" fmla="*/ 1 w 128"/>
                <a:gd name="T9" fmla="*/ 1 h 42"/>
                <a:gd name="T10" fmla="*/ 1 w 128"/>
                <a:gd name="T11" fmla="*/ 1 h 42"/>
                <a:gd name="T12" fmla="*/ 1 w 128"/>
                <a:gd name="T13" fmla="*/ 1 h 42"/>
                <a:gd name="T14" fmla="*/ 1 w 128"/>
                <a:gd name="T15" fmla="*/ 1 h 42"/>
                <a:gd name="T16" fmla="*/ 1 w 128"/>
                <a:gd name="T17" fmla="*/ 1 h 42"/>
                <a:gd name="T18" fmla="*/ 1 w 128"/>
                <a:gd name="T19" fmla="*/ 1 h 42"/>
                <a:gd name="T20" fmla="*/ 1 w 128"/>
                <a:gd name="T21" fmla="*/ 0 h 42"/>
                <a:gd name="T22" fmla="*/ 1 w 128"/>
                <a:gd name="T23" fmla="*/ 0 h 42"/>
                <a:gd name="T24" fmla="*/ 1 w 128"/>
                <a:gd name="T25" fmla="*/ 1 h 42"/>
                <a:gd name="T26" fmla="*/ 1 w 128"/>
                <a:gd name="T27" fmla="*/ 1 h 42"/>
                <a:gd name="T28" fmla="*/ 1 w 128"/>
                <a:gd name="T29" fmla="*/ 1 h 42"/>
                <a:gd name="T30" fmla="*/ 1 w 128"/>
                <a:gd name="T31" fmla="*/ 1 h 42"/>
                <a:gd name="T32" fmla="*/ 1 w 128"/>
                <a:gd name="T33" fmla="*/ 1 h 42"/>
                <a:gd name="T34" fmla="*/ 1 w 128"/>
                <a:gd name="T35" fmla="*/ 1 h 42"/>
                <a:gd name="T36" fmla="*/ 0 w 128"/>
                <a:gd name="T37" fmla="*/ 1 h 42"/>
                <a:gd name="T38" fmla="*/ 0 w 128"/>
                <a:gd name="T39" fmla="*/ 1 h 42"/>
                <a:gd name="T40" fmla="*/ 1 w 128"/>
                <a:gd name="T41" fmla="*/ 1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8"/>
                <a:gd name="T64" fmla="*/ 0 h 42"/>
                <a:gd name="T65" fmla="*/ 128 w 128"/>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8" h="42">
                  <a:moveTo>
                    <a:pt x="3" y="42"/>
                  </a:moveTo>
                  <a:lnTo>
                    <a:pt x="3" y="42"/>
                  </a:lnTo>
                  <a:lnTo>
                    <a:pt x="18" y="38"/>
                  </a:lnTo>
                  <a:lnTo>
                    <a:pt x="34" y="32"/>
                  </a:lnTo>
                  <a:lnTo>
                    <a:pt x="51" y="25"/>
                  </a:lnTo>
                  <a:lnTo>
                    <a:pt x="67" y="19"/>
                  </a:lnTo>
                  <a:lnTo>
                    <a:pt x="84" y="13"/>
                  </a:lnTo>
                  <a:lnTo>
                    <a:pt x="99" y="9"/>
                  </a:lnTo>
                  <a:lnTo>
                    <a:pt x="114" y="7"/>
                  </a:lnTo>
                  <a:lnTo>
                    <a:pt x="128" y="7"/>
                  </a:lnTo>
                  <a:lnTo>
                    <a:pt x="128" y="0"/>
                  </a:lnTo>
                  <a:lnTo>
                    <a:pt x="114" y="0"/>
                  </a:lnTo>
                  <a:lnTo>
                    <a:pt x="99" y="2"/>
                  </a:lnTo>
                  <a:lnTo>
                    <a:pt x="82" y="7"/>
                  </a:lnTo>
                  <a:lnTo>
                    <a:pt x="65" y="12"/>
                  </a:lnTo>
                  <a:lnTo>
                    <a:pt x="49" y="18"/>
                  </a:lnTo>
                  <a:lnTo>
                    <a:pt x="32" y="25"/>
                  </a:lnTo>
                  <a:lnTo>
                    <a:pt x="15" y="31"/>
                  </a:lnTo>
                  <a:lnTo>
                    <a:pt x="0" y="35"/>
                  </a:lnTo>
                  <a:lnTo>
                    <a:pt x="3"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90" name="Freeform 86">
              <a:extLst>
                <a:ext uri="{FF2B5EF4-FFF2-40B4-BE49-F238E27FC236}">
                  <a16:creationId xmlns:a16="http://schemas.microsoft.com/office/drawing/2014/main" id="{4AF8BE5F-35FF-4ECA-93B6-573CCDF56B7E}"/>
                </a:ext>
              </a:extLst>
            </p:cNvPr>
            <p:cNvSpPr>
              <a:spLocks noChangeAspect="1"/>
            </p:cNvSpPr>
            <p:nvPr/>
          </p:nvSpPr>
          <p:spPr bwMode="auto">
            <a:xfrm>
              <a:off x="824" y="946"/>
              <a:ext cx="127" cy="11"/>
            </a:xfrm>
            <a:custGeom>
              <a:avLst/>
              <a:gdLst>
                <a:gd name="T0" fmla="*/ 0 w 255"/>
                <a:gd name="T1" fmla="*/ 1 h 21"/>
                <a:gd name="T2" fmla="*/ 0 w 255"/>
                <a:gd name="T3" fmla="*/ 1 h 21"/>
                <a:gd name="T4" fmla="*/ 0 w 255"/>
                <a:gd name="T5" fmla="*/ 1 h 21"/>
                <a:gd name="T6" fmla="*/ 0 w 255"/>
                <a:gd name="T7" fmla="*/ 1 h 21"/>
                <a:gd name="T8" fmla="*/ 0 w 255"/>
                <a:gd name="T9" fmla="*/ 1 h 21"/>
                <a:gd name="T10" fmla="*/ 0 w 255"/>
                <a:gd name="T11" fmla="*/ 1 h 21"/>
                <a:gd name="T12" fmla="*/ 0 w 255"/>
                <a:gd name="T13" fmla="*/ 1 h 21"/>
                <a:gd name="T14" fmla="*/ 0 w 255"/>
                <a:gd name="T15" fmla="*/ 1 h 21"/>
                <a:gd name="T16" fmla="*/ 0 w 255"/>
                <a:gd name="T17" fmla="*/ 1 h 21"/>
                <a:gd name="T18" fmla="*/ 0 w 255"/>
                <a:gd name="T19" fmla="*/ 1 h 21"/>
                <a:gd name="T20" fmla="*/ 0 w 255"/>
                <a:gd name="T21" fmla="*/ 1 h 21"/>
                <a:gd name="T22" fmla="*/ 0 w 255"/>
                <a:gd name="T23" fmla="*/ 1 h 21"/>
                <a:gd name="T24" fmla="*/ 0 w 255"/>
                <a:gd name="T25" fmla="*/ 1 h 21"/>
                <a:gd name="T26" fmla="*/ 0 w 255"/>
                <a:gd name="T27" fmla="*/ 1 h 21"/>
                <a:gd name="T28" fmla="*/ 0 w 255"/>
                <a:gd name="T29" fmla="*/ 1 h 21"/>
                <a:gd name="T30" fmla="*/ 0 w 255"/>
                <a:gd name="T31" fmla="*/ 1 h 21"/>
                <a:gd name="T32" fmla="*/ 0 w 255"/>
                <a:gd name="T33" fmla="*/ 1 h 21"/>
                <a:gd name="T34" fmla="*/ 0 w 255"/>
                <a:gd name="T35" fmla="*/ 1 h 21"/>
                <a:gd name="T36" fmla="*/ 0 w 255"/>
                <a:gd name="T37" fmla="*/ 0 h 21"/>
                <a:gd name="T38" fmla="*/ 0 w 255"/>
                <a:gd name="T39" fmla="*/ 1 h 21"/>
                <a:gd name="T40" fmla="*/ 0 w 255"/>
                <a:gd name="T41" fmla="*/ 1 h 21"/>
                <a:gd name="T42" fmla="*/ 0 w 255"/>
                <a:gd name="T43" fmla="*/ 1 h 21"/>
                <a:gd name="T44" fmla="*/ 0 w 255"/>
                <a:gd name="T45" fmla="*/ 1 h 21"/>
                <a:gd name="T46" fmla="*/ 0 w 255"/>
                <a:gd name="T47" fmla="*/ 1 h 21"/>
                <a:gd name="T48" fmla="*/ 0 w 255"/>
                <a:gd name="T49" fmla="*/ 1 h 21"/>
                <a:gd name="T50" fmla="*/ 0 w 255"/>
                <a:gd name="T51" fmla="*/ 1 h 21"/>
                <a:gd name="T52" fmla="*/ 0 w 255"/>
                <a:gd name="T53" fmla="*/ 1 h 21"/>
                <a:gd name="T54" fmla="*/ 0 w 255"/>
                <a:gd name="T55" fmla="*/ 1 h 21"/>
                <a:gd name="T56" fmla="*/ 0 w 255"/>
                <a:gd name="T57" fmla="*/ 1 h 21"/>
                <a:gd name="T58" fmla="*/ 0 w 255"/>
                <a:gd name="T59" fmla="*/ 1 h 21"/>
                <a:gd name="T60" fmla="*/ 0 w 255"/>
                <a:gd name="T61" fmla="*/ 1 h 21"/>
                <a:gd name="T62" fmla="*/ 0 w 255"/>
                <a:gd name="T63" fmla="*/ 1 h 21"/>
                <a:gd name="T64" fmla="*/ 0 w 255"/>
                <a:gd name="T65" fmla="*/ 1 h 21"/>
                <a:gd name="T66" fmla="*/ 0 w 255"/>
                <a:gd name="T67" fmla="*/ 1 h 21"/>
                <a:gd name="T68" fmla="*/ 0 w 255"/>
                <a:gd name="T69" fmla="*/ 1 h 21"/>
                <a:gd name="T70" fmla="*/ 0 w 255"/>
                <a:gd name="T71" fmla="*/ 1 h 21"/>
                <a:gd name="T72" fmla="*/ 0 w 255"/>
                <a:gd name="T73" fmla="*/ 1 h 2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55"/>
                <a:gd name="T112" fmla="*/ 0 h 21"/>
                <a:gd name="T113" fmla="*/ 255 w 255"/>
                <a:gd name="T114" fmla="*/ 21 h 2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55" h="21">
                  <a:moveTo>
                    <a:pt x="0" y="16"/>
                  </a:moveTo>
                  <a:lnTo>
                    <a:pt x="0" y="16"/>
                  </a:lnTo>
                  <a:lnTo>
                    <a:pt x="11" y="18"/>
                  </a:lnTo>
                  <a:lnTo>
                    <a:pt x="23" y="20"/>
                  </a:lnTo>
                  <a:lnTo>
                    <a:pt x="38" y="20"/>
                  </a:lnTo>
                  <a:lnTo>
                    <a:pt x="54" y="20"/>
                  </a:lnTo>
                  <a:lnTo>
                    <a:pt x="73" y="21"/>
                  </a:lnTo>
                  <a:lnTo>
                    <a:pt x="91" y="21"/>
                  </a:lnTo>
                  <a:lnTo>
                    <a:pt x="111" y="20"/>
                  </a:lnTo>
                  <a:lnTo>
                    <a:pt x="130" y="20"/>
                  </a:lnTo>
                  <a:lnTo>
                    <a:pt x="150" y="19"/>
                  </a:lnTo>
                  <a:lnTo>
                    <a:pt x="170" y="19"/>
                  </a:lnTo>
                  <a:lnTo>
                    <a:pt x="188" y="16"/>
                  </a:lnTo>
                  <a:lnTo>
                    <a:pt x="205" y="15"/>
                  </a:lnTo>
                  <a:lnTo>
                    <a:pt x="220" y="13"/>
                  </a:lnTo>
                  <a:lnTo>
                    <a:pt x="234" y="12"/>
                  </a:lnTo>
                  <a:lnTo>
                    <a:pt x="246" y="10"/>
                  </a:lnTo>
                  <a:lnTo>
                    <a:pt x="255" y="7"/>
                  </a:lnTo>
                  <a:lnTo>
                    <a:pt x="252" y="0"/>
                  </a:lnTo>
                  <a:lnTo>
                    <a:pt x="246" y="3"/>
                  </a:lnTo>
                  <a:lnTo>
                    <a:pt x="234" y="5"/>
                  </a:lnTo>
                  <a:lnTo>
                    <a:pt x="220" y="6"/>
                  </a:lnTo>
                  <a:lnTo>
                    <a:pt x="205" y="8"/>
                  </a:lnTo>
                  <a:lnTo>
                    <a:pt x="188" y="10"/>
                  </a:lnTo>
                  <a:lnTo>
                    <a:pt x="170" y="10"/>
                  </a:lnTo>
                  <a:lnTo>
                    <a:pt x="150" y="10"/>
                  </a:lnTo>
                  <a:lnTo>
                    <a:pt x="130" y="11"/>
                  </a:lnTo>
                  <a:lnTo>
                    <a:pt x="111" y="11"/>
                  </a:lnTo>
                  <a:lnTo>
                    <a:pt x="91" y="12"/>
                  </a:lnTo>
                  <a:lnTo>
                    <a:pt x="73" y="12"/>
                  </a:lnTo>
                  <a:lnTo>
                    <a:pt x="54" y="11"/>
                  </a:lnTo>
                  <a:lnTo>
                    <a:pt x="38" y="11"/>
                  </a:lnTo>
                  <a:lnTo>
                    <a:pt x="23" y="11"/>
                  </a:lnTo>
                  <a:lnTo>
                    <a:pt x="11" y="11"/>
                  </a:lnTo>
                  <a:lnTo>
                    <a:pt x="0" y="1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91" name="Freeform 87">
              <a:extLst>
                <a:ext uri="{FF2B5EF4-FFF2-40B4-BE49-F238E27FC236}">
                  <a16:creationId xmlns:a16="http://schemas.microsoft.com/office/drawing/2014/main" id="{66321A30-02F2-424C-A655-CB3B163FB127}"/>
                </a:ext>
              </a:extLst>
            </p:cNvPr>
            <p:cNvSpPr>
              <a:spLocks noChangeAspect="1"/>
            </p:cNvSpPr>
            <p:nvPr/>
          </p:nvSpPr>
          <p:spPr bwMode="auto">
            <a:xfrm>
              <a:off x="790" y="938"/>
              <a:ext cx="34" cy="16"/>
            </a:xfrm>
            <a:custGeom>
              <a:avLst/>
              <a:gdLst>
                <a:gd name="T0" fmla="*/ 0 w 68"/>
                <a:gd name="T1" fmla="*/ 1 h 32"/>
                <a:gd name="T2" fmla="*/ 0 w 68"/>
                <a:gd name="T3" fmla="*/ 1 h 32"/>
                <a:gd name="T4" fmla="*/ 1 w 68"/>
                <a:gd name="T5" fmla="*/ 1 h 32"/>
                <a:gd name="T6" fmla="*/ 1 w 68"/>
                <a:gd name="T7" fmla="*/ 1 h 32"/>
                <a:gd name="T8" fmla="*/ 1 w 68"/>
                <a:gd name="T9" fmla="*/ 1 h 32"/>
                <a:gd name="T10" fmla="*/ 1 w 68"/>
                <a:gd name="T11" fmla="*/ 1 h 32"/>
                <a:gd name="T12" fmla="*/ 1 w 68"/>
                <a:gd name="T13" fmla="*/ 1 h 32"/>
                <a:gd name="T14" fmla="*/ 1 w 68"/>
                <a:gd name="T15" fmla="*/ 1 h 32"/>
                <a:gd name="T16" fmla="*/ 1 w 68"/>
                <a:gd name="T17" fmla="*/ 1 h 32"/>
                <a:gd name="T18" fmla="*/ 1 w 68"/>
                <a:gd name="T19" fmla="*/ 1 h 32"/>
                <a:gd name="T20" fmla="*/ 1 w 68"/>
                <a:gd name="T21" fmla="*/ 1 h 32"/>
                <a:gd name="T22" fmla="*/ 1 w 68"/>
                <a:gd name="T23" fmla="*/ 1 h 32"/>
                <a:gd name="T24" fmla="*/ 1 w 68"/>
                <a:gd name="T25" fmla="*/ 1 h 32"/>
                <a:gd name="T26" fmla="*/ 1 w 68"/>
                <a:gd name="T27" fmla="*/ 1 h 32"/>
                <a:gd name="T28" fmla="*/ 1 w 68"/>
                <a:gd name="T29" fmla="*/ 1 h 32"/>
                <a:gd name="T30" fmla="*/ 1 w 68"/>
                <a:gd name="T31" fmla="*/ 1 h 32"/>
                <a:gd name="T32" fmla="*/ 1 w 68"/>
                <a:gd name="T33" fmla="*/ 1 h 32"/>
                <a:gd name="T34" fmla="*/ 1 w 68"/>
                <a:gd name="T35" fmla="*/ 1 h 32"/>
                <a:gd name="T36" fmla="*/ 0 w 68"/>
                <a:gd name="T37" fmla="*/ 0 h 32"/>
                <a:gd name="T38" fmla="*/ 0 w 68"/>
                <a:gd name="T39" fmla="*/ 0 h 32"/>
                <a:gd name="T40" fmla="*/ 0 w 68"/>
                <a:gd name="T41" fmla="*/ 1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32"/>
                <a:gd name="T65" fmla="*/ 68 w 68"/>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32">
                  <a:moveTo>
                    <a:pt x="0" y="7"/>
                  </a:moveTo>
                  <a:lnTo>
                    <a:pt x="0" y="7"/>
                  </a:lnTo>
                  <a:lnTo>
                    <a:pt x="7" y="9"/>
                  </a:lnTo>
                  <a:lnTo>
                    <a:pt x="14" y="12"/>
                  </a:lnTo>
                  <a:lnTo>
                    <a:pt x="22" y="15"/>
                  </a:lnTo>
                  <a:lnTo>
                    <a:pt x="31" y="20"/>
                  </a:lnTo>
                  <a:lnTo>
                    <a:pt x="39" y="24"/>
                  </a:lnTo>
                  <a:lnTo>
                    <a:pt x="49" y="28"/>
                  </a:lnTo>
                  <a:lnTo>
                    <a:pt x="59" y="30"/>
                  </a:lnTo>
                  <a:lnTo>
                    <a:pt x="68" y="32"/>
                  </a:lnTo>
                  <a:lnTo>
                    <a:pt x="68" y="26"/>
                  </a:lnTo>
                  <a:lnTo>
                    <a:pt x="59" y="23"/>
                  </a:lnTo>
                  <a:lnTo>
                    <a:pt x="51" y="21"/>
                  </a:lnTo>
                  <a:lnTo>
                    <a:pt x="42" y="17"/>
                  </a:lnTo>
                  <a:lnTo>
                    <a:pt x="34" y="13"/>
                  </a:lnTo>
                  <a:lnTo>
                    <a:pt x="25" y="8"/>
                  </a:lnTo>
                  <a:lnTo>
                    <a:pt x="16" y="5"/>
                  </a:lnTo>
                  <a:lnTo>
                    <a:pt x="10" y="2"/>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92" name="Freeform 88">
              <a:extLst>
                <a:ext uri="{FF2B5EF4-FFF2-40B4-BE49-F238E27FC236}">
                  <a16:creationId xmlns:a16="http://schemas.microsoft.com/office/drawing/2014/main" id="{ED539621-992D-4013-81BA-B2EA586094E0}"/>
                </a:ext>
              </a:extLst>
            </p:cNvPr>
            <p:cNvSpPr>
              <a:spLocks noChangeAspect="1"/>
            </p:cNvSpPr>
            <p:nvPr/>
          </p:nvSpPr>
          <p:spPr bwMode="auto">
            <a:xfrm>
              <a:off x="762" y="936"/>
              <a:ext cx="28" cy="6"/>
            </a:xfrm>
            <a:custGeom>
              <a:avLst/>
              <a:gdLst>
                <a:gd name="T0" fmla="*/ 0 w 55"/>
                <a:gd name="T1" fmla="*/ 1 h 11"/>
                <a:gd name="T2" fmla="*/ 0 w 55"/>
                <a:gd name="T3" fmla="*/ 1 h 11"/>
                <a:gd name="T4" fmla="*/ 1 w 55"/>
                <a:gd name="T5" fmla="*/ 1 h 11"/>
                <a:gd name="T6" fmla="*/ 1 w 55"/>
                <a:gd name="T7" fmla="*/ 1 h 11"/>
                <a:gd name="T8" fmla="*/ 1 w 55"/>
                <a:gd name="T9" fmla="*/ 1 h 11"/>
                <a:gd name="T10" fmla="*/ 1 w 55"/>
                <a:gd name="T11" fmla="*/ 1 h 11"/>
                <a:gd name="T12" fmla="*/ 1 w 55"/>
                <a:gd name="T13" fmla="*/ 1 h 11"/>
                <a:gd name="T14" fmla="*/ 1 w 55"/>
                <a:gd name="T15" fmla="*/ 1 h 11"/>
                <a:gd name="T16" fmla="*/ 1 w 55"/>
                <a:gd name="T17" fmla="*/ 1 h 11"/>
                <a:gd name="T18" fmla="*/ 1 w 55"/>
                <a:gd name="T19" fmla="*/ 1 h 11"/>
                <a:gd name="T20" fmla="*/ 1 w 55"/>
                <a:gd name="T21" fmla="*/ 1 h 11"/>
                <a:gd name="T22" fmla="*/ 1 w 55"/>
                <a:gd name="T23" fmla="*/ 1 h 11"/>
                <a:gd name="T24" fmla="*/ 1 w 55"/>
                <a:gd name="T25" fmla="*/ 1 h 11"/>
                <a:gd name="T26" fmla="*/ 1 w 55"/>
                <a:gd name="T27" fmla="*/ 1 h 11"/>
                <a:gd name="T28" fmla="*/ 1 w 55"/>
                <a:gd name="T29" fmla="*/ 1 h 11"/>
                <a:gd name="T30" fmla="*/ 1 w 55"/>
                <a:gd name="T31" fmla="*/ 1 h 11"/>
                <a:gd name="T32" fmla="*/ 1 w 55"/>
                <a:gd name="T33" fmla="*/ 1 h 11"/>
                <a:gd name="T34" fmla="*/ 1 w 55"/>
                <a:gd name="T35" fmla="*/ 1 h 11"/>
                <a:gd name="T36" fmla="*/ 1 w 55"/>
                <a:gd name="T37" fmla="*/ 0 h 11"/>
                <a:gd name="T38" fmla="*/ 1 w 55"/>
                <a:gd name="T39" fmla="*/ 0 h 11"/>
                <a:gd name="T40" fmla="*/ 0 w 55"/>
                <a:gd name="T41" fmla="*/ 1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5"/>
                <a:gd name="T64" fmla="*/ 0 h 11"/>
                <a:gd name="T65" fmla="*/ 55 w 55"/>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5" h="11">
                  <a:moveTo>
                    <a:pt x="0" y="7"/>
                  </a:moveTo>
                  <a:lnTo>
                    <a:pt x="0" y="7"/>
                  </a:lnTo>
                  <a:lnTo>
                    <a:pt x="10" y="9"/>
                  </a:lnTo>
                  <a:lnTo>
                    <a:pt x="18" y="10"/>
                  </a:lnTo>
                  <a:lnTo>
                    <a:pt x="27" y="11"/>
                  </a:lnTo>
                  <a:lnTo>
                    <a:pt x="33" y="11"/>
                  </a:lnTo>
                  <a:lnTo>
                    <a:pt x="40" y="11"/>
                  </a:lnTo>
                  <a:lnTo>
                    <a:pt x="46" y="11"/>
                  </a:lnTo>
                  <a:lnTo>
                    <a:pt x="51" y="11"/>
                  </a:lnTo>
                  <a:lnTo>
                    <a:pt x="55" y="10"/>
                  </a:lnTo>
                  <a:lnTo>
                    <a:pt x="55" y="3"/>
                  </a:lnTo>
                  <a:lnTo>
                    <a:pt x="51" y="2"/>
                  </a:lnTo>
                  <a:lnTo>
                    <a:pt x="46" y="2"/>
                  </a:lnTo>
                  <a:lnTo>
                    <a:pt x="40" y="2"/>
                  </a:lnTo>
                  <a:lnTo>
                    <a:pt x="33" y="2"/>
                  </a:lnTo>
                  <a:lnTo>
                    <a:pt x="27" y="2"/>
                  </a:lnTo>
                  <a:lnTo>
                    <a:pt x="18" y="3"/>
                  </a:lnTo>
                  <a:lnTo>
                    <a:pt x="10" y="2"/>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93" name="Freeform 89">
              <a:extLst>
                <a:ext uri="{FF2B5EF4-FFF2-40B4-BE49-F238E27FC236}">
                  <a16:creationId xmlns:a16="http://schemas.microsoft.com/office/drawing/2014/main" id="{26CEF0F4-E90F-47B3-823D-800BF6B4B6B1}"/>
                </a:ext>
              </a:extLst>
            </p:cNvPr>
            <p:cNvSpPr>
              <a:spLocks noChangeAspect="1"/>
            </p:cNvSpPr>
            <p:nvPr/>
          </p:nvSpPr>
          <p:spPr bwMode="auto">
            <a:xfrm>
              <a:off x="717" y="921"/>
              <a:ext cx="46" cy="19"/>
            </a:xfrm>
            <a:custGeom>
              <a:avLst/>
              <a:gdLst>
                <a:gd name="T0" fmla="*/ 0 w 92"/>
                <a:gd name="T1" fmla="*/ 1 h 37"/>
                <a:gd name="T2" fmla="*/ 0 w 92"/>
                <a:gd name="T3" fmla="*/ 1 h 37"/>
                <a:gd name="T4" fmla="*/ 1 w 92"/>
                <a:gd name="T5" fmla="*/ 1 h 37"/>
                <a:gd name="T6" fmla="*/ 1 w 92"/>
                <a:gd name="T7" fmla="*/ 1 h 37"/>
                <a:gd name="T8" fmla="*/ 1 w 92"/>
                <a:gd name="T9" fmla="*/ 1 h 37"/>
                <a:gd name="T10" fmla="*/ 1 w 92"/>
                <a:gd name="T11" fmla="*/ 1 h 37"/>
                <a:gd name="T12" fmla="*/ 1 w 92"/>
                <a:gd name="T13" fmla="*/ 1 h 37"/>
                <a:gd name="T14" fmla="*/ 1 w 92"/>
                <a:gd name="T15" fmla="*/ 1 h 37"/>
                <a:gd name="T16" fmla="*/ 1 w 92"/>
                <a:gd name="T17" fmla="*/ 1 h 37"/>
                <a:gd name="T18" fmla="*/ 1 w 92"/>
                <a:gd name="T19" fmla="*/ 1 h 37"/>
                <a:gd name="T20" fmla="*/ 1 w 92"/>
                <a:gd name="T21" fmla="*/ 1 h 37"/>
                <a:gd name="T22" fmla="*/ 1 w 92"/>
                <a:gd name="T23" fmla="*/ 1 h 37"/>
                <a:gd name="T24" fmla="*/ 1 w 92"/>
                <a:gd name="T25" fmla="*/ 1 h 37"/>
                <a:gd name="T26" fmla="*/ 1 w 92"/>
                <a:gd name="T27" fmla="*/ 1 h 37"/>
                <a:gd name="T28" fmla="*/ 1 w 92"/>
                <a:gd name="T29" fmla="*/ 1 h 37"/>
                <a:gd name="T30" fmla="*/ 1 w 92"/>
                <a:gd name="T31" fmla="*/ 1 h 37"/>
                <a:gd name="T32" fmla="*/ 1 w 92"/>
                <a:gd name="T33" fmla="*/ 1 h 37"/>
                <a:gd name="T34" fmla="*/ 1 w 92"/>
                <a:gd name="T35" fmla="*/ 1 h 37"/>
                <a:gd name="T36" fmla="*/ 1 w 92"/>
                <a:gd name="T37" fmla="*/ 0 h 37"/>
                <a:gd name="T38" fmla="*/ 1 w 92"/>
                <a:gd name="T39" fmla="*/ 0 h 37"/>
                <a:gd name="T40" fmla="*/ 0 w 92"/>
                <a:gd name="T41" fmla="*/ 1 h 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
                <a:gd name="T64" fmla="*/ 0 h 37"/>
                <a:gd name="T65" fmla="*/ 92 w 92"/>
                <a:gd name="T66" fmla="*/ 37 h 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 h="37">
                  <a:moveTo>
                    <a:pt x="0" y="7"/>
                  </a:moveTo>
                  <a:lnTo>
                    <a:pt x="0" y="7"/>
                  </a:lnTo>
                  <a:lnTo>
                    <a:pt x="14" y="14"/>
                  </a:lnTo>
                  <a:lnTo>
                    <a:pt x="27" y="19"/>
                  </a:lnTo>
                  <a:lnTo>
                    <a:pt x="36" y="23"/>
                  </a:lnTo>
                  <a:lnTo>
                    <a:pt x="46" y="25"/>
                  </a:lnTo>
                  <a:lnTo>
                    <a:pt x="56" y="27"/>
                  </a:lnTo>
                  <a:lnTo>
                    <a:pt x="64" y="30"/>
                  </a:lnTo>
                  <a:lnTo>
                    <a:pt x="76" y="33"/>
                  </a:lnTo>
                  <a:lnTo>
                    <a:pt x="90" y="37"/>
                  </a:lnTo>
                  <a:lnTo>
                    <a:pt x="92" y="30"/>
                  </a:lnTo>
                  <a:lnTo>
                    <a:pt x="79" y="26"/>
                  </a:lnTo>
                  <a:lnTo>
                    <a:pt x="66" y="23"/>
                  </a:lnTo>
                  <a:lnTo>
                    <a:pt x="56" y="21"/>
                  </a:lnTo>
                  <a:lnTo>
                    <a:pt x="46" y="18"/>
                  </a:lnTo>
                  <a:lnTo>
                    <a:pt x="38" y="16"/>
                  </a:lnTo>
                  <a:lnTo>
                    <a:pt x="29" y="12"/>
                  </a:lnTo>
                  <a:lnTo>
                    <a:pt x="16" y="7"/>
                  </a:lnTo>
                  <a:lnTo>
                    <a:pt x="3"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94" name="Freeform 90">
              <a:extLst>
                <a:ext uri="{FF2B5EF4-FFF2-40B4-BE49-F238E27FC236}">
                  <a16:creationId xmlns:a16="http://schemas.microsoft.com/office/drawing/2014/main" id="{C92C309A-0830-462C-AFC2-0207EDB378B3}"/>
                </a:ext>
              </a:extLst>
            </p:cNvPr>
            <p:cNvSpPr>
              <a:spLocks noChangeAspect="1"/>
            </p:cNvSpPr>
            <p:nvPr/>
          </p:nvSpPr>
          <p:spPr bwMode="auto">
            <a:xfrm>
              <a:off x="532" y="730"/>
              <a:ext cx="186" cy="195"/>
            </a:xfrm>
            <a:custGeom>
              <a:avLst/>
              <a:gdLst>
                <a:gd name="T0" fmla="*/ 0 w 372"/>
                <a:gd name="T1" fmla="*/ 1 h 390"/>
                <a:gd name="T2" fmla="*/ 0 w 372"/>
                <a:gd name="T3" fmla="*/ 1 h 390"/>
                <a:gd name="T4" fmla="*/ 1 w 372"/>
                <a:gd name="T5" fmla="*/ 1 h 390"/>
                <a:gd name="T6" fmla="*/ 1 w 372"/>
                <a:gd name="T7" fmla="*/ 1 h 390"/>
                <a:gd name="T8" fmla="*/ 1 w 372"/>
                <a:gd name="T9" fmla="*/ 1 h 390"/>
                <a:gd name="T10" fmla="*/ 1 w 372"/>
                <a:gd name="T11" fmla="*/ 1 h 390"/>
                <a:gd name="T12" fmla="*/ 1 w 372"/>
                <a:gd name="T13" fmla="*/ 1 h 390"/>
                <a:gd name="T14" fmla="*/ 1 w 372"/>
                <a:gd name="T15" fmla="*/ 1 h 390"/>
                <a:gd name="T16" fmla="*/ 1 w 372"/>
                <a:gd name="T17" fmla="*/ 1 h 390"/>
                <a:gd name="T18" fmla="*/ 1 w 372"/>
                <a:gd name="T19" fmla="*/ 1 h 390"/>
                <a:gd name="T20" fmla="*/ 1 w 372"/>
                <a:gd name="T21" fmla="*/ 1 h 390"/>
                <a:gd name="T22" fmla="*/ 1 w 372"/>
                <a:gd name="T23" fmla="*/ 1 h 390"/>
                <a:gd name="T24" fmla="*/ 1 w 372"/>
                <a:gd name="T25" fmla="*/ 1 h 390"/>
                <a:gd name="T26" fmla="*/ 1 w 372"/>
                <a:gd name="T27" fmla="*/ 1 h 390"/>
                <a:gd name="T28" fmla="*/ 1 w 372"/>
                <a:gd name="T29" fmla="*/ 1 h 390"/>
                <a:gd name="T30" fmla="*/ 1 w 372"/>
                <a:gd name="T31" fmla="*/ 1 h 390"/>
                <a:gd name="T32" fmla="*/ 1 w 372"/>
                <a:gd name="T33" fmla="*/ 1 h 390"/>
                <a:gd name="T34" fmla="*/ 1 w 372"/>
                <a:gd name="T35" fmla="*/ 1 h 390"/>
                <a:gd name="T36" fmla="*/ 1 w 372"/>
                <a:gd name="T37" fmla="*/ 1 h 390"/>
                <a:gd name="T38" fmla="*/ 1 w 372"/>
                <a:gd name="T39" fmla="*/ 1 h 390"/>
                <a:gd name="T40" fmla="*/ 1 w 372"/>
                <a:gd name="T41" fmla="*/ 1 h 390"/>
                <a:gd name="T42" fmla="*/ 1 w 372"/>
                <a:gd name="T43" fmla="*/ 1 h 390"/>
                <a:gd name="T44" fmla="*/ 1 w 372"/>
                <a:gd name="T45" fmla="*/ 1 h 390"/>
                <a:gd name="T46" fmla="*/ 1 w 372"/>
                <a:gd name="T47" fmla="*/ 1 h 390"/>
                <a:gd name="T48" fmla="*/ 1 w 372"/>
                <a:gd name="T49" fmla="*/ 1 h 390"/>
                <a:gd name="T50" fmla="*/ 1 w 372"/>
                <a:gd name="T51" fmla="*/ 1 h 390"/>
                <a:gd name="T52" fmla="*/ 1 w 372"/>
                <a:gd name="T53" fmla="*/ 1 h 390"/>
                <a:gd name="T54" fmla="*/ 1 w 372"/>
                <a:gd name="T55" fmla="*/ 1 h 390"/>
                <a:gd name="T56" fmla="*/ 1 w 372"/>
                <a:gd name="T57" fmla="*/ 1 h 390"/>
                <a:gd name="T58" fmla="*/ 1 w 372"/>
                <a:gd name="T59" fmla="*/ 1 h 390"/>
                <a:gd name="T60" fmla="*/ 1 w 372"/>
                <a:gd name="T61" fmla="*/ 1 h 390"/>
                <a:gd name="T62" fmla="*/ 1 w 372"/>
                <a:gd name="T63" fmla="*/ 1 h 390"/>
                <a:gd name="T64" fmla="*/ 1 w 372"/>
                <a:gd name="T65" fmla="*/ 1 h 390"/>
                <a:gd name="T66" fmla="*/ 1 w 372"/>
                <a:gd name="T67" fmla="*/ 1 h 390"/>
                <a:gd name="T68" fmla="*/ 1 w 372"/>
                <a:gd name="T69" fmla="*/ 0 h 390"/>
                <a:gd name="T70" fmla="*/ 1 w 372"/>
                <a:gd name="T71" fmla="*/ 0 h 390"/>
                <a:gd name="T72" fmla="*/ 0 w 372"/>
                <a:gd name="T73" fmla="*/ 1 h 3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72"/>
                <a:gd name="T112" fmla="*/ 0 h 390"/>
                <a:gd name="T113" fmla="*/ 372 w 372"/>
                <a:gd name="T114" fmla="*/ 390 h 3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72" h="390">
                  <a:moveTo>
                    <a:pt x="0" y="3"/>
                  </a:moveTo>
                  <a:lnTo>
                    <a:pt x="0" y="3"/>
                  </a:lnTo>
                  <a:lnTo>
                    <a:pt x="9" y="25"/>
                  </a:lnTo>
                  <a:lnTo>
                    <a:pt x="20" y="49"/>
                  </a:lnTo>
                  <a:lnTo>
                    <a:pt x="34" y="74"/>
                  </a:lnTo>
                  <a:lnTo>
                    <a:pt x="50" y="99"/>
                  </a:lnTo>
                  <a:lnTo>
                    <a:pt x="68" y="126"/>
                  </a:lnTo>
                  <a:lnTo>
                    <a:pt x="88" y="152"/>
                  </a:lnTo>
                  <a:lnTo>
                    <a:pt x="110" y="179"/>
                  </a:lnTo>
                  <a:lnTo>
                    <a:pt x="136" y="205"/>
                  </a:lnTo>
                  <a:lnTo>
                    <a:pt x="161" y="232"/>
                  </a:lnTo>
                  <a:lnTo>
                    <a:pt x="187" y="258"/>
                  </a:lnTo>
                  <a:lnTo>
                    <a:pt x="215" y="284"/>
                  </a:lnTo>
                  <a:lnTo>
                    <a:pt x="244" y="308"/>
                  </a:lnTo>
                  <a:lnTo>
                    <a:pt x="274" y="331"/>
                  </a:lnTo>
                  <a:lnTo>
                    <a:pt x="305" y="353"/>
                  </a:lnTo>
                  <a:lnTo>
                    <a:pt x="336" y="372"/>
                  </a:lnTo>
                  <a:lnTo>
                    <a:pt x="369" y="390"/>
                  </a:lnTo>
                  <a:lnTo>
                    <a:pt x="372" y="383"/>
                  </a:lnTo>
                  <a:lnTo>
                    <a:pt x="340" y="366"/>
                  </a:lnTo>
                  <a:lnTo>
                    <a:pt x="309" y="346"/>
                  </a:lnTo>
                  <a:lnTo>
                    <a:pt x="278" y="324"/>
                  </a:lnTo>
                  <a:lnTo>
                    <a:pt x="248" y="301"/>
                  </a:lnTo>
                  <a:lnTo>
                    <a:pt x="220" y="277"/>
                  </a:lnTo>
                  <a:lnTo>
                    <a:pt x="192" y="254"/>
                  </a:lnTo>
                  <a:lnTo>
                    <a:pt x="165" y="227"/>
                  </a:lnTo>
                  <a:lnTo>
                    <a:pt x="140" y="201"/>
                  </a:lnTo>
                  <a:lnTo>
                    <a:pt x="117" y="174"/>
                  </a:lnTo>
                  <a:lnTo>
                    <a:pt x="95" y="148"/>
                  </a:lnTo>
                  <a:lnTo>
                    <a:pt x="74" y="121"/>
                  </a:lnTo>
                  <a:lnTo>
                    <a:pt x="57" y="95"/>
                  </a:lnTo>
                  <a:lnTo>
                    <a:pt x="41" y="70"/>
                  </a:lnTo>
                  <a:lnTo>
                    <a:pt x="27" y="46"/>
                  </a:lnTo>
                  <a:lnTo>
                    <a:pt x="16" y="22"/>
                  </a:lnTo>
                  <a:lnTo>
                    <a:pt x="7" y="0"/>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95" name="Freeform 91">
              <a:extLst>
                <a:ext uri="{FF2B5EF4-FFF2-40B4-BE49-F238E27FC236}">
                  <a16:creationId xmlns:a16="http://schemas.microsoft.com/office/drawing/2014/main" id="{ECD6E1A6-C52C-4130-A2B8-5F87BFBE525A}"/>
                </a:ext>
              </a:extLst>
            </p:cNvPr>
            <p:cNvSpPr>
              <a:spLocks noChangeAspect="1"/>
            </p:cNvSpPr>
            <p:nvPr/>
          </p:nvSpPr>
          <p:spPr bwMode="auto">
            <a:xfrm>
              <a:off x="518" y="648"/>
              <a:ext cx="18" cy="83"/>
            </a:xfrm>
            <a:custGeom>
              <a:avLst/>
              <a:gdLst>
                <a:gd name="T0" fmla="*/ 0 w 36"/>
                <a:gd name="T1" fmla="*/ 1 h 166"/>
                <a:gd name="T2" fmla="*/ 0 w 36"/>
                <a:gd name="T3" fmla="*/ 1 h 166"/>
                <a:gd name="T4" fmla="*/ 1 w 36"/>
                <a:gd name="T5" fmla="*/ 1 h 166"/>
                <a:gd name="T6" fmla="*/ 1 w 36"/>
                <a:gd name="T7" fmla="*/ 1 h 166"/>
                <a:gd name="T8" fmla="*/ 1 w 36"/>
                <a:gd name="T9" fmla="*/ 1 h 166"/>
                <a:gd name="T10" fmla="*/ 1 w 36"/>
                <a:gd name="T11" fmla="*/ 1 h 166"/>
                <a:gd name="T12" fmla="*/ 1 w 36"/>
                <a:gd name="T13" fmla="*/ 1 h 166"/>
                <a:gd name="T14" fmla="*/ 1 w 36"/>
                <a:gd name="T15" fmla="*/ 1 h 166"/>
                <a:gd name="T16" fmla="*/ 1 w 36"/>
                <a:gd name="T17" fmla="*/ 1 h 166"/>
                <a:gd name="T18" fmla="*/ 1 w 36"/>
                <a:gd name="T19" fmla="*/ 1 h 166"/>
                <a:gd name="T20" fmla="*/ 1 w 36"/>
                <a:gd name="T21" fmla="*/ 0 h 166"/>
                <a:gd name="T22" fmla="*/ 1 w 36"/>
                <a:gd name="T23" fmla="*/ 0 h 166"/>
                <a:gd name="T24" fmla="*/ 0 w 36"/>
                <a:gd name="T25" fmla="*/ 1 h 1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166"/>
                <a:gd name="T41" fmla="*/ 36 w 36"/>
                <a:gd name="T42" fmla="*/ 166 h 1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166">
                  <a:moveTo>
                    <a:pt x="0" y="2"/>
                  </a:moveTo>
                  <a:lnTo>
                    <a:pt x="0" y="2"/>
                  </a:lnTo>
                  <a:lnTo>
                    <a:pt x="10" y="51"/>
                  </a:lnTo>
                  <a:lnTo>
                    <a:pt x="16" y="92"/>
                  </a:lnTo>
                  <a:lnTo>
                    <a:pt x="21" y="130"/>
                  </a:lnTo>
                  <a:lnTo>
                    <a:pt x="29" y="166"/>
                  </a:lnTo>
                  <a:lnTo>
                    <a:pt x="36" y="163"/>
                  </a:lnTo>
                  <a:lnTo>
                    <a:pt x="27" y="130"/>
                  </a:lnTo>
                  <a:lnTo>
                    <a:pt x="23" y="92"/>
                  </a:lnTo>
                  <a:lnTo>
                    <a:pt x="17" y="51"/>
                  </a:lnTo>
                  <a:lnTo>
                    <a:pt x="7"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96" name="Freeform 92">
              <a:extLst>
                <a:ext uri="{FF2B5EF4-FFF2-40B4-BE49-F238E27FC236}">
                  <a16:creationId xmlns:a16="http://schemas.microsoft.com/office/drawing/2014/main" id="{FC5B1874-58A4-4EB1-BA43-17C19B779A1C}"/>
                </a:ext>
              </a:extLst>
            </p:cNvPr>
            <p:cNvSpPr>
              <a:spLocks noChangeAspect="1"/>
            </p:cNvSpPr>
            <p:nvPr/>
          </p:nvSpPr>
          <p:spPr bwMode="auto">
            <a:xfrm>
              <a:off x="513" y="536"/>
              <a:ext cx="9" cy="114"/>
            </a:xfrm>
            <a:custGeom>
              <a:avLst/>
              <a:gdLst>
                <a:gd name="T0" fmla="*/ 0 w 19"/>
                <a:gd name="T1" fmla="*/ 0 h 228"/>
                <a:gd name="T2" fmla="*/ 0 w 19"/>
                <a:gd name="T3" fmla="*/ 0 h 228"/>
                <a:gd name="T4" fmla="*/ 0 w 19"/>
                <a:gd name="T5" fmla="*/ 1 h 228"/>
                <a:gd name="T6" fmla="*/ 0 w 19"/>
                <a:gd name="T7" fmla="*/ 1 h 228"/>
                <a:gd name="T8" fmla="*/ 0 w 19"/>
                <a:gd name="T9" fmla="*/ 1 h 228"/>
                <a:gd name="T10" fmla="*/ 0 w 19"/>
                <a:gd name="T11" fmla="*/ 1 h 228"/>
                <a:gd name="T12" fmla="*/ 0 w 19"/>
                <a:gd name="T13" fmla="*/ 1 h 228"/>
                <a:gd name="T14" fmla="*/ 0 w 19"/>
                <a:gd name="T15" fmla="*/ 1 h 228"/>
                <a:gd name="T16" fmla="*/ 0 w 19"/>
                <a:gd name="T17" fmla="*/ 1 h 228"/>
                <a:gd name="T18" fmla="*/ 0 w 19"/>
                <a:gd name="T19" fmla="*/ 1 h 228"/>
                <a:gd name="T20" fmla="*/ 0 w 19"/>
                <a:gd name="T21" fmla="*/ 0 h 228"/>
                <a:gd name="T22" fmla="*/ 0 w 19"/>
                <a:gd name="T23" fmla="*/ 0 h 228"/>
                <a:gd name="T24" fmla="*/ 0 w 19"/>
                <a:gd name="T25" fmla="*/ 0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228"/>
                <a:gd name="T41" fmla="*/ 19 w 19"/>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228">
                  <a:moveTo>
                    <a:pt x="12" y="0"/>
                  </a:moveTo>
                  <a:lnTo>
                    <a:pt x="12" y="0"/>
                  </a:lnTo>
                  <a:lnTo>
                    <a:pt x="5" y="42"/>
                  </a:lnTo>
                  <a:lnTo>
                    <a:pt x="0" y="101"/>
                  </a:lnTo>
                  <a:lnTo>
                    <a:pt x="0" y="167"/>
                  </a:lnTo>
                  <a:lnTo>
                    <a:pt x="11" y="228"/>
                  </a:lnTo>
                  <a:lnTo>
                    <a:pt x="18" y="226"/>
                  </a:lnTo>
                  <a:lnTo>
                    <a:pt x="7" y="167"/>
                  </a:lnTo>
                  <a:lnTo>
                    <a:pt x="7" y="101"/>
                  </a:lnTo>
                  <a:lnTo>
                    <a:pt x="12" y="42"/>
                  </a:lnTo>
                  <a:lnTo>
                    <a:pt x="19"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97" name="Freeform 93">
              <a:extLst>
                <a:ext uri="{FF2B5EF4-FFF2-40B4-BE49-F238E27FC236}">
                  <a16:creationId xmlns:a16="http://schemas.microsoft.com/office/drawing/2014/main" id="{132FE971-76CB-4118-A980-E86857D4B088}"/>
                </a:ext>
              </a:extLst>
            </p:cNvPr>
            <p:cNvSpPr>
              <a:spLocks noChangeAspect="1"/>
            </p:cNvSpPr>
            <p:nvPr/>
          </p:nvSpPr>
          <p:spPr bwMode="auto">
            <a:xfrm>
              <a:off x="519" y="503"/>
              <a:ext cx="20" cy="33"/>
            </a:xfrm>
            <a:custGeom>
              <a:avLst/>
              <a:gdLst>
                <a:gd name="T0" fmla="*/ 1 w 40"/>
                <a:gd name="T1" fmla="*/ 0 h 66"/>
                <a:gd name="T2" fmla="*/ 1 w 40"/>
                <a:gd name="T3" fmla="*/ 0 h 66"/>
                <a:gd name="T4" fmla="*/ 1 w 40"/>
                <a:gd name="T5" fmla="*/ 1 h 66"/>
                <a:gd name="T6" fmla="*/ 1 w 40"/>
                <a:gd name="T7" fmla="*/ 1 h 66"/>
                <a:gd name="T8" fmla="*/ 1 w 40"/>
                <a:gd name="T9" fmla="*/ 1 h 66"/>
                <a:gd name="T10" fmla="*/ 0 w 40"/>
                <a:gd name="T11" fmla="*/ 1 h 66"/>
                <a:gd name="T12" fmla="*/ 1 w 40"/>
                <a:gd name="T13" fmla="*/ 1 h 66"/>
                <a:gd name="T14" fmla="*/ 1 w 40"/>
                <a:gd name="T15" fmla="*/ 1 h 66"/>
                <a:gd name="T16" fmla="*/ 1 w 40"/>
                <a:gd name="T17" fmla="*/ 1 h 66"/>
                <a:gd name="T18" fmla="*/ 1 w 40"/>
                <a:gd name="T19" fmla="*/ 1 h 66"/>
                <a:gd name="T20" fmla="*/ 1 w 40"/>
                <a:gd name="T21" fmla="*/ 1 h 66"/>
                <a:gd name="T22" fmla="*/ 1 w 40"/>
                <a:gd name="T23" fmla="*/ 1 h 66"/>
                <a:gd name="T24" fmla="*/ 1 w 40"/>
                <a:gd name="T25" fmla="*/ 0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66"/>
                <a:gd name="T41" fmla="*/ 40 w 40"/>
                <a:gd name="T42" fmla="*/ 66 h 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66">
                  <a:moveTo>
                    <a:pt x="33" y="0"/>
                  </a:moveTo>
                  <a:lnTo>
                    <a:pt x="33" y="0"/>
                  </a:lnTo>
                  <a:lnTo>
                    <a:pt x="22" y="17"/>
                  </a:lnTo>
                  <a:lnTo>
                    <a:pt x="13" y="35"/>
                  </a:lnTo>
                  <a:lnTo>
                    <a:pt x="5" y="51"/>
                  </a:lnTo>
                  <a:lnTo>
                    <a:pt x="0" y="66"/>
                  </a:lnTo>
                  <a:lnTo>
                    <a:pt x="7" y="66"/>
                  </a:lnTo>
                  <a:lnTo>
                    <a:pt x="12" y="53"/>
                  </a:lnTo>
                  <a:lnTo>
                    <a:pt x="20" y="37"/>
                  </a:lnTo>
                  <a:lnTo>
                    <a:pt x="29" y="21"/>
                  </a:lnTo>
                  <a:lnTo>
                    <a:pt x="40" y="5"/>
                  </a:lnTo>
                  <a:lnTo>
                    <a:pt x="3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98" name="Freeform 94">
              <a:extLst>
                <a:ext uri="{FF2B5EF4-FFF2-40B4-BE49-F238E27FC236}">
                  <a16:creationId xmlns:a16="http://schemas.microsoft.com/office/drawing/2014/main" id="{7EDAD31A-1BFD-49A1-A480-4A9443F495A7}"/>
                </a:ext>
              </a:extLst>
            </p:cNvPr>
            <p:cNvSpPr>
              <a:spLocks noChangeAspect="1"/>
            </p:cNvSpPr>
            <p:nvPr/>
          </p:nvSpPr>
          <p:spPr bwMode="auto">
            <a:xfrm>
              <a:off x="535" y="475"/>
              <a:ext cx="23" cy="30"/>
            </a:xfrm>
            <a:custGeom>
              <a:avLst/>
              <a:gdLst>
                <a:gd name="T0" fmla="*/ 1 w 45"/>
                <a:gd name="T1" fmla="*/ 0 h 60"/>
                <a:gd name="T2" fmla="*/ 1 w 45"/>
                <a:gd name="T3" fmla="*/ 0 h 60"/>
                <a:gd name="T4" fmla="*/ 1 w 45"/>
                <a:gd name="T5" fmla="*/ 1 h 60"/>
                <a:gd name="T6" fmla="*/ 1 w 45"/>
                <a:gd name="T7" fmla="*/ 1 h 60"/>
                <a:gd name="T8" fmla="*/ 1 w 45"/>
                <a:gd name="T9" fmla="*/ 1 h 60"/>
                <a:gd name="T10" fmla="*/ 1 w 45"/>
                <a:gd name="T11" fmla="*/ 1 h 60"/>
                <a:gd name="T12" fmla="*/ 1 w 45"/>
                <a:gd name="T13" fmla="*/ 1 h 60"/>
                <a:gd name="T14" fmla="*/ 1 w 45"/>
                <a:gd name="T15" fmla="*/ 1 h 60"/>
                <a:gd name="T16" fmla="*/ 1 w 45"/>
                <a:gd name="T17" fmla="*/ 1 h 60"/>
                <a:gd name="T18" fmla="*/ 0 w 45"/>
                <a:gd name="T19" fmla="*/ 1 h 60"/>
                <a:gd name="T20" fmla="*/ 1 w 45"/>
                <a:gd name="T21" fmla="*/ 1 h 60"/>
                <a:gd name="T22" fmla="*/ 1 w 45"/>
                <a:gd name="T23" fmla="*/ 1 h 60"/>
                <a:gd name="T24" fmla="*/ 1 w 45"/>
                <a:gd name="T25" fmla="*/ 1 h 60"/>
                <a:gd name="T26" fmla="*/ 1 w 45"/>
                <a:gd name="T27" fmla="*/ 1 h 60"/>
                <a:gd name="T28" fmla="*/ 1 w 45"/>
                <a:gd name="T29" fmla="*/ 1 h 60"/>
                <a:gd name="T30" fmla="*/ 1 w 45"/>
                <a:gd name="T31" fmla="*/ 1 h 60"/>
                <a:gd name="T32" fmla="*/ 1 w 45"/>
                <a:gd name="T33" fmla="*/ 1 h 60"/>
                <a:gd name="T34" fmla="*/ 1 w 45"/>
                <a:gd name="T35" fmla="*/ 1 h 60"/>
                <a:gd name="T36" fmla="*/ 1 w 45"/>
                <a:gd name="T37" fmla="*/ 1 h 60"/>
                <a:gd name="T38" fmla="*/ 1 w 45"/>
                <a:gd name="T39" fmla="*/ 1 h 60"/>
                <a:gd name="T40" fmla="*/ 1 w 45"/>
                <a:gd name="T41" fmla="*/ 0 h 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60"/>
                <a:gd name="T65" fmla="*/ 45 w 45"/>
                <a:gd name="T66" fmla="*/ 60 h 6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60">
                  <a:moveTo>
                    <a:pt x="38" y="0"/>
                  </a:moveTo>
                  <a:lnTo>
                    <a:pt x="38" y="0"/>
                  </a:lnTo>
                  <a:lnTo>
                    <a:pt x="36" y="4"/>
                  </a:lnTo>
                  <a:lnTo>
                    <a:pt x="34" y="7"/>
                  </a:lnTo>
                  <a:lnTo>
                    <a:pt x="29" y="13"/>
                  </a:lnTo>
                  <a:lnTo>
                    <a:pt x="25" y="20"/>
                  </a:lnTo>
                  <a:lnTo>
                    <a:pt x="19" y="28"/>
                  </a:lnTo>
                  <a:lnTo>
                    <a:pt x="13" y="37"/>
                  </a:lnTo>
                  <a:lnTo>
                    <a:pt x="7" y="46"/>
                  </a:lnTo>
                  <a:lnTo>
                    <a:pt x="0" y="55"/>
                  </a:lnTo>
                  <a:lnTo>
                    <a:pt x="7" y="60"/>
                  </a:lnTo>
                  <a:lnTo>
                    <a:pt x="14" y="51"/>
                  </a:lnTo>
                  <a:lnTo>
                    <a:pt x="20" y="42"/>
                  </a:lnTo>
                  <a:lnTo>
                    <a:pt x="26" y="32"/>
                  </a:lnTo>
                  <a:lnTo>
                    <a:pt x="31" y="24"/>
                  </a:lnTo>
                  <a:lnTo>
                    <a:pt x="36" y="17"/>
                  </a:lnTo>
                  <a:lnTo>
                    <a:pt x="41" y="12"/>
                  </a:lnTo>
                  <a:lnTo>
                    <a:pt x="43" y="6"/>
                  </a:lnTo>
                  <a:lnTo>
                    <a:pt x="45" y="3"/>
                  </a:lnTo>
                  <a:lnTo>
                    <a:pt x="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99" name="Freeform 95">
              <a:extLst>
                <a:ext uri="{FF2B5EF4-FFF2-40B4-BE49-F238E27FC236}">
                  <a16:creationId xmlns:a16="http://schemas.microsoft.com/office/drawing/2014/main" id="{C8F80D5C-BE2D-4882-AB0F-84189972D265}"/>
                </a:ext>
              </a:extLst>
            </p:cNvPr>
            <p:cNvSpPr>
              <a:spLocks noChangeAspect="1"/>
            </p:cNvSpPr>
            <p:nvPr/>
          </p:nvSpPr>
          <p:spPr bwMode="auto">
            <a:xfrm>
              <a:off x="554" y="462"/>
              <a:ext cx="17" cy="14"/>
            </a:xfrm>
            <a:custGeom>
              <a:avLst/>
              <a:gdLst>
                <a:gd name="T0" fmla="*/ 1 w 34"/>
                <a:gd name="T1" fmla="*/ 0 h 29"/>
                <a:gd name="T2" fmla="*/ 1 w 34"/>
                <a:gd name="T3" fmla="*/ 0 h 29"/>
                <a:gd name="T4" fmla="*/ 1 w 34"/>
                <a:gd name="T5" fmla="*/ 0 h 29"/>
                <a:gd name="T6" fmla="*/ 1 w 34"/>
                <a:gd name="T7" fmla="*/ 0 h 29"/>
                <a:gd name="T8" fmla="*/ 1 w 34"/>
                <a:gd name="T9" fmla="*/ 0 h 29"/>
                <a:gd name="T10" fmla="*/ 0 w 34"/>
                <a:gd name="T11" fmla="*/ 0 h 29"/>
                <a:gd name="T12" fmla="*/ 1 w 34"/>
                <a:gd name="T13" fmla="*/ 0 h 29"/>
                <a:gd name="T14" fmla="*/ 1 w 34"/>
                <a:gd name="T15" fmla="*/ 0 h 29"/>
                <a:gd name="T16" fmla="*/ 1 w 34"/>
                <a:gd name="T17" fmla="*/ 0 h 29"/>
                <a:gd name="T18" fmla="*/ 1 w 34"/>
                <a:gd name="T19" fmla="*/ 0 h 29"/>
                <a:gd name="T20" fmla="*/ 1 w 34"/>
                <a:gd name="T21" fmla="*/ 0 h 29"/>
                <a:gd name="T22" fmla="*/ 1 w 34"/>
                <a:gd name="T23" fmla="*/ 0 h 29"/>
                <a:gd name="T24" fmla="*/ 1 w 34"/>
                <a:gd name="T25" fmla="*/ 0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29"/>
                <a:gd name="T41" fmla="*/ 34 w 34"/>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29">
                  <a:moveTo>
                    <a:pt x="31" y="0"/>
                  </a:moveTo>
                  <a:lnTo>
                    <a:pt x="31" y="0"/>
                  </a:lnTo>
                  <a:lnTo>
                    <a:pt x="22" y="3"/>
                  </a:lnTo>
                  <a:lnTo>
                    <a:pt x="13" y="8"/>
                  </a:lnTo>
                  <a:lnTo>
                    <a:pt x="5" y="16"/>
                  </a:lnTo>
                  <a:lnTo>
                    <a:pt x="0" y="26"/>
                  </a:lnTo>
                  <a:lnTo>
                    <a:pt x="7" y="29"/>
                  </a:lnTo>
                  <a:lnTo>
                    <a:pt x="12" y="20"/>
                  </a:lnTo>
                  <a:lnTo>
                    <a:pt x="18" y="15"/>
                  </a:lnTo>
                  <a:lnTo>
                    <a:pt x="25" y="10"/>
                  </a:lnTo>
                  <a:lnTo>
                    <a:pt x="34" y="7"/>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nvGrpSpPr>
            <p:cNvPr id="100" name="Group 96">
              <a:extLst>
                <a:ext uri="{FF2B5EF4-FFF2-40B4-BE49-F238E27FC236}">
                  <a16:creationId xmlns:a16="http://schemas.microsoft.com/office/drawing/2014/main" id="{F8445F34-BF07-46F9-92BF-CB73EDFF8021}"/>
                </a:ext>
              </a:extLst>
            </p:cNvPr>
            <p:cNvGrpSpPr>
              <a:grpSpLocks noChangeAspect="1"/>
            </p:cNvGrpSpPr>
            <p:nvPr/>
          </p:nvGrpSpPr>
          <p:grpSpPr bwMode="auto">
            <a:xfrm>
              <a:off x="513" y="347"/>
              <a:ext cx="777" cy="610"/>
              <a:chOff x="513" y="347"/>
              <a:chExt cx="777" cy="610"/>
            </a:xfrm>
          </p:grpSpPr>
          <p:sp>
            <p:nvSpPr>
              <p:cNvPr id="567" name="Freeform 97">
                <a:extLst>
                  <a:ext uri="{FF2B5EF4-FFF2-40B4-BE49-F238E27FC236}">
                    <a16:creationId xmlns:a16="http://schemas.microsoft.com/office/drawing/2014/main" id="{98174463-904A-4DFA-836D-C68F0BB4F29D}"/>
                  </a:ext>
                </a:extLst>
              </p:cNvPr>
              <p:cNvSpPr>
                <a:spLocks noChangeAspect="1"/>
              </p:cNvSpPr>
              <p:nvPr/>
            </p:nvSpPr>
            <p:spPr bwMode="auto">
              <a:xfrm>
                <a:off x="570" y="449"/>
                <a:ext cx="16" cy="16"/>
              </a:xfrm>
              <a:custGeom>
                <a:avLst/>
                <a:gdLst>
                  <a:gd name="T0" fmla="*/ 0 w 33"/>
                  <a:gd name="T1" fmla="*/ 0 h 33"/>
                  <a:gd name="T2" fmla="*/ 0 w 33"/>
                  <a:gd name="T3" fmla="*/ 0 h 33"/>
                  <a:gd name="T4" fmla="*/ 0 w 33"/>
                  <a:gd name="T5" fmla="*/ 0 h 33"/>
                  <a:gd name="T6" fmla="*/ 0 w 33"/>
                  <a:gd name="T7" fmla="*/ 0 h 33"/>
                  <a:gd name="T8" fmla="*/ 0 w 33"/>
                  <a:gd name="T9" fmla="*/ 0 h 33"/>
                  <a:gd name="T10" fmla="*/ 0 w 33"/>
                  <a:gd name="T11" fmla="*/ 0 h 33"/>
                  <a:gd name="T12" fmla="*/ 0 w 33"/>
                  <a:gd name="T13" fmla="*/ 0 h 33"/>
                  <a:gd name="T14" fmla="*/ 0 w 33"/>
                  <a:gd name="T15" fmla="*/ 0 h 33"/>
                  <a:gd name="T16" fmla="*/ 0 w 33"/>
                  <a:gd name="T17" fmla="*/ 0 h 33"/>
                  <a:gd name="T18" fmla="*/ 0 w 33"/>
                  <a:gd name="T19" fmla="*/ 0 h 33"/>
                  <a:gd name="T20" fmla="*/ 0 w 33"/>
                  <a:gd name="T21" fmla="*/ 0 h 33"/>
                  <a:gd name="T22" fmla="*/ 0 w 33"/>
                  <a:gd name="T23" fmla="*/ 0 h 33"/>
                  <a:gd name="T24" fmla="*/ 0 w 33"/>
                  <a:gd name="T25" fmla="*/ 0 h 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33"/>
                  <a:gd name="T41" fmla="*/ 33 w 33"/>
                  <a:gd name="T42" fmla="*/ 33 h 3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33">
                    <a:moveTo>
                      <a:pt x="28" y="0"/>
                    </a:moveTo>
                    <a:lnTo>
                      <a:pt x="28" y="0"/>
                    </a:lnTo>
                    <a:lnTo>
                      <a:pt x="21" y="7"/>
                    </a:lnTo>
                    <a:lnTo>
                      <a:pt x="14" y="15"/>
                    </a:lnTo>
                    <a:lnTo>
                      <a:pt x="9" y="21"/>
                    </a:lnTo>
                    <a:lnTo>
                      <a:pt x="0" y="26"/>
                    </a:lnTo>
                    <a:lnTo>
                      <a:pt x="3" y="33"/>
                    </a:lnTo>
                    <a:lnTo>
                      <a:pt x="13" y="28"/>
                    </a:lnTo>
                    <a:lnTo>
                      <a:pt x="21" y="20"/>
                    </a:lnTo>
                    <a:lnTo>
                      <a:pt x="26" y="12"/>
                    </a:lnTo>
                    <a:lnTo>
                      <a:pt x="33" y="7"/>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68" name="Freeform 98">
                <a:extLst>
                  <a:ext uri="{FF2B5EF4-FFF2-40B4-BE49-F238E27FC236}">
                    <a16:creationId xmlns:a16="http://schemas.microsoft.com/office/drawing/2014/main" id="{D3F766E5-95B0-4998-89F4-913849437AB2}"/>
                  </a:ext>
                </a:extLst>
              </p:cNvPr>
              <p:cNvSpPr>
                <a:spLocks noChangeAspect="1"/>
              </p:cNvSpPr>
              <p:nvPr/>
            </p:nvSpPr>
            <p:spPr bwMode="auto">
              <a:xfrm>
                <a:off x="584" y="429"/>
                <a:ext cx="12" cy="24"/>
              </a:xfrm>
              <a:custGeom>
                <a:avLst/>
                <a:gdLst>
                  <a:gd name="T0" fmla="*/ 1 w 24"/>
                  <a:gd name="T1" fmla="*/ 0 h 47"/>
                  <a:gd name="T2" fmla="*/ 1 w 24"/>
                  <a:gd name="T3" fmla="*/ 0 h 47"/>
                  <a:gd name="T4" fmla="*/ 1 w 24"/>
                  <a:gd name="T5" fmla="*/ 1 h 47"/>
                  <a:gd name="T6" fmla="*/ 1 w 24"/>
                  <a:gd name="T7" fmla="*/ 1 h 47"/>
                  <a:gd name="T8" fmla="*/ 1 w 24"/>
                  <a:gd name="T9" fmla="*/ 1 h 47"/>
                  <a:gd name="T10" fmla="*/ 0 w 24"/>
                  <a:gd name="T11" fmla="*/ 1 h 47"/>
                  <a:gd name="T12" fmla="*/ 1 w 24"/>
                  <a:gd name="T13" fmla="*/ 1 h 47"/>
                  <a:gd name="T14" fmla="*/ 1 w 24"/>
                  <a:gd name="T15" fmla="*/ 1 h 47"/>
                  <a:gd name="T16" fmla="*/ 1 w 24"/>
                  <a:gd name="T17" fmla="*/ 1 h 47"/>
                  <a:gd name="T18" fmla="*/ 1 w 24"/>
                  <a:gd name="T19" fmla="*/ 1 h 47"/>
                  <a:gd name="T20" fmla="*/ 1 w 24"/>
                  <a:gd name="T21" fmla="*/ 0 h 47"/>
                  <a:gd name="T22" fmla="*/ 1 w 24"/>
                  <a:gd name="T23" fmla="*/ 0 h 47"/>
                  <a:gd name="T24" fmla="*/ 1 w 24"/>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47"/>
                  <a:gd name="T41" fmla="*/ 24 w 24"/>
                  <a:gd name="T42" fmla="*/ 47 h 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47">
                    <a:moveTo>
                      <a:pt x="15" y="0"/>
                    </a:moveTo>
                    <a:lnTo>
                      <a:pt x="15" y="0"/>
                    </a:lnTo>
                    <a:lnTo>
                      <a:pt x="15" y="8"/>
                    </a:lnTo>
                    <a:lnTo>
                      <a:pt x="10" y="21"/>
                    </a:lnTo>
                    <a:lnTo>
                      <a:pt x="5" y="33"/>
                    </a:lnTo>
                    <a:lnTo>
                      <a:pt x="0" y="40"/>
                    </a:lnTo>
                    <a:lnTo>
                      <a:pt x="5" y="47"/>
                    </a:lnTo>
                    <a:lnTo>
                      <a:pt x="12" y="36"/>
                    </a:lnTo>
                    <a:lnTo>
                      <a:pt x="17" y="23"/>
                    </a:lnTo>
                    <a:lnTo>
                      <a:pt x="22" y="10"/>
                    </a:lnTo>
                    <a:lnTo>
                      <a:pt x="24"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69" name="Freeform 99">
                <a:extLst>
                  <a:ext uri="{FF2B5EF4-FFF2-40B4-BE49-F238E27FC236}">
                    <a16:creationId xmlns:a16="http://schemas.microsoft.com/office/drawing/2014/main" id="{77EF3A84-7773-4137-B29A-161FD15F3844}"/>
                  </a:ext>
                </a:extLst>
              </p:cNvPr>
              <p:cNvSpPr>
                <a:spLocks noChangeAspect="1"/>
              </p:cNvSpPr>
              <p:nvPr/>
            </p:nvSpPr>
            <p:spPr bwMode="auto">
              <a:xfrm>
                <a:off x="591" y="414"/>
                <a:ext cx="14" cy="15"/>
              </a:xfrm>
              <a:custGeom>
                <a:avLst/>
                <a:gdLst>
                  <a:gd name="T0" fmla="*/ 0 w 29"/>
                  <a:gd name="T1" fmla="*/ 0 h 30"/>
                  <a:gd name="T2" fmla="*/ 0 w 29"/>
                  <a:gd name="T3" fmla="*/ 0 h 30"/>
                  <a:gd name="T4" fmla="*/ 0 w 29"/>
                  <a:gd name="T5" fmla="*/ 1 h 30"/>
                  <a:gd name="T6" fmla="*/ 0 w 29"/>
                  <a:gd name="T7" fmla="*/ 1 h 30"/>
                  <a:gd name="T8" fmla="*/ 0 w 29"/>
                  <a:gd name="T9" fmla="*/ 1 h 30"/>
                  <a:gd name="T10" fmla="*/ 0 w 29"/>
                  <a:gd name="T11" fmla="*/ 1 h 30"/>
                  <a:gd name="T12" fmla="*/ 0 w 29"/>
                  <a:gd name="T13" fmla="*/ 1 h 30"/>
                  <a:gd name="T14" fmla="*/ 0 w 29"/>
                  <a:gd name="T15" fmla="*/ 1 h 30"/>
                  <a:gd name="T16" fmla="*/ 0 w 29"/>
                  <a:gd name="T17" fmla="*/ 1 h 30"/>
                  <a:gd name="T18" fmla="*/ 0 w 29"/>
                  <a:gd name="T19" fmla="*/ 1 h 30"/>
                  <a:gd name="T20" fmla="*/ 0 w 29"/>
                  <a:gd name="T21" fmla="*/ 1 h 30"/>
                  <a:gd name="T22" fmla="*/ 0 w 29"/>
                  <a:gd name="T23" fmla="*/ 1 h 30"/>
                  <a:gd name="T24" fmla="*/ 0 w 29"/>
                  <a:gd name="T25" fmla="*/ 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30"/>
                  <a:gd name="T41" fmla="*/ 29 w 29"/>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30">
                    <a:moveTo>
                      <a:pt x="24" y="0"/>
                    </a:moveTo>
                    <a:lnTo>
                      <a:pt x="24" y="0"/>
                    </a:lnTo>
                    <a:lnTo>
                      <a:pt x="17" y="8"/>
                    </a:lnTo>
                    <a:lnTo>
                      <a:pt x="10" y="15"/>
                    </a:lnTo>
                    <a:lnTo>
                      <a:pt x="4" y="22"/>
                    </a:lnTo>
                    <a:lnTo>
                      <a:pt x="0" y="30"/>
                    </a:lnTo>
                    <a:lnTo>
                      <a:pt x="9" y="30"/>
                    </a:lnTo>
                    <a:lnTo>
                      <a:pt x="10" y="27"/>
                    </a:lnTo>
                    <a:lnTo>
                      <a:pt x="15" y="20"/>
                    </a:lnTo>
                    <a:lnTo>
                      <a:pt x="22" y="13"/>
                    </a:lnTo>
                    <a:lnTo>
                      <a:pt x="29" y="5"/>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70" name="Freeform 100">
                <a:extLst>
                  <a:ext uri="{FF2B5EF4-FFF2-40B4-BE49-F238E27FC236}">
                    <a16:creationId xmlns:a16="http://schemas.microsoft.com/office/drawing/2014/main" id="{DCAD8F40-3FB3-48CD-9BDC-2837BDB56357}"/>
                  </a:ext>
                </a:extLst>
              </p:cNvPr>
              <p:cNvSpPr>
                <a:spLocks noChangeAspect="1"/>
              </p:cNvSpPr>
              <p:nvPr/>
            </p:nvSpPr>
            <p:spPr bwMode="auto">
              <a:xfrm>
                <a:off x="603" y="385"/>
                <a:ext cx="14" cy="31"/>
              </a:xfrm>
              <a:custGeom>
                <a:avLst/>
                <a:gdLst>
                  <a:gd name="T0" fmla="*/ 1 w 28"/>
                  <a:gd name="T1" fmla="*/ 0 h 62"/>
                  <a:gd name="T2" fmla="*/ 1 w 28"/>
                  <a:gd name="T3" fmla="*/ 0 h 62"/>
                  <a:gd name="T4" fmla="*/ 1 w 28"/>
                  <a:gd name="T5" fmla="*/ 1 h 62"/>
                  <a:gd name="T6" fmla="*/ 1 w 28"/>
                  <a:gd name="T7" fmla="*/ 1 h 62"/>
                  <a:gd name="T8" fmla="*/ 1 w 28"/>
                  <a:gd name="T9" fmla="*/ 1 h 62"/>
                  <a:gd name="T10" fmla="*/ 0 w 28"/>
                  <a:gd name="T11" fmla="*/ 1 h 62"/>
                  <a:gd name="T12" fmla="*/ 1 w 28"/>
                  <a:gd name="T13" fmla="*/ 1 h 62"/>
                  <a:gd name="T14" fmla="*/ 1 w 28"/>
                  <a:gd name="T15" fmla="*/ 1 h 62"/>
                  <a:gd name="T16" fmla="*/ 1 w 28"/>
                  <a:gd name="T17" fmla="*/ 1 h 62"/>
                  <a:gd name="T18" fmla="*/ 1 w 28"/>
                  <a:gd name="T19" fmla="*/ 1 h 62"/>
                  <a:gd name="T20" fmla="*/ 1 w 28"/>
                  <a:gd name="T21" fmla="*/ 1 h 62"/>
                  <a:gd name="T22" fmla="*/ 1 w 28"/>
                  <a:gd name="T23" fmla="*/ 1 h 62"/>
                  <a:gd name="T24" fmla="*/ 1 w 28"/>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
                  <a:gd name="T40" fmla="*/ 0 h 62"/>
                  <a:gd name="T41" fmla="*/ 28 w 28"/>
                  <a:gd name="T42" fmla="*/ 62 h 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 h="62">
                    <a:moveTo>
                      <a:pt x="21" y="0"/>
                    </a:moveTo>
                    <a:lnTo>
                      <a:pt x="21" y="0"/>
                    </a:lnTo>
                    <a:lnTo>
                      <a:pt x="16" y="11"/>
                    </a:lnTo>
                    <a:lnTo>
                      <a:pt x="12" y="28"/>
                    </a:lnTo>
                    <a:lnTo>
                      <a:pt x="6" y="46"/>
                    </a:lnTo>
                    <a:lnTo>
                      <a:pt x="0" y="57"/>
                    </a:lnTo>
                    <a:lnTo>
                      <a:pt x="5" y="62"/>
                    </a:lnTo>
                    <a:lnTo>
                      <a:pt x="13" y="48"/>
                    </a:lnTo>
                    <a:lnTo>
                      <a:pt x="19" y="31"/>
                    </a:lnTo>
                    <a:lnTo>
                      <a:pt x="23" y="13"/>
                    </a:lnTo>
                    <a:lnTo>
                      <a:pt x="28" y="2"/>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71" name="Freeform 101">
                <a:extLst>
                  <a:ext uri="{FF2B5EF4-FFF2-40B4-BE49-F238E27FC236}">
                    <a16:creationId xmlns:a16="http://schemas.microsoft.com/office/drawing/2014/main" id="{1D7DFF8E-A76F-4FA7-99A4-975CBC0B7C05}"/>
                  </a:ext>
                </a:extLst>
              </p:cNvPr>
              <p:cNvSpPr>
                <a:spLocks noChangeAspect="1"/>
              </p:cNvSpPr>
              <p:nvPr/>
            </p:nvSpPr>
            <p:spPr bwMode="auto">
              <a:xfrm>
                <a:off x="613" y="371"/>
                <a:ext cx="32" cy="15"/>
              </a:xfrm>
              <a:custGeom>
                <a:avLst/>
                <a:gdLst>
                  <a:gd name="T0" fmla="*/ 1 w 62"/>
                  <a:gd name="T1" fmla="*/ 0 h 30"/>
                  <a:gd name="T2" fmla="*/ 1 w 62"/>
                  <a:gd name="T3" fmla="*/ 0 h 30"/>
                  <a:gd name="T4" fmla="*/ 1 w 62"/>
                  <a:gd name="T5" fmla="*/ 1 h 30"/>
                  <a:gd name="T6" fmla="*/ 1 w 62"/>
                  <a:gd name="T7" fmla="*/ 1 h 30"/>
                  <a:gd name="T8" fmla="*/ 1 w 62"/>
                  <a:gd name="T9" fmla="*/ 1 h 30"/>
                  <a:gd name="T10" fmla="*/ 1 w 62"/>
                  <a:gd name="T11" fmla="*/ 1 h 30"/>
                  <a:gd name="T12" fmla="*/ 1 w 62"/>
                  <a:gd name="T13" fmla="*/ 1 h 30"/>
                  <a:gd name="T14" fmla="*/ 1 w 62"/>
                  <a:gd name="T15" fmla="*/ 1 h 30"/>
                  <a:gd name="T16" fmla="*/ 1 w 62"/>
                  <a:gd name="T17" fmla="*/ 1 h 30"/>
                  <a:gd name="T18" fmla="*/ 0 w 62"/>
                  <a:gd name="T19" fmla="*/ 1 h 30"/>
                  <a:gd name="T20" fmla="*/ 1 w 62"/>
                  <a:gd name="T21" fmla="*/ 1 h 30"/>
                  <a:gd name="T22" fmla="*/ 1 w 62"/>
                  <a:gd name="T23" fmla="*/ 1 h 30"/>
                  <a:gd name="T24" fmla="*/ 1 w 62"/>
                  <a:gd name="T25" fmla="*/ 1 h 30"/>
                  <a:gd name="T26" fmla="*/ 1 w 62"/>
                  <a:gd name="T27" fmla="*/ 1 h 30"/>
                  <a:gd name="T28" fmla="*/ 1 w 62"/>
                  <a:gd name="T29" fmla="*/ 1 h 30"/>
                  <a:gd name="T30" fmla="*/ 1 w 62"/>
                  <a:gd name="T31" fmla="*/ 1 h 30"/>
                  <a:gd name="T32" fmla="*/ 1 w 62"/>
                  <a:gd name="T33" fmla="*/ 1 h 30"/>
                  <a:gd name="T34" fmla="*/ 1 w 62"/>
                  <a:gd name="T35" fmla="*/ 1 h 30"/>
                  <a:gd name="T36" fmla="*/ 1 w 62"/>
                  <a:gd name="T37" fmla="*/ 1 h 30"/>
                  <a:gd name="T38" fmla="*/ 1 w 62"/>
                  <a:gd name="T39" fmla="*/ 1 h 30"/>
                  <a:gd name="T40" fmla="*/ 1 w 62"/>
                  <a:gd name="T41" fmla="*/ 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2"/>
                  <a:gd name="T64" fmla="*/ 0 h 30"/>
                  <a:gd name="T65" fmla="*/ 62 w 62"/>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2" h="30">
                    <a:moveTo>
                      <a:pt x="60" y="0"/>
                    </a:moveTo>
                    <a:lnTo>
                      <a:pt x="60" y="0"/>
                    </a:lnTo>
                    <a:lnTo>
                      <a:pt x="55" y="2"/>
                    </a:lnTo>
                    <a:lnTo>
                      <a:pt x="47" y="4"/>
                    </a:lnTo>
                    <a:lnTo>
                      <a:pt x="39" y="8"/>
                    </a:lnTo>
                    <a:lnTo>
                      <a:pt x="30" y="10"/>
                    </a:lnTo>
                    <a:lnTo>
                      <a:pt x="20" y="15"/>
                    </a:lnTo>
                    <a:lnTo>
                      <a:pt x="12" y="18"/>
                    </a:lnTo>
                    <a:lnTo>
                      <a:pt x="5" y="22"/>
                    </a:lnTo>
                    <a:lnTo>
                      <a:pt x="0" y="28"/>
                    </a:lnTo>
                    <a:lnTo>
                      <a:pt x="7" y="30"/>
                    </a:lnTo>
                    <a:lnTo>
                      <a:pt x="9" y="29"/>
                    </a:lnTo>
                    <a:lnTo>
                      <a:pt x="14" y="25"/>
                    </a:lnTo>
                    <a:lnTo>
                      <a:pt x="22" y="22"/>
                    </a:lnTo>
                    <a:lnTo>
                      <a:pt x="32" y="17"/>
                    </a:lnTo>
                    <a:lnTo>
                      <a:pt x="41" y="15"/>
                    </a:lnTo>
                    <a:lnTo>
                      <a:pt x="49" y="11"/>
                    </a:lnTo>
                    <a:lnTo>
                      <a:pt x="58" y="9"/>
                    </a:lnTo>
                    <a:lnTo>
                      <a:pt x="62" y="7"/>
                    </a:lnTo>
                    <a:lnTo>
                      <a:pt x="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72" name="Freeform 102">
                <a:extLst>
                  <a:ext uri="{FF2B5EF4-FFF2-40B4-BE49-F238E27FC236}">
                    <a16:creationId xmlns:a16="http://schemas.microsoft.com/office/drawing/2014/main" id="{F233BC6B-5365-451D-9D71-FE9313D31D77}"/>
                  </a:ext>
                </a:extLst>
              </p:cNvPr>
              <p:cNvSpPr>
                <a:spLocks noChangeAspect="1"/>
              </p:cNvSpPr>
              <p:nvPr/>
            </p:nvSpPr>
            <p:spPr bwMode="auto">
              <a:xfrm>
                <a:off x="643" y="370"/>
                <a:ext cx="22" cy="7"/>
              </a:xfrm>
              <a:custGeom>
                <a:avLst/>
                <a:gdLst>
                  <a:gd name="T0" fmla="*/ 1 w 42"/>
                  <a:gd name="T1" fmla="*/ 1 h 13"/>
                  <a:gd name="T2" fmla="*/ 1 w 42"/>
                  <a:gd name="T3" fmla="*/ 1 h 13"/>
                  <a:gd name="T4" fmla="*/ 1 w 42"/>
                  <a:gd name="T5" fmla="*/ 1 h 13"/>
                  <a:gd name="T6" fmla="*/ 1 w 42"/>
                  <a:gd name="T7" fmla="*/ 1 h 13"/>
                  <a:gd name="T8" fmla="*/ 1 w 42"/>
                  <a:gd name="T9" fmla="*/ 1 h 13"/>
                  <a:gd name="T10" fmla="*/ 1 w 42"/>
                  <a:gd name="T11" fmla="*/ 1 h 13"/>
                  <a:gd name="T12" fmla="*/ 1 w 42"/>
                  <a:gd name="T13" fmla="*/ 0 h 13"/>
                  <a:gd name="T14" fmla="*/ 1 w 42"/>
                  <a:gd name="T15" fmla="*/ 0 h 13"/>
                  <a:gd name="T16" fmla="*/ 1 w 42"/>
                  <a:gd name="T17" fmla="*/ 1 h 13"/>
                  <a:gd name="T18" fmla="*/ 0 w 42"/>
                  <a:gd name="T19" fmla="*/ 1 h 13"/>
                  <a:gd name="T20" fmla="*/ 1 w 42"/>
                  <a:gd name="T21" fmla="*/ 1 h 13"/>
                  <a:gd name="T22" fmla="*/ 1 w 42"/>
                  <a:gd name="T23" fmla="*/ 1 h 13"/>
                  <a:gd name="T24" fmla="*/ 1 w 42"/>
                  <a:gd name="T25" fmla="*/ 1 h 13"/>
                  <a:gd name="T26" fmla="*/ 1 w 42"/>
                  <a:gd name="T27" fmla="*/ 1 h 13"/>
                  <a:gd name="T28" fmla="*/ 1 w 42"/>
                  <a:gd name="T29" fmla="*/ 1 h 13"/>
                  <a:gd name="T30" fmla="*/ 1 w 42"/>
                  <a:gd name="T31" fmla="*/ 1 h 13"/>
                  <a:gd name="T32" fmla="*/ 1 w 42"/>
                  <a:gd name="T33" fmla="*/ 1 h 13"/>
                  <a:gd name="T34" fmla="*/ 1 w 42"/>
                  <a:gd name="T35" fmla="*/ 1 h 13"/>
                  <a:gd name="T36" fmla="*/ 1 w 42"/>
                  <a:gd name="T37" fmla="*/ 1 h 13"/>
                  <a:gd name="T38" fmla="*/ 1 w 42"/>
                  <a:gd name="T39" fmla="*/ 1 h 13"/>
                  <a:gd name="T40" fmla="*/ 1 w 42"/>
                  <a:gd name="T41" fmla="*/ 1 h 13"/>
                  <a:gd name="T42" fmla="*/ 1 w 42"/>
                  <a:gd name="T43" fmla="*/ 1 h 13"/>
                  <a:gd name="T44" fmla="*/ 1 w 42"/>
                  <a:gd name="T45" fmla="*/ 1 h 13"/>
                  <a:gd name="T46" fmla="*/ 1 w 42"/>
                  <a:gd name="T47" fmla="*/ 1 h 13"/>
                  <a:gd name="T48" fmla="*/ 1 w 42"/>
                  <a:gd name="T49" fmla="*/ 1 h 13"/>
                  <a:gd name="T50" fmla="*/ 1 w 42"/>
                  <a:gd name="T51" fmla="*/ 1 h 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13"/>
                  <a:gd name="T80" fmla="*/ 42 w 42"/>
                  <a:gd name="T81" fmla="*/ 13 h 1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13">
                    <a:moveTo>
                      <a:pt x="36" y="10"/>
                    </a:moveTo>
                    <a:lnTo>
                      <a:pt x="40" y="6"/>
                    </a:lnTo>
                    <a:lnTo>
                      <a:pt x="33" y="4"/>
                    </a:lnTo>
                    <a:lnTo>
                      <a:pt x="27" y="3"/>
                    </a:lnTo>
                    <a:lnTo>
                      <a:pt x="21" y="1"/>
                    </a:lnTo>
                    <a:lnTo>
                      <a:pt x="16" y="1"/>
                    </a:lnTo>
                    <a:lnTo>
                      <a:pt x="11" y="0"/>
                    </a:lnTo>
                    <a:lnTo>
                      <a:pt x="8" y="0"/>
                    </a:lnTo>
                    <a:lnTo>
                      <a:pt x="3" y="1"/>
                    </a:lnTo>
                    <a:lnTo>
                      <a:pt x="0" y="2"/>
                    </a:lnTo>
                    <a:lnTo>
                      <a:pt x="2" y="9"/>
                    </a:lnTo>
                    <a:lnTo>
                      <a:pt x="6" y="8"/>
                    </a:lnTo>
                    <a:lnTo>
                      <a:pt x="8" y="6"/>
                    </a:lnTo>
                    <a:lnTo>
                      <a:pt x="11" y="6"/>
                    </a:lnTo>
                    <a:lnTo>
                      <a:pt x="16" y="8"/>
                    </a:lnTo>
                    <a:lnTo>
                      <a:pt x="21" y="8"/>
                    </a:lnTo>
                    <a:lnTo>
                      <a:pt x="25" y="10"/>
                    </a:lnTo>
                    <a:lnTo>
                      <a:pt x="31" y="11"/>
                    </a:lnTo>
                    <a:lnTo>
                      <a:pt x="38" y="13"/>
                    </a:lnTo>
                    <a:lnTo>
                      <a:pt x="42" y="10"/>
                    </a:lnTo>
                    <a:lnTo>
                      <a:pt x="38" y="13"/>
                    </a:lnTo>
                    <a:lnTo>
                      <a:pt x="41" y="13"/>
                    </a:lnTo>
                    <a:lnTo>
                      <a:pt x="42" y="11"/>
                    </a:lnTo>
                    <a:lnTo>
                      <a:pt x="42" y="8"/>
                    </a:lnTo>
                    <a:lnTo>
                      <a:pt x="40" y="6"/>
                    </a:lnTo>
                    <a:lnTo>
                      <a:pt x="36"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73" name="Freeform 103">
                <a:extLst>
                  <a:ext uri="{FF2B5EF4-FFF2-40B4-BE49-F238E27FC236}">
                    <a16:creationId xmlns:a16="http://schemas.microsoft.com/office/drawing/2014/main" id="{7A0A13C8-F056-4CDD-8857-D95E779C6614}"/>
                  </a:ext>
                </a:extLst>
              </p:cNvPr>
              <p:cNvSpPr>
                <a:spLocks noChangeAspect="1"/>
              </p:cNvSpPr>
              <p:nvPr/>
            </p:nvSpPr>
            <p:spPr bwMode="auto">
              <a:xfrm>
                <a:off x="661" y="353"/>
                <a:ext cx="53" cy="22"/>
              </a:xfrm>
              <a:custGeom>
                <a:avLst/>
                <a:gdLst>
                  <a:gd name="T0" fmla="*/ 1 w 105"/>
                  <a:gd name="T1" fmla="*/ 0 h 45"/>
                  <a:gd name="T2" fmla="*/ 1 w 105"/>
                  <a:gd name="T3" fmla="*/ 0 h 45"/>
                  <a:gd name="T4" fmla="*/ 1 w 105"/>
                  <a:gd name="T5" fmla="*/ 0 h 45"/>
                  <a:gd name="T6" fmla="*/ 1 w 105"/>
                  <a:gd name="T7" fmla="*/ 0 h 45"/>
                  <a:gd name="T8" fmla="*/ 1 w 105"/>
                  <a:gd name="T9" fmla="*/ 0 h 45"/>
                  <a:gd name="T10" fmla="*/ 1 w 105"/>
                  <a:gd name="T11" fmla="*/ 0 h 45"/>
                  <a:gd name="T12" fmla="*/ 1 w 105"/>
                  <a:gd name="T13" fmla="*/ 0 h 45"/>
                  <a:gd name="T14" fmla="*/ 1 w 105"/>
                  <a:gd name="T15" fmla="*/ 0 h 45"/>
                  <a:gd name="T16" fmla="*/ 1 w 105"/>
                  <a:gd name="T17" fmla="*/ 0 h 45"/>
                  <a:gd name="T18" fmla="*/ 0 w 105"/>
                  <a:gd name="T19" fmla="*/ 0 h 45"/>
                  <a:gd name="T20" fmla="*/ 1 w 105"/>
                  <a:gd name="T21" fmla="*/ 0 h 45"/>
                  <a:gd name="T22" fmla="*/ 1 w 105"/>
                  <a:gd name="T23" fmla="*/ 0 h 45"/>
                  <a:gd name="T24" fmla="*/ 1 w 105"/>
                  <a:gd name="T25" fmla="*/ 0 h 45"/>
                  <a:gd name="T26" fmla="*/ 1 w 105"/>
                  <a:gd name="T27" fmla="*/ 0 h 45"/>
                  <a:gd name="T28" fmla="*/ 1 w 105"/>
                  <a:gd name="T29" fmla="*/ 0 h 45"/>
                  <a:gd name="T30" fmla="*/ 1 w 105"/>
                  <a:gd name="T31" fmla="*/ 0 h 45"/>
                  <a:gd name="T32" fmla="*/ 1 w 105"/>
                  <a:gd name="T33" fmla="*/ 0 h 45"/>
                  <a:gd name="T34" fmla="*/ 1 w 105"/>
                  <a:gd name="T35" fmla="*/ 0 h 45"/>
                  <a:gd name="T36" fmla="*/ 1 w 105"/>
                  <a:gd name="T37" fmla="*/ 0 h 45"/>
                  <a:gd name="T38" fmla="*/ 1 w 105"/>
                  <a:gd name="T39" fmla="*/ 0 h 45"/>
                  <a:gd name="T40" fmla="*/ 1 w 105"/>
                  <a:gd name="T41" fmla="*/ 0 h 45"/>
                  <a:gd name="T42" fmla="*/ 1 w 105"/>
                  <a:gd name="T43" fmla="*/ 0 h 45"/>
                  <a:gd name="T44" fmla="*/ 1 w 105"/>
                  <a:gd name="T45" fmla="*/ 0 h 45"/>
                  <a:gd name="T46" fmla="*/ 1 w 105"/>
                  <a:gd name="T47" fmla="*/ 0 h 45"/>
                  <a:gd name="T48" fmla="*/ 1 w 105"/>
                  <a:gd name="T49" fmla="*/ 0 h 45"/>
                  <a:gd name="T50" fmla="*/ 1 w 105"/>
                  <a:gd name="T51" fmla="*/ 0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5"/>
                  <a:gd name="T79" fmla="*/ 0 h 45"/>
                  <a:gd name="T80" fmla="*/ 105 w 105"/>
                  <a:gd name="T81" fmla="*/ 45 h 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5" h="45">
                    <a:moveTo>
                      <a:pt x="99" y="3"/>
                    </a:moveTo>
                    <a:lnTo>
                      <a:pt x="102" y="2"/>
                    </a:lnTo>
                    <a:lnTo>
                      <a:pt x="92" y="0"/>
                    </a:lnTo>
                    <a:lnTo>
                      <a:pt x="79" y="2"/>
                    </a:lnTo>
                    <a:lnTo>
                      <a:pt x="63" y="5"/>
                    </a:lnTo>
                    <a:lnTo>
                      <a:pt x="47" y="8"/>
                    </a:lnTo>
                    <a:lnTo>
                      <a:pt x="31" y="14"/>
                    </a:lnTo>
                    <a:lnTo>
                      <a:pt x="17" y="21"/>
                    </a:lnTo>
                    <a:lnTo>
                      <a:pt x="5" y="31"/>
                    </a:lnTo>
                    <a:lnTo>
                      <a:pt x="0" y="45"/>
                    </a:lnTo>
                    <a:lnTo>
                      <a:pt x="6" y="45"/>
                    </a:lnTo>
                    <a:lnTo>
                      <a:pt x="12" y="36"/>
                    </a:lnTo>
                    <a:lnTo>
                      <a:pt x="21" y="28"/>
                    </a:lnTo>
                    <a:lnTo>
                      <a:pt x="33" y="21"/>
                    </a:lnTo>
                    <a:lnTo>
                      <a:pt x="49" y="15"/>
                    </a:lnTo>
                    <a:lnTo>
                      <a:pt x="63" y="12"/>
                    </a:lnTo>
                    <a:lnTo>
                      <a:pt x="79" y="9"/>
                    </a:lnTo>
                    <a:lnTo>
                      <a:pt x="92" y="9"/>
                    </a:lnTo>
                    <a:lnTo>
                      <a:pt x="102" y="9"/>
                    </a:lnTo>
                    <a:lnTo>
                      <a:pt x="105" y="8"/>
                    </a:lnTo>
                    <a:lnTo>
                      <a:pt x="102" y="9"/>
                    </a:lnTo>
                    <a:lnTo>
                      <a:pt x="104" y="8"/>
                    </a:lnTo>
                    <a:lnTo>
                      <a:pt x="105" y="6"/>
                    </a:lnTo>
                    <a:lnTo>
                      <a:pt x="104" y="3"/>
                    </a:lnTo>
                    <a:lnTo>
                      <a:pt x="102" y="2"/>
                    </a:lnTo>
                    <a:lnTo>
                      <a:pt x="9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74" name="Freeform 104">
                <a:extLst>
                  <a:ext uri="{FF2B5EF4-FFF2-40B4-BE49-F238E27FC236}">
                    <a16:creationId xmlns:a16="http://schemas.microsoft.com/office/drawing/2014/main" id="{FB1AC59F-4476-40CC-A262-773B14688610}"/>
                  </a:ext>
                </a:extLst>
              </p:cNvPr>
              <p:cNvSpPr>
                <a:spLocks noChangeAspect="1"/>
              </p:cNvSpPr>
              <p:nvPr/>
            </p:nvSpPr>
            <p:spPr bwMode="auto">
              <a:xfrm>
                <a:off x="711" y="347"/>
                <a:ext cx="18" cy="10"/>
              </a:xfrm>
              <a:custGeom>
                <a:avLst/>
                <a:gdLst>
                  <a:gd name="T0" fmla="*/ 1 w 36"/>
                  <a:gd name="T1" fmla="*/ 0 h 19"/>
                  <a:gd name="T2" fmla="*/ 1 w 36"/>
                  <a:gd name="T3" fmla="*/ 0 h 19"/>
                  <a:gd name="T4" fmla="*/ 1 w 36"/>
                  <a:gd name="T5" fmla="*/ 1 h 19"/>
                  <a:gd name="T6" fmla="*/ 1 w 36"/>
                  <a:gd name="T7" fmla="*/ 1 h 19"/>
                  <a:gd name="T8" fmla="*/ 1 w 36"/>
                  <a:gd name="T9" fmla="*/ 1 h 19"/>
                  <a:gd name="T10" fmla="*/ 0 w 36"/>
                  <a:gd name="T11" fmla="*/ 1 h 19"/>
                  <a:gd name="T12" fmla="*/ 1 w 36"/>
                  <a:gd name="T13" fmla="*/ 1 h 19"/>
                  <a:gd name="T14" fmla="*/ 1 w 36"/>
                  <a:gd name="T15" fmla="*/ 1 h 19"/>
                  <a:gd name="T16" fmla="*/ 1 w 36"/>
                  <a:gd name="T17" fmla="*/ 1 h 19"/>
                  <a:gd name="T18" fmla="*/ 1 w 36"/>
                  <a:gd name="T19" fmla="*/ 1 h 19"/>
                  <a:gd name="T20" fmla="*/ 1 w 36"/>
                  <a:gd name="T21" fmla="*/ 1 h 19"/>
                  <a:gd name="T22" fmla="*/ 1 w 36"/>
                  <a:gd name="T23" fmla="*/ 1 h 19"/>
                  <a:gd name="T24" fmla="*/ 1 w 36"/>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19"/>
                  <a:gd name="T41" fmla="*/ 36 w 36"/>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19">
                    <a:moveTo>
                      <a:pt x="35" y="0"/>
                    </a:moveTo>
                    <a:lnTo>
                      <a:pt x="34" y="0"/>
                    </a:lnTo>
                    <a:lnTo>
                      <a:pt x="25" y="2"/>
                    </a:lnTo>
                    <a:lnTo>
                      <a:pt x="15" y="4"/>
                    </a:lnTo>
                    <a:lnTo>
                      <a:pt x="6" y="8"/>
                    </a:lnTo>
                    <a:lnTo>
                      <a:pt x="0" y="14"/>
                    </a:lnTo>
                    <a:lnTo>
                      <a:pt x="6" y="19"/>
                    </a:lnTo>
                    <a:lnTo>
                      <a:pt x="11" y="14"/>
                    </a:lnTo>
                    <a:lnTo>
                      <a:pt x="17" y="11"/>
                    </a:lnTo>
                    <a:lnTo>
                      <a:pt x="25" y="9"/>
                    </a:lnTo>
                    <a:lnTo>
                      <a:pt x="36" y="6"/>
                    </a:lnTo>
                    <a:lnTo>
                      <a:pt x="35" y="6"/>
                    </a:lnTo>
                    <a:lnTo>
                      <a:pt x="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75" name="Freeform 105">
                <a:extLst>
                  <a:ext uri="{FF2B5EF4-FFF2-40B4-BE49-F238E27FC236}">
                    <a16:creationId xmlns:a16="http://schemas.microsoft.com/office/drawing/2014/main" id="{DDF67149-CB64-41D8-9C93-6BFA1D812575}"/>
                  </a:ext>
                </a:extLst>
              </p:cNvPr>
              <p:cNvSpPr>
                <a:spLocks noChangeAspect="1"/>
              </p:cNvSpPr>
              <p:nvPr/>
            </p:nvSpPr>
            <p:spPr bwMode="auto">
              <a:xfrm>
                <a:off x="729" y="347"/>
                <a:ext cx="39" cy="20"/>
              </a:xfrm>
              <a:custGeom>
                <a:avLst/>
                <a:gdLst>
                  <a:gd name="T0" fmla="*/ 0 w 80"/>
                  <a:gd name="T1" fmla="*/ 1 h 39"/>
                  <a:gd name="T2" fmla="*/ 0 w 80"/>
                  <a:gd name="T3" fmla="*/ 1 h 39"/>
                  <a:gd name="T4" fmla="*/ 0 w 80"/>
                  <a:gd name="T5" fmla="*/ 1 h 39"/>
                  <a:gd name="T6" fmla="*/ 0 w 80"/>
                  <a:gd name="T7" fmla="*/ 1 h 39"/>
                  <a:gd name="T8" fmla="*/ 0 w 80"/>
                  <a:gd name="T9" fmla="*/ 1 h 39"/>
                  <a:gd name="T10" fmla="*/ 0 w 80"/>
                  <a:gd name="T11" fmla="*/ 1 h 39"/>
                  <a:gd name="T12" fmla="*/ 0 w 80"/>
                  <a:gd name="T13" fmla="*/ 1 h 39"/>
                  <a:gd name="T14" fmla="*/ 0 w 80"/>
                  <a:gd name="T15" fmla="*/ 1 h 39"/>
                  <a:gd name="T16" fmla="*/ 0 w 80"/>
                  <a:gd name="T17" fmla="*/ 0 h 39"/>
                  <a:gd name="T18" fmla="*/ 0 w 80"/>
                  <a:gd name="T19" fmla="*/ 0 h 39"/>
                  <a:gd name="T20" fmla="*/ 0 w 80"/>
                  <a:gd name="T21" fmla="*/ 1 h 39"/>
                  <a:gd name="T22" fmla="*/ 0 w 80"/>
                  <a:gd name="T23" fmla="*/ 1 h 39"/>
                  <a:gd name="T24" fmla="*/ 0 w 80"/>
                  <a:gd name="T25" fmla="*/ 1 h 39"/>
                  <a:gd name="T26" fmla="*/ 0 w 80"/>
                  <a:gd name="T27" fmla="*/ 1 h 39"/>
                  <a:gd name="T28" fmla="*/ 0 w 80"/>
                  <a:gd name="T29" fmla="*/ 1 h 39"/>
                  <a:gd name="T30" fmla="*/ 0 w 80"/>
                  <a:gd name="T31" fmla="*/ 1 h 39"/>
                  <a:gd name="T32" fmla="*/ 0 w 80"/>
                  <a:gd name="T33" fmla="*/ 1 h 39"/>
                  <a:gd name="T34" fmla="*/ 0 w 80"/>
                  <a:gd name="T35" fmla="*/ 1 h 39"/>
                  <a:gd name="T36" fmla="*/ 0 w 80"/>
                  <a:gd name="T37" fmla="*/ 1 h 39"/>
                  <a:gd name="T38" fmla="*/ 0 w 80"/>
                  <a:gd name="T39" fmla="*/ 1 h 39"/>
                  <a:gd name="T40" fmla="*/ 0 w 80"/>
                  <a:gd name="T41" fmla="*/ 1 h 39"/>
                  <a:gd name="T42" fmla="*/ 0 w 80"/>
                  <a:gd name="T43" fmla="*/ 1 h 39"/>
                  <a:gd name="T44" fmla="*/ 0 w 80"/>
                  <a:gd name="T45" fmla="*/ 1 h 39"/>
                  <a:gd name="T46" fmla="*/ 0 w 80"/>
                  <a:gd name="T47" fmla="*/ 1 h 39"/>
                  <a:gd name="T48" fmla="*/ 0 w 80"/>
                  <a:gd name="T49" fmla="*/ 1 h 39"/>
                  <a:gd name="T50" fmla="*/ 0 w 80"/>
                  <a:gd name="T51" fmla="*/ 1 h 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
                  <a:gd name="T79" fmla="*/ 0 h 39"/>
                  <a:gd name="T80" fmla="*/ 80 w 80"/>
                  <a:gd name="T81" fmla="*/ 39 h 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 h="39">
                    <a:moveTo>
                      <a:pt x="76" y="32"/>
                    </a:moveTo>
                    <a:lnTo>
                      <a:pt x="77" y="32"/>
                    </a:lnTo>
                    <a:lnTo>
                      <a:pt x="73" y="28"/>
                    </a:lnTo>
                    <a:lnTo>
                      <a:pt x="64" y="24"/>
                    </a:lnTo>
                    <a:lnTo>
                      <a:pt x="53" y="18"/>
                    </a:lnTo>
                    <a:lnTo>
                      <a:pt x="42" y="12"/>
                    </a:lnTo>
                    <a:lnTo>
                      <a:pt x="29" y="6"/>
                    </a:lnTo>
                    <a:lnTo>
                      <a:pt x="19" y="2"/>
                    </a:lnTo>
                    <a:lnTo>
                      <a:pt x="7" y="0"/>
                    </a:lnTo>
                    <a:lnTo>
                      <a:pt x="0" y="0"/>
                    </a:lnTo>
                    <a:lnTo>
                      <a:pt x="0" y="6"/>
                    </a:lnTo>
                    <a:lnTo>
                      <a:pt x="7" y="6"/>
                    </a:lnTo>
                    <a:lnTo>
                      <a:pt x="16" y="9"/>
                    </a:lnTo>
                    <a:lnTo>
                      <a:pt x="27" y="13"/>
                    </a:lnTo>
                    <a:lnTo>
                      <a:pt x="39" y="19"/>
                    </a:lnTo>
                    <a:lnTo>
                      <a:pt x="51" y="25"/>
                    </a:lnTo>
                    <a:lnTo>
                      <a:pt x="61" y="31"/>
                    </a:lnTo>
                    <a:lnTo>
                      <a:pt x="68" y="35"/>
                    </a:lnTo>
                    <a:lnTo>
                      <a:pt x="75" y="39"/>
                    </a:lnTo>
                    <a:lnTo>
                      <a:pt x="76" y="39"/>
                    </a:lnTo>
                    <a:lnTo>
                      <a:pt x="75" y="39"/>
                    </a:lnTo>
                    <a:lnTo>
                      <a:pt x="79" y="39"/>
                    </a:lnTo>
                    <a:lnTo>
                      <a:pt x="80" y="36"/>
                    </a:lnTo>
                    <a:lnTo>
                      <a:pt x="80" y="33"/>
                    </a:lnTo>
                    <a:lnTo>
                      <a:pt x="77" y="32"/>
                    </a:lnTo>
                    <a:lnTo>
                      <a:pt x="76"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76" name="Freeform 106">
                <a:extLst>
                  <a:ext uri="{FF2B5EF4-FFF2-40B4-BE49-F238E27FC236}">
                    <a16:creationId xmlns:a16="http://schemas.microsoft.com/office/drawing/2014/main" id="{3DF2945A-F935-4BCF-84F7-160384A61908}"/>
                  </a:ext>
                </a:extLst>
              </p:cNvPr>
              <p:cNvSpPr>
                <a:spLocks noChangeAspect="1"/>
              </p:cNvSpPr>
              <p:nvPr/>
            </p:nvSpPr>
            <p:spPr bwMode="auto">
              <a:xfrm>
                <a:off x="767" y="355"/>
                <a:ext cx="20" cy="12"/>
              </a:xfrm>
              <a:custGeom>
                <a:avLst/>
                <a:gdLst>
                  <a:gd name="T0" fmla="*/ 0 w 42"/>
                  <a:gd name="T1" fmla="*/ 0 h 25"/>
                  <a:gd name="T2" fmla="*/ 0 w 42"/>
                  <a:gd name="T3" fmla="*/ 0 h 25"/>
                  <a:gd name="T4" fmla="*/ 0 w 42"/>
                  <a:gd name="T5" fmla="*/ 0 h 25"/>
                  <a:gd name="T6" fmla="*/ 0 w 42"/>
                  <a:gd name="T7" fmla="*/ 0 h 25"/>
                  <a:gd name="T8" fmla="*/ 0 w 42"/>
                  <a:gd name="T9" fmla="*/ 0 h 25"/>
                  <a:gd name="T10" fmla="*/ 0 w 42"/>
                  <a:gd name="T11" fmla="*/ 0 h 25"/>
                  <a:gd name="T12" fmla="*/ 0 w 42"/>
                  <a:gd name="T13" fmla="*/ 0 h 25"/>
                  <a:gd name="T14" fmla="*/ 0 w 42"/>
                  <a:gd name="T15" fmla="*/ 0 h 25"/>
                  <a:gd name="T16" fmla="*/ 0 w 42"/>
                  <a:gd name="T17" fmla="*/ 0 h 25"/>
                  <a:gd name="T18" fmla="*/ 0 w 42"/>
                  <a:gd name="T19" fmla="*/ 0 h 25"/>
                  <a:gd name="T20" fmla="*/ 0 w 42"/>
                  <a:gd name="T21" fmla="*/ 0 h 25"/>
                  <a:gd name="T22" fmla="*/ 0 w 42"/>
                  <a:gd name="T23" fmla="*/ 0 h 25"/>
                  <a:gd name="T24" fmla="*/ 0 w 42"/>
                  <a:gd name="T25" fmla="*/ 0 h 25"/>
                  <a:gd name="T26" fmla="*/ 0 w 42"/>
                  <a:gd name="T27" fmla="*/ 0 h 25"/>
                  <a:gd name="T28" fmla="*/ 0 w 42"/>
                  <a:gd name="T29" fmla="*/ 0 h 25"/>
                  <a:gd name="T30" fmla="*/ 0 w 42"/>
                  <a:gd name="T31" fmla="*/ 0 h 25"/>
                  <a:gd name="T32" fmla="*/ 0 w 42"/>
                  <a:gd name="T33" fmla="*/ 0 h 25"/>
                  <a:gd name="T34" fmla="*/ 0 w 42"/>
                  <a:gd name="T35" fmla="*/ 0 h 25"/>
                  <a:gd name="T36" fmla="*/ 0 w 42"/>
                  <a:gd name="T37" fmla="*/ 0 h 25"/>
                  <a:gd name="T38" fmla="*/ 0 w 42"/>
                  <a:gd name="T39" fmla="*/ 0 h 25"/>
                  <a:gd name="T40" fmla="*/ 0 w 42"/>
                  <a:gd name="T41" fmla="*/ 0 h 25"/>
                  <a:gd name="T42" fmla="*/ 0 w 42"/>
                  <a:gd name="T43" fmla="*/ 0 h 25"/>
                  <a:gd name="T44" fmla="*/ 0 w 42"/>
                  <a:gd name="T45" fmla="*/ 0 h 25"/>
                  <a:gd name="T46" fmla="*/ 0 w 42"/>
                  <a:gd name="T47" fmla="*/ 0 h 25"/>
                  <a:gd name="T48" fmla="*/ 0 w 42"/>
                  <a:gd name="T49" fmla="*/ 0 h 25"/>
                  <a:gd name="T50" fmla="*/ 0 w 42"/>
                  <a:gd name="T51" fmla="*/ 0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25"/>
                  <a:gd name="T80" fmla="*/ 42 w 42"/>
                  <a:gd name="T81" fmla="*/ 25 h 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25">
                    <a:moveTo>
                      <a:pt x="38" y="0"/>
                    </a:moveTo>
                    <a:lnTo>
                      <a:pt x="35" y="0"/>
                    </a:lnTo>
                    <a:lnTo>
                      <a:pt x="33" y="3"/>
                    </a:lnTo>
                    <a:lnTo>
                      <a:pt x="28" y="5"/>
                    </a:lnTo>
                    <a:lnTo>
                      <a:pt x="23" y="7"/>
                    </a:lnTo>
                    <a:lnTo>
                      <a:pt x="19" y="11"/>
                    </a:lnTo>
                    <a:lnTo>
                      <a:pt x="15" y="13"/>
                    </a:lnTo>
                    <a:lnTo>
                      <a:pt x="9" y="15"/>
                    </a:lnTo>
                    <a:lnTo>
                      <a:pt x="6" y="17"/>
                    </a:lnTo>
                    <a:lnTo>
                      <a:pt x="0" y="18"/>
                    </a:lnTo>
                    <a:lnTo>
                      <a:pt x="0" y="25"/>
                    </a:lnTo>
                    <a:lnTo>
                      <a:pt x="6" y="24"/>
                    </a:lnTo>
                    <a:lnTo>
                      <a:pt x="12" y="22"/>
                    </a:lnTo>
                    <a:lnTo>
                      <a:pt x="18" y="20"/>
                    </a:lnTo>
                    <a:lnTo>
                      <a:pt x="23" y="18"/>
                    </a:lnTo>
                    <a:lnTo>
                      <a:pt x="28" y="14"/>
                    </a:lnTo>
                    <a:lnTo>
                      <a:pt x="30" y="12"/>
                    </a:lnTo>
                    <a:lnTo>
                      <a:pt x="35" y="10"/>
                    </a:lnTo>
                    <a:lnTo>
                      <a:pt x="39" y="7"/>
                    </a:lnTo>
                    <a:lnTo>
                      <a:pt x="36" y="7"/>
                    </a:lnTo>
                    <a:lnTo>
                      <a:pt x="39" y="7"/>
                    </a:lnTo>
                    <a:lnTo>
                      <a:pt x="42" y="5"/>
                    </a:lnTo>
                    <a:lnTo>
                      <a:pt x="41" y="2"/>
                    </a:lnTo>
                    <a:lnTo>
                      <a:pt x="38" y="0"/>
                    </a:lnTo>
                    <a:lnTo>
                      <a:pt x="35" y="0"/>
                    </a:lnTo>
                    <a:lnTo>
                      <a:pt x="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77" name="Freeform 107">
                <a:extLst>
                  <a:ext uri="{FF2B5EF4-FFF2-40B4-BE49-F238E27FC236}">
                    <a16:creationId xmlns:a16="http://schemas.microsoft.com/office/drawing/2014/main" id="{40CC4AD5-196E-4993-AC6A-648E76C8111F}"/>
                  </a:ext>
                </a:extLst>
              </p:cNvPr>
              <p:cNvSpPr>
                <a:spLocks noChangeAspect="1"/>
              </p:cNvSpPr>
              <p:nvPr/>
            </p:nvSpPr>
            <p:spPr bwMode="auto">
              <a:xfrm>
                <a:off x="784" y="355"/>
                <a:ext cx="25" cy="16"/>
              </a:xfrm>
              <a:custGeom>
                <a:avLst/>
                <a:gdLst>
                  <a:gd name="T0" fmla="*/ 1 w 49"/>
                  <a:gd name="T1" fmla="*/ 0 h 34"/>
                  <a:gd name="T2" fmla="*/ 1 w 49"/>
                  <a:gd name="T3" fmla="*/ 0 h 34"/>
                  <a:gd name="T4" fmla="*/ 1 w 49"/>
                  <a:gd name="T5" fmla="*/ 0 h 34"/>
                  <a:gd name="T6" fmla="*/ 1 w 49"/>
                  <a:gd name="T7" fmla="*/ 0 h 34"/>
                  <a:gd name="T8" fmla="*/ 1 w 49"/>
                  <a:gd name="T9" fmla="*/ 0 h 34"/>
                  <a:gd name="T10" fmla="*/ 1 w 49"/>
                  <a:gd name="T11" fmla="*/ 0 h 34"/>
                  <a:gd name="T12" fmla="*/ 1 w 49"/>
                  <a:gd name="T13" fmla="*/ 0 h 34"/>
                  <a:gd name="T14" fmla="*/ 1 w 49"/>
                  <a:gd name="T15" fmla="*/ 0 h 34"/>
                  <a:gd name="T16" fmla="*/ 1 w 49"/>
                  <a:gd name="T17" fmla="*/ 0 h 34"/>
                  <a:gd name="T18" fmla="*/ 1 w 49"/>
                  <a:gd name="T19" fmla="*/ 0 h 34"/>
                  <a:gd name="T20" fmla="*/ 0 w 49"/>
                  <a:gd name="T21" fmla="*/ 0 h 34"/>
                  <a:gd name="T22" fmla="*/ 1 w 49"/>
                  <a:gd name="T23" fmla="*/ 0 h 34"/>
                  <a:gd name="T24" fmla="*/ 1 w 49"/>
                  <a:gd name="T25" fmla="*/ 0 h 34"/>
                  <a:gd name="T26" fmla="*/ 1 w 49"/>
                  <a:gd name="T27" fmla="*/ 0 h 34"/>
                  <a:gd name="T28" fmla="*/ 1 w 49"/>
                  <a:gd name="T29" fmla="*/ 0 h 34"/>
                  <a:gd name="T30" fmla="*/ 1 w 49"/>
                  <a:gd name="T31" fmla="*/ 0 h 34"/>
                  <a:gd name="T32" fmla="*/ 1 w 49"/>
                  <a:gd name="T33" fmla="*/ 0 h 34"/>
                  <a:gd name="T34" fmla="*/ 1 w 49"/>
                  <a:gd name="T35" fmla="*/ 0 h 34"/>
                  <a:gd name="T36" fmla="*/ 1 w 49"/>
                  <a:gd name="T37" fmla="*/ 0 h 34"/>
                  <a:gd name="T38" fmla="*/ 1 w 49"/>
                  <a:gd name="T39" fmla="*/ 0 h 34"/>
                  <a:gd name="T40" fmla="*/ 1 w 49"/>
                  <a:gd name="T41" fmla="*/ 0 h 34"/>
                  <a:gd name="T42" fmla="*/ 1 w 49"/>
                  <a:gd name="T43" fmla="*/ 0 h 34"/>
                  <a:gd name="T44" fmla="*/ 1 w 49"/>
                  <a:gd name="T45" fmla="*/ 0 h 34"/>
                  <a:gd name="T46" fmla="*/ 1 w 49"/>
                  <a:gd name="T47" fmla="*/ 0 h 34"/>
                  <a:gd name="T48" fmla="*/ 1 w 49"/>
                  <a:gd name="T49" fmla="*/ 0 h 3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9"/>
                  <a:gd name="T76" fmla="*/ 0 h 34"/>
                  <a:gd name="T77" fmla="*/ 49 w 49"/>
                  <a:gd name="T78" fmla="*/ 34 h 3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9" h="34">
                    <a:moveTo>
                      <a:pt x="48" y="29"/>
                    </a:moveTo>
                    <a:lnTo>
                      <a:pt x="48" y="29"/>
                    </a:lnTo>
                    <a:lnTo>
                      <a:pt x="44" y="25"/>
                    </a:lnTo>
                    <a:lnTo>
                      <a:pt x="39" y="19"/>
                    </a:lnTo>
                    <a:lnTo>
                      <a:pt x="33" y="15"/>
                    </a:lnTo>
                    <a:lnTo>
                      <a:pt x="28" y="12"/>
                    </a:lnTo>
                    <a:lnTo>
                      <a:pt x="22" y="9"/>
                    </a:lnTo>
                    <a:lnTo>
                      <a:pt x="15" y="5"/>
                    </a:lnTo>
                    <a:lnTo>
                      <a:pt x="9" y="3"/>
                    </a:lnTo>
                    <a:lnTo>
                      <a:pt x="2" y="0"/>
                    </a:lnTo>
                    <a:lnTo>
                      <a:pt x="0" y="7"/>
                    </a:lnTo>
                    <a:lnTo>
                      <a:pt x="7" y="10"/>
                    </a:lnTo>
                    <a:lnTo>
                      <a:pt x="13" y="12"/>
                    </a:lnTo>
                    <a:lnTo>
                      <a:pt x="17" y="15"/>
                    </a:lnTo>
                    <a:lnTo>
                      <a:pt x="23" y="19"/>
                    </a:lnTo>
                    <a:lnTo>
                      <a:pt x="29" y="22"/>
                    </a:lnTo>
                    <a:lnTo>
                      <a:pt x="35" y="26"/>
                    </a:lnTo>
                    <a:lnTo>
                      <a:pt x="39" y="29"/>
                    </a:lnTo>
                    <a:lnTo>
                      <a:pt x="44" y="34"/>
                    </a:lnTo>
                    <a:lnTo>
                      <a:pt x="46" y="34"/>
                    </a:lnTo>
                    <a:lnTo>
                      <a:pt x="48" y="33"/>
                    </a:lnTo>
                    <a:lnTo>
                      <a:pt x="49" y="32"/>
                    </a:lnTo>
                    <a:lnTo>
                      <a:pt x="48"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78" name="Freeform 108">
                <a:extLst>
                  <a:ext uri="{FF2B5EF4-FFF2-40B4-BE49-F238E27FC236}">
                    <a16:creationId xmlns:a16="http://schemas.microsoft.com/office/drawing/2014/main" id="{A46DF373-9D6F-4F07-B22F-36E2BF1EDD0B}"/>
                  </a:ext>
                </a:extLst>
              </p:cNvPr>
              <p:cNvSpPr>
                <a:spLocks noChangeAspect="1"/>
              </p:cNvSpPr>
              <p:nvPr/>
            </p:nvSpPr>
            <p:spPr bwMode="auto">
              <a:xfrm>
                <a:off x="806" y="369"/>
                <a:ext cx="21" cy="59"/>
              </a:xfrm>
              <a:custGeom>
                <a:avLst/>
                <a:gdLst>
                  <a:gd name="T0" fmla="*/ 1 w 40"/>
                  <a:gd name="T1" fmla="*/ 1 h 118"/>
                  <a:gd name="T2" fmla="*/ 1 w 40"/>
                  <a:gd name="T3" fmla="*/ 1 h 118"/>
                  <a:gd name="T4" fmla="*/ 1 w 40"/>
                  <a:gd name="T5" fmla="*/ 1 h 118"/>
                  <a:gd name="T6" fmla="*/ 1 w 40"/>
                  <a:gd name="T7" fmla="*/ 1 h 118"/>
                  <a:gd name="T8" fmla="*/ 1 w 40"/>
                  <a:gd name="T9" fmla="*/ 1 h 118"/>
                  <a:gd name="T10" fmla="*/ 1 w 40"/>
                  <a:gd name="T11" fmla="*/ 1 h 118"/>
                  <a:gd name="T12" fmla="*/ 1 w 40"/>
                  <a:gd name="T13" fmla="*/ 1 h 118"/>
                  <a:gd name="T14" fmla="*/ 1 w 40"/>
                  <a:gd name="T15" fmla="*/ 1 h 118"/>
                  <a:gd name="T16" fmla="*/ 1 w 40"/>
                  <a:gd name="T17" fmla="*/ 1 h 118"/>
                  <a:gd name="T18" fmla="*/ 1 w 40"/>
                  <a:gd name="T19" fmla="*/ 0 h 118"/>
                  <a:gd name="T20" fmla="*/ 0 w 40"/>
                  <a:gd name="T21" fmla="*/ 1 h 118"/>
                  <a:gd name="T22" fmla="*/ 1 w 40"/>
                  <a:gd name="T23" fmla="*/ 1 h 118"/>
                  <a:gd name="T24" fmla="*/ 1 w 40"/>
                  <a:gd name="T25" fmla="*/ 1 h 118"/>
                  <a:gd name="T26" fmla="*/ 1 w 40"/>
                  <a:gd name="T27" fmla="*/ 1 h 118"/>
                  <a:gd name="T28" fmla="*/ 1 w 40"/>
                  <a:gd name="T29" fmla="*/ 1 h 118"/>
                  <a:gd name="T30" fmla="*/ 1 w 40"/>
                  <a:gd name="T31" fmla="*/ 1 h 118"/>
                  <a:gd name="T32" fmla="*/ 1 w 40"/>
                  <a:gd name="T33" fmla="*/ 1 h 118"/>
                  <a:gd name="T34" fmla="*/ 1 w 40"/>
                  <a:gd name="T35" fmla="*/ 1 h 118"/>
                  <a:gd name="T36" fmla="*/ 1 w 40"/>
                  <a:gd name="T37" fmla="*/ 1 h 118"/>
                  <a:gd name="T38" fmla="*/ 1 w 40"/>
                  <a:gd name="T39" fmla="*/ 1 h 118"/>
                  <a:gd name="T40" fmla="*/ 1 w 40"/>
                  <a:gd name="T41" fmla="*/ 1 h 118"/>
                  <a:gd name="T42" fmla="*/ 1 w 40"/>
                  <a:gd name="T43" fmla="*/ 1 h 118"/>
                  <a:gd name="T44" fmla="*/ 1 w 40"/>
                  <a:gd name="T45" fmla="*/ 1 h 118"/>
                  <a:gd name="T46" fmla="*/ 1 w 40"/>
                  <a:gd name="T47" fmla="*/ 1 h 118"/>
                  <a:gd name="T48" fmla="*/ 1 w 40"/>
                  <a:gd name="T49" fmla="*/ 1 h 118"/>
                  <a:gd name="T50" fmla="*/ 1 w 40"/>
                  <a:gd name="T51" fmla="*/ 1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
                  <a:gd name="T79" fmla="*/ 0 h 118"/>
                  <a:gd name="T80" fmla="*/ 40 w 40"/>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 h="118">
                    <a:moveTo>
                      <a:pt x="38" y="117"/>
                    </a:moveTo>
                    <a:lnTo>
                      <a:pt x="38" y="114"/>
                    </a:lnTo>
                    <a:lnTo>
                      <a:pt x="40" y="97"/>
                    </a:lnTo>
                    <a:lnTo>
                      <a:pt x="40" y="81"/>
                    </a:lnTo>
                    <a:lnTo>
                      <a:pt x="38" y="66"/>
                    </a:lnTo>
                    <a:lnTo>
                      <a:pt x="34" y="50"/>
                    </a:lnTo>
                    <a:lnTo>
                      <a:pt x="30" y="36"/>
                    </a:lnTo>
                    <a:lnTo>
                      <a:pt x="23" y="22"/>
                    </a:lnTo>
                    <a:lnTo>
                      <a:pt x="15" y="11"/>
                    </a:lnTo>
                    <a:lnTo>
                      <a:pt x="4" y="0"/>
                    </a:lnTo>
                    <a:lnTo>
                      <a:pt x="0" y="5"/>
                    </a:lnTo>
                    <a:lnTo>
                      <a:pt x="8" y="15"/>
                    </a:lnTo>
                    <a:lnTo>
                      <a:pt x="16" y="27"/>
                    </a:lnTo>
                    <a:lnTo>
                      <a:pt x="23" y="38"/>
                    </a:lnTo>
                    <a:lnTo>
                      <a:pt x="27" y="52"/>
                    </a:lnTo>
                    <a:lnTo>
                      <a:pt x="31" y="66"/>
                    </a:lnTo>
                    <a:lnTo>
                      <a:pt x="31" y="81"/>
                    </a:lnTo>
                    <a:lnTo>
                      <a:pt x="31" y="97"/>
                    </a:lnTo>
                    <a:lnTo>
                      <a:pt x="31" y="114"/>
                    </a:lnTo>
                    <a:lnTo>
                      <a:pt x="31" y="112"/>
                    </a:lnTo>
                    <a:lnTo>
                      <a:pt x="31" y="114"/>
                    </a:lnTo>
                    <a:lnTo>
                      <a:pt x="32" y="117"/>
                    </a:lnTo>
                    <a:lnTo>
                      <a:pt x="34" y="118"/>
                    </a:lnTo>
                    <a:lnTo>
                      <a:pt x="37" y="117"/>
                    </a:lnTo>
                    <a:lnTo>
                      <a:pt x="38" y="114"/>
                    </a:lnTo>
                    <a:lnTo>
                      <a:pt x="38"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79" name="Freeform 109">
                <a:extLst>
                  <a:ext uri="{FF2B5EF4-FFF2-40B4-BE49-F238E27FC236}">
                    <a16:creationId xmlns:a16="http://schemas.microsoft.com/office/drawing/2014/main" id="{6DA713DD-B2DE-49FE-A5A1-B9A910BE1813}"/>
                  </a:ext>
                </a:extLst>
              </p:cNvPr>
              <p:cNvSpPr>
                <a:spLocks noChangeAspect="1"/>
              </p:cNvSpPr>
              <p:nvPr/>
            </p:nvSpPr>
            <p:spPr bwMode="auto">
              <a:xfrm>
                <a:off x="799" y="425"/>
                <a:ext cx="26" cy="23"/>
              </a:xfrm>
              <a:custGeom>
                <a:avLst/>
                <a:gdLst>
                  <a:gd name="T0" fmla="*/ 0 w 53"/>
                  <a:gd name="T1" fmla="*/ 1 h 46"/>
                  <a:gd name="T2" fmla="*/ 0 w 53"/>
                  <a:gd name="T3" fmla="*/ 1 h 46"/>
                  <a:gd name="T4" fmla="*/ 0 w 53"/>
                  <a:gd name="T5" fmla="*/ 1 h 46"/>
                  <a:gd name="T6" fmla="*/ 0 w 53"/>
                  <a:gd name="T7" fmla="*/ 1 h 46"/>
                  <a:gd name="T8" fmla="*/ 0 w 53"/>
                  <a:gd name="T9" fmla="*/ 1 h 46"/>
                  <a:gd name="T10" fmla="*/ 0 w 53"/>
                  <a:gd name="T11" fmla="*/ 1 h 46"/>
                  <a:gd name="T12" fmla="*/ 0 w 53"/>
                  <a:gd name="T13" fmla="*/ 1 h 46"/>
                  <a:gd name="T14" fmla="*/ 0 w 53"/>
                  <a:gd name="T15" fmla="*/ 1 h 46"/>
                  <a:gd name="T16" fmla="*/ 0 w 53"/>
                  <a:gd name="T17" fmla="*/ 1 h 46"/>
                  <a:gd name="T18" fmla="*/ 0 w 53"/>
                  <a:gd name="T19" fmla="*/ 1 h 46"/>
                  <a:gd name="T20" fmla="*/ 0 w 53"/>
                  <a:gd name="T21" fmla="*/ 0 h 46"/>
                  <a:gd name="T22" fmla="*/ 0 w 53"/>
                  <a:gd name="T23" fmla="*/ 1 h 46"/>
                  <a:gd name="T24" fmla="*/ 0 w 53"/>
                  <a:gd name="T25" fmla="*/ 1 h 46"/>
                  <a:gd name="T26" fmla="*/ 0 w 53"/>
                  <a:gd name="T27" fmla="*/ 1 h 46"/>
                  <a:gd name="T28" fmla="*/ 0 w 53"/>
                  <a:gd name="T29" fmla="*/ 1 h 46"/>
                  <a:gd name="T30" fmla="*/ 0 w 53"/>
                  <a:gd name="T31" fmla="*/ 1 h 46"/>
                  <a:gd name="T32" fmla="*/ 0 w 53"/>
                  <a:gd name="T33" fmla="*/ 1 h 46"/>
                  <a:gd name="T34" fmla="*/ 0 w 53"/>
                  <a:gd name="T35" fmla="*/ 1 h 46"/>
                  <a:gd name="T36" fmla="*/ 0 w 53"/>
                  <a:gd name="T37" fmla="*/ 1 h 46"/>
                  <a:gd name="T38" fmla="*/ 0 w 53"/>
                  <a:gd name="T39" fmla="*/ 1 h 46"/>
                  <a:gd name="T40" fmla="*/ 0 w 53"/>
                  <a:gd name="T41" fmla="*/ 1 h 46"/>
                  <a:gd name="T42" fmla="*/ 0 w 53"/>
                  <a:gd name="T43" fmla="*/ 1 h 46"/>
                  <a:gd name="T44" fmla="*/ 0 w 53"/>
                  <a:gd name="T45" fmla="*/ 1 h 46"/>
                  <a:gd name="T46" fmla="*/ 0 w 53"/>
                  <a:gd name="T47" fmla="*/ 1 h 46"/>
                  <a:gd name="T48" fmla="*/ 0 w 53"/>
                  <a:gd name="T49" fmla="*/ 1 h 46"/>
                  <a:gd name="T50" fmla="*/ 0 w 53"/>
                  <a:gd name="T51" fmla="*/ 1 h 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3"/>
                  <a:gd name="T79" fmla="*/ 0 h 46"/>
                  <a:gd name="T80" fmla="*/ 53 w 53"/>
                  <a:gd name="T81" fmla="*/ 46 h 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3" h="46">
                    <a:moveTo>
                      <a:pt x="7" y="45"/>
                    </a:moveTo>
                    <a:lnTo>
                      <a:pt x="4" y="46"/>
                    </a:lnTo>
                    <a:lnTo>
                      <a:pt x="9" y="44"/>
                    </a:lnTo>
                    <a:lnTo>
                      <a:pt x="15" y="40"/>
                    </a:lnTo>
                    <a:lnTo>
                      <a:pt x="22" y="35"/>
                    </a:lnTo>
                    <a:lnTo>
                      <a:pt x="29" y="29"/>
                    </a:lnTo>
                    <a:lnTo>
                      <a:pt x="35" y="22"/>
                    </a:lnTo>
                    <a:lnTo>
                      <a:pt x="42" y="15"/>
                    </a:lnTo>
                    <a:lnTo>
                      <a:pt x="48" y="9"/>
                    </a:lnTo>
                    <a:lnTo>
                      <a:pt x="53" y="5"/>
                    </a:lnTo>
                    <a:lnTo>
                      <a:pt x="46" y="0"/>
                    </a:lnTo>
                    <a:lnTo>
                      <a:pt x="43" y="5"/>
                    </a:lnTo>
                    <a:lnTo>
                      <a:pt x="38" y="10"/>
                    </a:lnTo>
                    <a:lnTo>
                      <a:pt x="31" y="17"/>
                    </a:lnTo>
                    <a:lnTo>
                      <a:pt x="24" y="22"/>
                    </a:lnTo>
                    <a:lnTo>
                      <a:pt x="17" y="28"/>
                    </a:lnTo>
                    <a:lnTo>
                      <a:pt x="10" y="33"/>
                    </a:lnTo>
                    <a:lnTo>
                      <a:pt x="4" y="37"/>
                    </a:lnTo>
                    <a:lnTo>
                      <a:pt x="2" y="39"/>
                    </a:lnTo>
                    <a:lnTo>
                      <a:pt x="0" y="40"/>
                    </a:lnTo>
                    <a:lnTo>
                      <a:pt x="2" y="39"/>
                    </a:lnTo>
                    <a:lnTo>
                      <a:pt x="0" y="40"/>
                    </a:lnTo>
                    <a:lnTo>
                      <a:pt x="0" y="44"/>
                    </a:lnTo>
                    <a:lnTo>
                      <a:pt x="1" y="46"/>
                    </a:lnTo>
                    <a:lnTo>
                      <a:pt x="4" y="46"/>
                    </a:lnTo>
                    <a:lnTo>
                      <a:pt x="7"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80" name="Freeform 110">
                <a:extLst>
                  <a:ext uri="{FF2B5EF4-FFF2-40B4-BE49-F238E27FC236}">
                    <a16:creationId xmlns:a16="http://schemas.microsoft.com/office/drawing/2014/main" id="{E05BDC51-E22D-42F2-904F-8FAF6AE3B312}"/>
                  </a:ext>
                </a:extLst>
              </p:cNvPr>
              <p:cNvSpPr>
                <a:spLocks noChangeAspect="1"/>
              </p:cNvSpPr>
              <p:nvPr/>
            </p:nvSpPr>
            <p:spPr bwMode="auto">
              <a:xfrm>
                <a:off x="1197" y="540"/>
                <a:ext cx="91" cy="61"/>
              </a:xfrm>
              <a:custGeom>
                <a:avLst/>
                <a:gdLst>
                  <a:gd name="T0" fmla="*/ 0 w 183"/>
                  <a:gd name="T1" fmla="*/ 1 h 121"/>
                  <a:gd name="T2" fmla="*/ 0 w 183"/>
                  <a:gd name="T3" fmla="*/ 1 h 121"/>
                  <a:gd name="T4" fmla="*/ 0 w 183"/>
                  <a:gd name="T5" fmla="*/ 1 h 121"/>
                  <a:gd name="T6" fmla="*/ 0 w 183"/>
                  <a:gd name="T7" fmla="*/ 1 h 121"/>
                  <a:gd name="T8" fmla="*/ 0 w 183"/>
                  <a:gd name="T9" fmla="*/ 1 h 121"/>
                  <a:gd name="T10" fmla="*/ 0 w 183"/>
                  <a:gd name="T11" fmla="*/ 1 h 121"/>
                  <a:gd name="T12" fmla="*/ 0 w 183"/>
                  <a:gd name="T13" fmla="*/ 1 h 121"/>
                  <a:gd name="T14" fmla="*/ 0 w 183"/>
                  <a:gd name="T15" fmla="*/ 1 h 121"/>
                  <a:gd name="T16" fmla="*/ 0 w 183"/>
                  <a:gd name="T17" fmla="*/ 1 h 121"/>
                  <a:gd name="T18" fmla="*/ 0 w 183"/>
                  <a:gd name="T19" fmla="*/ 1 h 121"/>
                  <a:gd name="T20" fmla="*/ 0 w 183"/>
                  <a:gd name="T21" fmla="*/ 1 h 121"/>
                  <a:gd name="T22" fmla="*/ 0 w 183"/>
                  <a:gd name="T23" fmla="*/ 1 h 121"/>
                  <a:gd name="T24" fmla="*/ 0 w 183"/>
                  <a:gd name="T25" fmla="*/ 1 h 121"/>
                  <a:gd name="T26" fmla="*/ 0 w 183"/>
                  <a:gd name="T27" fmla="*/ 1 h 121"/>
                  <a:gd name="T28" fmla="*/ 0 w 183"/>
                  <a:gd name="T29" fmla="*/ 1 h 121"/>
                  <a:gd name="T30" fmla="*/ 0 w 183"/>
                  <a:gd name="T31" fmla="*/ 1 h 121"/>
                  <a:gd name="T32" fmla="*/ 0 w 183"/>
                  <a:gd name="T33" fmla="*/ 1 h 121"/>
                  <a:gd name="T34" fmla="*/ 0 w 183"/>
                  <a:gd name="T35" fmla="*/ 1 h 121"/>
                  <a:gd name="T36" fmla="*/ 0 w 183"/>
                  <a:gd name="T37" fmla="*/ 1 h 121"/>
                  <a:gd name="T38" fmla="*/ 0 w 183"/>
                  <a:gd name="T39" fmla="*/ 1 h 121"/>
                  <a:gd name="T40" fmla="*/ 0 w 183"/>
                  <a:gd name="T41" fmla="*/ 1 h 121"/>
                  <a:gd name="T42" fmla="*/ 0 w 183"/>
                  <a:gd name="T43" fmla="*/ 1 h 121"/>
                  <a:gd name="T44" fmla="*/ 0 w 183"/>
                  <a:gd name="T45" fmla="*/ 1 h 121"/>
                  <a:gd name="T46" fmla="*/ 0 w 183"/>
                  <a:gd name="T47" fmla="*/ 1 h 121"/>
                  <a:gd name="T48" fmla="*/ 0 w 183"/>
                  <a:gd name="T49" fmla="*/ 1 h 121"/>
                  <a:gd name="T50" fmla="*/ 0 w 183"/>
                  <a:gd name="T51" fmla="*/ 1 h 121"/>
                  <a:gd name="T52" fmla="*/ 0 w 183"/>
                  <a:gd name="T53" fmla="*/ 1 h 121"/>
                  <a:gd name="T54" fmla="*/ 0 w 183"/>
                  <a:gd name="T55" fmla="*/ 1 h 121"/>
                  <a:gd name="T56" fmla="*/ 0 w 183"/>
                  <a:gd name="T57" fmla="*/ 1 h 121"/>
                  <a:gd name="T58" fmla="*/ 0 w 183"/>
                  <a:gd name="T59" fmla="*/ 1 h 121"/>
                  <a:gd name="T60" fmla="*/ 0 w 183"/>
                  <a:gd name="T61" fmla="*/ 1 h 121"/>
                  <a:gd name="T62" fmla="*/ 0 w 183"/>
                  <a:gd name="T63" fmla="*/ 1 h 121"/>
                  <a:gd name="T64" fmla="*/ 0 w 183"/>
                  <a:gd name="T65" fmla="*/ 1 h 121"/>
                  <a:gd name="T66" fmla="*/ 0 w 183"/>
                  <a:gd name="T67" fmla="*/ 1 h 1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83"/>
                  <a:gd name="T103" fmla="*/ 0 h 121"/>
                  <a:gd name="T104" fmla="*/ 183 w 183"/>
                  <a:gd name="T105" fmla="*/ 121 h 1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83" h="121">
                    <a:moveTo>
                      <a:pt x="40" y="74"/>
                    </a:moveTo>
                    <a:lnTo>
                      <a:pt x="37" y="76"/>
                    </a:lnTo>
                    <a:lnTo>
                      <a:pt x="34" y="79"/>
                    </a:lnTo>
                    <a:lnTo>
                      <a:pt x="30" y="81"/>
                    </a:lnTo>
                    <a:lnTo>
                      <a:pt x="26" y="83"/>
                    </a:lnTo>
                    <a:lnTo>
                      <a:pt x="20" y="86"/>
                    </a:lnTo>
                    <a:lnTo>
                      <a:pt x="14" y="88"/>
                    </a:lnTo>
                    <a:lnTo>
                      <a:pt x="7" y="90"/>
                    </a:lnTo>
                    <a:lnTo>
                      <a:pt x="0" y="94"/>
                    </a:lnTo>
                    <a:lnTo>
                      <a:pt x="11" y="103"/>
                    </a:lnTo>
                    <a:lnTo>
                      <a:pt x="22" y="111"/>
                    </a:lnTo>
                    <a:lnTo>
                      <a:pt x="34" y="117"/>
                    </a:lnTo>
                    <a:lnTo>
                      <a:pt x="44" y="120"/>
                    </a:lnTo>
                    <a:lnTo>
                      <a:pt x="53" y="121"/>
                    </a:lnTo>
                    <a:lnTo>
                      <a:pt x="60" y="118"/>
                    </a:lnTo>
                    <a:lnTo>
                      <a:pt x="66" y="110"/>
                    </a:lnTo>
                    <a:lnTo>
                      <a:pt x="68" y="96"/>
                    </a:lnTo>
                    <a:lnTo>
                      <a:pt x="76" y="95"/>
                    </a:lnTo>
                    <a:lnTo>
                      <a:pt x="86" y="92"/>
                    </a:lnTo>
                    <a:lnTo>
                      <a:pt x="98" y="91"/>
                    </a:lnTo>
                    <a:lnTo>
                      <a:pt x="113" y="90"/>
                    </a:lnTo>
                    <a:lnTo>
                      <a:pt x="129" y="91"/>
                    </a:lnTo>
                    <a:lnTo>
                      <a:pt x="147" y="94"/>
                    </a:lnTo>
                    <a:lnTo>
                      <a:pt x="165" y="98"/>
                    </a:lnTo>
                    <a:lnTo>
                      <a:pt x="183" y="106"/>
                    </a:lnTo>
                    <a:lnTo>
                      <a:pt x="180" y="96"/>
                    </a:lnTo>
                    <a:lnTo>
                      <a:pt x="172" y="84"/>
                    </a:lnTo>
                    <a:lnTo>
                      <a:pt x="163" y="76"/>
                    </a:lnTo>
                    <a:lnTo>
                      <a:pt x="154" y="72"/>
                    </a:lnTo>
                    <a:lnTo>
                      <a:pt x="149" y="72"/>
                    </a:lnTo>
                    <a:lnTo>
                      <a:pt x="143" y="71"/>
                    </a:lnTo>
                    <a:lnTo>
                      <a:pt x="137" y="71"/>
                    </a:lnTo>
                    <a:lnTo>
                      <a:pt x="132" y="71"/>
                    </a:lnTo>
                    <a:lnTo>
                      <a:pt x="126" y="71"/>
                    </a:lnTo>
                    <a:lnTo>
                      <a:pt x="121" y="71"/>
                    </a:lnTo>
                    <a:lnTo>
                      <a:pt x="116" y="71"/>
                    </a:lnTo>
                    <a:lnTo>
                      <a:pt x="112" y="72"/>
                    </a:lnTo>
                    <a:lnTo>
                      <a:pt x="111" y="59"/>
                    </a:lnTo>
                    <a:lnTo>
                      <a:pt x="109" y="44"/>
                    </a:lnTo>
                    <a:lnTo>
                      <a:pt x="106" y="29"/>
                    </a:lnTo>
                    <a:lnTo>
                      <a:pt x="105" y="21"/>
                    </a:lnTo>
                    <a:lnTo>
                      <a:pt x="105" y="33"/>
                    </a:lnTo>
                    <a:lnTo>
                      <a:pt x="105" y="49"/>
                    </a:lnTo>
                    <a:lnTo>
                      <a:pt x="105" y="64"/>
                    </a:lnTo>
                    <a:lnTo>
                      <a:pt x="105" y="74"/>
                    </a:lnTo>
                    <a:lnTo>
                      <a:pt x="99" y="76"/>
                    </a:lnTo>
                    <a:lnTo>
                      <a:pt x="95" y="78"/>
                    </a:lnTo>
                    <a:lnTo>
                      <a:pt x="91" y="78"/>
                    </a:lnTo>
                    <a:lnTo>
                      <a:pt x="88" y="78"/>
                    </a:lnTo>
                    <a:lnTo>
                      <a:pt x="86" y="64"/>
                    </a:lnTo>
                    <a:lnTo>
                      <a:pt x="83" y="44"/>
                    </a:lnTo>
                    <a:lnTo>
                      <a:pt x="81" y="25"/>
                    </a:lnTo>
                    <a:lnTo>
                      <a:pt x="81" y="11"/>
                    </a:lnTo>
                    <a:lnTo>
                      <a:pt x="80" y="25"/>
                    </a:lnTo>
                    <a:lnTo>
                      <a:pt x="79" y="45"/>
                    </a:lnTo>
                    <a:lnTo>
                      <a:pt x="78" y="66"/>
                    </a:lnTo>
                    <a:lnTo>
                      <a:pt x="78" y="78"/>
                    </a:lnTo>
                    <a:lnTo>
                      <a:pt x="68" y="66"/>
                    </a:lnTo>
                    <a:lnTo>
                      <a:pt x="64" y="40"/>
                    </a:lnTo>
                    <a:lnTo>
                      <a:pt x="61" y="13"/>
                    </a:lnTo>
                    <a:lnTo>
                      <a:pt x="58" y="0"/>
                    </a:lnTo>
                    <a:lnTo>
                      <a:pt x="58" y="16"/>
                    </a:lnTo>
                    <a:lnTo>
                      <a:pt x="58" y="38"/>
                    </a:lnTo>
                    <a:lnTo>
                      <a:pt x="58" y="59"/>
                    </a:lnTo>
                    <a:lnTo>
                      <a:pt x="58" y="71"/>
                    </a:lnTo>
                    <a:lnTo>
                      <a:pt x="56" y="71"/>
                    </a:lnTo>
                    <a:lnTo>
                      <a:pt x="51" y="72"/>
                    </a:lnTo>
                    <a:lnTo>
                      <a:pt x="45" y="74"/>
                    </a:lnTo>
                    <a:lnTo>
                      <a:pt x="40" y="74"/>
                    </a:lnTo>
                    <a:close/>
                  </a:path>
                </a:pathLst>
              </a:custGeom>
              <a:solidFill>
                <a:srgbClr val="C970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81" name="Freeform 111">
                <a:extLst>
                  <a:ext uri="{FF2B5EF4-FFF2-40B4-BE49-F238E27FC236}">
                    <a16:creationId xmlns:a16="http://schemas.microsoft.com/office/drawing/2014/main" id="{3F831CF7-5FAA-4D82-8BA6-F4F4C87035ED}"/>
                  </a:ext>
                </a:extLst>
              </p:cNvPr>
              <p:cNvSpPr>
                <a:spLocks noChangeAspect="1"/>
              </p:cNvSpPr>
              <p:nvPr/>
            </p:nvSpPr>
            <p:spPr bwMode="auto">
              <a:xfrm>
                <a:off x="1195" y="576"/>
                <a:ext cx="23" cy="13"/>
              </a:xfrm>
              <a:custGeom>
                <a:avLst/>
                <a:gdLst>
                  <a:gd name="T0" fmla="*/ 1 w 46"/>
                  <a:gd name="T1" fmla="*/ 1 h 25"/>
                  <a:gd name="T2" fmla="*/ 1 w 46"/>
                  <a:gd name="T3" fmla="*/ 1 h 25"/>
                  <a:gd name="T4" fmla="*/ 1 w 46"/>
                  <a:gd name="T5" fmla="*/ 1 h 25"/>
                  <a:gd name="T6" fmla="*/ 1 w 46"/>
                  <a:gd name="T7" fmla="*/ 1 h 25"/>
                  <a:gd name="T8" fmla="*/ 1 w 46"/>
                  <a:gd name="T9" fmla="*/ 1 h 25"/>
                  <a:gd name="T10" fmla="*/ 1 w 46"/>
                  <a:gd name="T11" fmla="*/ 1 h 25"/>
                  <a:gd name="T12" fmla="*/ 1 w 46"/>
                  <a:gd name="T13" fmla="*/ 1 h 25"/>
                  <a:gd name="T14" fmla="*/ 1 w 46"/>
                  <a:gd name="T15" fmla="*/ 1 h 25"/>
                  <a:gd name="T16" fmla="*/ 1 w 46"/>
                  <a:gd name="T17" fmla="*/ 1 h 25"/>
                  <a:gd name="T18" fmla="*/ 1 w 46"/>
                  <a:gd name="T19" fmla="*/ 1 h 25"/>
                  <a:gd name="T20" fmla="*/ 1 w 46"/>
                  <a:gd name="T21" fmla="*/ 0 h 25"/>
                  <a:gd name="T22" fmla="*/ 1 w 46"/>
                  <a:gd name="T23" fmla="*/ 1 h 25"/>
                  <a:gd name="T24" fmla="*/ 1 w 46"/>
                  <a:gd name="T25" fmla="*/ 1 h 25"/>
                  <a:gd name="T26" fmla="*/ 1 w 46"/>
                  <a:gd name="T27" fmla="*/ 1 h 25"/>
                  <a:gd name="T28" fmla="*/ 1 w 46"/>
                  <a:gd name="T29" fmla="*/ 1 h 25"/>
                  <a:gd name="T30" fmla="*/ 1 w 46"/>
                  <a:gd name="T31" fmla="*/ 1 h 25"/>
                  <a:gd name="T32" fmla="*/ 1 w 46"/>
                  <a:gd name="T33" fmla="*/ 1 h 25"/>
                  <a:gd name="T34" fmla="*/ 1 w 46"/>
                  <a:gd name="T35" fmla="*/ 1 h 25"/>
                  <a:gd name="T36" fmla="*/ 1 w 46"/>
                  <a:gd name="T37" fmla="*/ 1 h 25"/>
                  <a:gd name="T38" fmla="*/ 1 w 46"/>
                  <a:gd name="T39" fmla="*/ 1 h 25"/>
                  <a:gd name="T40" fmla="*/ 1 w 46"/>
                  <a:gd name="T41" fmla="*/ 1 h 25"/>
                  <a:gd name="T42" fmla="*/ 0 w 46"/>
                  <a:gd name="T43" fmla="*/ 1 h 25"/>
                  <a:gd name="T44" fmla="*/ 0 w 46"/>
                  <a:gd name="T45" fmla="*/ 1 h 25"/>
                  <a:gd name="T46" fmla="*/ 1 w 46"/>
                  <a:gd name="T47" fmla="*/ 1 h 25"/>
                  <a:gd name="T48" fmla="*/ 1 w 46"/>
                  <a:gd name="T49" fmla="*/ 1 h 25"/>
                  <a:gd name="T50" fmla="*/ 1 w 46"/>
                  <a:gd name="T51" fmla="*/ 1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6"/>
                  <a:gd name="T79" fmla="*/ 0 h 25"/>
                  <a:gd name="T80" fmla="*/ 46 w 46"/>
                  <a:gd name="T81" fmla="*/ 25 h 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6" h="25">
                    <a:moveTo>
                      <a:pt x="6" y="18"/>
                    </a:moveTo>
                    <a:lnTo>
                      <a:pt x="5" y="25"/>
                    </a:lnTo>
                    <a:lnTo>
                      <a:pt x="11" y="22"/>
                    </a:lnTo>
                    <a:lnTo>
                      <a:pt x="18" y="19"/>
                    </a:lnTo>
                    <a:lnTo>
                      <a:pt x="24" y="17"/>
                    </a:lnTo>
                    <a:lnTo>
                      <a:pt x="30" y="15"/>
                    </a:lnTo>
                    <a:lnTo>
                      <a:pt x="34" y="12"/>
                    </a:lnTo>
                    <a:lnTo>
                      <a:pt x="39" y="10"/>
                    </a:lnTo>
                    <a:lnTo>
                      <a:pt x="43" y="8"/>
                    </a:lnTo>
                    <a:lnTo>
                      <a:pt x="46" y="4"/>
                    </a:lnTo>
                    <a:lnTo>
                      <a:pt x="39" y="0"/>
                    </a:lnTo>
                    <a:lnTo>
                      <a:pt x="38" y="1"/>
                    </a:lnTo>
                    <a:lnTo>
                      <a:pt x="34" y="3"/>
                    </a:lnTo>
                    <a:lnTo>
                      <a:pt x="32" y="6"/>
                    </a:lnTo>
                    <a:lnTo>
                      <a:pt x="28" y="8"/>
                    </a:lnTo>
                    <a:lnTo>
                      <a:pt x="22" y="10"/>
                    </a:lnTo>
                    <a:lnTo>
                      <a:pt x="16" y="12"/>
                    </a:lnTo>
                    <a:lnTo>
                      <a:pt x="9" y="15"/>
                    </a:lnTo>
                    <a:lnTo>
                      <a:pt x="2" y="18"/>
                    </a:lnTo>
                    <a:lnTo>
                      <a:pt x="1" y="25"/>
                    </a:lnTo>
                    <a:lnTo>
                      <a:pt x="2" y="18"/>
                    </a:lnTo>
                    <a:lnTo>
                      <a:pt x="0" y="19"/>
                    </a:lnTo>
                    <a:lnTo>
                      <a:pt x="0" y="23"/>
                    </a:lnTo>
                    <a:lnTo>
                      <a:pt x="1" y="25"/>
                    </a:lnTo>
                    <a:lnTo>
                      <a:pt x="5" y="25"/>
                    </a:lnTo>
                    <a:lnTo>
                      <a:pt x="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82" name="Freeform 112">
                <a:extLst>
                  <a:ext uri="{FF2B5EF4-FFF2-40B4-BE49-F238E27FC236}">
                    <a16:creationId xmlns:a16="http://schemas.microsoft.com/office/drawing/2014/main" id="{8F7EA926-3424-4310-82D0-EBBC6B68668C}"/>
                  </a:ext>
                </a:extLst>
              </p:cNvPr>
              <p:cNvSpPr>
                <a:spLocks noChangeAspect="1"/>
              </p:cNvSpPr>
              <p:nvPr/>
            </p:nvSpPr>
            <p:spPr bwMode="auto">
              <a:xfrm>
                <a:off x="1196" y="585"/>
                <a:ext cx="36" cy="17"/>
              </a:xfrm>
              <a:custGeom>
                <a:avLst/>
                <a:gdLst>
                  <a:gd name="T0" fmla="*/ 0 w 74"/>
                  <a:gd name="T1" fmla="*/ 0 h 35"/>
                  <a:gd name="T2" fmla="*/ 0 w 74"/>
                  <a:gd name="T3" fmla="*/ 0 h 35"/>
                  <a:gd name="T4" fmla="*/ 0 w 74"/>
                  <a:gd name="T5" fmla="*/ 0 h 35"/>
                  <a:gd name="T6" fmla="*/ 0 w 74"/>
                  <a:gd name="T7" fmla="*/ 0 h 35"/>
                  <a:gd name="T8" fmla="*/ 0 w 74"/>
                  <a:gd name="T9" fmla="*/ 0 h 35"/>
                  <a:gd name="T10" fmla="*/ 0 w 74"/>
                  <a:gd name="T11" fmla="*/ 0 h 35"/>
                  <a:gd name="T12" fmla="*/ 0 w 74"/>
                  <a:gd name="T13" fmla="*/ 0 h 35"/>
                  <a:gd name="T14" fmla="*/ 0 w 74"/>
                  <a:gd name="T15" fmla="*/ 0 h 35"/>
                  <a:gd name="T16" fmla="*/ 0 w 74"/>
                  <a:gd name="T17" fmla="*/ 0 h 35"/>
                  <a:gd name="T18" fmla="*/ 0 w 74"/>
                  <a:gd name="T19" fmla="*/ 0 h 35"/>
                  <a:gd name="T20" fmla="*/ 0 w 74"/>
                  <a:gd name="T21" fmla="*/ 0 h 35"/>
                  <a:gd name="T22" fmla="*/ 0 w 74"/>
                  <a:gd name="T23" fmla="*/ 0 h 35"/>
                  <a:gd name="T24" fmla="*/ 0 w 74"/>
                  <a:gd name="T25" fmla="*/ 0 h 35"/>
                  <a:gd name="T26" fmla="*/ 0 w 74"/>
                  <a:gd name="T27" fmla="*/ 0 h 35"/>
                  <a:gd name="T28" fmla="*/ 0 w 74"/>
                  <a:gd name="T29" fmla="*/ 0 h 35"/>
                  <a:gd name="T30" fmla="*/ 0 w 74"/>
                  <a:gd name="T31" fmla="*/ 0 h 35"/>
                  <a:gd name="T32" fmla="*/ 0 w 74"/>
                  <a:gd name="T33" fmla="*/ 0 h 35"/>
                  <a:gd name="T34" fmla="*/ 0 w 74"/>
                  <a:gd name="T35" fmla="*/ 0 h 35"/>
                  <a:gd name="T36" fmla="*/ 0 w 74"/>
                  <a:gd name="T37" fmla="*/ 0 h 35"/>
                  <a:gd name="T38" fmla="*/ 0 w 74"/>
                  <a:gd name="T39" fmla="*/ 0 h 35"/>
                  <a:gd name="T40" fmla="*/ 0 w 74"/>
                  <a:gd name="T41" fmla="*/ 0 h 35"/>
                  <a:gd name="T42" fmla="*/ 0 w 74"/>
                  <a:gd name="T43" fmla="*/ 0 h 35"/>
                  <a:gd name="T44" fmla="*/ 0 w 74"/>
                  <a:gd name="T45" fmla="*/ 0 h 35"/>
                  <a:gd name="T46" fmla="*/ 0 w 74"/>
                  <a:gd name="T47" fmla="*/ 0 h 35"/>
                  <a:gd name="T48" fmla="*/ 0 w 74"/>
                  <a:gd name="T49" fmla="*/ 0 h 35"/>
                  <a:gd name="T50" fmla="*/ 0 w 74"/>
                  <a:gd name="T51" fmla="*/ 0 h 3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4"/>
                  <a:gd name="T79" fmla="*/ 0 h 35"/>
                  <a:gd name="T80" fmla="*/ 74 w 74"/>
                  <a:gd name="T81" fmla="*/ 35 h 3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4" h="35">
                    <a:moveTo>
                      <a:pt x="70" y="2"/>
                    </a:moveTo>
                    <a:lnTo>
                      <a:pt x="67" y="6"/>
                    </a:lnTo>
                    <a:lnTo>
                      <a:pt x="65" y="19"/>
                    </a:lnTo>
                    <a:lnTo>
                      <a:pt x="60" y="26"/>
                    </a:lnTo>
                    <a:lnTo>
                      <a:pt x="55" y="28"/>
                    </a:lnTo>
                    <a:lnTo>
                      <a:pt x="46" y="27"/>
                    </a:lnTo>
                    <a:lnTo>
                      <a:pt x="37" y="23"/>
                    </a:lnTo>
                    <a:lnTo>
                      <a:pt x="27" y="17"/>
                    </a:lnTo>
                    <a:lnTo>
                      <a:pt x="15" y="9"/>
                    </a:lnTo>
                    <a:lnTo>
                      <a:pt x="5" y="0"/>
                    </a:lnTo>
                    <a:lnTo>
                      <a:pt x="0" y="7"/>
                    </a:lnTo>
                    <a:lnTo>
                      <a:pt x="10" y="16"/>
                    </a:lnTo>
                    <a:lnTo>
                      <a:pt x="22" y="24"/>
                    </a:lnTo>
                    <a:lnTo>
                      <a:pt x="35" y="30"/>
                    </a:lnTo>
                    <a:lnTo>
                      <a:pt x="46" y="34"/>
                    </a:lnTo>
                    <a:lnTo>
                      <a:pt x="55" y="35"/>
                    </a:lnTo>
                    <a:lnTo>
                      <a:pt x="65" y="30"/>
                    </a:lnTo>
                    <a:lnTo>
                      <a:pt x="71" y="21"/>
                    </a:lnTo>
                    <a:lnTo>
                      <a:pt x="74" y="6"/>
                    </a:lnTo>
                    <a:lnTo>
                      <a:pt x="70" y="9"/>
                    </a:lnTo>
                    <a:lnTo>
                      <a:pt x="74" y="6"/>
                    </a:lnTo>
                    <a:lnTo>
                      <a:pt x="73" y="4"/>
                    </a:lnTo>
                    <a:lnTo>
                      <a:pt x="70" y="2"/>
                    </a:lnTo>
                    <a:lnTo>
                      <a:pt x="68" y="4"/>
                    </a:lnTo>
                    <a:lnTo>
                      <a:pt x="67" y="6"/>
                    </a:lnTo>
                    <a:lnTo>
                      <a:pt x="7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83" name="Freeform 113">
                <a:extLst>
                  <a:ext uri="{FF2B5EF4-FFF2-40B4-BE49-F238E27FC236}">
                    <a16:creationId xmlns:a16="http://schemas.microsoft.com/office/drawing/2014/main" id="{CD810AF7-A8A0-4868-BEEF-4C1FE4B6A207}"/>
                  </a:ext>
                </a:extLst>
              </p:cNvPr>
              <p:cNvSpPr>
                <a:spLocks noChangeAspect="1"/>
              </p:cNvSpPr>
              <p:nvPr/>
            </p:nvSpPr>
            <p:spPr bwMode="auto">
              <a:xfrm>
                <a:off x="1231" y="583"/>
                <a:ext cx="59" cy="12"/>
              </a:xfrm>
              <a:custGeom>
                <a:avLst/>
                <a:gdLst>
                  <a:gd name="T0" fmla="*/ 0 w 119"/>
                  <a:gd name="T1" fmla="*/ 1 h 24"/>
                  <a:gd name="T2" fmla="*/ 0 w 119"/>
                  <a:gd name="T3" fmla="*/ 1 h 24"/>
                  <a:gd name="T4" fmla="*/ 0 w 119"/>
                  <a:gd name="T5" fmla="*/ 1 h 24"/>
                  <a:gd name="T6" fmla="*/ 0 w 119"/>
                  <a:gd name="T7" fmla="*/ 1 h 24"/>
                  <a:gd name="T8" fmla="*/ 0 w 119"/>
                  <a:gd name="T9" fmla="*/ 1 h 24"/>
                  <a:gd name="T10" fmla="*/ 0 w 119"/>
                  <a:gd name="T11" fmla="*/ 0 h 24"/>
                  <a:gd name="T12" fmla="*/ 0 w 119"/>
                  <a:gd name="T13" fmla="*/ 1 h 24"/>
                  <a:gd name="T14" fmla="*/ 0 w 119"/>
                  <a:gd name="T15" fmla="*/ 1 h 24"/>
                  <a:gd name="T16" fmla="*/ 0 w 119"/>
                  <a:gd name="T17" fmla="*/ 1 h 24"/>
                  <a:gd name="T18" fmla="*/ 0 w 119"/>
                  <a:gd name="T19" fmla="*/ 1 h 24"/>
                  <a:gd name="T20" fmla="*/ 0 w 119"/>
                  <a:gd name="T21" fmla="*/ 1 h 24"/>
                  <a:gd name="T22" fmla="*/ 0 w 119"/>
                  <a:gd name="T23" fmla="*/ 1 h 24"/>
                  <a:gd name="T24" fmla="*/ 0 w 119"/>
                  <a:gd name="T25" fmla="*/ 1 h 24"/>
                  <a:gd name="T26" fmla="*/ 0 w 119"/>
                  <a:gd name="T27" fmla="*/ 1 h 24"/>
                  <a:gd name="T28" fmla="*/ 0 w 119"/>
                  <a:gd name="T29" fmla="*/ 1 h 24"/>
                  <a:gd name="T30" fmla="*/ 0 w 119"/>
                  <a:gd name="T31" fmla="*/ 1 h 24"/>
                  <a:gd name="T32" fmla="*/ 0 w 119"/>
                  <a:gd name="T33" fmla="*/ 1 h 24"/>
                  <a:gd name="T34" fmla="*/ 0 w 119"/>
                  <a:gd name="T35" fmla="*/ 1 h 24"/>
                  <a:gd name="T36" fmla="*/ 0 w 119"/>
                  <a:gd name="T37" fmla="*/ 1 h 24"/>
                  <a:gd name="T38" fmla="*/ 0 w 119"/>
                  <a:gd name="T39" fmla="*/ 1 h 24"/>
                  <a:gd name="T40" fmla="*/ 0 w 119"/>
                  <a:gd name="T41" fmla="*/ 1 h 24"/>
                  <a:gd name="T42" fmla="*/ 0 w 119"/>
                  <a:gd name="T43" fmla="*/ 1 h 24"/>
                  <a:gd name="T44" fmla="*/ 0 w 119"/>
                  <a:gd name="T45" fmla="*/ 1 h 24"/>
                  <a:gd name="T46" fmla="*/ 0 w 119"/>
                  <a:gd name="T47" fmla="*/ 1 h 24"/>
                  <a:gd name="T48" fmla="*/ 0 w 119"/>
                  <a:gd name="T49" fmla="*/ 1 h 24"/>
                  <a:gd name="T50" fmla="*/ 0 w 119"/>
                  <a:gd name="T51" fmla="*/ 1 h 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9"/>
                  <a:gd name="T79" fmla="*/ 0 h 24"/>
                  <a:gd name="T80" fmla="*/ 119 w 119"/>
                  <a:gd name="T81" fmla="*/ 24 h 2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9" h="24">
                    <a:moveTo>
                      <a:pt x="112" y="20"/>
                    </a:moveTo>
                    <a:lnTo>
                      <a:pt x="117" y="17"/>
                    </a:lnTo>
                    <a:lnTo>
                      <a:pt x="98" y="9"/>
                    </a:lnTo>
                    <a:lnTo>
                      <a:pt x="79" y="4"/>
                    </a:lnTo>
                    <a:lnTo>
                      <a:pt x="61" y="2"/>
                    </a:lnTo>
                    <a:lnTo>
                      <a:pt x="45" y="0"/>
                    </a:lnTo>
                    <a:lnTo>
                      <a:pt x="30" y="2"/>
                    </a:lnTo>
                    <a:lnTo>
                      <a:pt x="18" y="3"/>
                    </a:lnTo>
                    <a:lnTo>
                      <a:pt x="8" y="5"/>
                    </a:lnTo>
                    <a:lnTo>
                      <a:pt x="0" y="6"/>
                    </a:lnTo>
                    <a:lnTo>
                      <a:pt x="0" y="13"/>
                    </a:lnTo>
                    <a:lnTo>
                      <a:pt x="8" y="12"/>
                    </a:lnTo>
                    <a:lnTo>
                      <a:pt x="18" y="10"/>
                    </a:lnTo>
                    <a:lnTo>
                      <a:pt x="30" y="9"/>
                    </a:lnTo>
                    <a:lnTo>
                      <a:pt x="45" y="9"/>
                    </a:lnTo>
                    <a:lnTo>
                      <a:pt x="61" y="9"/>
                    </a:lnTo>
                    <a:lnTo>
                      <a:pt x="79" y="11"/>
                    </a:lnTo>
                    <a:lnTo>
                      <a:pt x="96" y="16"/>
                    </a:lnTo>
                    <a:lnTo>
                      <a:pt x="114" y="24"/>
                    </a:lnTo>
                    <a:lnTo>
                      <a:pt x="119" y="20"/>
                    </a:lnTo>
                    <a:lnTo>
                      <a:pt x="114" y="24"/>
                    </a:lnTo>
                    <a:lnTo>
                      <a:pt x="118" y="24"/>
                    </a:lnTo>
                    <a:lnTo>
                      <a:pt x="119" y="21"/>
                    </a:lnTo>
                    <a:lnTo>
                      <a:pt x="119" y="18"/>
                    </a:lnTo>
                    <a:lnTo>
                      <a:pt x="117" y="17"/>
                    </a:lnTo>
                    <a:lnTo>
                      <a:pt x="11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84" name="Freeform 114">
                <a:extLst>
                  <a:ext uri="{FF2B5EF4-FFF2-40B4-BE49-F238E27FC236}">
                    <a16:creationId xmlns:a16="http://schemas.microsoft.com/office/drawing/2014/main" id="{C03623B5-1CD9-4FAD-AA1F-2FA7767CE13F}"/>
                  </a:ext>
                </a:extLst>
              </p:cNvPr>
              <p:cNvSpPr>
                <a:spLocks noChangeAspect="1"/>
              </p:cNvSpPr>
              <p:nvPr/>
            </p:nvSpPr>
            <p:spPr bwMode="auto">
              <a:xfrm>
                <a:off x="1273" y="574"/>
                <a:ext cx="17" cy="19"/>
              </a:xfrm>
              <a:custGeom>
                <a:avLst/>
                <a:gdLst>
                  <a:gd name="T0" fmla="*/ 0 w 33"/>
                  <a:gd name="T1" fmla="*/ 1 h 38"/>
                  <a:gd name="T2" fmla="*/ 0 w 33"/>
                  <a:gd name="T3" fmla="*/ 1 h 38"/>
                  <a:gd name="T4" fmla="*/ 1 w 33"/>
                  <a:gd name="T5" fmla="*/ 1 h 38"/>
                  <a:gd name="T6" fmla="*/ 1 w 33"/>
                  <a:gd name="T7" fmla="*/ 1 h 38"/>
                  <a:gd name="T8" fmla="*/ 1 w 33"/>
                  <a:gd name="T9" fmla="*/ 1 h 38"/>
                  <a:gd name="T10" fmla="*/ 1 w 33"/>
                  <a:gd name="T11" fmla="*/ 1 h 38"/>
                  <a:gd name="T12" fmla="*/ 1 w 33"/>
                  <a:gd name="T13" fmla="*/ 1 h 38"/>
                  <a:gd name="T14" fmla="*/ 1 w 33"/>
                  <a:gd name="T15" fmla="*/ 1 h 38"/>
                  <a:gd name="T16" fmla="*/ 1 w 33"/>
                  <a:gd name="T17" fmla="*/ 1 h 38"/>
                  <a:gd name="T18" fmla="*/ 1 w 33"/>
                  <a:gd name="T19" fmla="*/ 1 h 38"/>
                  <a:gd name="T20" fmla="*/ 0 w 33"/>
                  <a:gd name="T21" fmla="*/ 0 h 38"/>
                  <a:gd name="T22" fmla="*/ 0 w 33"/>
                  <a:gd name="T23" fmla="*/ 0 h 38"/>
                  <a:gd name="T24" fmla="*/ 0 w 33"/>
                  <a:gd name="T25" fmla="*/ 1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38"/>
                  <a:gd name="T41" fmla="*/ 33 w 33"/>
                  <a:gd name="T42" fmla="*/ 38 h 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38">
                    <a:moveTo>
                      <a:pt x="0" y="7"/>
                    </a:moveTo>
                    <a:lnTo>
                      <a:pt x="0" y="7"/>
                    </a:lnTo>
                    <a:lnTo>
                      <a:pt x="6" y="12"/>
                    </a:lnTo>
                    <a:lnTo>
                      <a:pt x="16" y="19"/>
                    </a:lnTo>
                    <a:lnTo>
                      <a:pt x="23" y="29"/>
                    </a:lnTo>
                    <a:lnTo>
                      <a:pt x="26" y="38"/>
                    </a:lnTo>
                    <a:lnTo>
                      <a:pt x="33" y="38"/>
                    </a:lnTo>
                    <a:lnTo>
                      <a:pt x="29" y="27"/>
                    </a:lnTo>
                    <a:lnTo>
                      <a:pt x="20" y="14"/>
                    </a:lnTo>
                    <a:lnTo>
                      <a:pt x="11" y="5"/>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85" name="Freeform 115">
                <a:extLst>
                  <a:ext uri="{FF2B5EF4-FFF2-40B4-BE49-F238E27FC236}">
                    <a16:creationId xmlns:a16="http://schemas.microsoft.com/office/drawing/2014/main" id="{0AEFDAE6-620C-4B06-AFDE-12642B0AE7D6}"/>
                  </a:ext>
                </a:extLst>
              </p:cNvPr>
              <p:cNvSpPr>
                <a:spLocks noChangeAspect="1"/>
              </p:cNvSpPr>
              <p:nvPr/>
            </p:nvSpPr>
            <p:spPr bwMode="auto">
              <a:xfrm>
                <a:off x="1250" y="573"/>
                <a:ext cx="23" cy="5"/>
              </a:xfrm>
              <a:custGeom>
                <a:avLst/>
                <a:gdLst>
                  <a:gd name="T0" fmla="*/ 0 w 47"/>
                  <a:gd name="T1" fmla="*/ 1 h 9"/>
                  <a:gd name="T2" fmla="*/ 0 w 47"/>
                  <a:gd name="T3" fmla="*/ 1 h 9"/>
                  <a:gd name="T4" fmla="*/ 0 w 47"/>
                  <a:gd name="T5" fmla="*/ 1 h 9"/>
                  <a:gd name="T6" fmla="*/ 0 w 47"/>
                  <a:gd name="T7" fmla="*/ 1 h 9"/>
                  <a:gd name="T8" fmla="*/ 0 w 47"/>
                  <a:gd name="T9" fmla="*/ 1 h 9"/>
                  <a:gd name="T10" fmla="*/ 0 w 47"/>
                  <a:gd name="T11" fmla="*/ 1 h 9"/>
                  <a:gd name="T12" fmla="*/ 0 w 47"/>
                  <a:gd name="T13" fmla="*/ 1 h 9"/>
                  <a:gd name="T14" fmla="*/ 0 w 47"/>
                  <a:gd name="T15" fmla="*/ 1 h 9"/>
                  <a:gd name="T16" fmla="*/ 0 w 47"/>
                  <a:gd name="T17" fmla="*/ 1 h 9"/>
                  <a:gd name="T18" fmla="*/ 0 w 47"/>
                  <a:gd name="T19" fmla="*/ 1 h 9"/>
                  <a:gd name="T20" fmla="*/ 0 w 47"/>
                  <a:gd name="T21" fmla="*/ 1 h 9"/>
                  <a:gd name="T22" fmla="*/ 0 w 47"/>
                  <a:gd name="T23" fmla="*/ 1 h 9"/>
                  <a:gd name="T24" fmla="*/ 0 w 47"/>
                  <a:gd name="T25" fmla="*/ 1 h 9"/>
                  <a:gd name="T26" fmla="*/ 0 w 47"/>
                  <a:gd name="T27" fmla="*/ 0 h 9"/>
                  <a:gd name="T28" fmla="*/ 0 w 47"/>
                  <a:gd name="T29" fmla="*/ 0 h 9"/>
                  <a:gd name="T30" fmla="*/ 0 w 47"/>
                  <a:gd name="T31" fmla="*/ 0 h 9"/>
                  <a:gd name="T32" fmla="*/ 0 w 47"/>
                  <a:gd name="T33" fmla="*/ 0 h 9"/>
                  <a:gd name="T34" fmla="*/ 0 w 47"/>
                  <a:gd name="T35" fmla="*/ 1 h 9"/>
                  <a:gd name="T36" fmla="*/ 0 w 47"/>
                  <a:gd name="T37" fmla="*/ 1 h 9"/>
                  <a:gd name="T38" fmla="*/ 0 w 47"/>
                  <a:gd name="T39" fmla="*/ 1 h 9"/>
                  <a:gd name="T40" fmla="*/ 0 w 47"/>
                  <a:gd name="T41" fmla="*/ 1 h 9"/>
                  <a:gd name="T42" fmla="*/ 0 w 47"/>
                  <a:gd name="T43" fmla="*/ 1 h 9"/>
                  <a:gd name="T44" fmla="*/ 0 w 47"/>
                  <a:gd name="T45" fmla="*/ 1 h 9"/>
                  <a:gd name="T46" fmla="*/ 0 w 47"/>
                  <a:gd name="T47" fmla="*/ 1 h 9"/>
                  <a:gd name="T48" fmla="*/ 0 w 47"/>
                  <a:gd name="T49" fmla="*/ 1 h 9"/>
                  <a:gd name="T50" fmla="*/ 0 w 47"/>
                  <a:gd name="T51" fmla="*/ 1 h 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7"/>
                  <a:gd name="T79" fmla="*/ 0 h 9"/>
                  <a:gd name="T80" fmla="*/ 47 w 47"/>
                  <a:gd name="T81" fmla="*/ 9 h 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7" h="9">
                    <a:moveTo>
                      <a:pt x="0" y="6"/>
                    </a:moveTo>
                    <a:lnTo>
                      <a:pt x="5" y="9"/>
                    </a:lnTo>
                    <a:lnTo>
                      <a:pt x="9" y="8"/>
                    </a:lnTo>
                    <a:lnTo>
                      <a:pt x="14" y="9"/>
                    </a:lnTo>
                    <a:lnTo>
                      <a:pt x="19" y="9"/>
                    </a:lnTo>
                    <a:lnTo>
                      <a:pt x="25" y="9"/>
                    </a:lnTo>
                    <a:lnTo>
                      <a:pt x="30" y="9"/>
                    </a:lnTo>
                    <a:lnTo>
                      <a:pt x="36" y="8"/>
                    </a:lnTo>
                    <a:lnTo>
                      <a:pt x="42" y="9"/>
                    </a:lnTo>
                    <a:lnTo>
                      <a:pt x="47" y="9"/>
                    </a:lnTo>
                    <a:lnTo>
                      <a:pt x="47" y="2"/>
                    </a:lnTo>
                    <a:lnTo>
                      <a:pt x="42" y="2"/>
                    </a:lnTo>
                    <a:lnTo>
                      <a:pt x="36" y="1"/>
                    </a:lnTo>
                    <a:lnTo>
                      <a:pt x="30" y="0"/>
                    </a:lnTo>
                    <a:lnTo>
                      <a:pt x="25" y="0"/>
                    </a:lnTo>
                    <a:lnTo>
                      <a:pt x="19" y="0"/>
                    </a:lnTo>
                    <a:lnTo>
                      <a:pt x="14" y="0"/>
                    </a:lnTo>
                    <a:lnTo>
                      <a:pt x="9" y="1"/>
                    </a:lnTo>
                    <a:lnTo>
                      <a:pt x="5" y="2"/>
                    </a:lnTo>
                    <a:lnTo>
                      <a:pt x="10" y="6"/>
                    </a:lnTo>
                    <a:lnTo>
                      <a:pt x="5" y="2"/>
                    </a:lnTo>
                    <a:lnTo>
                      <a:pt x="3" y="3"/>
                    </a:lnTo>
                    <a:lnTo>
                      <a:pt x="2" y="6"/>
                    </a:lnTo>
                    <a:lnTo>
                      <a:pt x="3" y="8"/>
                    </a:lnTo>
                    <a:lnTo>
                      <a:pt x="5" y="9"/>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86" name="Freeform 116">
                <a:extLst>
                  <a:ext uri="{FF2B5EF4-FFF2-40B4-BE49-F238E27FC236}">
                    <a16:creationId xmlns:a16="http://schemas.microsoft.com/office/drawing/2014/main" id="{238E814A-1296-40D3-A6A6-57D06B773E39}"/>
                  </a:ext>
                </a:extLst>
              </p:cNvPr>
              <p:cNvSpPr>
                <a:spLocks noChangeAspect="1"/>
              </p:cNvSpPr>
              <p:nvPr/>
            </p:nvSpPr>
            <p:spPr bwMode="auto">
              <a:xfrm>
                <a:off x="1247" y="548"/>
                <a:ext cx="8" cy="28"/>
              </a:xfrm>
              <a:custGeom>
                <a:avLst/>
                <a:gdLst>
                  <a:gd name="T0" fmla="*/ 1 w 16"/>
                  <a:gd name="T1" fmla="*/ 1 h 56"/>
                  <a:gd name="T2" fmla="*/ 0 w 16"/>
                  <a:gd name="T3" fmla="*/ 1 h 56"/>
                  <a:gd name="T4" fmla="*/ 1 w 16"/>
                  <a:gd name="T5" fmla="*/ 1 h 56"/>
                  <a:gd name="T6" fmla="*/ 1 w 16"/>
                  <a:gd name="T7" fmla="*/ 1 h 56"/>
                  <a:gd name="T8" fmla="*/ 1 w 16"/>
                  <a:gd name="T9" fmla="*/ 1 h 56"/>
                  <a:gd name="T10" fmla="*/ 1 w 16"/>
                  <a:gd name="T11" fmla="*/ 1 h 56"/>
                  <a:gd name="T12" fmla="*/ 1 w 16"/>
                  <a:gd name="T13" fmla="*/ 1 h 56"/>
                  <a:gd name="T14" fmla="*/ 1 w 16"/>
                  <a:gd name="T15" fmla="*/ 1 h 56"/>
                  <a:gd name="T16" fmla="*/ 1 w 16"/>
                  <a:gd name="T17" fmla="*/ 1 h 56"/>
                  <a:gd name="T18" fmla="*/ 1 w 16"/>
                  <a:gd name="T19" fmla="*/ 1 h 56"/>
                  <a:gd name="T20" fmla="*/ 1 w 16"/>
                  <a:gd name="T21" fmla="*/ 1 h 56"/>
                  <a:gd name="T22" fmla="*/ 0 w 16"/>
                  <a:gd name="T23" fmla="*/ 1 h 56"/>
                  <a:gd name="T24" fmla="*/ 1 w 16"/>
                  <a:gd name="T25" fmla="*/ 1 h 56"/>
                  <a:gd name="T26" fmla="*/ 1 w 16"/>
                  <a:gd name="T27" fmla="*/ 1 h 56"/>
                  <a:gd name="T28" fmla="*/ 1 w 16"/>
                  <a:gd name="T29" fmla="*/ 0 h 56"/>
                  <a:gd name="T30" fmla="*/ 1 w 16"/>
                  <a:gd name="T31" fmla="*/ 1 h 56"/>
                  <a:gd name="T32" fmla="*/ 0 w 16"/>
                  <a:gd name="T33" fmla="*/ 1 h 56"/>
                  <a:gd name="T34" fmla="*/ 1 w 16"/>
                  <a:gd name="T35" fmla="*/ 1 h 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56"/>
                  <a:gd name="T56" fmla="*/ 16 w 16"/>
                  <a:gd name="T57" fmla="*/ 56 h 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56">
                    <a:moveTo>
                      <a:pt x="9" y="5"/>
                    </a:moveTo>
                    <a:lnTo>
                      <a:pt x="0" y="5"/>
                    </a:lnTo>
                    <a:lnTo>
                      <a:pt x="2" y="13"/>
                    </a:lnTo>
                    <a:lnTo>
                      <a:pt x="4" y="28"/>
                    </a:lnTo>
                    <a:lnTo>
                      <a:pt x="6" y="43"/>
                    </a:lnTo>
                    <a:lnTo>
                      <a:pt x="6" y="56"/>
                    </a:lnTo>
                    <a:lnTo>
                      <a:pt x="16" y="56"/>
                    </a:lnTo>
                    <a:lnTo>
                      <a:pt x="13" y="43"/>
                    </a:lnTo>
                    <a:lnTo>
                      <a:pt x="11" y="28"/>
                    </a:lnTo>
                    <a:lnTo>
                      <a:pt x="9" y="13"/>
                    </a:lnTo>
                    <a:lnTo>
                      <a:pt x="9" y="5"/>
                    </a:lnTo>
                    <a:lnTo>
                      <a:pt x="0" y="5"/>
                    </a:lnTo>
                    <a:lnTo>
                      <a:pt x="9" y="5"/>
                    </a:lnTo>
                    <a:lnTo>
                      <a:pt x="8" y="2"/>
                    </a:lnTo>
                    <a:lnTo>
                      <a:pt x="4" y="0"/>
                    </a:lnTo>
                    <a:lnTo>
                      <a:pt x="1" y="2"/>
                    </a:lnTo>
                    <a:lnTo>
                      <a:pt x="0" y="5"/>
                    </a:lnTo>
                    <a:lnTo>
                      <a:pt x="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87" name="Freeform 117">
                <a:extLst>
                  <a:ext uri="{FF2B5EF4-FFF2-40B4-BE49-F238E27FC236}">
                    <a16:creationId xmlns:a16="http://schemas.microsoft.com/office/drawing/2014/main" id="{88142610-59C0-4D4A-8977-449B08AA8F0A}"/>
                  </a:ext>
                </a:extLst>
              </p:cNvPr>
              <p:cNvSpPr>
                <a:spLocks noChangeAspect="1"/>
              </p:cNvSpPr>
              <p:nvPr/>
            </p:nvSpPr>
            <p:spPr bwMode="auto">
              <a:xfrm>
                <a:off x="1247" y="551"/>
                <a:ext cx="4" cy="28"/>
              </a:xfrm>
              <a:custGeom>
                <a:avLst/>
                <a:gdLst>
                  <a:gd name="T0" fmla="*/ 0 w 9"/>
                  <a:gd name="T1" fmla="*/ 0 h 58"/>
                  <a:gd name="T2" fmla="*/ 0 w 9"/>
                  <a:gd name="T3" fmla="*/ 0 h 58"/>
                  <a:gd name="T4" fmla="*/ 0 w 9"/>
                  <a:gd name="T5" fmla="*/ 0 h 58"/>
                  <a:gd name="T6" fmla="*/ 0 w 9"/>
                  <a:gd name="T7" fmla="*/ 0 h 58"/>
                  <a:gd name="T8" fmla="*/ 0 w 9"/>
                  <a:gd name="T9" fmla="*/ 0 h 58"/>
                  <a:gd name="T10" fmla="*/ 0 w 9"/>
                  <a:gd name="T11" fmla="*/ 0 h 58"/>
                  <a:gd name="T12" fmla="*/ 0 w 9"/>
                  <a:gd name="T13" fmla="*/ 0 h 58"/>
                  <a:gd name="T14" fmla="*/ 0 w 9"/>
                  <a:gd name="T15" fmla="*/ 0 h 58"/>
                  <a:gd name="T16" fmla="*/ 0 w 9"/>
                  <a:gd name="T17" fmla="*/ 0 h 58"/>
                  <a:gd name="T18" fmla="*/ 0 w 9"/>
                  <a:gd name="T19" fmla="*/ 0 h 58"/>
                  <a:gd name="T20" fmla="*/ 0 w 9"/>
                  <a:gd name="T21" fmla="*/ 0 h 58"/>
                  <a:gd name="T22" fmla="*/ 0 w 9"/>
                  <a:gd name="T23" fmla="*/ 0 h 58"/>
                  <a:gd name="T24" fmla="*/ 0 w 9"/>
                  <a:gd name="T25" fmla="*/ 0 h 58"/>
                  <a:gd name="T26" fmla="*/ 0 w 9"/>
                  <a:gd name="T27" fmla="*/ 0 h 58"/>
                  <a:gd name="T28" fmla="*/ 0 w 9"/>
                  <a:gd name="T29" fmla="*/ 0 h 58"/>
                  <a:gd name="T30" fmla="*/ 0 w 9"/>
                  <a:gd name="T31" fmla="*/ 0 h 58"/>
                  <a:gd name="T32" fmla="*/ 0 w 9"/>
                  <a:gd name="T33" fmla="*/ 0 h 58"/>
                  <a:gd name="T34" fmla="*/ 0 w 9"/>
                  <a:gd name="T35" fmla="*/ 0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58"/>
                  <a:gd name="T56" fmla="*/ 9 w 9"/>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58">
                    <a:moveTo>
                      <a:pt x="5" y="57"/>
                    </a:moveTo>
                    <a:lnTo>
                      <a:pt x="9" y="53"/>
                    </a:lnTo>
                    <a:lnTo>
                      <a:pt x="9" y="43"/>
                    </a:lnTo>
                    <a:lnTo>
                      <a:pt x="9" y="28"/>
                    </a:lnTo>
                    <a:lnTo>
                      <a:pt x="9" y="12"/>
                    </a:lnTo>
                    <a:lnTo>
                      <a:pt x="9" y="0"/>
                    </a:lnTo>
                    <a:lnTo>
                      <a:pt x="0" y="0"/>
                    </a:lnTo>
                    <a:lnTo>
                      <a:pt x="0" y="12"/>
                    </a:lnTo>
                    <a:lnTo>
                      <a:pt x="0" y="28"/>
                    </a:lnTo>
                    <a:lnTo>
                      <a:pt x="0" y="43"/>
                    </a:lnTo>
                    <a:lnTo>
                      <a:pt x="0" y="53"/>
                    </a:lnTo>
                    <a:lnTo>
                      <a:pt x="3" y="50"/>
                    </a:lnTo>
                    <a:lnTo>
                      <a:pt x="0" y="53"/>
                    </a:lnTo>
                    <a:lnTo>
                      <a:pt x="1" y="57"/>
                    </a:lnTo>
                    <a:lnTo>
                      <a:pt x="4" y="58"/>
                    </a:lnTo>
                    <a:lnTo>
                      <a:pt x="8" y="57"/>
                    </a:lnTo>
                    <a:lnTo>
                      <a:pt x="9" y="53"/>
                    </a:lnTo>
                    <a:lnTo>
                      <a:pt x="5"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88" name="Freeform 118">
                <a:extLst>
                  <a:ext uri="{FF2B5EF4-FFF2-40B4-BE49-F238E27FC236}">
                    <a16:creationId xmlns:a16="http://schemas.microsoft.com/office/drawing/2014/main" id="{CCEFC8DE-D5DE-4D80-82BC-09B757E451FF}"/>
                  </a:ext>
                </a:extLst>
              </p:cNvPr>
              <p:cNvSpPr>
                <a:spLocks noChangeAspect="1"/>
              </p:cNvSpPr>
              <p:nvPr/>
            </p:nvSpPr>
            <p:spPr bwMode="auto">
              <a:xfrm>
                <a:off x="1238" y="575"/>
                <a:ext cx="12" cy="6"/>
              </a:xfrm>
              <a:custGeom>
                <a:avLst/>
                <a:gdLst>
                  <a:gd name="T0" fmla="*/ 1 w 23"/>
                  <a:gd name="T1" fmla="*/ 1 h 11"/>
                  <a:gd name="T2" fmla="*/ 1 w 23"/>
                  <a:gd name="T3" fmla="*/ 1 h 11"/>
                  <a:gd name="T4" fmla="*/ 1 w 23"/>
                  <a:gd name="T5" fmla="*/ 1 h 11"/>
                  <a:gd name="T6" fmla="*/ 1 w 23"/>
                  <a:gd name="T7" fmla="*/ 1 h 11"/>
                  <a:gd name="T8" fmla="*/ 1 w 23"/>
                  <a:gd name="T9" fmla="*/ 1 h 11"/>
                  <a:gd name="T10" fmla="*/ 1 w 23"/>
                  <a:gd name="T11" fmla="*/ 1 h 11"/>
                  <a:gd name="T12" fmla="*/ 1 w 23"/>
                  <a:gd name="T13" fmla="*/ 0 h 11"/>
                  <a:gd name="T14" fmla="*/ 1 w 23"/>
                  <a:gd name="T15" fmla="*/ 1 h 11"/>
                  <a:gd name="T16" fmla="*/ 1 w 23"/>
                  <a:gd name="T17" fmla="*/ 1 h 11"/>
                  <a:gd name="T18" fmla="*/ 1 w 23"/>
                  <a:gd name="T19" fmla="*/ 1 h 11"/>
                  <a:gd name="T20" fmla="*/ 1 w 23"/>
                  <a:gd name="T21" fmla="*/ 1 h 11"/>
                  <a:gd name="T22" fmla="*/ 1 w 23"/>
                  <a:gd name="T23" fmla="*/ 1 h 11"/>
                  <a:gd name="T24" fmla="*/ 1 w 23"/>
                  <a:gd name="T25" fmla="*/ 1 h 11"/>
                  <a:gd name="T26" fmla="*/ 1 w 23"/>
                  <a:gd name="T27" fmla="*/ 1 h 11"/>
                  <a:gd name="T28" fmla="*/ 0 w 23"/>
                  <a:gd name="T29" fmla="*/ 1 h 11"/>
                  <a:gd name="T30" fmla="*/ 1 w 23"/>
                  <a:gd name="T31" fmla="*/ 1 h 11"/>
                  <a:gd name="T32" fmla="*/ 1 w 23"/>
                  <a:gd name="T33" fmla="*/ 1 h 11"/>
                  <a:gd name="T34" fmla="*/ 1 w 23"/>
                  <a:gd name="T35" fmla="*/ 1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
                  <a:gd name="T55" fmla="*/ 0 h 11"/>
                  <a:gd name="T56" fmla="*/ 23 w 23"/>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 h="11">
                    <a:moveTo>
                      <a:pt x="1" y="7"/>
                    </a:moveTo>
                    <a:lnTo>
                      <a:pt x="5" y="11"/>
                    </a:lnTo>
                    <a:lnTo>
                      <a:pt x="8" y="11"/>
                    </a:lnTo>
                    <a:lnTo>
                      <a:pt x="12" y="10"/>
                    </a:lnTo>
                    <a:lnTo>
                      <a:pt x="18" y="9"/>
                    </a:lnTo>
                    <a:lnTo>
                      <a:pt x="23" y="7"/>
                    </a:lnTo>
                    <a:lnTo>
                      <a:pt x="21" y="0"/>
                    </a:lnTo>
                    <a:lnTo>
                      <a:pt x="15" y="2"/>
                    </a:lnTo>
                    <a:lnTo>
                      <a:pt x="12" y="3"/>
                    </a:lnTo>
                    <a:lnTo>
                      <a:pt x="8" y="2"/>
                    </a:lnTo>
                    <a:lnTo>
                      <a:pt x="5" y="2"/>
                    </a:lnTo>
                    <a:lnTo>
                      <a:pt x="8" y="7"/>
                    </a:lnTo>
                    <a:lnTo>
                      <a:pt x="5" y="2"/>
                    </a:lnTo>
                    <a:lnTo>
                      <a:pt x="1" y="3"/>
                    </a:lnTo>
                    <a:lnTo>
                      <a:pt x="0" y="7"/>
                    </a:lnTo>
                    <a:lnTo>
                      <a:pt x="1" y="10"/>
                    </a:lnTo>
                    <a:lnTo>
                      <a:pt x="5" y="11"/>
                    </a:lnTo>
                    <a:lnTo>
                      <a:pt x="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89" name="Freeform 119">
                <a:extLst>
                  <a:ext uri="{FF2B5EF4-FFF2-40B4-BE49-F238E27FC236}">
                    <a16:creationId xmlns:a16="http://schemas.microsoft.com/office/drawing/2014/main" id="{05DC4EE5-B7A8-40AD-AD06-B55B2A8B2051}"/>
                  </a:ext>
                </a:extLst>
              </p:cNvPr>
              <p:cNvSpPr>
                <a:spLocks noChangeAspect="1"/>
              </p:cNvSpPr>
              <p:nvPr/>
            </p:nvSpPr>
            <p:spPr bwMode="auto">
              <a:xfrm>
                <a:off x="1235" y="544"/>
                <a:ext cx="7" cy="35"/>
              </a:xfrm>
              <a:custGeom>
                <a:avLst/>
                <a:gdLst>
                  <a:gd name="T0" fmla="*/ 1 w 13"/>
                  <a:gd name="T1" fmla="*/ 0 h 71"/>
                  <a:gd name="T2" fmla="*/ 0 w 13"/>
                  <a:gd name="T3" fmla="*/ 0 h 71"/>
                  <a:gd name="T4" fmla="*/ 0 w 13"/>
                  <a:gd name="T5" fmla="*/ 0 h 71"/>
                  <a:gd name="T6" fmla="*/ 1 w 13"/>
                  <a:gd name="T7" fmla="*/ 0 h 71"/>
                  <a:gd name="T8" fmla="*/ 1 w 13"/>
                  <a:gd name="T9" fmla="*/ 0 h 71"/>
                  <a:gd name="T10" fmla="*/ 1 w 13"/>
                  <a:gd name="T11" fmla="*/ 0 h 71"/>
                  <a:gd name="T12" fmla="*/ 1 w 13"/>
                  <a:gd name="T13" fmla="*/ 0 h 71"/>
                  <a:gd name="T14" fmla="*/ 1 w 13"/>
                  <a:gd name="T15" fmla="*/ 0 h 71"/>
                  <a:gd name="T16" fmla="*/ 1 w 13"/>
                  <a:gd name="T17" fmla="*/ 0 h 71"/>
                  <a:gd name="T18" fmla="*/ 1 w 13"/>
                  <a:gd name="T19" fmla="*/ 0 h 71"/>
                  <a:gd name="T20" fmla="*/ 1 w 13"/>
                  <a:gd name="T21" fmla="*/ 0 h 71"/>
                  <a:gd name="T22" fmla="*/ 0 w 13"/>
                  <a:gd name="T23" fmla="*/ 0 h 71"/>
                  <a:gd name="T24" fmla="*/ 1 w 13"/>
                  <a:gd name="T25" fmla="*/ 0 h 71"/>
                  <a:gd name="T26" fmla="*/ 1 w 13"/>
                  <a:gd name="T27" fmla="*/ 0 h 71"/>
                  <a:gd name="T28" fmla="*/ 1 w 13"/>
                  <a:gd name="T29" fmla="*/ 0 h 71"/>
                  <a:gd name="T30" fmla="*/ 1 w 13"/>
                  <a:gd name="T31" fmla="*/ 0 h 71"/>
                  <a:gd name="T32" fmla="*/ 0 w 13"/>
                  <a:gd name="T33" fmla="*/ 0 h 71"/>
                  <a:gd name="T34" fmla="*/ 1 w 13"/>
                  <a:gd name="T35" fmla="*/ 0 h 7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71"/>
                  <a:gd name="T56" fmla="*/ 13 w 13"/>
                  <a:gd name="T57" fmla="*/ 71 h 7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71">
                    <a:moveTo>
                      <a:pt x="6" y="4"/>
                    </a:moveTo>
                    <a:lnTo>
                      <a:pt x="0" y="4"/>
                    </a:lnTo>
                    <a:lnTo>
                      <a:pt x="0" y="18"/>
                    </a:lnTo>
                    <a:lnTo>
                      <a:pt x="2" y="37"/>
                    </a:lnTo>
                    <a:lnTo>
                      <a:pt x="4" y="57"/>
                    </a:lnTo>
                    <a:lnTo>
                      <a:pt x="6" y="71"/>
                    </a:lnTo>
                    <a:lnTo>
                      <a:pt x="13" y="71"/>
                    </a:lnTo>
                    <a:lnTo>
                      <a:pt x="11" y="57"/>
                    </a:lnTo>
                    <a:lnTo>
                      <a:pt x="9" y="37"/>
                    </a:lnTo>
                    <a:lnTo>
                      <a:pt x="6" y="18"/>
                    </a:lnTo>
                    <a:lnTo>
                      <a:pt x="6" y="4"/>
                    </a:lnTo>
                    <a:lnTo>
                      <a:pt x="0" y="4"/>
                    </a:lnTo>
                    <a:lnTo>
                      <a:pt x="6" y="4"/>
                    </a:lnTo>
                    <a:lnTo>
                      <a:pt x="5" y="1"/>
                    </a:lnTo>
                    <a:lnTo>
                      <a:pt x="3" y="0"/>
                    </a:lnTo>
                    <a:lnTo>
                      <a:pt x="1" y="1"/>
                    </a:lnTo>
                    <a:lnTo>
                      <a:pt x="0" y="4"/>
                    </a:lnTo>
                    <a:lnTo>
                      <a:pt x="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90" name="Freeform 120">
                <a:extLst>
                  <a:ext uri="{FF2B5EF4-FFF2-40B4-BE49-F238E27FC236}">
                    <a16:creationId xmlns:a16="http://schemas.microsoft.com/office/drawing/2014/main" id="{BD137571-93C8-48C7-A32E-B1CF6F9AEB84}"/>
                  </a:ext>
                </a:extLst>
              </p:cNvPr>
              <p:cNvSpPr>
                <a:spLocks noChangeAspect="1"/>
              </p:cNvSpPr>
              <p:nvPr/>
            </p:nvSpPr>
            <p:spPr bwMode="auto">
              <a:xfrm>
                <a:off x="1233" y="545"/>
                <a:ext cx="6" cy="36"/>
              </a:xfrm>
              <a:custGeom>
                <a:avLst/>
                <a:gdLst>
                  <a:gd name="T0" fmla="*/ 1 w 11"/>
                  <a:gd name="T1" fmla="*/ 1 h 71"/>
                  <a:gd name="T2" fmla="*/ 1 w 11"/>
                  <a:gd name="T3" fmla="*/ 1 h 71"/>
                  <a:gd name="T4" fmla="*/ 1 w 11"/>
                  <a:gd name="T5" fmla="*/ 1 h 71"/>
                  <a:gd name="T6" fmla="*/ 1 w 11"/>
                  <a:gd name="T7" fmla="*/ 1 h 71"/>
                  <a:gd name="T8" fmla="*/ 1 w 11"/>
                  <a:gd name="T9" fmla="*/ 1 h 71"/>
                  <a:gd name="T10" fmla="*/ 1 w 11"/>
                  <a:gd name="T11" fmla="*/ 0 h 71"/>
                  <a:gd name="T12" fmla="*/ 1 w 11"/>
                  <a:gd name="T13" fmla="*/ 0 h 71"/>
                  <a:gd name="T14" fmla="*/ 1 w 11"/>
                  <a:gd name="T15" fmla="*/ 1 h 71"/>
                  <a:gd name="T16" fmla="*/ 1 w 11"/>
                  <a:gd name="T17" fmla="*/ 1 h 71"/>
                  <a:gd name="T18" fmla="*/ 0 w 11"/>
                  <a:gd name="T19" fmla="*/ 1 h 71"/>
                  <a:gd name="T20" fmla="*/ 0 w 11"/>
                  <a:gd name="T21" fmla="*/ 1 h 71"/>
                  <a:gd name="T22" fmla="*/ 1 w 11"/>
                  <a:gd name="T23" fmla="*/ 1 h 71"/>
                  <a:gd name="T24" fmla="*/ 0 w 11"/>
                  <a:gd name="T25" fmla="*/ 1 h 71"/>
                  <a:gd name="T26" fmla="*/ 1 w 11"/>
                  <a:gd name="T27" fmla="*/ 1 h 71"/>
                  <a:gd name="T28" fmla="*/ 1 w 11"/>
                  <a:gd name="T29" fmla="*/ 1 h 71"/>
                  <a:gd name="T30" fmla="*/ 1 w 11"/>
                  <a:gd name="T31" fmla="*/ 1 h 71"/>
                  <a:gd name="T32" fmla="*/ 1 w 11"/>
                  <a:gd name="T33" fmla="*/ 1 h 71"/>
                  <a:gd name="T34" fmla="*/ 1 w 11"/>
                  <a:gd name="T35" fmla="*/ 1 h 7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
                  <a:gd name="T55" fmla="*/ 0 h 71"/>
                  <a:gd name="T56" fmla="*/ 11 w 11"/>
                  <a:gd name="T57" fmla="*/ 71 h 7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 h="71">
                    <a:moveTo>
                      <a:pt x="5" y="70"/>
                    </a:moveTo>
                    <a:lnTo>
                      <a:pt x="9" y="67"/>
                    </a:lnTo>
                    <a:lnTo>
                      <a:pt x="9" y="55"/>
                    </a:lnTo>
                    <a:lnTo>
                      <a:pt x="9" y="34"/>
                    </a:lnTo>
                    <a:lnTo>
                      <a:pt x="10" y="14"/>
                    </a:lnTo>
                    <a:lnTo>
                      <a:pt x="11" y="0"/>
                    </a:lnTo>
                    <a:lnTo>
                      <a:pt x="5" y="0"/>
                    </a:lnTo>
                    <a:lnTo>
                      <a:pt x="3" y="14"/>
                    </a:lnTo>
                    <a:lnTo>
                      <a:pt x="2" y="34"/>
                    </a:lnTo>
                    <a:lnTo>
                      <a:pt x="0" y="55"/>
                    </a:lnTo>
                    <a:lnTo>
                      <a:pt x="0" y="67"/>
                    </a:lnTo>
                    <a:lnTo>
                      <a:pt x="5" y="63"/>
                    </a:lnTo>
                    <a:lnTo>
                      <a:pt x="0" y="67"/>
                    </a:lnTo>
                    <a:lnTo>
                      <a:pt x="1" y="70"/>
                    </a:lnTo>
                    <a:lnTo>
                      <a:pt x="5" y="71"/>
                    </a:lnTo>
                    <a:lnTo>
                      <a:pt x="8" y="70"/>
                    </a:lnTo>
                    <a:lnTo>
                      <a:pt x="9" y="67"/>
                    </a:lnTo>
                    <a:lnTo>
                      <a:pt x="5"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91" name="Freeform 121">
                <a:extLst>
                  <a:ext uri="{FF2B5EF4-FFF2-40B4-BE49-F238E27FC236}">
                    <a16:creationId xmlns:a16="http://schemas.microsoft.com/office/drawing/2014/main" id="{565588EB-EB51-49CF-BAAF-FB2EE9A5D7A7}"/>
                  </a:ext>
                </a:extLst>
              </p:cNvPr>
              <p:cNvSpPr>
                <a:spLocks noChangeAspect="1"/>
              </p:cNvSpPr>
              <p:nvPr/>
            </p:nvSpPr>
            <p:spPr bwMode="auto">
              <a:xfrm>
                <a:off x="1223" y="538"/>
                <a:ext cx="12" cy="42"/>
              </a:xfrm>
              <a:custGeom>
                <a:avLst/>
                <a:gdLst>
                  <a:gd name="T0" fmla="*/ 0 w 25"/>
                  <a:gd name="T1" fmla="*/ 0 h 85"/>
                  <a:gd name="T2" fmla="*/ 0 w 25"/>
                  <a:gd name="T3" fmla="*/ 0 h 85"/>
                  <a:gd name="T4" fmla="*/ 0 w 25"/>
                  <a:gd name="T5" fmla="*/ 0 h 85"/>
                  <a:gd name="T6" fmla="*/ 0 w 25"/>
                  <a:gd name="T7" fmla="*/ 0 h 85"/>
                  <a:gd name="T8" fmla="*/ 0 w 25"/>
                  <a:gd name="T9" fmla="*/ 0 h 85"/>
                  <a:gd name="T10" fmla="*/ 0 w 25"/>
                  <a:gd name="T11" fmla="*/ 0 h 85"/>
                  <a:gd name="T12" fmla="*/ 0 w 25"/>
                  <a:gd name="T13" fmla="*/ 0 h 85"/>
                  <a:gd name="T14" fmla="*/ 0 w 25"/>
                  <a:gd name="T15" fmla="*/ 0 h 85"/>
                  <a:gd name="T16" fmla="*/ 0 w 25"/>
                  <a:gd name="T17" fmla="*/ 0 h 85"/>
                  <a:gd name="T18" fmla="*/ 0 w 25"/>
                  <a:gd name="T19" fmla="*/ 0 h 85"/>
                  <a:gd name="T20" fmla="*/ 0 w 25"/>
                  <a:gd name="T21" fmla="*/ 0 h 85"/>
                  <a:gd name="T22" fmla="*/ 0 w 25"/>
                  <a:gd name="T23" fmla="*/ 0 h 85"/>
                  <a:gd name="T24" fmla="*/ 0 w 25"/>
                  <a:gd name="T25" fmla="*/ 0 h 85"/>
                  <a:gd name="T26" fmla="*/ 0 w 25"/>
                  <a:gd name="T27" fmla="*/ 0 h 85"/>
                  <a:gd name="T28" fmla="*/ 0 w 25"/>
                  <a:gd name="T29" fmla="*/ 0 h 85"/>
                  <a:gd name="T30" fmla="*/ 0 w 25"/>
                  <a:gd name="T31" fmla="*/ 0 h 85"/>
                  <a:gd name="T32" fmla="*/ 0 w 25"/>
                  <a:gd name="T33" fmla="*/ 0 h 85"/>
                  <a:gd name="T34" fmla="*/ 0 w 25"/>
                  <a:gd name="T35" fmla="*/ 0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5"/>
                  <a:gd name="T55" fmla="*/ 0 h 85"/>
                  <a:gd name="T56" fmla="*/ 25 w 25"/>
                  <a:gd name="T57" fmla="*/ 85 h 8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5" h="85">
                    <a:moveTo>
                      <a:pt x="8" y="4"/>
                    </a:moveTo>
                    <a:lnTo>
                      <a:pt x="5" y="9"/>
                    </a:lnTo>
                    <a:lnTo>
                      <a:pt x="5" y="17"/>
                    </a:lnTo>
                    <a:lnTo>
                      <a:pt x="7" y="44"/>
                    </a:lnTo>
                    <a:lnTo>
                      <a:pt x="12" y="71"/>
                    </a:lnTo>
                    <a:lnTo>
                      <a:pt x="25" y="85"/>
                    </a:lnTo>
                    <a:lnTo>
                      <a:pt x="25" y="78"/>
                    </a:lnTo>
                    <a:lnTo>
                      <a:pt x="19" y="69"/>
                    </a:lnTo>
                    <a:lnTo>
                      <a:pt x="14" y="44"/>
                    </a:lnTo>
                    <a:lnTo>
                      <a:pt x="12" y="17"/>
                    </a:lnTo>
                    <a:lnTo>
                      <a:pt x="5" y="0"/>
                    </a:lnTo>
                    <a:lnTo>
                      <a:pt x="1" y="4"/>
                    </a:lnTo>
                    <a:lnTo>
                      <a:pt x="5" y="0"/>
                    </a:lnTo>
                    <a:lnTo>
                      <a:pt x="1" y="1"/>
                    </a:lnTo>
                    <a:lnTo>
                      <a:pt x="0" y="4"/>
                    </a:lnTo>
                    <a:lnTo>
                      <a:pt x="1" y="8"/>
                    </a:lnTo>
                    <a:lnTo>
                      <a:pt x="5" y="9"/>
                    </a:lnTo>
                    <a:lnTo>
                      <a:pt x="8"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92" name="Freeform 122">
                <a:extLst>
                  <a:ext uri="{FF2B5EF4-FFF2-40B4-BE49-F238E27FC236}">
                    <a16:creationId xmlns:a16="http://schemas.microsoft.com/office/drawing/2014/main" id="{10C53DF9-3635-41BA-BFE5-D06C1BACF708}"/>
                  </a:ext>
                </a:extLst>
              </p:cNvPr>
              <p:cNvSpPr>
                <a:spLocks noChangeAspect="1"/>
              </p:cNvSpPr>
              <p:nvPr/>
            </p:nvSpPr>
            <p:spPr bwMode="auto">
              <a:xfrm>
                <a:off x="1223" y="540"/>
                <a:ext cx="5" cy="37"/>
              </a:xfrm>
              <a:custGeom>
                <a:avLst/>
                <a:gdLst>
                  <a:gd name="T0" fmla="*/ 1 w 10"/>
                  <a:gd name="T1" fmla="*/ 1 h 74"/>
                  <a:gd name="T2" fmla="*/ 1 w 10"/>
                  <a:gd name="T3" fmla="*/ 1 h 74"/>
                  <a:gd name="T4" fmla="*/ 1 w 10"/>
                  <a:gd name="T5" fmla="*/ 1 h 74"/>
                  <a:gd name="T6" fmla="*/ 1 w 10"/>
                  <a:gd name="T7" fmla="*/ 1 h 74"/>
                  <a:gd name="T8" fmla="*/ 1 w 10"/>
                  <a:gd name="T9" fmla="*/ 1 h 74"/>
                  <a:gd name="T10" fmla="*/ 1 w 10"/>
                  <a:gd name="T11" fmla="*/ 0 h 74"/>
                  <a:gd name="T12" fmla="*/ 1 w 10"/>
                  <a:gd name="T13" fmla="*/ 0 h 74"/>
                  <a:gd name="T14" fmla="*/ 0 w 10"/>
                  <a:gd name="T15" fmla="*/ 1 h 74"/>
                  <a:gd name="T16" fmla="*/ 0 w 10"/>
                  <a:gd name="T17" fmla="*/ 1 h 74"/>
                  <a:gd name="T18" fmla="*/ 0 w 10"/>
                  <a:gd name="T19" fmla="*/ 1 h 74"/>
                  <a:gd name="T20" fmla="*/ 0 w 10"/>
                  <a:gd name="T21" fmla="*/ 1 h 74"/>
                  <a:gd name="T22" fmla="*/ 1 w 10"/>
                  <a:gd name="T23" fmla="*/ 1 h 74"/>
                  <a:gd name="T24" fmla="*/ 1 w 10"/>
                  <a:gd name="T25" fmla="*/ 1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74"/>
                  <a:gd name="T41" fmla="*/ 10 w 10"/>
                  <a:gd name="T42" fmla="*/ 74 h 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74">
                    <a:moveTo>
                      <a:pt x="6" y="74"/>
                    </a:moveTo>
                    <a:lnTo>
                      <a:pt x="10" y="71"/>
                    </a:lnTo>
                    <a:lnTo>
                      <a:pt x="10" y="59"/>
                    </a:lnTo>
                    <a:lnTo>
                      <a:pt x="10" y="38"/>
                    </a:lnTo>
                    <a:lnTo>
                      <a:pt x="10" y="16"/>
                    </a:lnTo>
                    <a:lnTo>
                      <a:pt x="8" y="0"/>
                    </a:lnTo>
                    <a:lnTo>
                      <a:pt x="1" y="0"/>
                    </a:lnTo>
                    <a:lnTo>
                      <a:pt x="0" y="16"/>
                    </a:lnTo>
                    <a:lnTo>
                      <a:pt x="0" y="38"/>
                    </a:lnTo>
                    <a:lnTo>
                      <a:pt x="0" y="59"/>
                    </a:lnTo>
                    <a:lnTo>
                      <a:pt x="0" y="71"/>
                    </a:lnTo>
                    <a:lnTo>
                      <a:pt x="4" y="67"/>
                    </a:lnTo>
                    <a:lnTo>
                      <a:pt x="6"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93" name="Freeform 123">
                <a:extLst>
                  <a:ext uri="{FF2B5EF4-FFF2-40B4-BE49-F238E27FC236}">
                    <a16:creationId xmlns:a16="http://schemas.microsoft.com/office/drawing/2014/main" id="{6E70BF71-4368-4394-9594-02935F67E016}"/>
                  </a:ext>
                </a:extLst>
              </p:cNvPr>
              <p:cNvSpPr>
                <a:spLocks noChangeAspect="1"/>
              </p:cNvSpPr>
              <p:nvPr/>
            </p:nvSpPr>
            <p:spPr bwMode="auto">
              <a:xfrm>
                <a:off x="1214" y="574"/>
                <a:ext cx="12" cy="5"/>
              </a:xfrm>
              <a:custGeom>
                <a:avLst/>
                <a:gdLst>
                  <a:gd name="T0" fmla="*/ 1 w 24"/>
                  <a:gd name="T1" fmla="*/ 0 h 12"/>
                  <a:gd name="T2" fmla="*/ 1 w 24"/>
                  <a:gd name="T3" fmla="*/ 0 h 12"/>
                  <a:gd name="T4" fmla="*/ 1 w 24"/>
                  <a:gd name="T5" fmla="*/ 0 h 12"/>
                  <a:gd name="T6" fmla="*/ 1 w 24"/>
                  <a:gd name="T7" fmla="*/ 0 h 12"/>
                  <a:gd name="T8" fmla="*/ 1 w 24"/>
                  <a:gd name="T9" fmla="*/ 0 h 12"/>
                  <a:gd name="T10" fmla="*/ 1 w 24"/>
                  <a:gd name="T11" fmla="*/ 0 h 12"/>
                  <a:gd name="T12" fmla="*/ 1 w 24"/>
                  <a:gd name="T13" fmla="*/ 0 h 12"/>
                  <a:gd name="T14" fmla="*/ 1 w 24"/>
                  <a:gd name="T15" fmla="*/ 0 h 12"/>
                  <a:gd name="T16" fmla="*/ 1 w 24"/>
                  <a:gd name="T17" fmla="*/ 0 h 12"/>
                  <a:gd name="T18" fmla="*/ 1 w 24"/>
                  <a:gd name="T19" fmla="*/ 0 h 12"/>
                  <a:gd name="T20" fmla="*/ 1 w 24"/>
                  <a:gd name="T21" fmla="*/ 0 h 12"/>
                  <a:gd name="T22" fmla="*/ 1 w 24"/>
                  <a:gd name="T23" fmla="*/ 0 h 12"/>
                  <a:gd name="T24" fmla="*/ 1 w 24"/>
                  <a:gd name="T25" fmla="*/ 0 h 12"/>
                  <a:gd name="T26" fmla="*/ 1 w 24"/>
                  <a:gd name="T27" fmla="*/ 0 h 12"/>
                  <a:gd name="T28" fmla="*/ 0 w 24"/>
                  <a:gd name="T29" fmla="*/ 0 h 12"/>
                  <a:gd name="T30" fmla="*/ 1 w 24"/>
                  <a:gd name="T31" fmla="*/ 0 h 12"/>
                  <a:gd name="T32" fmla="*/ 1 w 24"/>
                  <a:gd name="T33" fmla="*/ 0 h 12"/>
                  <a:gd name="T34" fmla="*/ 1 w 24"/>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12"/>
                  <a:gd name="T56" fmla="*/ 24 w 24"/>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12">
                    <a:moveTo>
                      <a:pt x="8" y="9"/>
                    </a:moveTo>
                    <a:lnTo>
                      <a:pt x="5" y="12"/>
                    </a:lnTo>
                    <a:lnTo>
                      <a:pt x="10" y="11"/>
                    </a:lnTo>
                    <a:lnTo>
                      <a:pt x="17" y="8"/>
                    </a:lnTo>
                    <a:lnTo>
                      <a:pt x="21" y="7"/>
                    </a:lnTo>
                    <a:lnTo>
                      <a:pt x="24" y="7"/>
                    </a:lnTo>
                    <a:lnTo>
                      <a:pt x="22" y="0"/>
                    </a:lnTo>
                    <a:lnTo>
                      <a:pt x="21" y="0"/>
                    </a:lnTo>
                    <a:lnTo>
                      <a:pt x="15" y="1"/>
                    </a:lnTo>
                    <a:lnTo>
                      <a:pt x="10" y="4"/>
                    </a:lnTo>
                    <a:lnTo>
                      <a:pt x="5" y="2"/>
                    </a:lnTo>
                    <a:lnTo>
                      <a:pt x="1" y="5"/>
                    </a:lnTo>
                    <a:lnTo>
                      <a:pt x="5" y="2"/>
                    </a:lnTo>
                    <a:lnTo>
                      <a:pt x="1" y="4"/>
                    </a:lnTo>
                    <a:lnTo>
                      <a:pt x="0" y="7"/>
                    </a:lnTo>
                    <a:lnTo>
                      <a:pt x="1" y="11"/>
                    </a:lnTo>
                    <a:lnTo>
                      <a:pt x="5" y="12"/>
                    </a:lnTo>
                    <a:lnTo>
                      <a:pt x="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94" name="Freeform 124">
                <a:extLst>
                  <a:ext uri="{FF2B5EF4-FFF2-40B4-BE49-F238E27FC236}">
                    <a16:creationId xmlns:a16="http://schemas.microsoft.com/office/drawing/2014/main" id="{2664DC1F-6B2C-4F2F-B5A9-5A37D19247C1}"/>
                  </a:ext>
                </a:extLst>
              </p:cNvPr>
              <p:cNvSpPr>
                <a:spLocks noChangeAspect="1"/>
              </p:cNvSpPr>
              <p:nvPr/>
            </p:nvSpPr>
            <p:spPr bwMode="auto">
              <a:xfrm>
                <a:off x="1075" y="742"/>
                <a:ext cx="76" cy="49"/>
              </a:xfrm>
              <a:custGeom>
                <a:avLst/>
                <a:gdLst>
                  <a:gd name="T0" fmla="*/ 1 w 152"/>
                  <a:gd name="T1" fmla="*/ 1 h 97"/>
                  <a:gd name="T2" fmla="*/ 1 w 152"/>
                  <a:gd name="T3" fmla="*/ 1 h 97"/>
                  <a:gd name="T4" fmla="*/ 1 w 152"/>
                  <a:gd name="T5" fmla="*/ 1 h 97"/>
                  <a:gd name="T6" fmla="*/ 1 w 152"/>
                  <a:gd name="T7" fmla="*/ 1 h 97"/>
                  <a:gd name="T8" fmla="*/ 1 w 152"/>
                  <a:gd name="T9" fmla="*/ 0 h 97"/>
                  <a:gd name="T10" fmla="*/ 1 w 152"/>
                  <a:gd name="T11" fmla="*/ 0 h 97"/>
                  <a:gd name="T12" fmla="*/ 1 w 152"/>
                  <a:gd name="T13" fmla="*/ 0 h 97"/>
                  <a:gd name="T14" fmla="*/ 1 w 152"/>
                  <a:gd name="T15" fmla="*/ 0 h 97"/>
                  <a:gd name="T16" fmla="*/ 0 w 152"/>
                  <a:gd name="T17" fmla="*/ 0 h 97"/>
                  <a:gd name="T18" fmla="*/ 1 w 152"/>
                  <a:gd name="T19" fmla="*/ 1 h 97"/>
                  <a:gd name="T20" fmla="*/ 1 w 152"/>
                  <a:gd name="T21" fmla="*/ 1 h 97"/>
                  <a:gd name="T22" fmla="*/ 1 w 152"/>
                  <a:gd name="T23" fmla="*/ 1 h 97"/>
                  <a:gd name="T24" fmla="*/ 1 w 152"/>
                  <a:gd name="T25" fmla="*/ 1 h 97"/>
                  <a:gd name="T26" fmla="*/ 1 w 152"/>
                  <a:gd name="T27" fmla="*/ 1 h 97"/>
                  <a:gd name="T28" fmla="*/ 1 w 152"/>
                  <a:gd name="T29" fmla="*/ 1 h 97"/>
                  <a:gd name="T30" fmla="*/ 1 w 152"/>
                  <a:gd name="T31" fmla="*/ 1 h 97"/>
                  <a:gd name="T32" fmla="*/ 1 w 152"/>
                  <a:gd name="T33" fmla="*/ 1 h 97"/>
                  <a:gd name="T34" fmla="*/ 1 w 152"/>
                  <a:gd name="T35" fmla="*/ 1 h 97"/>
                  <a:gd name="T36" fmla="*/ 1 w 152"/>
                  <a:gd name="T37" fmla="*/ 1 h 97"/>
                  <a:gd name="T38" fmla="*/ 1 w 152"/>
                  <a:gd name="T39" fmla="*/ 1 h 97"/>
                  <a:gd name="T40" fmla="*/ 1 w 152"/>
                  <a:gd name="T41" fmla="*/ 1 h 97"/>
                  <a:gd name="T42" fmla="*/ 1 w 152"/>
                  <a:gd name="T43" fmla="*/ 1 h 97"/>
                  <a:gd name="T44" fmla="*/ 1 w 152"/>
                  <a:gd name="T45" fmla="*/ 1 h 97"/>
                  <a:gd name="T46" fmla="*/ 1 w 152"/>
                  <a:gd name="T47" fmla="*/ 1 h 97"/>
                  <a:gd name="T48" fmla="*/ 1 w 152"/>
                  <a:gd name="T49" fmla="*/ 1 h 97"/>
                  <a:gd name="T50" fmla="*/ 1 w 152"/>
                  <a:gd name="T51" fmla="*/ 1 h 97"/>
                  <a:gd name="T52" fmla="*/ 1 w 152"/>
                  <a:gd name="T53" fmla="*/ 1 h 97"/>
                  <a:gd name="T54" fmla="*/ 1 w 152"/>
                  <a:gd name="T55" fmla="*/ 1 h 97"/>
                  <a:gd name="T56" fmla="*/ 1 w 152"/>
                  <a:gd name="T57" fmla="*/ 1 h 97"/>
                  <a:gd name="T58" fmla="*/ 1 w 152"/>
                  <a:gd name="T59" fmla="*/ 1 h 97"/>
                  <a:gd name="T60" fmla="*/ 1 w 152"/>
                  <a:gd name="T61" fmla="*/ 1 h 97"/>
                  <a:gd name="T62" fmla="*/ 1 w 152"/>
                  <a:gd name="T63" fmla="*/ 1 h 97"/>
                  <a:gd name="T64" fmla="*/ 1 w 152"/>
                  <a:gd name="T65" fmla="*/ 1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2"/>
                  <a:gd name="T100" fmla="*/ 0 h 97"/>
                  <a:gd name="T101" fmla="*/ 152 w 152"/>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2" h="97">
                    <a:moveTo>
                      <a:pt x="111" y="5"/>
                    </a:moveTo>
                    <a:lnTo>
                      <a:pt x="98" y="3"/>
                    </a:lnTo>
                    <a:lnTo>
                      <a:pt x="82" y="2"/>
                    </a:lnTo>
                    <a:lnTo>
                      <a:pt x="64" y="1"/>
                    </a:lnTo>
                    <a:lnTo>
                      <a:pt x="45" y="0"/>
                    </a:lnTo>
                    <a:lnTo>
                      <a:pt x="28" y="0"/>
                    </a:lnTo>
                    <a:lnTo>
                      <a:pt x="14" y="0"/>
                    </a:lnTo>
                    <a:lnTo>
                      <a:pt x="4" y="0"/>
                    </a:lnTo>
                    <a:lnTo>
                      <a:pt x="0" y="0"/>
                    </a:lnTo>
                    <a:lnTo>
                      <a:pt x="12" y="8"/>
                    </a:lnTo>
                    <a:lnTo>
                      <a:pt x="29" y="20"/>
                    </a:lnTo>
                    <a:lnTo>
                      <a:pt x="51" y="34"/>
                    </a:lnTo>
                    <a:lnTo>
                      <a:pt x="75" y="50"/>
                    </a:lnTo>
                    <a:lnTo>
                      <a:pt x="99" y="65"/>
                    </a:lnTo>
                    <a:lnTo>
                      <a:pt x="122" y="79"/>
                    </a:lnTo>
                    <a:lnTo>
                      <a:pt x="141" y="91"/>
                    </a:lnTo>
                    <a:lnTo>
                      <a:pt x="152" y="97"/>
                    </a:lnTo>
                    <a:lnTo>
                      <a:pt x="148" y="87"/>
                    </a:lnTo>
                    <a:lnTo>
                      <a:pt x="141" y="78"/>
                    </a:lnTo>
                    <a:lnTo>
                      <a:pt x="131" y="71"/>
                    </a:lnTo>
                    <a:lnTo>
                      <a:pt x="119" y="69"/>
                    </a:lnTo>
                    <a:lnTo>
                      <a:pt x="114" y="64"/>
                    </a:lnTo>
                    <a:lnTo>
                      <a:pt x="110" y="57"/>
                    </a:lnTo>
                    <a:lnTo>
                      <a:pt x="103" y="50"/>
                    </a:lnTo>
                    <a:lnTo>
                      <a:pt x="97" y="43"/>
                    </a:lnTo>
                    <a:lnTo>
                      <a:pt x="93" y="36"/>
                    </a:lnTo>
                    <a:lnTo>
                      <a:pt x="88" y="30"/>
                    </a:lnTo>
                    <a:lnTo>
                      <a:pt x="84" y="25"/>
                    </a:lnTo>
                    <a:lnTo>
                      <a:pt x="84" y="21"/>
                    </a:lnTo>
                    <a:lnTo>
                      <a:pt x="88" y="17"/>
                    </a:lnTo>
                    <a:lnTo>
                      <a:pt x="93" y="11"/>
                    </a:lnTo>
                    <a:lnTo>
                      <a:pt x="101" y="7"/>
                    </a:lnTo>
                    <a:lnTo>
                      <a:pt x="111" y="5"/>
                    </a:lnTo>
                    <a:close/>
                  </a:path>
                </a:pathLst>
              </a:custGeom>
              <a:solidFill>
                <a:srgbClr val="C970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95" name="Freeform 125">
                <a:extLst>
                  <a:ext uri="{FF2B5EF4-FFF2-40B4-BE49-F238E27FC236}">
                    <a16:creationId xmlns:a16="http://schemas.microsoft.com/office/drawing/2014/main" id="{F3498959-ED3B-4C65-8D24-2C47583AEA30}"/>
                  </a:ext>
                </a:extLst>
              </p:cNvPr>
              <p:cNvSpPr>
                <a:spLocks noChangeAspect="1"/>
              </p:cNvSpPr>
              <p:nvPr/>
            </p:nvSpPr>
            <p:spPr bwMode="auto">
              <a:xfrm>
                <a:off x="1073" y="740"/>
                <a:ext cx="57" cy="7"/>
              </a:xfrm>
              <a:custGeom>
                <a:avLst/>
                <a:gdLst>
                  <a:gd name="T0" fmla="*/ 0 w 115"/>
                  <a:gd name="T1" fmla="*/ 1 h 14"/>
                  <a:gd name="T2" fmla="*/ 0 w 115"/>
                  <a:gd name="T3" fmla="*/ 1 h 14"/>
                  <a:gd name="T4" fmla="*/ 0 w 115"/>
                  <a:gd name="T5" fmla="*/ 1 h 14"/>
                  <a:gd name="T6" fmla="*/ 0 w 115"/>
                  <a:gd name="T7" fmla="*/ 1 h 14"/>
                  <a:gd name="T8" fmla="*/ 0 w 115"/>
                  <a:gd name="T9" fmla="*/ 1 h 14"/>
                  <a:gd name="T10" fmla="*/ 0 w 115"/>
                  <a:gd name="T11" fmla="*/ 1 h 14"/>
                  <a:gd name="T12" fmla="*/ 0 w 115"/>
                  <a:gd name="T13" fmla="*/ 1 h 14"/>
                  <a:gd name="T14" fmla="*/ 0 w 115"/>
                  <a:gd name="T15" fmla="*/ 1 h 14"/>
                  <a:gd name="T16" fmla="*/ 0 w 115"/>
                  <a:gd name="T17" fmla="*/ 1 h 14"/>
                  <a:gd name="T18" fmla="*/ 0 w 115"/>
                  <a:gd name="T19" fmla="*/ 1 h 14"/>
                  <a:gd name="T20" fmla="*/ 0 w 115"/>
                  <a:gd name="T21" fmla="*/ 1 h 14"/>
                  <a:gd name="T22" fmla="*/ 0 w 115"/>
                  <a:gd name="T23" fmla="*/ 1 h 14"/>
                  <a:gd name="T24" fmla="*/ 0 w 115"/>
                  <a:gd name="T25" fmla="*/ 1 h 14"/>
                  <a:gd name="T26" fmla="*/ 0 w 115"/>
                  <a:gd name="T27" fmla="*/ 1 h 14"/>
                  <a:gd name="T28" fmla="*/ 0 w 115"/>
                  <a:gd name="T29" fmla="*/ 0 h 14"/>
                  <a:gd name="T30" fmla="*/ 0 w 115"/>
                  <a:gd name="T31" fmla="*/ 0 h 14"/>
                  <a:gd name="T32" fmla="*/ 0 w 115"/>
                  <a:gd name="T33" fmla="*/ 0 h 14"/>
                  <a:gd name="T34" fmla="*/ 0 w 115"/>
                  <a:gd name="T35" fmla="*/ 0 h 14"/>
                  <a:gd name="T36" fmla="*/ 0 w 115"/>
                  <a:gd name="T37" fmla="*/ 0 h 14"/>
                  <a:gd name="T38" fmla="*/ 0 w 115"/>
                  <a:gd name="T39" fmla="*/ 1 h 14"/>
                  <a:gd name="T40" fmla="*/ 0 w 115"/>
                  <a:gd name="T41" fmla="*/ 0 h 14"/>
                  <a:gd name="T42" fmla="*/ 0 w 115"/>
                  <a:gd name="T43" fmla="*/ 1 h 14"/>
                  <a:gd name="T44" fmla="*/ 0 w 115"/>
                  <a:gd name="T45" fmla="*/ 1 h 14"/>
                  <a:gd name="T46" fmla="*/ 0 w 115"/>
                  <a:gd name="T47" fmla="*/ 1 h 14"/>
                  <a:gd name="T48" fmla="*/ 0 w 115"/>
                  <a:gd name="T49" fmla="*/ 1 h 14"/>
                  <a:gd name="T50" fmla="*/ 0 w 115"/>
                  <a:gd name="T51" fmla="*/ 1 h 1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5"/>
                  <a:gd name="T79" fmla="*/ 0 h 14"/>
                  <a:gd name="T80" fmla="*/ 115 w 115"/>
                  <a:gd name="T81" fmla="*/ 14 h 1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5" h="14">
                    <a:moveTo>
                      <a:pt x="7" y="2"/>
                    </a:moveTo>
                    <a:lnTo>
                      <a:pt x="4" y="9"/>
                    </a:lnTo>
                    <a:lnTo>
                      <a:pt x="8" y="9"/>
                    </a:lnTo>
                    <a:lnTo>
                      <a:pt x="18" y="9"/>
                    </a:lnTo>
                    <a:lnTo>
                      <a:pt x="32" y="9"/>
                    </a:lnTo>
                    <a:lnTo>
                      <a:pt x="49" y="9"/>
                    </a:lnTo>
                    <a:lnTo>
                      <a:pt x="68" y="9"/>
                    </a:lnTo>
                    <a:lnTo>
                      <a:pt x="86" y="10"/>
                    </a:lnTo>
                    <a:lnTo>
                      <a:pt x="102" y="12"/>
                    </a:lnTo>
                    <a:lnTo>
                      <a:pt x="115" y="14"/>
                    </a:lnTo>
                    <a:lnTo>
                      <a:pt x="115" y="7"/>
                    </a:lnTo>
                    <a:lnTo>
                      <a:pt x="102" y="5"/>
                    </a:lnTo>
                    <a:lnTo>
                      <a:pt x="86" y="3"/>
                    </a:lnTo>
                    <a:lnTo>
                      <a:pt x="68" y="2"/>
                    </a:lnTo>
                    <a:lnTo>
                      <a:pt x="49" y="0"/>
                    </a:lnTo>
                    <a:lnTo>
                      <a:pt x="32" y="0"/>
                    </a:lnTo>
                    <a:lnTo>
                      <a:pt x="18" y="0"/>
                    </a:lnTo>
                    <a:lnTo>
                      <a:pt x="8" y="0"/>
                    </a:lnTo>
                    <a:lnTo>
                      <a:pt x="4" y="0"/>
                    </a:lnTo>
                    <a:lnTo>
                      <a:pt x="2" y="7"/>
                    </a:lnTo>
                    <a:lnTo>
                      <a:pt x="4" y="0"/>
                    </a:lnTo>
                    <a:lnTo>
                      <a:pt x="1" y="1"/>
                    </a:lnTo>
                    <a:lnTo>
                      <a:pt x="0" y="5"/>
                    </a:lnTo>
                    <a:lnTo>
                      <a:pt x="1" y="8"/>
                    </a:lnTo>
                    <a:lnTo>
                      <a:pt x="4" y="9"/>
                    </a:lnTo>
                    <a:lnTo>
                      <a:pt x="7"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96" name="Freeform 126">
                <a:extLst>
                  <a:ext uri="{FF2B5EF4-FFF2-40B4-BE49-F238E27FC236}">
                    <a16:creationId xmlns:a16="http://schemas.microsoft.com/office/drawing/2014/main" id="{B3D38D4C-7281-4015-B9C4-68AAB8D0735F}"/>
                  </a:ext>
                </a:extLst>
              </p:cNvPr>
              <p:cNvSpPr>
                <a:spLocks noChangeAspect="1"/>
              </p:cNvSpPr>
              <p:nvPr/>
            </p:nvSpPr>
            <p:spPr bwMode="auto">
              <a:xfrm>
                <a:off x="1074" y="741"/>
                <a:ext cx="80" cy="52"/>
              </a:xfrm>
              <a:custGeom>
                <a:avLst/>
                <a:gdLst>
                  <a:gd name="T0" fmla="*/ 1 w 159"/>
                  <a:gd name="T1" fmla="*/ 1 h 104"/>
                  <a:gd name="T2" fmla="*/ 1 w 159"/>
                  <a:gd name="T3" fmla="*/ 1 h 104"/>
                  <a:gd name="T4" fmla="*/ 1 w 159"/>
                  <a:gd name="T5" fmla="*/ 1 h 104"/>
                  <a:gd name="T6" fmla="*/ 1 w 159"/>
                  <a:gd name="T7" fmla="*/ 1 h 104"/>
                  <a:gd name="T8" fmla="*/ 1 w 159"/>
                  <a:gd name="T9" fmla="*/ 1 h 104"/>
                  <a:gd name="T10" fmla="*/ 1 w 159"/>
                  <a:gd name="T11" fmla="*/ 1 h 104"/>
                  <a:gd name="T12" fmla="*/ 1 w 159"/>
                  <a:gd name="T13" fmla="*/ 1 h 104"/>
                  <a:gd name="T14" fmla="*/ 1 w 159"/>
                  <a:gd name="T15" fmla="*/ 1 h 104"/>
                  <a:gd name="T16" fmla="*/ 1 w 159"/>
                  <a:gd name="T17" fmla="*/ 1 h 104"/>
                  <a:gd name="T18" fmla="*/ 1 w 159"/>
                  <a:gd name="T19" fmla="*/ 0 h 104"/>
                  <a:gd name="T20" fmla="*/ 0 w 159"/>
                  <a:gd name="T21" fmla="*/ 1 h 104"/>
                  <a:gd name="T22" fmla="*/ 1 w 159"/>
                  <a:gd name="T23" fmla="*/ 1 h 104"/>
                  <a:gd name="T24" fmla="*/ 1 w 159"/>
                  <a:gd name="T25" fmla="*/ 1 h 104"/>
                  <a:gd name="T26" fmla="*/ 1 w 159"/>
                  <a:gd name="T27" fmla="*/ 1 h 104"/>
                  <a:gd name="T28" fmla="*/ 1 w 159"/>
                  <a:gd name="T29" fmla="*/ 1 h 104"/>
                  <a:gd name="T30" fmla="*/ 1 w 159"/>
                  <a:gd name="T31" fmla="*/ 1 h 104"/>
                  <a:gd name="T32" fmla="*/ 1 w 159"/>
                  <a:gd name="T33" fmla="*/ 1 h 104"/>
                  <a:gd name="T34" fmla="*/ 1 w 159"/>
                  <a:gd name="T35" fmla="*/ 1 h 104"/>
                  <a:gd name="T36" fmla="*/ 1 w 159"/>
                  <a:gd name="T37" fmla="*/ 1 h 104"/>
                  <a:gd name="T38" fmla="*/ 1 w 159"/>
                  <a:gd name="T39" fmla="*/ 1 h 104"/>
                  <a:gd name="T40" fmla="*/ 1 w 159"/>
                  <a:gd name="T41" fmla="*/ 1 h 104"/>
                  <a:gd name="T42" fmla="*/ 1 w 159"/>
                  <a:gd name="T43" fmla="*/ 1 h 104"/>
                  <a:gd name="T44" fmla="*/ 1 w 159"/>
                  <a:gd name="T45" fmla="*/ 1 h 104"/>
                  <a:gd name="T46" fmla="*/ 1 w 159"/>
                  <a:gd name="T47" fmla="*/ 1 h 104"/>
                  <a:gd name="T48" fmla="*/ 1 w 159"/>
                  <a:gd name="T49" fmla="*/ 1 h 104"/>
                  <a:gd name="T50" fmla="*/ 1 w 159"/>
                  <a:gd name="T51" fmla="*/ 1 h 1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9"/>
                  <a:gd name="T79" fmla="*/ 0 h 104"/>
                  <a:gd name="T80" fmla="*/ 159 w 159"/>
                  <a:gd name="T81" fmla="*/ 104 h 10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9" h="104">
                    <a:moveTo>
                      <a:pt x="151" y="102"/>
                    </a:moveTo>
                    <a:lnTo>
                      <a:pt x="157" y="97"/>
                    </a:lnTo>
                    <a:lnTo>
                      <a:pt x="145" y="90"/>
                    </a:lnTo>
                    <a:lnTo>
                      <a:pt x="127" y="79"/>
                    </a:lnTo>
                    <a:lnTo>
                      <a:pt x="104" y="65"/>
                    </a:lnTo>
                    <a:lnTo>
                      <a:pt x="80" y="50"/>
                    </a:lnTo>
                    <a:lnTo>
                      <a:pt x="55" y="34"/>
                    </a:lnTo>
                    <a:lnTo>
                      <a:pt x="34" y="20"/>
                    </a:lnTo>
                    <a:lnTo>
                      <a:pt x="16" y="7"/>
                    </a:lnTo>
                    <a:lnTo>
                      <a:pt x="5" y="0"/>
                    </a:lnTo>
                    <a:lnTo>
                      <a:pt x="0" y="5"/>
                    </a:lnTo>
                    <a:lnTo>
                      <a:pt x="12" y="14"/>
                    </a:lnTo>
                    <a:lnTo>
                      <a:pt x="29" y="27"/>
                    </a:lnTo>
                    <a:lnTo>
                      <a:pt x="51" y="41"/>
                    </a:lnTo>
                    <a:lnTo>
                      <a:pt x="75" y="57"/>
                    </a:lnTo>
                    <a:lnTo>
                      <a:pt x="99" y="72"/>
                    </a:lnTo>
                    <a:lnTo>
                      <a:pt x="122" y="86"/>
                    </a:lnTo>
                    <a:lnTo>
                      <a:pt x="141" y="97"/>
                    </a:lnTo>
                    <a:lnTo>
                      <a:pt x="152" y="104"/>
                    </a:lnTo>
                    <a:lnTo>
                      <a:pt x="158" y="99"/>
                    </a:lnTo>
                    <a:lnTo>
                      <a:pt x="152" y="104"/>
                    </a:lnTo>
                    <a:lnTo>
                      <a:pt x="156" y="104"/>
                    </a:lnTo>
                    <a:lnTo>
                      <a:pt x="158" y="102"/>
                    </a:lnTo>
                    <a:lnTo>
                      <a:pt x="159" y="99"/>
                    </a:lnTo>
                    <a:lnTo>
                      <a:pt x="157" y="97"/>
                    </a:lnTo>
                    <a:lnTo>
                      <a:pt x="151"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97" name="Freeform 127">
                <a:extLst>
                  <a:ext uri="{FF2B5EF4-FFF2-40B4-BE49-F238E27FC236}">
                    <a16:creationId xmlns:a16="http://schemas.microsoft.com/office/drawing/2014/main" id="{9725C79B-9048-4B81-990E-38D6046A2F7D}"/>
                  </a:ext>
                </a:extLst>
              </p:cNvPr>
              <p:cNvSpPr>
                <a:spLocks noChangeAspect="1"/>
              </p:cNvSpPr>
              <p:nvPr/>
            </p:nvSpPr>
            <p:spPr bwMode="auto">
              <a:xfrm>
                <a:off x="1133" y="775"/>
                <a:ext cx="20" cy="17"/>
              </a:xfrm>
              <a:custGeom>
                <a:avLst/>
                <a:gdLst>
                  <a:gd name="T0" fmla="*/ 1 w 40"/>
                  <a:gd name="T1" fmla="*/ 1 h 34"/>
                  <a:gd name="T2" fmla="*/ 1 w 40"/>
                  <a:gd name="T3" fmla="*/ 1 h 34"/>
                  <a:gd name="T4" fmla="*/ 1 w 40"/>
                  <a:gd name="T5" fmla="*/ 1 h 34"/>
                  <a:gd name="T6" fmla="*/ 1 w 40"/>
                  <a:gd name="T7" fmla="*/ 1 h 34"/>
                  <a:gd name="T8" fmla="*/ 1 w 40"/>
                  <a:gd name="T9" fmla="*/ 1 h 34"/>
                  <a:gd name="T10" fmla="*/ 1 w 40"/>
                  <a:gd name="T11" fmla="*/ 1 h 34"/>
                  <a:gd name="T12" fmla="*/ 1 w 40"/>
                  <a:gd name="T13" fmla="*/ 1 h 34"/>
                  <a:gd name="T14" fmla="*/ 1 w 40"/>
                  <a:gd name="T15" fmla="*/ 1 h 34"/>
                  <a:gd name="T16" fmla="*/ 1 w 40"/>
                  <a:gd name="T17" fmla="*/ 1 h 34"/>
                  <a:gd name="T18" fmla="*/ 1 w 40"/>
                  <a:gd name="T19" fmla="*/ 1 h 34"/>
                  <a:gd name="T20" fmla="*/ 1 w 40"/>
                  <a:gd name="T21" fmla="*/ 0 h 34"/>
                  <a:gd name="T22" fmla="*/ 1 w 40"/>
                  <a:gd name="T23" fmla="*/ 1 h 34"/>
                  <a:gd name="T24" fmla="*/ 1 w 40"/>
                  <a:gd name="T25" fmla="*/ 0 h 34"/>
                  <a:gd name="T26" fmla="*/ 1 w 40"/>
                  <a:gd name="T27" fmla="*/ 1 h 34"/>
                  <a:gd name="T28" fmla="*/ 0 w 40"/>
                  <a:gd name="T29" fmla="*/ 1 h 34"/>
                  <a:gd name="T30" fmla="*/ 1 w 40"/>
                  <a:gd name="T31" fmla="*/ 1 h 34"/>
                  <a:gd name="T32" fmla="*/ 1 w 40"/>
                  <a:gd name="T33" fmla="*/ 1 h 34"/>
                  <a:gd name="T34" fmla="*/ 1 w 40"/>
                  <a:gd name="T35" fmla="*/ 1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34"/>
                  <a:gd name="T56" fmla="*/ 40 w 40"/>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34">
                    <a:moveTo>
                      <a:pt x="1" y="6"/>
                    </a:moveTo>
                    <a:lnTo>
                      <a:pt x="3" y="7"/>
                    </a:lnTo>
                    <a:lnTo>
                      <a:pt x="13" y="9"/>
                    </a:lnTo>
                    <a:lnTo>
                      <a:pt x="23" y="15"/>
                    </a:lnTo>
                    <a:lnTo>
                      <a:pt x="28" y="24"/>
                    </a:lnTo>
                    <a:lnTo>
                      <a:pt x="33" y="34"/>
                    </a:lnTo>
                    <a:lnTo>
                      <a:pt x="40" y="31"/>
                    </a:lnTo>
                    <a:lnTo>
                      <a:pt x="35" y="20"/>
                    </a:lnTo>
                    <a:lnTo>
                      <a:pt x="27" y="11"/>
                    </a:lnTo>
                    <a:lnTo>
                      <a:pt x="16" y="3"/>
                    </a:lnTo>
                    <a:lnTo>
                      <a:pt x="3" y="0"/>
                    </a:lnTo>
                    <a:lnTo>
                      <a:pt x="5" y="1"/>
                    </a:lnTo>
                    <a:lnTo>
                      <a:pt x="3" y="0"/>
                    </a:lnTo>
                    <a:lnTo>
                      <a:pt x="1" y="1"/>
                    </a:lnTo>
                    <a:lnTo>
                      <a:pt x="0" y="4"/>
                    </a:lnTo>
                    <a:lnTo>
                      <a:pt x="1" y="6"/>
                    </a:lnTo>
                    <a:lnTo>
                      <a:pt x="3" y="7"/>
                    </a:lnTo>
                    <a:lnTo>
                      <a:pt x="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98" name="Freeform 128">
                <a:extLst>
                  <a:ext uri="{FF2B5EF4-FFF2-40B4-BE49-F238E27FC236}">
                    <a16:creationId xmlns:a16="http://schemas.microsoft.com/office/drawing/2014/main" id="{16D935D8-FA0E-45D8-99C4-FC4765B08782}"/>
                  </a:ext>
                </a:extLst>
              </p:cNvPr>
              <p:cNvSpPr>
                <a:spLocks noChangeAspect="1"/>
              </p:cNvSpPr>
              <p:nvPr/>
            </p:nvSpPr>
            <p:spPr bwMode="auto">
              <a:xfrm>
                <a:off x="1116" y="752"/>
                <a:ext cx="20" cy="26"/>
              </a:xfrm>
              <a:custGeom>
                <a:avLst/>
                <a:gdLst>
                  <a:gd name="T0" fmla="*/ 0 w 40"/>
                  <a:gd name="T1" fmla="*/ 0 h 52"/>
                  <a:gd name="T2" fmla="*/ 0 w 40"/>
                  <a:gd name="T3" fmla="*/ 1 h 52"/>
                  <a:gd name="T4" fmla="*/ 0 w 40"/>
                  <a:gd name="T5" fmla="*/ 1 h 52"/>
                  <a:gd name="T6" fmla="*/ 1 w 40"/>
                  <a:gd name="T7" fmla="*/ 1 h 52"/>
                  <a:gd name="T8" fmla="*/ 1 w 40"/>
                  <a:gd name="T9" fmla="*/ 1 h 52"/>
                  <a:gd name="T10" fmla="*/ 1 w 40"/>
                  <a:gd name="T11" fmla="*/ 1 h 52"/>
                  <a:gd name="T12" fmla="*/ 1 w 40"/>
                  <a:gd name="T13" fmla="*/ 1 h 52"/>
                  <a:gd name="T14" fmla="*/ 1 w 40"/>
                  <a:gd name="T15" fmla="*/ 1 h 52"/>
                  <a:gd name="T16" fmla="*/ 1 w 40"/>
                  <a:gd name="T17" fmla="*/ 1 h 52"/>
                  <a:gd name="T18" fmla="*/ 1 w 40"/>
                  <a:gd name="T19" fmla="*/ 1 h 52"/>
                  <a:gd name="T20" fmla="*/ 1 w 40"/>
                  <a:gd name="T21" fmla="*/ 1 h 52"/>
                  <a:gd name="T22" fmla="*/ 1 w 40"/>
                  <a:gd name="T23" fmla="*/ 1 h 52"/>
                  <a:gd name="T24" fmla="*/ 1 w 40"/>
                  <a:gd name="T25" fmla="*/ 1 h 52"/>
                  <a:gd name="T26" fmla="*/ 1 w 40"/>
                  <a:gd name="T27" fmla="*/ 1 h 52"/>
                  <a:gd name="T28" fmla="*/ 1 w 40"/>
                  <a:gd name="T29" fmla="*/ 1 h 52"/>
                  <a:gd name="T30" fmla="*/ 1 w 40"/>
                  <a:gd name="T31" fmla="*/ 1 h 52"/>
                  <a:gd name="T32" fmla="*/ 1 w 40"/>
                  <a:gd name="T33" fmla="*/ 1 h 52"/>
                  <a:gd name="T34" fmla="*/ 1 w 40"/>
                  <a:gd name="T35" fmla="*/ 1 h 52"/>
                  <a:gd name="T36" fmla="*/ 1 w 40"/>
                  <a:gd name="T37" fmla="*/ 1 h 52"/>
                  <a:gd name="T38" fmla="*/ 1 w 40"/>
                  <a:gd name="T39" fmla="*/ 1 h 52"/>
                  <a:gd name="T40" fmla="*/ 0 w 40"/>
                  <a:gd name="T41" fmla="*/ 0 h 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
                  <a:gd name="T64" fmla="*/ 0 h 52"/>
                  <a:gd name="T65" fmla="*/ 40 w 40"/>
                  <a:gd name="T66" fmla="*/ 52 h 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 h="52">
                    <a:moveTo>
                      <a:pt x="0" y="0"/>
                    </a:moveTo>
                    <a:lnTo>
                      <a:pt x="0" y="1"/>
                    </a:lnTo>
                    <a:lnTo>
                      <a:pt x="0" y="7"/>
                    </a:lnTo>
                    <a:lnTo>
                      <a:pt x="3" y="13"/>
                    </a:lnTo>
                    <a:lnTo>
                      <a:pt x="8" y="20"/>
                    </a:lnTo>
                    <a:lnTo>
                      <a:pt x="13" y="27"/>
                    </a:lnTo>
                    <a:lnTo>
                      <a:pt x="20" y="34"/>
                    </a:lnTo>
                    <a:lnTo>
                      <a:pt x="25" y="40"/>
                    </a:lnTo>
                    <a:lnTo>
                      <a:pt x="30" y="47"/>
                    </a:lnTo>
                    <a:lnTo>
                      <a:pt x="36" y="52"/>
                    </a:lnTo>
                    <a:lnTo>
                      <a:pt x="40" y="47"/>
                    </a:lnTo>
                    <a:lnTo>
                      <a:pt x="37" y="43"/>
                    </a:lnTo>
                    <a:lnTo>
                      <a:pt x="32" y="36"/>
                    </a:lnTo>
                    <a:lnTo>
                      <a:pt x="24" y="29"/>
                    </a:lnTo>
                    <a:lnTo>
                      <a:pt x="20" y="22"/>
                    </a:lnTo>
                    <a:lnTo>
                      <a:pt x="15" y="15"/>
                    </a:lnTo>
                    <a:lnTo>
                      <a:pt x="10" y="8"/>
                    </a:lnTo>
                    <a:lnTo>
                      <a:pt x="7" y="5"/>
                    </a:lnTo>
                    <a:lnTo>
                      <a:pt x="7" y="4"/>
                    </a:lnTo>
                    <a:lnTo>
                      <a:pt x="7"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99" name="Freeform 129">
                <a:extLst>
                  <a:ext uri="{FF2B5EF4-FFF2-40B4-BE49-F238E27FC236}">
                    <a16:creationId xmlns:a16="http://schemas.microsoft.com/office/drawing/2014/main" id="{A6AAC6A1-4F35-4E50-9AEB-B779B4C8213A}"/>
                  </a:ext>
                </a:extLst>
              </p:cNvPr>
              <p:cNvSpPr>
                <a:spLocks noChangeAspect="1"/>
              </p:cNvSpPr>
              <p:nvPr/>
            </p:nvSpPr>
            <p:spPr bwMode="auto">
              <a:xfrm>
                <a:off x="1116" y="743"/>
                <a:ext cx="17" cy="11"/>
              </a:xfrm>
              <a:custGeom>
                <a:avLst/>
                <a:gdLst>
                  <a:gd name="T0" fmla="*/ 0 w 35"/>
                  <a:gd name="T1" fmla="*/ 0 h 23"/>
                  <a:gd name="T2" fmla="*/ 0 w 35"/>
                  <a:gd name="T3" fmla="*/ 0 h 23"/>
                  <a:gd name="T4" fmla="*/ 0 w 35"/>
                  <a:gd name="T5" fmla="*/ 0 h 23"/>
                  <a:gd name="T6" fmla="*/ 0 w 35"/>
                  <a:gd name="T7" fmla="*/ 0 h 23"/>
                  <a:gd name="T8" fmla="*/ 0 w 35"/>
                  <a:gd name="T9" fmla="*/ 0 h 23"/>
                  <a:gd name="T10" fmla="*/ 0 w 35"/>
                  <a:gd name="T11" fmla="*/ 0 h 23"/>
                  <a:gd name="T12" fmla="*/ 0 w 35"/>
                  <a:gd name="T13" fmla="*/ 0 h 23"/>
                  <a:gd name="T14" fmla="*/ 0 w 35"/>
                  <a:gd name="T15" fmla="*/ 0 h 23"/>
                  <a:gd name="T16" fmla="*/ 0 w 35"/>
                  <a:gd name="T17" fmla="*/ 0 h 23"/>
                  <a:gd name="T18" fmla="*/ 0 w 35"/>
                  <a:gd name="T19" fmla="*/ 0 h 23"/>
                  <a:gd name="T20" fmla="*/ 0 w 35"/>
                  <a:gd name="T21" fmla="*/ 0 h 23"/>
                  <a:gd name="T22" fmla="*/ 0 w 35"/>
                  <a:gd name="T23" fmla="*/ 0 h 23"/>
                  <a:gd name="T24" fmla="*/ 0 w 35"/>
                  <a:gd name="T25" fmla="*/ 0 h 23"/>
                  <a:gd name="T26" fmla="*/ 0 w 35"/>
                  <a:gd name="T27" fmla="*/ 0 h 23"/>
                  <a:gd name="T28" fmla="*/ 0 w 35"/>
                  <a:gd name="T29" fmla="*/ 0 h 23"/>
                  <a:gd name="T30" fmla="*/ 0 w 35"/>
                  <a:gd name="T31" fmla="*/ 0 h 23"/>
                  <a:gd name="T32" fmla="*/ 0 w 35"/>
                  <a:gd name="T33" fmla="*/ 0 h 23"/>
                  <a:gd name="T34" fmla="*/ 0 w 35"/>
                  <a:gd name="T35" fmla="*/ 0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
                  <a:gd name="T55" fmla="*/ 0 h 23"/>
                  <a:gd name="T56" fmla="*/ 35 w 35"/>
                  <a:gd name="T57" fmla="*/ 23 h 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 h="23">
                    <a:moveTo>
                      <a:pt x="30" y="8"/>
                    </a:moveTo>
                    <a:lnTo>
                      <a:pt x="30" y="0"/>
                    </a:lnTo>
                    <a:lnTo>
                      <a:pt x="18" y="2"/>
                    </a:lnTo>
                    <a:lnTo>
                      <a:pt x="9" y="7"/>
                    </a:lnTo>
                    <a:lnTo>
                      <a:pt x="3" y="14"/>
                    </a:lnTo>
                    <a:lnTo>
                      <a:pt x="0" y="18"/>
                    </a:lnTo>
                    <a:lnTo>
                      <a:pt x="7" y="23"/>
                    </a:lnTo>
                    <a:lnTo>
                      <a:pt x="10" y="18"/>
                    </a:lnTo>
                    <a:lnTo>
                      <a:pt x="14" y="14"/>
                    </a:lnTo>
                    <a:lnTo>
                      <a:pt x="21" y="9"/>
                    </a:lnTo>
                    <a:lnTo>
                      <a:pt x="30" y="9"/>
                    </a:lnTo>
                    <a:lnTo>
                      <a:pt x="30" y="1"/>
                    </a:lnTo>
                    <a:lnTo>
                      <a:pt x="30" y="9"/>
                    </a:lnTo>
                    <a:lnTo>
                      <a:pt x="33" y="8"/>
                    </a:lnTo>
                    <a:lnTo>
                      <a:pt x="35" y="4"/>
                    </a:lnTo>
                    <a:lnTo>
                      <a:pt x="33" y="1"/>
                    </a:lnTo>
                    <a:lnTo>
                      <a:pt x="30" y="0"/>
                    </a:lnTo>
                    <a:lnTo>
                      <a:pt x="3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00" name="Freeform 130">
                <a:extLst>
                  <a:ext uri="{FF2B5EF4-FFF2-40B4-BE49-F238E27FC236}">
                    <a16:creationId xmlns:a16="http://schemas.microsoft.com/office/drawing/2014/main" id="{F2DACB2A-DB87-4189-9AEB-9A9FBA4E50E2}"/>
                  </a:ext>
                </a:extLst>
              </p:cNvPr>
              <p:cNvSpPr>
                <a:spLocks noChangeAspect="1"/>
              </p:cNvSpPr>
              <p:nvPr/>
            </p:nvSpPr>
            <p:spPr bwMode="auto">
              <a:xfrm>
                <a:off x="727" y="469"/>
                <a:ext cx="55" cy="61"/>
              </a:xfrm>
              <a:custGeom>
                <a:avLst/>
                <a:gdLst>
                  <a:gd name="T0" fmla="*/ 0 w 109"/>
                  <a:gd name="T1" fmla="*/ 0 h 123"/>
                  <a:gd name="T2" fmla="*/ 1 w 109"/>
                  <a:gd name="T3" fmla="*/ 0 h 123"/>
                  <a:gd name="T4" fmla="*/ 1 w 109"/>
                  <a:gd name="T5" fmla="*/ 0 h 123"/>
                  <a:gd name="T6" fmla="*/ 1 w 109"/>
                  <a:gd name="T7" fmla="*/ 0 h 123"/>
                  <a:gd name="T8" fmla="*/ 1 w 109"/>
                  <a:gd name="T9" fmla="*/ 0 h 123"/>
                  <a:gd name="T10" fmla="*/ 1 w 109"/>
                  <a:gd name="T11" fmla="*/ 0 h 123"/>
                  <a:gd name="T12" fmla="*/ 1 w 109"/>
                  <a:gd name="T13" fmla="*/ 0 h 123"/>
                  <a:gd name="T14" fmla="*/ 1 w 109"/>
                  <a:gd name="T15" fmla="*/ 0 h 123"/>
                  <a:gd name="T16" fmla="*/ 1 w 109"/>
                  <a:gd name="T17" fmla="*/ 0 h 123"/>
                  <a:gd name="T18" fmla="*/ 1 w 109"/>
                  <a:gd name="T19" fmla="*/ 0 h 123"/>
                  <a:gd name="T20" fmla="*/ 1 w 109"/>
                  <a:gd name="T21" fmla="*/ 0 h 123"/>
                  <a:gd name="T22" fmla="*/ 1 w 109"/>
                  <a:gd name="T23" fmla="*/ 0 h 123"/>
                  <a:gd name="T24" fmla="*/ 1 w 109"/>
                  <a:gd name="T25" fmla="*/ 0 h 123"/>
                  <a:gd name="T26" fmla="*/ 1 w 109"/>
                  <a:gd name="T27" fmla="*/ 0 h 123"/>
                  <a:gd name="T28" fmla="*/ 1 w 109"/>
                  <a:gd name="T29" fmla="*/ 0 h 123"/>
                  <a:gd name="T30" fmla="*/ 1 w 109"/>
                  <a:gd name="T31" fmla="*/ 0 h 123"/>
                  <a:gd name="T32" fmla="*/ 1 w 109"/>
                  <a:gd name="T33" fmla="*/ 0 h 123"/>
                  <a:gd name="T34" fmla="*/ 1 w 109"/>
                  <a:gd name="T35" fmla="*/ 0 h 123"/>
                  <a:gd name="T36" fmla="*/ 1 w 109"/>
                  <a:gd name="T37" fmla="*/ 0 h 123"/>
                  <a:gd name="T38" fmla="*/ 1 w 109"/>
                  <a:gd name="T39" fmla="*/ 0 h 123"/>
                  <a:gd name="T40" fmla="*/ 1 w 109"/>
                  <a:gd name="T41" fmla="*/ 0 h 123"/>
                  <a:gd name="T42" fmla="*/ 1 w 109"/>
                  <a:gd name="T43" fmla="*/ 0 h 123"/>
                  <a:gd name="T44" fmla="*/ 1 w 109"/>
                  <a:gd name="T45" fmla="*/ 0 h 123"/>
                  <a:gd name="T46" fmla="*/ 1 w 109"/>
                  <a:gd name="T47" fmla="*/ 0 h 123"/>
                  <a:gd name="T48" fmla="*/ 1 w 109"/>
                  <a:gd name="T49" fmla="*/ 0 h 123"/>
                  <a:gd name="T50" fmla="*/ 1 w 109"/>
                  <a:gd name="T51" fmla="*/ 0 h 123"/>
                  <a:gd name="T52" fmla="*/ 1 w 109"/>
                  <a:gd name="T53" fmla="*/ 0 h 123"/>
                  <a:gd name="T54" fmla="*/ 1 w 109"/>
                  <a:gd name="T55" fmla="*/ 0 h 123"/>
                  <a:gd name="T56" fmla="*/ 1 w 109"/>
                  <a:gd name="T57" fmla="*/ 0 h 123"/>
                  <a:gd name="T58" fmla="*/ 1 w 109"/>
                  <a:gd name="T59" fmla="*/ 0 h 123"/>
                  <a:gd name="T60" fmla="*/ 1 w 109"/>
                  <a:gd name="T61" fmla="*/ 0 h 123"/>
                  <a:gd name="T62" fmla="*/ 1 w 109"/>
                  <a:gd name="T63" fmla="*/ 0 h 123"/>
                  <a:gd name="T64" fmla="*/ 1 w 109"/>
                  <a:gd name="T65" fmla="*/ 0 h 123"/>
                  <a:gd name="T66" fmla="*/ 1 w 109"/>
                  <a:gd name="T67" fmla="*/ 0 h 123"/>
                  <a:gd name="T68" fmla="*/ 1 w 109"/>
                  <a:gd name="T69" fmla="*/ 0 h 123"/>
                  <a:gd name="T70" fmla="*/ 1 w 109"/>
                  <a:gd name="T71" fmla="*/ 0 h 123"/>
                  <a:gd name="T72" fmla="*/ 1 w 109"/>
                  <a:gd name="T73" fmla="*/ 0 h 123"/>
                  <a:gd name="T74" fmla="*/ 1 w 109"/>
                  <a:gd name="T75" fmla="*/ 0 h 123"/>
                  <a:gd name="T76" fmla="*/ 1 w 109"/>
                  <a:gd name="T77" fmla="*/ 0 h 123"/>
                  <a:gd name="T78" fmla="*/ 1 w 109"/>
                  <a:gd name="T79" fmla="*/ 0 h 123"/>
                  <a:gd name="T80" fmla="*/ 1 w 109"/>
                  <a:gd name="T81" fmla="*/ 0 h 123"/>
                  <a:gd name="T82" fmla="*/ 1 w 109"/>
                  <a:gd name="T83" fmla="*/ 0 h 123"/>
                  <a:gd name="T84" fmla="*/ 1 w 109"/>
                  <a:gd name="T85" fmla="*/ 0 h 123"/>
                  <a:gd name="T86" fmla="*/ 1 w 109"/>
                  <a:gd name="T87" fmla="*/ 0 h 123"/>
                  <a:gd name="T88" fmla="*/ 1 w 109"/>
                  <a:gd name="T89" fmla="*/ 0 h 123"/>
                  <a:gd name="T90" fmla="*/ 1 w 109"/>
                  <a:gd name="T91" fmla="*/ 0 h 123"/>
                  <a:gd name="T92" fmla="*/ 1 w 109"/>
                  <a:gd name="T93" fmla="*/ 0 h 123"/>
                  <a:gd name="T94" fmla="*/ 1 w 109"/>
                  <a:gd name="T95" fmla="*/ 0 h 123"/>
                  <a:gd name="T96" fmla="*/ 0 w 109"/>
                  <a:gd name="T97" fmla="*/ 0 h 12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9"/>
                  <a:gd name="T148" fmla="*/ 0 h 123"/>
                  <a:gd name="T149" fmla="*/ 109 w 109"/>
                  <a:gd name="T150" fmla="*/ 123 h 12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9" h="123">
                    <a:moveTo>
                      <a:pt x="0" y="123"/>
                    </a:moveTo>
                    <a:lnTo>
                      <a:pt x="6" y="118"/>
                    </a:lnTo>
                    <a:lnTo>
                      <a:pt x="9" y="111"/>
                    </a:lnTo>
                    <a:lnTo>
                      <a:pt x="13" y="104"/>
                    </a:lnTo>
                    <a:lnTo>
                      <a:pt x="14" y="99"/>
                    </a:lnTo>
                    <a:lnTo>
                      <a:pt x="22" y="95"/>
                    </a:lnTo>
                    <a:lnTo>
                      <a:pt x="29" y="88"/>
                    </a:lnTo>
                    <a:lnTo>
                      <a:pt x="36" y="80"/>
                    </a:lnTo>
                    <a:lnTo>
                      <a:pt x="40" y="76"/>
                    </a:lnTo>
                    <a:lnTo>
                      <a:pt x="41" y="72"/>
                    </a:lnTo>
                    <a:lnTo>
                      <a:pt x="43" y="65"/>
                    </a:lnTo>
                    <a:lnTo>
                      <a:pt x="41" y="58"/>
                    </a:lnTo>
                    <a:lnTo>
                      <a:pt x="41" y="51"/>
                    </a:lnTo>
                    <a:lnTo>
                      <a:pt x="45" y="46"/>
                    </a:lnTo>
                    <a:lnTo>
                      <a:pt x="53" y="40"/>
                    </a:lnTo>
                    <a:lnTo>
                      <a:pt x="63" y="35"/>
                    </a:lnTo>
                    <a:lnTo>
                      <a:pt x="73" y="33"/>
                    </a:lnTo>
                    <a:lnTo>
                      <a:pt x="76" y="32"/>
                    </a:lnTo>
                    <a:lnTo>
                      <a:pt x="81" y="28"/>
                    </a:lnTo>
                    <a:lnTo>
                      <a:pt x="85" y="26"/>
                    </a:lnTo>
                    <a:lnTo>
                      <a:pt x="90" y="23"/>
                    </a:lnTo>
                    <a:lnTo>
                      <a:pt x="94" y="18"/>
                    </a:lnTo>
                    <a:lnTo>
                      <a:pt x="99" y="15"/>
                    </a:lnTo>
                    <a:lnTo>
                      <a:pt x="104" y="10"/>
                    </a:lnTo>
                    <a:lnTo>
                      <a:pt x="109" y="5"/>
                    </a:lnTo>
                    <a:lnTo>
                      <a:pt x="104" y="8"/>
                    </a:lnTo>
                    <a:lnTo>
                      <a:pt x="99" y="9"/>
                    </a:lnTo>
                    <a:lnTo>
                      <a:pt x="93" y="9"/>
                    </a:lnTo>
                    <a:lnTo>
                      <a:pt x="87" y="8"/>
                    </a:lnTo>
                    <a:lnTo>
                      <a:pt x="83" y="6"/>
                    </a:lnTo>
                    <a:lnTo>
                      <a:pt x="78" y="5"/>
                    </a:lnTo>
                    <a:lnTo>
                      <a:pt x="75" y="4"/>
                    </a:lnTo>
                    <a:lnTo>
                      <a:pt x="71" y="2"/>
                    </a:lnTo>
                    <a:lnTo>
                      <a:pt x="64" y="0"/>
                    </a:lnTo>
                    <a:lnTo>
                      <a:pt x="58" y="2"/>
                    </a:lnTo>
                    <a:lnTo>
                      <a:pt x="51" y="5"/>
                    </a:lnTo>
                    <a:lnTo>
                      <a:pt x="46" y="12"/>
                    </a:lnTo>
                    <a:lnTo>
                      <a:pt x="43" y="23"/>
                    </a:lnTo>
                    <a:lnTo>
                      <a:pt x="38" y="34"/>
                    </a:lnTo>
                    <a:lnTo>
                      <a:pt x="31" y="40"/>
                    </a:lnTo>
                    <a:lnTo>
                      <a:pt x="20" y="35"/>
                    </a:lnTo>
                    <a:lnTo>
                      <a:pt x="18" y="49"/>
                    </a:lnTo>
                    <a:lnTo>
                      <a:pt x="15" y="61"/>
                    </a:lnTo>
                    <a:lnTo>
                      <a:pt x="11" y="71"/>
                    </a:lnTo>
                    <a:lnTo>
                      <a:pt x="7" y="77"/>
                    </a:lnTo>
                    <a:lnTo>
                      <a:pt x="7" y="88"/>
                    </a:lnTo>
                    <a:lnTo>
                      <a:pt x="7" y="102"/>
                    </a:lnTo>
                    <a:lnTo>
                      <a:pt x="5" y="115"/>
                    </a:lnTo>
                    <a:lnTo>
                      <a:pt x="0" y="123"/>
                    </a:lnTo>
                    <a:close/>
                  </a:path>
                </a:pathLst>
              </a:custGeom>
              <a:solidFill>
                <a:srgbClr val="C970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01" name="Freeform 131">
                <a:extLst>
                  <a:ext uri="{FF2B5EF4-FFF2-40B4-BE49-F238E27FC236}">
                    <a16:creationId xmlns:a16="http://schemas.microsoft.com/office/drawing/2014/main" id="{041C7206-AA48-4426-8515-77AC28B6DC84}"/>
                  </a:ext>
                </a:extLst>
              </p:cNvPr>
              <p:cNvSpPr>
                <a:spLocks noChangeAspect="1"/>
              </p:cNvSpPr>
              <p:nvPr/>
            </p:nvSpPr>
            <p:spPr bwMode="auto">
              <a:xfrm>
                <a:off x="727" y="516"/>
                <a:ext cx="9" cy="16"/>
              </a:xfrm>
              <a:custGeom>
                <a:avLst/>
                <a:gdLst>
                  <a:gd name="T0" fmla="*/ 1 w 18"/>
                  <a:gd name="T1" fmla="*/ 0 h 32"/>
                  <a:gd name="T2" fmla="*/ 1 w 18"/>
                  <a:gd name="T3" fmla="*/ 1 h 32"/>
                  <a:gd name="T4" fmla="*/ 1 w 18"/>
                  <a:gd name="T5" fmla="*/ 1 h 32"/>
                  <a:gd name="T6" fmla="*/ 1 w 18"/>
                  <a:gd name="T7" fmla="*/ 1 h 32"/>
                  <a:gd name="T8" fmla="*/ 1 w 18"/>
                  <a:gd name="T9" fmla="*/ 1 h 32"/>
                  <a:gd name="T10" fmla="*/ 0 w 18"/>
                  <a:gd name="T11" fmla="*/ 1 h 32"/>
                  <a:gd name="T12" fmla="*/ 1 w 18"/>
                  <a:gd name="T13" fmla="*/ 1 h 32"/>
                  <a:gd name="T14" fmla="*/ 1 w 18"/>
                  <a:gd name="T15" fmla="*/ 1 h 32"/>
                  <a:gd name="T16" fmla="*/ 1 w 18"/>
                  <a:gd name="T17" fmla="*/ 1 h 32"/>
                  <a:gd name="T18" fmla="*/ 1 w 18"/>
                  <a:gd name="T19" fmla="*/ 1 h 32"/>
                  <a:gd name="T20" fmla="*/ 1 w 18"/>
                  <a:gd name="T21" fmla="*/ 1 h 32"/>
                  <a:gd name="T22" fmla="*/ 1 w 18"/>
                  <a:gd name="T23" fmla="*/ 1 h 32"/>
                  <a:gd name="T24" fmla="*/ 1 w 18"/>
                  <a:gd name="T25" fmla="*/ 1 h 32"/>
                  <a:gd name="T26" fmla="*/ 1 w 18"/>
                  <a:gd name="T27" fmla="*/ 1 h 32"/>
                  <a:gd name="T28" fmla="*/ 1 w 18"/>
                  <a:gd name="T29" fmla="*/ 1 h 32"/>
                  <a:gd name="T30" fmla="*/ 1 w 18"/>
                  <a:gd name="T31" fmla="*/ 1 h 32"/>
                  <a:gd name="T32" fmla="*/ 1 w 18"/>
                  <a:gd name="T33" fmla="*/ 1 h 32"/>
                  <a:gd name="T34" fmla="*/ 1 w 18"/>
                  <a:gd name="T35" fmla="*/ 0 h 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32"/>
                  <a:gd name="T56" fmla="*/ 18 w 18"/>
                  <a:gd name="T57" fmla="*/ 32 h 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32">
                    <a:moveTo>
                      <a:pt x="15" y="0"/>
                    </a:moveTo>
                    <a:lnTo>
                      <a:pt x="11" y="5"/>
                    </a:lnTo>
                    <a:lnTo>
                      <a:pt x="10" y="9"/>
                    </a:lnTo>
                    <a:lnTo>
                      <a:pt x="7" y="16"/>
                    </a:lnTo>
                    <a:lnTo>
                      <a:pt x="3" y="22"/>
                    </a:lnTo>
                    <a:lnTo>
                      <a:pt x="0" y="25"/>
                    </a:lnTo>
                    <a:lnTo>
                      <a:pt x="2" y="32"/>
                    </a:lnTo>
                    <a:lnTo>
                      <a:pt x="10" y="26"/>
                    </a:lnTo>
                    <a:lnTo>
                      <a:pt x="14" y="18"/>
                    </a:lnTo>
                    <a:lnTo>
                      <a:pt x="17" y="11"/>
                    </a:lnTo>
                    <a:lnTo>
                      <a:pt x="18" y="5"/>
                    </a:lnTo>
                    <a:lnTo>
                      <a:pt x="15" y="9"/>
                    </a:lnTo>
                    <a:lnTo>
                      <a:pt x="18" y="5"/>
                    </a:lnTo>
                    <a:lnTo>
                      <a:pt x="17" y="2"/>
                    </a:lnTo>
                    <a:lnTo>
                      <a:pt x="15" y="1"/>
                    </a:lnTo>
                    <a:lnTo>
                      <a:pt x="12" y="2"/>
                    </a:lnTo>
                    <a:lnTo>
                      <a:pt x="11" y="5"/>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02" name="Freeform 132">
                <a:extLst>
                  <a:ext uri="{FF2B5EF4-FFF2-40B4-BE49-F238E27FC236}">
                    <a16:creationId xmlns:a16="http://schemas.microsoft.com/office/drawing/2014/main" id="{23F61963-C95B-4F3D-824D-1F6432F8E893}"/>
                  </a:ext>
                </a:extLst>
              </p:cNvPr>
              <p:cNvSpPr>
                <a:spLocks noChangeAspect="1"/>
              </p:cNvSpPr>
              <p:nvPr/>
            </p:nvSpPr>
            <p:spPr bwMode="auto">
              <a:xfrm>
                <a:off x="734" y="505"/>
                <a:ext cx="15" cy="16"/>
              </a:xfrm>
              <a:custGeom>
                <a:avLst/>
                <a:gdLst>
                  <a:gd name="T0" fmla="*/ 1 w 29"/>
                  <a:gd name="T1" fmla="*/ 0 h 31"/>
                  <a:gd name="T2" fmla="*/ 1 w 29"/>
                  <a:gd name="T3" fmla="*/ 1 h 31"/>
                  <a:gd name="T4" fmla="*/ 1 w 29"/>
                  <a:gd name="T5" fmla="*/ 1 h 31"/>
                  <a:gd name="T6" fmla="*/ 1 w 29"/>
                  <a:gd name="T7" fmla="*/ 1 h 31"/>
                  <a:gd name="T8" fmla="*/ 1 w 29"/>
                  <a:gd name="T9" fmla="*/ 1 h 31"/>
                  <a:gd name="T10" fmla="*/ 0 w 29"/>
                  <a:gd name="T11" fmla="*/ 1 h 31"/>
                  <a:gd name="T12" fmla="*/ 0 w 29"/>
                  <a:gd name="T13" fmla="*/ 1 h 31"/>
                  <a:gd name="T14" fmla="*/ 1 w 29"/>
                  <a:gd name="T15" fmla="*/ 1 h 31"/>
                  <a:gd name="T16" fmla="*/ 1 w 29"/>
                  <a:gd name="T17" fmla="*/ 1 h 31"/>
                  <a:gd name="T18" fmla="*/ 1 w 29"/>
                  <a:gd name="T19" fmla="*/ 1 h 31"/>
                  <a:gd name="T20" fmla="*/ 1 w 29"/>
                  <a:gd name="T21" fmla="*/ 1 h 31"/>
                  <a:gd name="T22" fmla="*/ 1 w 29"/>
                  <a:gd name="T23" fmla="*/ 1 h 31"/>
                  <a:gd name="T24" fmla="*/ 1 w 29"/>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31"/>
                  <a:gd name="T41" fmla="*/ 29 w 29"/>
                  <a:gd name="T42" fmla="*/ 31 h 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31">
                    <a:moveTo>
                      <a:pt x="24" y="0"/>
                    </a:moveTo>
                    <a:lnTo>
                      <a:pt x="24" y="1"/>
                    </a:lnTo>
                    <a:lnTo>
                      <a:pt x="19" y="6"/>
                    </a:lnTo>
                    <a:lnTo>
                      <a:pt x="12" y="14"/>
                    </a:lnTo>
                    <a:lnTo>
                      <a:pt x="6" y="20"/>
                    </a:lnTo>
                    <a:lnTo>
                      <a:pt x="0" y="22"/>
                    </a:lnTo>
                    <a:lnTo>
                      <a:pt x="0" y="31"/>
                    </a:lnTo>
                    <a:lnTo>
                      <a:pt x="10" y="27"/>
                    </a:lnTo>
                    <a:lnTo>
                      <a:pt x="17" y="19"/>
                    </a:lnTo>
                    <a:lnTo>
                      <a:pt x="24" y="10"/>
                    </a:lnTo>
                    <a:lnTo>
                      <a:pt x="29" y="6"/>
                    </a:lnTo>
                    <a:lnTo>
                      <a:pt x="29" y="7"/>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03" name="Freeform 133">
                <a:extLst>
                  <a:ext uri="{FF2B5EF4-FFF2-40B4-BE49-F238E27FC236}">
                    <a16:creationId xmlns:a16="http://schemas.microsoft.com/office/drawing/2014/main" id="{4C036524-CA45-4DF5-A92D-CE25D44CE751}"/>
                  </a:ext>
                </a:extLst>
              </p:cNvPr>
              <p:cNvSpPr>
                <a:spLocks noChangeAspect="1"/>
              </p:cNvSpPr>
              <p:nvPr/>
            </p:nvSpPr>
            <p:spPr bwMode="auto">
              <a:xfrm>
                <a:off x="746" y="495"/>
                <a:ext cx="5" cy="13"/>
              </a:xfrm>
              <a:custGeom>
                <a:avLst/>
                <a:gdLst>
                  <a:gd name="T0" fmla="*/ 0 w 10"/>
                  <a:gd name="T1" fmla="*/ 0 h 28"/>
                  <a:gd name="T2" fmla="*/ 0 w 10"/>
                  <a:gd name="T3" fmla="*/ 0 h 28"/>
                  <a:gd name="T4" fmla="*/ 1 w 10"/>
                  <a:gd name="T5" fmla="*/ 0 h 28"/>
                  <a:gd name="T6" fmla="*/ 1 w 10"/>
                  <a:gd name="T7" fmla="*/ 0 h 28"/>
                  <a:gd name="T8" fmla="*/ 1 w 10"/>
                  <a:gd name="T9" fmla="*/ 0 h 28"/>
                  <a:gd name="T10" fmla="*/ 1 w 10"/>
                  <a:gd name="T11" fmla="*/ 0 h 28"/>
                  <a:gd name="T12" fmla="*/ 1 w 10"/>
                  <a:gd name="T13" fmla="*/ 0 h 28"/>
                  <a:gd name="T14" fmla="*/ 1 w 10"/>
                  <a:gd name="T15" fmla="*/ 0 h 28"/>
                  <a:gd name="T16" fmla="*/ 1 w 10"/>
                  <a:gd name="T17" fmla="*/ 0 h 28"/>
                  <a:gd name="T18" fmla="*/ 1 w 10"/>
                  <a:gd name="T19" fmla="*/ 0 h 28"/>
                  <a:gd name="T20" fmla="*/ 1 w 10"/>
                  <a:gd name="T21" fmla="*/ 0 h 28"/>
                  <a:gd name="T22" fmla="*/ 1 w 10"/>
                  <a:gd name="T23" fmla="*/ 0 h 28"/>
                  <a:gd name="T24" fmla="*/ 0 w 10"/>
                  <a:gd name="T25" fmla="*/ 0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28"/>
                  <a:gd name="T41" fmla="*/ 10 w 10"/>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28">
                    <a:moveTo>
                      <a:pt x="0" y="0"/>
                    </a:moveTo>
                    <a:lnTo>
                      <a:pt x="0" y="0"/>
                    </a:lnTo>
                    <a:lnTo>
                      <a:pt x="1" y="7"/>
                    </a:lnTo>
                    <a:lnTo>
                      <a:pt x="1" y="14"/>
                    </a:lnTo>
                    <a:lnTo>
                      <a:pt x="1" y="21"/>
                    </a:lnTo>
                    <a:lnTo>
                      <a:pt x="6" y="28"/>
                    </a:lnTo>
                    <a:lnTo>
                      <a:pt x="8" y="21"/>
                    </a:lnTo>
                    <a:lnTo>
                      <a:pt x="10" y="14"/>
                    </a:lnTo>
                    <a:lnTo>
                      <a:pt x="8" y="7"/>
                    </a:lnTo>
                    <a:lnTo>
                      <a:pt x="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04" name="Freeform 134">
                <a:extLst>
                  <a:ext uri="{FF2B5EF4-FFF2-40B4-BE49-F238E27FC236}">
                    <a16:creationId xmlns:a16="http://schemas.microsoft.com/office/drawing/2014/main" id="{BEB26E48-420E-440A-8BE8-081672985D36}"/>
                  </a:ext>
                </a:extLst>
              </p:cNvPr>
              <p:cNvSpPr>
                <a:spLocks noChangeAspect="1"/>
              </p:cNvSpPr>
              <p:nvPr/>
            </p:nvSpPr>
            <p:spPr bwMode="auto">
              <a:xfrm>
                <a:off x="746" y="484"/>
                <a:ext cx="18" cy="11"/>
              </a:xfrm>
              <a:custGeom>
                <a:avLst/>
                <a:gdLst>
                  <a:gd name="T0" fmla="*/ 0 w 37"/>
                  <a:gd name="T1" fmla="*/ 0 h 22"/>
                  <a:gd name="T2" fmla="*/ 0 w 37"/>
                  <a:gd name="T3" fmla="*/ 0 h 22"/>
                  <a:gd name="T4" fmla="*/ 0 w 37"/>
                  <a:gd name="T5" fmla="*/ 1 h 22"/>
                  <a:gd name="T6" fmla="*/ 0 w 37"/>
                  <a:gd name="T7" fmla="*/ 1 h 22"/>
                  <a:gd name="T8" fmla="*/ 0 w 37"/>
                  <a:gd name="T9" fmla="*/ 1 h 22"/>
                  <a:gd name="T10" fmla="*/ 0 w 37"/>
                  <a:gd name="T11" fmla="*/ 1 h 22"/>
                  <a:gd name="T12" fmla="*/ 0 w 37"/>
                  <a:gd name="T13" fmla="*/ 1 h 22"/>
                  <a:gd name="T14" fmla="*/ 0 w 37"/>
                  <a:gd name="T15" fmla="*/ 1 h 22"/>
                  <a:gd name="T16" fmla="*/ 0 w 37"/>
                  <a:gd name="T17" fmla="*/ 1 h 22"/>
                  <a:gd name="T18" fmla="*/ 0 w 37"/>
                  <a:gd name="T19" fmla="*/ 1 h 22"/>
                  <a:gd name="T20" fmla="*/ 0 w 37"/>
                  <a:gd name="T21" fmla="*/ 1 h 22"/>
                  <a:gd name="T22" fmla="*/ 0 w 37"/>
                  <a:gd name="T23" fmla="*/ 1 h 22"/>
                  <a:gd name="T24" fmla="*/ 0 w 37"/>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
                  <a:gd name="T40" fmla="*/ 0 h 22"/>
                  <a:gd name="T41" fmla="*/ 37 w 37"/>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 h="22">
                    <a:moveTo>
                      <a:pt x="34" y="0"/>
                    </a:moveTo>
                    <a:lnTo>
                      <a:pt x="36" y="0"/>
                    </a:lnTo>
                    <a:lnTo>
                      <a:pt x="25" y="3"/>
                    </a:lnTo>
                    <a:lnTo>
                      <a:pt x="15" y="7"/>
                    </a:lnTo>
                    <a:lnTo>
                      <a:pt x="6" y="14"/>
                    </a:lnTo>
                    <a:lnTo>
                      <a:pt x="0" y="22"/>
                    </a:lnTo>
                    <a:lnTo>
                      <a:pt x="9" y="22"/>
                    </a:lnTo>
                    <a:lnTo>
                      <a:pt x="10" y="19"/>
                    </a:lnTo>
                    <a:lnTo>
                      <a:pt x="17" y="14"/>
                    </a:lnTo>
                    <a:lnTo>
                      <a:pt x="27" y="10"/>
                    </a:lnTo>
                    <a:lnTo>
                      <a:pt x="36" y="7"/>
                    </a:lnTo>
                    <a:lnTo>
                      <a:pt x="37" y="7"/>
                    </a:lnTo>
                    <a:lnTo>
                      <a:pt x="3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05" name="Freeform 135">
                <a:extLst>
                  <a:ext uri="{FF2B5EF4-FFF2-40B4-BE49-F238E27FC236}">
                    <a16:creationId xmlns:a16="http://schemas.microsoft.com/office/drawing/2014/main" id="{03832D5B-FFF2-4EE3-884B-B8A28FEBB61B}"/>
                  </a:ext>
                </a:extLst>
              </p:cNvPr>
              <p:cNvSpPr>
                <a:spLocks noChangeAspect="1"/>
              </p:cNvSpPr>
              <p:nvPr/>
            </p:nvSpPr>
            <p:spPr bwMode="auto">
              <a:xfrm>
                <a:off x="763" y="470"/>
                <a:ext cx="21" cy="17"/>
              </a:xfrm>
              <a:custGeom>
                <a:avLst/>
                <a:gdLst>
                  <a:gd name="T0" fmla="*/ 0 w 43"/>
                  <a:gd name="T1" fmla="*/ 1 h 34"/>
                  <a:gd name="T2" fmla="*/ 0 w 43"/>
                  <a:gd name="T3" fmla="*/ 0 h 34"/>
                  <a:gd name="T4" fmla="*/ 0 w 43"/>
                  <a:gd name="T5" fmla="*/ 1 h 34"/>
                  <a:gd name="T6" fmla="*/ 0 w 43"/>
                  <a:gd name="T7" fmla="*/ 1 h 34"/>
                  <a:gd name="T8" fmla="*/ 0 w 43"/>
                  <a:gd name="T9" fmla="*/ 1 h 34"/>
                  <a:gd name="T10" fmla="*/ 0 w 43"/>
                  <a:gd name="T11" fmla="*/ 1 h 34"/>
                  <a:gd name="T12" fmla="*/ 0 w 43"/>
                  <a:gd name="T13" fmla="*/ 1 h 34"/>
                  <a:gd name="T14" fmla="*/ 0 w 43"/>
                  <a:gd name="T15" fmla="*/ 1 h 34"/>
                  <a:gd name="T16" fmla="*/ 0 w 43"/>
                  <a:gd name="T17" fmla="*/ 1 h 34"/>
                  <a:gd name="T18" fmla="*/ 0 w 43"/>
                  <a:gd name="T19" fmla="*/ 1 h 34"/>
                  <a:gd name="T20" fmla="*/ 0 w 43"/>
                  <a:gd name="T21" fmla="*/ 1 h 34"/>
                  <a:gd name="T22" fmla="*/ 0 w 43"/>
                  <a:gd name="T23" fmla="*/ 1 h 34"/>
                  <a:gd name="T24" fmla="*/ 0 w 43"/>
                  <a:gd name="T25" fmla="*/ 1 h 34"/>
                  <a:gd name="T26" fmla="*/ 0 w 43"/>
                  <a:gd name="T27" fmla="*/ 1 h 34"/>
                  <a:gd name="T28" fmla="*/ 0 w 43"/>
                  <a:gd name="T29" fmla="*/ 1 h 34"/>
                  <a:gd name="T30" fmla="*/ 0 w 43"/>
                  <a:gd name="T31" fmla="*/ 1 h 34"/>
                  <a:gd name="T32" fmla="*/ 0 w 43"/>
                  <a:gd name="T33" fmla="*/ 1 h 34"/>
                  <a:gd name="T34" fmla="*/ 0 w 43"/>
                  <a:gd name="T35" fmla="*/ 1 h 34"/>
                  <a:gd name="T36" fmla="*/ 0 w 43"/>
                  <a:gd name="T37" fmla="*/ 1 h 34"/>
                  <a:gd name="T38" fmla="*/ 0 w 43"/>
                  <a:gd name="T39" fmla="*/ 0 h 34"/>
                  <a:gd name="T40" fmla="*/ 0 w 43"/>
                  <a:gd name="T41" fmla="*/ 1 h 34"/>
                  <a:gd name="T42" fmla="*/ 0 w 43"/>
                  <a:gd name="T43" fmla="*/ 1 h 34"/>
                  <a:gd name="T44" fmla="*/ 0 w 43"/>
                  <a:gd name="T45" fmla="*/ 1 h 34"/>
                  <a:gd name="T46" fmla="*/ 0 w 43"/>
                  <a:gd name="T47" fmla="*/ 0 h 34"/>
                  <a:gd name="T48" fmla="*/ 0 w 43"/>
                  <a:gd name="T49" fmla="*/ 0 h 34"/>
                  <a:gd name="T50" fmla="*/ 0 w 43"/>
                  <a:gd name="T51" fmla="*/ 1 h 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3"/>
                  <a:gd name="T79" fmla="*/ 0 h 34"/>
                  <a:gd name="T80" fmla="*/ 43 w 43"/>
                  <a:gd name="T81" fmla="*/ 34 h 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3" h="34">
                    <a:moveTo>
                      <a:pt x="40" y="7"/>
                    </a:moveTo>
                    <a:lnTo>
                      <a:pt x="36" y="0"/>
                    </a:lnTo>
                    <a:lnTo>
                      <a:pt x="30" y="6"/>
                    </a:lnTo>
                    <a:lnTo>
                      <a:pt x="26" y="9"/>
                    </a:lnTo>
                    <a:lnTo>
                      <a:pt x="21" y="13"/>
                    </a:lnTo>
                    <a:lnTo>
                      <a:pt x="16" y="17"/>
                    </a:lnTo>
                    <a:lnTo>
                      <a:pt x="12" y="21"/>
                    </a:lnTo>
                    <a:lnTo>
                      <a:pt x="7" y="23"/>
                    </a:lnTo>
                    <a:lnTo>
                      <a:pt x="4" y="26"/>
                    </a:lnTo>
                    <a:lnTo>
                      <a:pt x="0" y="27"/>
                    </a:lnTo>
                    <a:lnTo>
                      <a:pt x="3" y="34"/>
                    </a:lnTo>
                    <a:lnTo>
                      <a:pt x="6" y="33"/>
                    </a:lnTo>
                    <a:lnTo>
                      <a:pt x="12" y="30"/>
                    </a:lnTo>
                    <a:lnTo>
                      <a:pt x="16" y="27"/>
                    </a:lnTo>
                    <a:lnTo>
                      <a:pt x="21" y="24"/>
                    </a:lnTo>
                    <a:lnTo>
                      <a:pt x="26" y="19"/>
                    </a:lnTo>
                    <a:lnTo>
                      <a:pt x="30" y="16"/>
                    </a:lnTo>
                    <a:lnTo>
                      <a:pt x="35" y="10"/>
                    </a:lnTo>
                    <a:lnTo>
                      <a:pt x="41" y="7"/>
                    </a:lnTo>
                    <a:lnTo>
                      <a:pt x="37" y="0"/>
                    </a:lnTo>
                    <a:lnTo>
                      <a:pt x="41" y="7"/>
                    </a:lnTo>
                    <a:lnTo>
                      <a:pt x="43" y="4"/>
                    </a:lnTo>
                    <a:lnTo>
                      <a:pt x="42" y="1"/>
                    </a:lnTo>
                    <a:lnTo>
                      <a:pt x="40" y="0"/>
                    </a:lnTo>
                    <a:lnTo>
                      <a:pt x="36" y="0"/>
                    </a:lnTo>
                    <a:lnTo>
                      <a:pt x="4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06" name="Freeform 136">
                <a:extLst>
                  <a:ext uri="{FF2B5EF4-FFF2-40B4-BE49-F238E27FC236}">
                    <a16:creationId xmlns:a16="http://schemas.microsoft.com/office/drawing/2014/main" id="{8E8D38E8-E9D5-4D60-92DA-BFBF0E16335E}"/>
                  </a:ext>
                </a:extLst>
              </p:cNvPr>
              <p:cNvSpPr>
                <a:spLocks noChangeAspect="1"/>
              </p:cNvSpPr>
              <p:nvPr/>
            </p:nvSpPr>
            <p:spPr bwMode="auto">
              <a:xfrm>
                <a:off x="762" y="468"/>
                <a:ext cx="21" cy="7"/>
              </a:xfrm>
              <a:custGeom>
                <a:avLst/>
                <a:gdLst>
                  <a:gd name="T0" fmla="*/ 1 w 42"/>
                  <a:gd name="T1" fmla="*/ 1 h 14"/>
                  <a:gd name="T2" fmla="*/ 0 w 42"/>
                  <a:gd name="T3" fmla="*/ 1 h 14"/>
                  <a:gd name="T4" fmla="*/ 1 w 42"/>
                  <a:gd name="T5" fmla="*/ 1 h 14"/>
                  <a:gd name="T6" fmla="*/ 1 w 42"/>
                  <a:gd name="T7" fmla="*/ 1 h 14"/>
                  <a:gd name="T8" fmla="*/ 1 w 42"/>
                  <a:gd name="T9" fmla="*/ 1 h 14"/>
                  <a:gd name="T10" fmla="*/ 1 w 42"/>
                  <a:gd name="T11" fmla="*/ 1 h 14"/>
                  <a:gd name="T12" fmla="*/ 1 w 42"/>
                  <a:gd name="T13" fmla="*/ 1 h 14"/>
                  <a:gd name="T14" fmla="*/ 1 w 42"/>
                  <a:gd name="T15" fmla="*/ 1 h 14"/>
                  <a:gd name="T16" fmla="*/ 1 w 42"/>
                  <a:gd name="T17" fmla="*/ 1 h 14"/>
                  <a:gd name="T18" fmla="*/ 1 w 42"/>
                  <a:gd name="T19" fmla="*/ 1 h 14"/>
                  <a:gd name="T20" fmla="*/ 1 w 42"/>
                  <a:gd name="T21" fmla="*/ 1 h 14"/>
                  <a:gd name="T22" fmla="*/ 1 w 42"/>
                  <a:gd name="T23" fmla="*/ 1 h 14"/>
                  <a:gd name="T24" fmla="*/ 1 w 42"/>
                  <a:gd name="T25" fmla="*/ 1 h 14"/>
                  <a:gd name="T26" fmla="*/ 1 w 42"/>
                  <a:gd name="T27" fmla="*/ 1 h 14"/>
                  <a:gd name="T28" fmla="*/ 1 w 42"/>
                  <a:gd name="T29" fmla="*/ 1 h 14"/>
                  <a:gd name="T30" fmla="*/ 1 w 42"/>
                  <a:gd name="T31" fmla="*/ 1 h 14"/>
                  <a:gd name="T32" fmla="*/ 1 w 42"/>
                  <a:gd name="T33" fmla="*/ 1 h 14"/>
                  <a:gd name="T34" fmla="*/ 1 w 42"/>
                  <a:gd name="T35" fmla="*/ 1 h 14"/>
                  <a:gd name="T36" fmla="*/ 1 w 42"/>
                  <a:gd name="T37" fmla="*/ 0 h 14"/>
                  <a:gd name="T38" fmla="*/ 1 w 42"/>
                  <a:gd name="T39" fmla="*/ 0 h 14"/>
                  <a:gd name="T40" fmla="*/ 1 w 42"/>
                  <a:gd name="T41" fmla="*/ 1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14"/>
                  <a:gd name="T65" fmla="*/ 42 w 42"/>
                  <a:gd name="T66" fmla="*/ 14 h 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14">
                    <a:moveTo>
                      <a:pt x="1" y="7"/>
                    </a:moveTo>
                    <a:lnTo>
                      <a:pt x="0" y="7"/>
                    </a:lnTo>
                    <a:lnTo>
                      <a:pt x="5" y="10"/>
                    </a:lnTo>
                    <a:lnTo>
                      <a:pt x="8" y="11"/>
                    </a:lnTo>
                    <a:lnTo>
                      <a:pt x="14" y="12"/>
                    </a:lnTo>
                    <a:lnTo>
                      <a:pt x="18" y="13"/>
                    </a:lnTo>
                    <a:lnTo>
                      <a:pt x="24" y="14"/>
                    </a:lnTo>
                    <a:lnTo>
                      <a:pt x="30" y="14"/>
                    </a:lnTo>
                    <a:lnTo>
                      <a:pt x="36" y="13"/>
                    </a:lnTo>
                    <a:lnTo>
                      <a:pt x="42" y="11"/>
                    </a:lnTo>
                    <a:lnTo>
                      <a:pt x="39" y="4"/>
                    </a:lnTo>
                    <a:lnTo>
                      <a:pt x="33" y="6"/>
                    </a:lnTo>
                    <a:lnTo>
                      <a:pt x="30" y="7"/>
                    </a:lnTo>
                    <a:lnTo>
                      <a:pt x="24" y="7"/>
                    </a:lnTo>
                    <a:lnTo>
                      <a:pt x="18" y="6"/>
                    </a:lnTo>
                    <a:lnTo>
                      <a:pt x="14" y="5"/>
                    </a:lnTo>
                    <a:lnTo>
                      <a:pt x="10" y="4"/>
                    </a:lnTo>
                    <a:lnTo>
                      <a:pt x="7" y="3"/>
                    </a:lnTo>
                    <a:lnTo>
                      <a:pt x="5" y="0"/>
                    </a:lnTo>
                    <a:lnTo>
                      <a:pt x="4" y="0"/>
                    </a:lnTo>
                    <a:lnTo>
                      <a:pt x="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07" name="Freeform 137">
                <a:extLst>
                  <a:ext uri="{FF2B5EF4-FFF2-40B4-BE49-F238E27FC236}">
                    <a16:creationId xmlns:a16="http://schemas.microsoft.com/office/drawing/2014/main" id="{03F90516-F19F-4C9B-987E-7038CECDCD9A}"/>
                  </a:ext>
                </a:extLst>
              </p:cNvPr>
              <p:cNvSpPr>
                <a:spLocks noChangeAspect="1"/>
              </p:cNvSpPr>
              <p:nvPr/>
            </p:nvSpPr>
            <p:spPr bwMode="auto">
              <a:xfrm>
                <a:off x="749" y="466"/>
                <a:ext cx="15" cy="10"/>
              </a:xfrm>
              <a:custGeom>
                <a:avLst/>
                <a:gdLst>
                  <a:gd name="T0" fmla="*/ 1 w 30"/>
                  <a:gd name="T1" fmla="*/ 1 h 18"/>
                  <a:gd name="T2" fmla="*/ 1 w 30"/>
                  <a:gd name="T3" fmla="*/ 1 h 18"/>
                  <a:gd name="T4" fmla="*/ 1 w 30"/>
                  <a:gd name="T5" fmla="*/ 1 h 18"/>
                  <a:gd name="T6" fmla="*/ 1 w 30"/>
                  <a:gd name="T7" fmla="*/ 1 h 18"/>
                  <a:gd name="T8" fmla="*/ 1 w 30"/>
                  <a:gd name="T9" fmla="*/ 1 h 18"/>
                  <a:gd name="T10" fmla="*/ 1 w 30"/>
                  <a:gd name="T11" fmla="*/ 1 h 18"/>
                  <a:gd name="T12" fmla="*/ 1 w 30"/>
                  <a:gd name="T13" fmla="*/ 1 h 18"/>
                  <a:gd name="T14" fmla="*/ 1 w 30"/>
                  <a:gd name="T15" fmla="*/ 0 h 18"/>
                  <a:gd name="T16" fmla="*/ 1 w 30"/>
                  <a:gd name="T17" fmla="*/ 1 h 18"/>
                  <a:gd name="T18" fmla="*/ 1 w 30"/>
                  <a:gd name="T19" fmla="*/ 1 h 18"/>
                  <a:gd name="T20" fmla="*/ 0 w 30"/>
                  <a:gd name="T21" fmla="*/ 1 h 18"/>
                  <a:gd name="T22" fmla="*/ 0 w 30"/>
                  <a:gd name="T23" fmla="*/ 1 h 18"/>
                  <a:gd name="T24" fmla="*/ 1 w 30"/>
                  <a:gd name="T25" fmla="*/ 1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8"/>
                  <a:gd name="T41" fmla="*/ 30 w 30"/>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8">
                    <a:moveTo>
                      <a:pt x="6" y="18"/>
                    </a:moveTo>
                    <a:lnTo>
                      <a:pt x="6" y="18"/>
                    </a:lnTo>
                    <a:lnTo>
                      <a:pt x="10" y="13"/>
                    </a:lnTo>
                    <a:lnTo>
                      <a:pt x="16" y="10"/>
                    </a:lnTo>
                    <a:lnTo>
                      <a:pt x="21" y="9"/>
                    </a:lnTo>
                    <a:lnTo>
                      <a:pt x="27" y="10"/>
                    </a:lnTo>
                    <a:lnTo>
                      <a:pt x="30" y="3"/>
                    </a:lnTo>
                    <a:lnTo>
                      <a:pt x="21" y="0"/>
                    </a:lnTo>
                    <a:lnTo>
                      <a:pt x="13" y="3"/>
                    </a:lnTo>
                    <a:lnTo>
                      <a:pt x="5" y="8"/>
                    </a:lnTo>
                    <a:lnTo>
                      <a:pt x="0" y="16"/>
                    </a:lnTo>
                    <a:lnTo>
                      <a:pt x="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08" name="Freeform 138">
                <a:extLst>
                  <a:ext uri="{FF2B5EF4-FFF2-40B4-BE49-F238E27FC236}">
                    <a16:creationId xmlns:a16="http://schemas.microsoft.com/office/drawing/2014/main" id="{C30E02EC-784A-424A-9C9D-3024C3D590E3}"/>
                  </a:ext>
                </a:extLst>
              </p:cNvPr>
              <p:cNvSpPr>
                <a:spLocks noChangeAspect="1"/>
              </p:cNvSpPr>
              <p:nvPr/>
            </p:nvSpPr>
            <p:spPr bwMode="auto">
              <a:xfrm>
                <a:off x="735" y="475"/>
                <a:ext cx="17" cy="16"/>
              </a:xfrm>
              <a:custGeom>
                <a:avLst/>
                <a:gdLst>
                  <a:gd name="T0" fmla="*/ 1 w 34"/>
                  <a:gd name="T1" fmla="*/ 1 h 32"/>
                  <a:gd name="T2" fmla="*/ 1 w 34"/>
                  <a:gd name="T3" fmla="*/ 1 h 32"/>
                  <a:gd name="T4" fmla="*/ 1 w 34"/>
                  <a:gd name="T5" fmla="*/ 1 h 32"/>
                  <a:gd name="T6" fmla="*/ 1 w 34"/>
                  <a:gd name="T7" fmla="*/ 1 h 32"/>
                  <a:gd name="T8" fmla="*/ 1 w 34"/>
                  <a:gd name="T9" fmla="*/ 1 h 32"/>
                  <a:gd name="T10" fmla="*/ 1 w 34"/>
                  <a:gd name="T11" fmla="*/ 1 h 32"/>
                  <a:gd name="T12" fmla="*/ 1 w 34"/>
                  <a:gd name="T13" fmla="*/ 0 h 32"/>
                  <a:gd name="T14" fmla="*/ 1 w 34"/>
                  <a:gd name="T15" fmla="*/ 1 h 32"/>
                  <a:gd name="T16" fmla="*/ 1 w 34"/>
                  <a:gd name="T17" fmla="*/ 1 h 32"/>
                  <a:gd name="T18" fmla="*/ 1 w 34"/>
                  <a:gd name="T19" fmla="*/ 1 h 32"/>
                  <a:gd name="T20" fmla="*/ 1 w 34"/>
                  <a:gd name="T21" fmla="*/ 1 h 32"/>
                  <a:gd name="T22" fmla="*/ 1 w 34"/>
                  <a:gd name="T23" fmla="*/ 1 h 32"/>
                  <a:gd name="T24" fmla="*/ 1 w 34"/>
                  <a:gd name="T25" fmla="*/ 1 h 32"/>
                  <a:gd name="T26" fmla="*/ 1 w 34"/>
                  <a:gd name="T27" fmla="*/ 1 h 32"/>
                  <a:gd name="T28" fmla="*/ 1 w 34"/>
                  <a:gd name="T29" fmla="*/ 1 h 32"/>
                  <a:gd name="T30" fmla="*/ 0 w 34"/>
                  <a:gd name="T31" fmla="*/ 1 h 32"/>
                  <a:gd name="T32" fmla="*/ 1 w 34"/>
                  <a:gd name="T33" fmla="*/ 1 h 32"/>
                  <a:gd name="T34" fmla="*/ 1 w 34"/>
                  <a:gd name="T35" fmla="*/ 1 h 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
                  <a:gd name="T55" fmla="*/ 0 h 32"/>
                  <a:gd name="T56" fmla="*/ 34 w 34"/>
                  <a:gd name="T57" fmla="*/ 32 h 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 h="32">
                    <a:moveTo>
                      <a:pt x="8" y="24"/>
                    </a:moveTo>
                    <a:lnTo>
                      <a:pt x="2" y="28"/>
                    </a:lnTo>
                    <a:lnTo>
                      <a:pt x="16" y="32"/>
                    </a:lnTo>
                    <a:lnTo>
                      <a:pt x="26" y="25"/>
                    </a:lnTo>
                    <a:lnTo>
                      <a:pt x="31" y="13"/>
                    </a:lnTo>
                    <a:lnTo>
                      <a:pt x="34" y="2"/>
                    </a:lnTo>
                    <a:lnTo>
                      <a:pt x="28" y="0"/>
                    </a:lnTo>
                    <a:lnTo>
                      <a:pt x="24" y="10"/>
                    </a:lnTo>
                    <a:lnTo>
                      <a:pt x="20" y="21"/>
                    </a:lnTo>
                    <a:lnTo>
                      <a:pt x="16" y="25"/>
                    </a:lnTo>
                    <a:lnTo>
                      <a:pt x="7" y="21"/>
                    </a:lnTo>
                    <a:lnTo>
                      <a:pt x="1" y="24"/>
                    </a:lnTo>
                    <a:lnTo>
                      <a:pt x="7" y="21"/>
                    </a:lnTo>
                    <a:lnTo>
                      <a:pt x="3" y="21"/>
                    </a:lnTo>
                    <a:lnTo>
                      <a:pt x="1" y="22"/>
                    </a:lnTo>
                    <a:lnTo>
                      <a:pt x="0" y="25"/>
                    </a:lnTo>
                    <a:lnTo>
                      <a:pt x="2" y="28"/>
                    </a:lnTo>
                    <a:lnTo>
                      <a:pt x="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09" name="Freeform 139">
                <a:extLst>
                  <a:ext uri="{FF2B5EF4-FFF2-40B4-BE49-F238E27FC236}">
                    <a16:creationId xmlns:a16="http://schemas.microsoft.com/office/drawing/2014/main" id="{AE14A7BA-F190-40AB-9F6B-3380F89B0628}"/>
                  </a:ext>
                </a:extLst>
              </p:cNvPr>
              <p:cNvSpPr>
                <a:spLocks noChangeAspect="1"/>
              </p:cNvSpPr>
              <p:nvPr/>
            </p:nvSpPr>
            <p:spPr bwMode="auto">
              <a:xfrm>
                <a:off x="729" y="487"/>
                <a:ext cx="10" cy="22"/>
              </a:xfrm>
              <a:custGeom>
                <a:avLst/>
                <a:gdLst>
                  <a:gd name="T0" fmla="*/ 0 w 21"/>
                  <a:gd name="T1" fmla="*/ 0 h 45"/>
                  <a:gd name="T2" fmla="*/ 0 w 21"/>
                  <a:gd name="T3" fmla="*/ 0 h 45"/>
                  <a:gd name="T4" fmla="*/ 0 w 21"/>
                  <a:gd name="T5" fmla="*/ 0 h 45"/>
                  <a:gd name="T6" fmla="*/ 0 w 21"/>
                  <a:gd name="T7" fmla="*/ 0 h 45"/>
                  <a:gd name="T8" fmla="*/ 0 w 21"/>
                  <a:gd name="T9" fmla="*/ 0 h 45"/>
                  <a:gd name="T10" fmla="*/ 0 w 21"/>
                  <a:gd name="T11" fmla="*/ 0 h 45"/>
                  <a:gd name="T12" fmla="*/ 0 w 21"/>
                  <a:gd name="T13" fmla="*/ 0 h 45"/>
                  <a:gd name="T14" fmla="*/ 0 w 21"/>
                  <a:gd name="T15" fmla="*/ 0 h 45"/>
                  <a:gd name="T16" fmla="*/ 0 w 21"/>
                  <a:gd name="T17" fmla="*/ 0 h 45"/>
                  <a:gd name="T18" fmla="*/ 0 w 21"/>
                  <a:gd name="T19" fmla="*/ 0 h 45"/>
                  <a:gd name="T20" fmla="*/ 0 w 21"/>
                  <a:gd name="T21" fmla="*/ 0 h 45"/>
                  <a:gd name="T22" fmla="*/ 0 w 21"/>
                  <a:gd name="T23" fmla="*/ 0 h 45"/>
                  <a:gd name="T24" fmla="*/ 0 w 21"/>
                  <a:gd name="T25" fmla="*/ 0 h 45"/>
                  <a:gd name="T26" fmla="*/ 0 w 21"/>
                  <a:gd name="T27" fmla="*/ 0 h 45"/>
                  <a:gd name="T28" fmla="*/ 0 w 21"/>
                  <a:gd name="T29" fmla="*/ 0 h 45"/>
                  <a:gd name="T30" fmla="*/ 0 w 21"/>
                  <a:gd name="T31" fmla="*/ 0 h 45"/>
                  <a:gd name="T32" fmla="*/ 0 w 21"/>
                  <a:gd name="T33" fmla="*/ 0 h 45"/>
                  <a:gd name="T34" fmla="*/ 0 w 21"/>
                  <a:gd name="T35" fmla="*/ 0 h 4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45"/>
                  <a:gd name="T56" fmla="*/ 21 w 21"/>
                  <a:gd name="T57" fmla="*/ 45 h 4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45">
                    <a:moveTo>
                      <a:pt x="9" y="42"/>
                    </a:moveTo>
                    <a:lnTo>
                      <a:pt x="7" y="45"/>
                    </a:lnTo>
                    <a:lnTo>
                      <a:pt x="13" y="37"/>
                    </a:lnTo>
                    <a:lnTo>
                      <a:pt x="16" y="27"/>
                    </a:lnTo>
                    <a:lnTo>
                      <a:pt x="20" y="14"/>
                    </a:lnTo>
                    <a:lnTo>
                      <a:pt x="21" y="0"/>
                    </a:lnTo>
                    <a:lnTo>
                      <a:pt x="14" y="0"/>
                    </a:lnTo>
                    <a:lnTo>
                      <a:pt x="13" y="14"/>
                    </a:lnTo>
                    <a:lnTo>
                      <a:pt x="9" y="24"/>
                    </a:lnTo>
                    <a:lnTo>
                      <a:pt x="6" y="35"/>
                    </a:lnTo>
                    <a:lnTo>
                      <a:pt x="3" y="38"/>
                    </a:lnTo>
                    <a:lnTo>
                      <a:pt x="0" y="42"/>
                    </a:lnTo>
                    <a:lnTo>
                      <a:pt x="3" y="38"/>
                    </a:lnTo>
                    <a:lnTo>
                      <a:pt x="0" y="41"/>
                    </a:lnTo>
                    <a:lnTo>
                      <a:pt x="1" y="43"/>
                    </a:lnTo>
                    <a:lnTo>
                      <a:pt x="4" y="45"/>
                    </a:lnTo>
                    <a:lnTo>
                      <a:pt x="7" y="45"/>
                    </a:lnTo>
                    <a:lnTo>
                      <a:pt x="9"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10" name="Freeform 140">
                <a:extLst>
                  <a:ext uri="{FF2B5EF4-FFF2-40B4-BE49-F238E27FC236}">
                    <a16:creationId xmlns:a16="http://schemas.microsoft.com/office/drawing/2014/main" id="{F39F4647-CD06-4F63-8EF3-0F0CF5F63CFC}"/>
                  </a:ext>
                </a:extLst>
              </p:cNvPr>
              <p:cNvSpPr>
                <a:spLocks noChangeAspect="1"/>
              </p:cNvSpPr>
              <p:nvPr/>
            </p:nvSpPr>
            <p:spPr bwMode="auto">
              <a:xfrm>
                <a:off x="726" y="507"/>
                <a:ext cx="7" cy="25"/>
              </a:xfrm>
              <a:custGeom>
                <a:avLst/>
                <a:gdLst>
                  <a:gd name="T0" fmla="*/ 1 w 14"/>
                  <a:gd name="T1" fmla="*/ 1 h 49"/>
                  <a:gd name="T2" fmla="*/ 1 w 14"/>
                  <a:gd name="T3" fmla="*/ 1 h 49"/>
                  <a:gd name="T4" fmla="*/ 1 w 14"/>
                  <a:gd name="T5" fmla="*/ 1 h 49"/>
                  <a:gd name="T6" fmla="*/ 1 w 14"/>
                  <a:gd name="T7" fmla="*/ 1 h 49"/>
                  <a:gd name="T8" fmla="*/ 1 w 14"/>
                  <a:gd name="T9" fmla="*/ 1 h 49"/>
                  <a:gd name="T10" fmla="*/ 1 w 14"/>
                  <a:gd name="T11" fmla="*/ 0 h 49"/>
                  <a:gd name="T12" fmla="*/ 1 w 14"/>
                  <a:gd name="T13" fmla="*/ 0 h 49"/>
                  <a:gd name="T14" fmla="*/ 1 w 14"/>
                  <a:gd name="T15" fmla="*/ 1 h 49"/>
                  <a:gd name="T16" fmla="*/ 1 w 14"/>
                  <a:gd name="T17" fmla="*/ 1 h 49"/>
                  <a:gd name="T18" fmla="*/ 1 w 14"/>
                  <a:gd name="T19" fmla="*/ 1 h 49"/>
                  <a:gd name="T20" fmla="*/ 1 w 14"/>
                  <a:gd name="T21" fmla="*/ 1 h 49"/>
                  <a:gd name="T22" fmla="*/ 1 w 14"/>
                  <a:gd name="T23" fmla="*/ 1 h 49"/>
                  <a:gd name="T24" fmla="*/ 1 w 14"/>
                  <a:gd name="T25" fmla="*/ 1 h 49"/>
                  <a:gd name="T26" fmla="*/ 0 w 14"/>
                  <a:gd name="T27" fmla="*/ 1 h 49"/>
                  <a:gd name="T28" fmla="*/ 0 w 14"/>
                  <a:gd name="T29" fmla="*/ 1 h 49"/>
                  <a:gd name="T30" fmla="*/ 1 w 14"/>
                  <a:gd name="T31" fmla="*/ 1 h 49"/>
                  <a:gd name="T32" fmla="*/ 1 w 14"/>
                  <a:gd name="T33" fmla="*/ 1 h 49"/>
                  <a:gd name="T34" fmla="*/ 1 w 14"/>
                  <a:gd name="T35" fmla="*/ 1 h 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
                  <a:gd name="T55" fmla="*/ 0 h 49"/>
                  <a:gd name="T56" fmla="*/ 14 w 14"/>
                  <a:gd name="T57" fmla="*/ 49 h 4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 h="49">
                    <a:moveTo>
                      <a:pt x="2" y="42"/>
                    </a:moveTo>
                    <a:lnTo>
                      <a:pt x="4" y="49"/>
                    </a:lnTo>
                    <a:lnTo>
                      <a:pt x="11" y="39"/>
                    </a:lnTo>
                    <a:lnTo>
                      <a:pt x="13" y="25"/>
                    </a:lnTo>
                    <a:lnTo>
                      <a:pt x="14" y="11"/>
                    </a:lnTo>
                    <a:lnTo>
                      <a:pt x="14" y="0"/>
                    </a:lnTo>
                    <a:lnTo>
                      <a:pt x="5" y="0"/>
                    </a:lnTo>
                    <a:lnTo>
                      <a:pt x="5" y="11"/>
                    </a:lnTo>
                    <a:lnTo>
                      <a:pt x="6" y="25"/>
                    </a:lnTo>
                    <a:lnTo>
                      <a:pt x="4" y="37"/>
                    </a:lnTo>
                    <a:lnTo>
                      <a:pt x="2" y="42"/>
                    </a:lnTo>
                    <a:lnTo>
                      <a:pt x="4" y="49"/>
                    </a:lnTo>
                    <a:lnTo>
                      <a:pt x="2" y="42"/>
                    </a:lnTo>
                    <a:lnTo>
                      <a:pt x="0" y="43"/>
                    </a:lnTo>
                    <a:lnTo>
                      <a:pt x="0" y="47"/>
                    </a:lnTo>
                    <a:lnTo>
                      <a:pt x="1" y="49"/>
                    </a:lnTo>
                    <a:lnTo>
                      <a:pt x="4" y="49"/>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11" name="Freeform 141">
                <a:extLst>
                  <a:ext uri="{FF2B5EF4-FFF2-40B4-BE49-F238E27FC236}">
                    <a16:creationId xmlns:a16="http://schemas.microsoft.com/office/drawing/2014/main" id="{2B4E49CB-BE82-4B90-A944-FD5097D8CFAA}"/>
                  </a:ext>
                </a:extLst>
              </p:cNvPr>
              <p:cNvSpPr>
                <a:spLocks noChangeAspect="1"/>
              </p:cNvSpPr>
              <p:nvPr/>
            </p:nvSpPr>
            <p:spPr bwMode="auto">
              <a:xfrm>
                <a:off x="514" y="504"/>
                <a:ext cx="552" cy="450"/>
              </a:xfrm>
              <a:custGeom>
                <a:avLst/>
                <a:gdLst>
                  <a:gd name="T0" fmla="*/ 1 w 1103"/>
                  <a:gd name="T1" fmla="*/ 1 h 900"/>
                  <a:gd name="T2" fmla="*/ 1 w 1103"/>
                  <a:gd name="T3" fmla="*/ 1 h 900"/>
                  <a:gd name="T4" fmla="*/ 0 w 1103"/>
                  <a:gd name="T5" fmla="*/ 1 h 900"/>
                  <a:gd name="T6" fmla="*/ 1 w 1103"/>
                  <a:gd name="T7" fmla="*/ 1 h 900"/>
                  <a:gd name="T8" fmla="*/ 1 w 1103"/>
                  <a:gd name="T9" fmla="*/ 1 h 900"/>
                  <a:gd name="T10" fmla="*/ 1 w 1103"/>
                  <a:gd name="T11" fmla="*/ 1 h 900"/>
                  <a:gd name="T12" fmla="*/ 1 w 1103"/>
                  <a:gd name="T13" fmla="*/ 1 h 900"/>
                  <a:gd name="T14" fmla="*/ 1 w 1103"/>
                  <a:gd name="T15" fmla="*/ 1 h 900"/>
                  <a:gd name="T16" fmla="*/ 1 w 1103"/>
                  <a:gd name="T17" fmla="*/ 1 h 900"/>
                  <a:gd name="T18" fmla="*/ 1 w 1103"/>
                  <a:gd name="T19" fmla="*/ 1 h 900"/>
                  <a:gd name="T20" fmla="*/ 1 w 1103"/>
                  <a:gd name="T21" fmla="*/ 1 h 900"/>
                  <a:gd name="T22" fmla="*/ 1 w 1103"/>
                  <a:gd name="T23" fmla="*/ 1 h 900"/>
                  <a:gd name="T24" fmla="*/ 1 w 1103"/>
                  <a:gd name="T25" fmla="*/ 1 h 900"/>
                  <a:gd name="T26" fmla="*/ 1 w 1103"/>
                  <a:gd name="T27" fmla="*/ 1 h 900"/>
                  <a:gd name="T28" fmla="*/ 1 w 1103"/>
                  <a:gd name="T29" fmla="*/ 1 h 900"/>
                  <a:gd name="T30" fmla="*/ 1 w 1103"/>
                  <a:gd name="T31" fmla="*/ 1 h 900"/>
                  <a:gd name="T32" fmla="*/ 1 w 1103"/>
                  <a:gd name="T33" fmla="*/ 1 h 900"/>
                  <a:gd name="T34" fmla="*/ 1 w 1103"/>
                  <a:gd name="T35" fmla="*/ 1 h 900"/>
                  <a:gd name="T36" fmla="*/ 1 w 1103"/>
                  <a:gd name="T37" fmla="*/ 1 h 900"/>
                  <a:gd name="T38" fmla="*/ 1 w 1103"/>
                  <a:gd name="T39" fmla="*/ 1 h 900"/>
                  <a:gd name="T40" fmla="*/ 1 w 1103"/>
                  <a:gd name="T41" fmla="*/ 1 h 900"/>
                  <a:gd name="T42" fmla="*/ 1 w 1103"/>
                  <a:gd name="T43" fmla="*/ 1 h 900"/>
                  <a:gd name="T44" fmla="*/ 1 w 1103"/>
                  <a:gd name="T45" fmla="*/ 1 h 900"/>
                  <a:gd name="T46" fmla="*/ 1 w 1103"/>
                  <a:gd name="T47" fmla="*/ 1 h 900"/>
                  <a:gd name="T48" fmla="*/ 1 w 1103"/>
                  <a:gd name="T49" fmla="*/ 1 h 900"/>
                  <a:gd name="T50" fmla="*/ 1 w 1103"/>
                  <a:gd name="T51" fmla="*/ 1 h 900"/>
                  <a:gd name="T52" fmla="*/ 1 w 1103"/>
                  <a:gd name="T53" fmla="*/ 1 h 900"/>
                  <a:gd name="T54" fmla="*/ 1 w 1103"/>
                  <a:gd name="T55" fmla="*/ 1 h 900"/>
                  <a:gd name="T56" fmla="*/ 1 w 1103"/>
                  <a:gd name="T57" fmla="*/ 1 h 900"/>
                  <a:gd name="T58" fmla="*/ 1 w 1103"/>
                  <a:gd name="T59" fmla="*/ 1 h 900"/>
                  <a:gd name="T60" fmla="*/ 1 w 1103"/>
                  <a:gd name="T61" fmla="*/ 1 h 900"/>
                  <a:gd name="T62" fmla="*/ 1 w 1103"/>
                  <a:gd name="T63" fmla="*/ 1 h 900"/>
                  <a:gd name="T64" fmla="*/ 1 w 1103"/>
                  <a:gd name="T65" fmla="*/ 1 h 900"/>
                  <a:gd name="T66" fmla="*/ 1 w 1103"/>
                  <a:gd name="T67" fmla="*/ 1 h 900"/>
                  <a:gd name="T68" fmla="*/ 1 w 1103"/>
                  <a:gd name="T69" fmla="*/ 1 h 900"/>
                  <a:gd name="T70" fmla="*/ 1 w 1103"/>
                  <a:gd name="T71" fmla="*/ 1 h 900"/>
                  <a:gd name="T72" fmla="*/ 1 w 1103"/>
                  <a:gd name="T73" fmla="*/ 1 h 900"/>
                  <a:gd name="T74" fmla="*/ 1 w 1103"/>
                  <a:gd name="T75" fmla="*/ 1 h 900"/>
                  <a:gd name="T76" fmla="*/ 1 w 1103"/>
                  <a:gd name="T77" fmla="*/ 1 h 900"/>
                  <a:gd name="T78" fmla="*/ 1 w 1103"/>
                  <a:gd name="T79" fmla="*/ 1 h 900"/>
                  <a:gd name="T80" fmla="*/ 1 w 1103"/>
                  <a:gd name="T81" fmla="*/ 1 h 900"/>
                  <a:gd name="T82" fmla="*/ 1 w 1103"/>
                  <a:gd name="T83" fmla="*/ 1 h 900"/>
                  <a:gd name="T84" fmla="*/ 1 w 1103"/>
                  <a:gd name="T85" fmla="*/ 1 h 900"/>
                  <a:gd name="T86" fmla="*/ 1 w 1103"/>
                  <a:gd name="T87" fmla="*/ 1 h 900"/>
                  <a:gd name="T88" fmla="*/ 1 w 1103"/>
                  <a:gd name="T89" fmla="*/ 1 h 900"/>
                  <a:gd name="T90" fmla="*/ 1 w 1103"/>
                  <a:gd name="T91" fmla="*/ 1 h 900"/>
                  <a:gd name="T92" fmla="*/ 1 w 1103"/>
                  <a:gd name="T93" fmla="*/ 1 h 900"/>
                  <a:gd name="T94" fmla="*/ 1 w 1103"/>
                  <a:gd name="T95" fmla="*/ 1 h 900"/>
                  <a:gd name="T96" fmla="*/ 1 w 1103"/>
                  <a:gd name="T97" fmla="*/ 1 h 900"/>
                  <a:gd name="T98" fmla="*/ 1 w 1103"/>
                  <a:gd name="T99" fmla="*/ 1 h 900"/>
                  <a:gd name="T100" fmla="*/ 1 w 1103"/>
                  <a:gd name="T101" fmla="*/ 1 h 900"/>
                  <a:gd name="T102" fmla="*/ 1 w 1103"/>
                  <a:gd name="T103" fmla="*/ 1 h 900"/>
                  <a:gd name="T104" fmla="*/ 1 w 1103"/>
                  <a:gd name="T105" fmla="*/ 1 h 900"/>
                  <a:gd name="T106" fmla="*/ 1 w 1103"/>
                  <a:gd name="T107" fmla="*/ 1 h 9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03"/>
                  <a:gd name="T163" fmla="*/ 0 h 900"/>
                  <a:gd name="T164" fmla="*/ 1103 w 1103"/>
                  <a:gd name="T165" fmla="*/ 900 h 9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03" h="900">
                    <a:moveTo>
                      <a:pt x="45" y="27"/>
                    </a:moveTo>
                    <a:lnTo>
                      <a:pt x="46" y="19"/>
                    </a:lnTo>
                    <a:lnTo>
                      <a:pt x="46" y="11"/>
                    </a:lnTo>
                    <a:lnTo>
                      <a:pt x="46" y="6"/>
                    </a:lnTo>
                    <a:lnTo>
                      <a:pt x="45" y="0"/>
                    </a:lnTo>
                    <a:lnTo>
                      <a:pt x="33" y="16"/>
                    </a:lnTo>
                    <a:lnTo>
                      <a:pt x="24" y="33"/>
                    </a:lnTo>
                    <a:lnTo>
                      <a:pt x="16" y="49"/>
                    </a:lnTo>
                    <a:lnTo>
                      <a:pt x="11" y="63"/>
                    </a:lnTo>
                    <a:lnTo>
                      <a:pt x="5" y="105"/>
                    </a:lnTo>
                    <a:lnTo>
                      <a:pt x="0" y="164"/>
                    </a:lnTo>
                    <a:lnTo>
                      <a:pt x="0" y="230"/>
                    </a:lnTo>
                    <a:lnTo>
                      <a:pt x="10" y="290"/>
                    </a:lnTo>
                    <a:lnTo>
                      <a:pt x="21" y="340"/>
                    </a:lnTo>
                    <a:lnTo>
                      <a:pt x="26" y="381"/>
                    </a:lnTo>
                    <a:lnTo>
                      <a:pt x="31" y="419"/>
                    </a:lnTo>
                    <a:lnTo>
                      <a:pt x="39" y="454"/>
                    </a:lnTo>
                    <a:lnTo>
                      <a:pt x="48" y="475"/>
                    </a:lnTo>
                    <a:lnTo>
                      <a:pt x="60" y="500"/>
                    </a:lnTo>
                    <a:lnTo>
                      <a:pt x="74" y="524"/>
                    </a:lnTo>
                    <a:lnTo>
                      <a:pt x="90" y="549"/>
                    </a:lnTo>
                    <a:lnTo>
                      <a:pt x="107" y="576"/>
                    </a:lnTo>
                    <a:lnTo>
                      <a:pt x="128" y="602"/>
                    </a:lnTo>
                    <a:lnTo>
                      <a:pt x="150" y="629"/>
                    </a:lnTo>
                    <a:lnTo>
                      <a:pt x="174" y="655"/>
                    </a:lnTo>
                    <a:lnTo>
                      <a:pt x="199" y="682"/>
                    </a:lnTo>
                    <a:lnTo>
                      <a:pt x="226" y="708"/>
                    </a:lnTo>
                    <a:lnTo>
                      <a:pt x="253" y="732"/>
                    </a:lnTo>
                    <a:lnTo>
                      <a:pt x="282" y="756"/>
                    </a:lnTo>
                    <a:lnTo>
                      <a:pt x="312" y="779"/>
                    </a:lnTo>
                    <a:lnTo>
                      <a:pt x="343" y="801"/>
                    </a:lnTo>
                    <a:lnTo>
                      <a:pt x="374" y="821"/>
                    </a:lnTo>
                    <a:lnTo>
                      <a:pt x="406" y="838"/>
                    </a:lnTo>
                    <a:lnTo>
                      <a:pt x="420" y="845"/>
                    </a:lnTo>
                    <a:lnTo>
                      <a:pt x="433" y="851"/>
                    </a:lnTo>
                    <a:lnTo>
                      <a:pt x="442" y="854"/>
                    </a:lnTo>
                    <a:lnTo>
                      <a:pt x="451" y="857"/>
                    </a:lnTo>
                    <a:lnTo>
                      <a:pt x="461" y="859"/>
                    </a:lnTo>
                    <a:lnTo>
                      <a:pt x="470" y="861"/>
                    </a:lnTo>
                    <a:lnTo>
                      <a:pt x="482" y="865"/>
                    </a:lnTo>
                    <a:lnTo>
                      <a:pt x="496" y="868"/>
                    </a:lnTo>
                    <a:lnTo>
                      <a:pt x="505" y="870"/>
                    </a:lnTo>
                    <a:lnTo>
                      <a:pt x="513" y="872"/>
                    </a:lnTo>
                    <a:lnTo>
                      <a:pt x="522" y="872"/>
                    </a:lnTo>
                    <a:lnTo>
                      <a:pt x="528" y="872"/>
                    </a:lnTo>
                    <a:lnTo>
                      <a:pt x="535" y="872"/>
                    </a:lnTo>
                    <a:lnTo>
                      <a:pt x="541" y="872"/>
                    </a:lnTo>
                    <a:lnTo>
                      <a:pt x="546" y="872"/>
                    </a:lnTo>
                    <a:lnTo>
                      <a:pt x="550" y="872"/>
                    </a:lnTo>
                    <a:lnTo>
                      <a:pt x="558" y="874"/>
                    </a:lnTo>
                    <a:lnTo>
                      <a:pt x="565" y="876"/>
                    </a:lnTo>
                    <a:lnTo>
                      <a:pt x="573" y="880"/>
                    </a:lnTo>
                    <a:lnTo>
                      <a:pt x="583" y="884"/>
                    </a:lnTo>
                    <a:lnTo>
                      <a:pt x="591" y="889"/>
                    </a:lnTo>
                    <a:lnTo>
                      <a:pt x="600" y="892"/>
                    </a:lnTo>
                    <a:lnTo>
                      <a:pt x="609" y="895"/>
                    </a:lnTo>
                    <a:lnTo>
                      <a:pt x="618" y="897"/>
                    </a:lnTo>
                    <a:lnTo>
                      <a:pt x="629" y="898"/>
                    </a:lnTo>
                    <a:lnTo>
                      <a:pt x="641" y="899"/>
                    </a:lnTo>
                    <a:lnTo>
                      <a:pt x="656" y="899"/>
                    </a:lnTo>
                    <a:lnTo>
                      <a:pt x="672" y="899"/>
                    </a:lnTo>
                    <a:lnTo>
                      <a:pt x="691" y="900"/>
                    </a:lnTo>
                    <a:lnTo>
                      <a:pt x="709" y="900"/>
                    </a:lnTo>
                    <a:lnTo>
                      <a:pt x="729" y="899"/>
                    </a:lnTo>
                    <a:lnTo>
                      <a:pt x="748" y="899"/>
                    </a:lnTo>
                    <a:lnTo>
                      <a:pt x="768" y="898"/>
                    </a:lnTo>
                    <a:lnTo>
                      <a:pt x="788" y="898"/>
                    </a:lnTo>
                    <a:lnTo>
                      <a:pt x="806" y="897"/>
                    </a:lnTo>
                    <a:lnTo>
                      <a:pt x="823" y="896"/>
                    </a:lnTo>
                    <a:lnTo>
                      <a:pt x="838" y="894"/>
                    </a:lnTo>
                    <a:lnTo>
                      <a:pt x="852" y="892"/>
                    </a:lnTo>
                    <a:lnTo>
                      <a:pt x="864" y="890"/>
                    </a:lnTo>
                    <a:lnTo>
                      <a:pt x="872" y="888"/>
                    </a:lnTo>
                    <a:lnTo>
                      <a:pt x="887" y="883"/>
                    </a:lnTo>
                    <a:lnTo>
                      <a:pt x="903" y="877"/>
                    </a:lnTo>
                    <a:lnTo>
                      <a:pt x="920" y="870"/>
                    </a:lnTo>
                    <a:lnTo>
                      <a:pt x="936" y="865"/>
                    </a:lnTo>
                    <a:lnTo>
                      <a:pt x="953" y="859"/>
                    </a:lnTo>
                    <a:lnTo>
                      <a:pt x="969" y="854"/>
                    </a:lnTo>
                    <a:lnTo>
                      <a:pt x="984" y="852"/>
                    </a:lnTo>
                    <a:lnTo>
                      <a:pt x="998" y="852"/>
                    </a:lnTo>
                    <a:lnTo>
                      <a:pt x="1012" y="852"/>
                    </a:lnTo>
                    <a:lnTo>
                      <a:pt x="1026" y="852"/>
                    </a:lnTo>
                    <a:lnTo>
                      <a:pt x="1040" y="850"/>
                    </a:lnTo>
                    <a:lnTo>
                      <a:pt x="1053" y="846"/>
                    </a:lnTo>
                    <a:lnTo>
                      <a:pt x="1067" y="843"/>
                    </a:lnTo>
                    <a:lnTo>
                      <a:pt x="1080" y="838"/>
                    </a:lnTo>
                    <a:lnTo>
                      <a:pt x="1091" y="832"/>
                    </a:lnTo>
                    <a:lnTo>
                      <a:pt x="1103" y="827"/>
                    </a:lnTo>
                    <a:lnTo>
                      <a:pt x="1091" y="829"/>
                    </a:lnTo>
                    <a:lnTo>
                      <a:pt x="1075" y="831"/>
                    </a:lnTo>
                    <a:lnTo>
                      <a:pt x="1056" y="835"/>
                    </a:lnTo>
                    <a:lnTo>
                      <a:pt x="1035" y="837"/>
                    </a:lnTo>
                    <a:lnTo>
                      <a:pt x="1014" y="841"/>
                    </a:lnTo>
                    <a:lnTo>
                      <a:pt x="995" y="843"/>
                    </a:lnTo>
                    <a:lnTo>
                      <a:pt x="980" y="845"/>
                    </a:lnTo>
                    <a:lnTo>
                      <a:pt x="968" y="846"/>
                    </a:lnTo>
                    <a:lnTo>
                      <a:pt x="954" y="845"/>
                    </a:lnTo>
                    <a:lnTo>
                      <a:pt x="946" y="841"/>
                    </a:lnTo>
                    <a:lnTo>
                      <a:pt x="942" y="834"/>
                    </a:lnTo>
                    <a:lnTo>
                      <a:pt x="941" y="823"/>
                    </a:lnTo>
                    <a:lnTo>
                      <a:pt x="934" y="829"/>
                    </a:lnTo>
                    <a:lnTo>
                      <a:pt x="928" y="835"/>
                    </a:lnTo>
                    <a:lnTo>
                      <a:pt x="921" y="839"/>
                    </a:lnTo>
                    <a:lnTo>
                      <a:pt x="915" y="844"/>
                    </a:lnTo>
                    <a:lnTo>
                      <a:pt x="910" y="849"/>
                    </a:lnTo>
                    <a:lnTo>
                      <a:pt x="904" y="852"/>
                    </a:lnTo>
                    <a:lnTo>
                      <a:pt x="898" y="854"/>
                    </a:lnTo>
                    <a:lnTo>
                      <a:pt x="892" y="856"/>
                    </a:lnTo>
                    <a:lnTo>
                      <a:pt x="888" y="857"/>
                    </a:lnTo>
                    <a:lnTo>
                      <a:pt x="882" y="857"/>
                    </a:lnTo>
                    <a:lnTo>
                      <a:pt x="877" y="857"/>
                    </a:lnTo>
                    <a:lnTo>
                      <a:pt x="873" y="856"/>
                    </a:lnTo>
                    <a:lnTo>
                      <a:pt x="867" y="856"/>
                    </a:lnTo>
                    <a:lnTo>
                      <a:pt x="862" y="854"/>
                    </a:lnTo>
                    <a:lnTo>
                      <a:pt x="857" y="854"/>
                    </a:lnTo>
                    <a:lnTo>
                      <a:pt x="852" y="853"/>
                    </a:lnTo>
                    <a:lnTo>
                      <a:pt x="847" y="852"/>
                    </a:lnTo>
                    <a:lnTo>
                      <a:pt x="843" y="851"/>
                    </a:lnTo>
                    <a:lnTo>
                      <a:pt x="838" y="851"/>
                    </a:lnTo>
                    <a:lnTo>
                      <a:pt x="834" y="850"/>
                    </a:lnTo>
                    <a:lnTo>
                      <a:pt x="829" y="850"/>
                    </a:lnTo>
                    <a:lnTo>
                      <a:pt x="824" y="851"/>
                    </a:lnTo>
                    <a:lnTo>
                      <a:pt x="821" y="852"/>
                    </a:lnTo>
                    <a:lnTo>
                      <a:pt x="816" y="853"/>
                    </a:lnTo>
                    <a:lnTo>
                      <a:pt x="811" y="854"/>
                    </a:lnTo>
                    <a:lnTo>
                      <a:pt x="806" y="856"/>
                    </a:lnTo>
                    <a:lnTo>
                      <a:pt x="800" y="856"/>
                    </a:lnTo>
                    <a:lnTo>
                      <a:pt x="794" y="856"/>
                    </a:lnTo>
                    <a:lnTo>
                      <a:pt x="790" y="854"/>
                    </a:lnTo>
                    <a:lnTo>
                      <a:pt x="785" y="854"/>
                    </a:lnTo>
                    <a:lnTo>
                      <a:pt x="782" y="853"/>
                    </a:lnTo>
                    <a:lnTo>
                      <a:pt x="778" y="852"/>
                    </a:lnTo>
                    <a:lnTo>
                      <a:pt x="770" y="856"/>
                    </a:lnTo>
                    <a:lnTo>
                      <a:pt x="762" y="857"/>
                    </a:lnTo>
                    <a:lnTo>
                      <a:pt x="753" y="857"/>
                    </a:lnTo>
                    <a:lnTo>
                      <a:pt x="746" y="856"/>
                    </a:lnTo>
                    <a:lnTo>
                      <a:pt x="738" y="853"/>
                    </a:lnTo>
                    <a:lnTo>
                      <a:pt x="729" y="850"/>
                    </a:lnTo>
                    <a:lnTo>
                      <a:pt x="721" y="845"/>
                    </a:lnTo>
                    <a:lnTo>
                      <a:pt x="716" y="839"/>
                    </a:lnTo>
                    <a:lnTo>
                      <a:pt x="709" y="839"/>
                    </a:lnTo>
                    <a:lnTo>
                      <a:pt x="701" y="839"/>
                    </a:lnTo>
                    <a:lnTo>
                      <a:pt x="694" y="838"/>
                    </a:lnTo>
                    <a:lnTo>
                      <a:pt x="687" y="837"/>
                    </a:lnTo>
                    <a:lnTo>
                      <a:pt x="682" y="836"/>
                    </a:lnTo>
                    <a:lnTo>
                      <a:pt x="677" y="834"/>
                    </a:lnTo>
                    <a:lnTo>
                      <a:pt x="675" y="831"/>
                    </a:lnTo>
                    <a:lnTo>
                      <a:pt x="672" y="828"/>
                    </a:lnTo>
                    <a:lnTo>
                      <a:pt x="663" y="827"/>
                    </a:lnTo>
                    <a:lnTo>
                      <a:pt x="650" y="826"/>
                    </a:lnTo>
                    <a:lnTo>
                      <a:pt x="638" y="823"/>
                    </a:lnTo>
                    <a:lnTo>
                      <a:pt x="625" y="819"/>
                    </a:lnTo>
                    <a:lnTo>
                      <a:pt x="612" y="814"/>
                    </a:lnTo>
                    <a:lnTo>
                      <a:pt x="603" y="808"/>
                    </a:lnTo>
                    <a:lnTo>
                      <a:pt x="595" y="801"/>
                    </a:lnTo>
                    <a:lnTo>
                      <a:pt x="592" y="794"/>
                    </a:lnTo>
                    <a:lnTo>
                      <a:pt x="586" y="790"/>
                    </a:lnTo>
                    <a:lnTo>
                      <a:pt x="578" y="783"/>
                    </a:lnTo>
                    <a:lnTo>
                      <a:pt x="569" y="775"/>
                    </a:lnTo>
                    <a:lnTo>
                      <a:pt x="558" y="767"/>
                    </a:lnTo>
                    <a:lnTo>
                      <a:pt x="546" y="760"/>
                    </a:lnTo>
                    <a:lnTo>
                      <a:pt x="533" y="752"/>
                    </a:lnTo>
                    <a:lnTo>
                      <a:pt x="519" y="745"/>
                    </a:lnTo>
                    <a:lnTo>
                      <a:pt x="505" y="740"/>
                    </a:lnTo>
                    <a:lnTo>
                      <a:pt x="490" y="735"/>
                    </a:lnTo>
                    <a:lnTo>
                      <a:pt x="477" y="729"/>
                    </a:lnTo>
                    <a:lnTo>
                      <a:pt x="462" y="721"/>
                    </a:lnTo>
                    <a:lnTo>
                      <a:pt x="448" y="714"/>
                    </a:lnTo>
                    <a:lnTo>
                      <a:pt x="435" y="706"/>
                    </a:lnTo>
                    <a:lnTo>
                      <a:pt x="424" y="699"/>
                    </a:lnTo>
                    <a:lnTo>
                      <a:pt x="413" y="694"/>
                    </a:lnTo>
                    <a:lnTo>
                      <a:pt x="406" y="691"/>
                    </a:lnTo>
                    <a:lnTo>
                      <a:pt x="387" y="682"/>
                    </a:lnTo>
                    <a:lnTo>
                      <a:pt x="372" y="672"/>
                    </a:lnTo>
                    <a:lnTo>
                      <a:pt x="358" y="663"/>
                    </a:lnTo>
                    <a:lnTo>
                      <a:pt x="348" y="652"/>
                    </a:lnTo>
                    <a:lnTo>
                      <a:pt x="337" y="641"/>
                    </a:lnTo>
                    <a:lnTo>
                      <a:pt x="327" y="631"/>
                    </a:lnTo>
                    <a:lnTo>
                      <a:pt x="317" y="621"/>
                    </a:lnTo>
                    <a:lnTo>
                      <a:pt x="304" y="610"/>
                    </a:lnTo>
                    <a:lnTo>
                      <a:pt x="279" y="586"/>
                    </a:lnTo>
                    <a:lnTo>
                      <a:pt x="257" y="557"/>
                    </a:lnTo>
                    <a:lnTo>
                      <a:pt x="238" y="524"/>
                    </a:lnTo>
                    <a:lnTo>
                      <a:pt x="223" y="490"/>
                    </a:lnTo>
                    <a:lnTo>
                      <a:pt x="210" y="458"/>
                    </a:lnTo>
                    <a:lnTo>
                      <a:pt x="199" y="432"/>
                    </a:lnTo>
                    <a:lnTo>
                      <a:pt x="189" y="411"/>
                    </a:lnTo>
                    <a:lnTo>
                      <a:pt x="181" y="399"/>
                    </a:lnTo>
                    <a:lnTo>
                      <a:pt x="175" y="396"/>
                    </a:lnTo>
                    <a:lnTo>
                      <a:pt x="169" y="391"/>
                    </a:lnTo>
                    <a:lnTo>
                      <a:pt x="161" y="387"/>
                    </a:lnTo>
                    <a:lnTo>
                      <a:pt x="153" y="381"/>
                    </a:lnTo>
                    <a:lnTo>
                      <a:pt x="145" y="375"/>
                    </a:lnTo>
                    <a:lnTo>
                      <a:pt x="136" y="369"/>
                    </a:lnTo>
                    <a:lnTo>
                      <a:pt x="127" y="363"/>
                    </a:lnTo>
                    <a:lnTo>
                      <a:pt x="119" y="356"/>
                    </a:lnTo>
                    <a:lnTo>
                      <a:pt x="109" y="346"/>
                    </a:lnTo>
                    <a:lnTo>
                      <a:pt x="102" y="337"/>
                    </a:lnTo>
                    <a:lnTo>
                      <a:pt x="96" y="328"/>
                    </a:lnTo>
                    <a:lnTo>
                      <a:pt x="92" y="319"/>
                    </a:lnTo>
                    <a:lnTo>
                      <a:pt x="87" y="292"/>
                    </a:lnTo>
                    <a:lnTo>
                      <a:pt x="86" y="266"/>
                    </a:lnTo>
                    <a:lnTo>
                      <a:pt x="81" y="239"/>
                    </a:lnTo>
                    <a:lnTo>
                      <a:pt x="68" y="217"/>
                    </a:lnTo>
                    <a:lnTo>
                      <a:pt x="59" y="207"/>
                    </a:lnTo>
                    <a:lnTo>
                      <a:pt x="48" y="194"/>
                    </a:lnTo>
                    <a:lnTo>
                      <a:pt x="38" y="179"/>
                    </a:lnTo>
                    <a:lnTo>
                      <a:pt x="29" y="164"/>
                    </a:lnTo>
                    <a:lnTo>
                      <a:pt x="22" y="147"/>
                    </a:lnTo>
                    <a:lnTo>
                      <a:pt x="18" y="130"/>
                    </a:lnTo>
                    <a:lnTo>
                      <a:pt x="18" y="112"/>
                    </a:lnTo>
                    <a:lnTo>
                      <a:pt x="24" y="93"/>
                    </a:lnTo>
                    <a:lnTo>
                      <a:pt x="32" y="73"/>
                    </a:lnTo>
                    <a:lnTo>
                      <a:pt x="38" y="55"/>
                    </a:lnTo>
                    <a:lnTo>
                      <a:pt x="43" y="40"/>
                    </a:lnTo>
                    <a:lnTo>
                      <a:pt x="45" y="27"/>
                    </a:lnTo>
                    <a:close/>
                  </a:path>
                </a:pathLst>
              </a:custGeom>
              <a:solidFill>
                <a:srgbClr val="C970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12" name="Freeform 142">
                <a:extLst>
                  <a:ext uri="{FF2B5EF4-FFF2-40B4-BE49-F238E27FC236}">
                    <a16:creationId xmlns:a16="http://schemas.microsoft.com/office/drawing/2014/main" id="{D6578F56-611E-46D2-B8E2-B351E92E5896}"/>
                  </a:ext>
                </a:extLst>
              </p:cNvPr>
              <p:cNvSpPr>
                <a:spLocks noChangeAspect="1"/>
              </p:cNvSpPr>
              <p:nvPr/>
            </p:nvSpPr>
            <p:spPr bwMode="auto">
              <a:xfrm>
                <a:off x="535" y="502"/>
                <a:ext cx="5" cy="16"/>
              </a:xfrm>
              <a:custGeom>
                <a:avLst/>
                <a:gdLst>
                  <a:gd name="T0" fmla="*/ 1 w 10"/>
                  <a:gd name="T1" fmla="*/ 1 h 31"/>
                  <a:gd name="T2" fmla="*/ 0 w 10"/>
                  <a:gd name="T3" fmla="*/ 1 h 31"/>
                  <a:gd name="T4" fmla="*/ 1 w 10"/>
                  <a:gd name="T5" fmla="*/ 1 h 31"/>
                  <a:gd name="T6" fmla="*/ 0 w 10"/>
                  <a:gd name="T7" fmla="*/ 1 h 31"/>
                  <a:gd name="T8" fmla="*/ 1 w 10"/>
                  <a:gd name="T9" fmla="*/ 1 h 31"/>
                  <a:gd name="T10" fmla="*/ 0 w 10"/>
                  <a:gd name="T11" fmla="*/ 1 h 31"/>
                  <a:gd name="T12" fmla="*/ 1 w 10"/>
                  <a:gd name="T13" fmla="*/ 1 h 31"/>
                  <a:gd name="T14" fmla="*/ 1 w 10"/>
                  <a:gd name="T15" fmla="*/ 1 h 31"/>
                  <a:gd name="T16" fmla="*/ 1 w 10"/>
                  <a:gd name="T17" fmla="*/ 1 h 31"/>
                  <a:gd name="T18" fmla="*/ 1 w 10"/>
                  <a:gd name="T19" fmla="*/ 1 h 31"/>
                  <a:gd name="T20" fmla="*/ 1 w 10"/>
                  <a:gd name="T21" fmla="*/ 1 h 31"/>
                  <a:gd name="T22" fmla="*/ 0 w 10"/>
                  <a:gd name="T23" fmla="*/ 1 h 31"/>
                  <a:gd name="T24" fmla="*/ 1 w 10"/>
                  <a:gd name="T25" fmla="*/ 1 h 31"/>
                  <a:gd name="T26" fmla="*/ 1 w 10"/>
                  <a:gd name="T27" fmla="*/ 1 h 31"/>
                  <a:gd name="T28" fmla="*/ 1 w 10"/>
                  <a:gd name="T29" fmla="*/ 0 h 31"/>
                  <a:gd name="T30" fmla="*/ 1 w 10"/>
                  <a:gd name="T31" fmla="*/ 1 h 31"/>
                  <a:gd name="T32" fmla="*/ 0 w 10"/>
                  <a:gd name="T33" fmla="*/ 1 h 31"/>
                  <a:gd name="T34" fmla="*/ 1 w 10"/>
                  <a:gd name="T35" fmla="*/ 1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
                  <a:gd name="T55" fmla="*/ 0 h 31"/>
                  <a:gd name="T56" fmla="*/ 10 w 10"/>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 h="31">
                    <a:moveTo>
                      <a:pt x="7" y="6"/>
                    </a:moveTo>
                    <a:lnTo>
                      <a:pt x="0" y="4"/>
                    </a:lnTo>
                    <a:lnTo>
                      <a:pt x="2" y="10"/>
                    </a:lnTo>
                    <a:lnTo>
                      <a:pt x="0" y="15"/>
                    </a:lnTo>
                    <a:lnTo>
                      <a:pt x="2" y="23"/>
                    </a:lnTo>
                    <a:lnTo>
                      <a:pt x="0" y="31"/>
                    </a:lnTo>
                    <a:lnTo>
                      <a:pt x="7" y="31"/>
                    </a:lnTo>
                    <a:lnTo>
                      <a:pt x="8" y="23"/>
                    </a:lnTo>
                    <a:lnTo>
                      <a:pt x="10" y="15"/>
                    </a:lnTo>
                    <a:lnTo>
                      <a:pt x="8" y="10"/>
                    </a:lnTo>
                    <a:lnTo>
                      <a:pt x="7" y="4"/>
                    </a:lnTo>
                    <a:lnTo>
                      <a:pt x="0" y="1"/>
                    </a:lnTo>
                    <a:lnTo>
                      <a:pt x="7" y="4"/>
                    </a:lnTo>
                    <a:lnTo>
                      <a:pt x="6" y="1"/>
                    </a:lnTo>
                    <a:lnTo>
                      <a:pt x="4" y="0"/>
                    </a:lnTo>
                    <a:lnTo>
                      <a:pt x="2" y="1"/>
                    </a:lnTo>
                    <a:lnTo>
                      <a:pt x="0" y="4"/>
                    </a:lnTo>
                    <a:lnTo>
                      <a:pt x="7"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13" name="Freeform 143">
                <a:extLst>
                  <a:ext uri="{FF2B5EF4-FFF2-40B4-BE49-F238E27FC236}">
                    <a16:creationId xmlns:a16="http://schemas.microsoft.com/office/drawing/2014/main" id="{B99980F2-B228-4869-BE28-EE69EE08A474}"/>
                  </a:ext>
                </a:extLst>
              </p:cNvPr>
              <p:cNvSpPr>
                <a:spLocks noChangeAspect="1"/>
              </p:cNvSpPr>
              <p:nvPr/>
            </p:nvSpPr>
            <p:spPr bwMode="auto">
              <a:xfrm>
                <a:off x="519" y="503"/>
                <a:ext cx="20" cy="33"/>
              </a:xfrm>
              <a:custGeom>
                <a:avLst/>
                <a:gdLst>
                  <a:gd name="T0" fmla="*/ 1 w 40"/>
                  <a:gd name="T1" fmla="*/ 1 h 66"/>
                  <a:gd name="T2" fmla="*/ 1 w 40"/>
                  <a:gd name="T3" fmla="*/ 1 h 66"/>
                  <a:gd name="T4" fmla="*/ 1 w 40"/>
                  <a:gd name="T5" fmla="*/ 1 h 66"/>
                  <a:gd name="T6" fmla="*/ 1 w 40"/>
                  <a:gd name="T7" fmla="*/ 1 h 66"/>
                  <a:gd name="T8" fmla="*/ 1 w 40"/>
                  <a:gd name="T9" fmla="*/ 1 h 66"/>
                  <a:gd name="T10" fmla="*/ 1 w 40"/>
                  <a:gd name="T11" fmla="*/ 1 h 66"/>
                  <a:gd name="T12" fmla="*/ 1 w 40"/>
                  <a:gd name="T13" fmla="*/ 0 h 66"/>
                  <a:gd name="T14" fmla="*/ 1 w 40"/>
                  <a:gd name="T15" fmla="*/ 1 h 66"/>
                  <a:gd name="T16" fmla="*/ 1 w 40"/>
                  <a:gd name="T17" fmla="*/ 1 h 66"/>
                  <a:gd name="T18" fmla="*/ 1 w 40"/>
                  <a:gd name="T19" fmla="*/ 1 h 66"/>
                  <a:gd name="T20" fmla="*/ 0 w 40"/>
                  <a:gd name="T21" fmla="*/ 1 h 66"/>
                  <a:gd name="T22" fmla="*/ 0 w 40"/>
                  <a:gd name="T23" fmla="*/ 1 h 66"/>
                  <a:gd name="T24" fmla="*/ 1 w 40"/>
                  <a:gd name="T25" fmla="*/ 1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66"/>
                  <a:gd name="T41" fmla="*/ 40 w 40"/>
                  <a:gd name="T42" fmla="*/ 66 h 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66">
                    <a:moveTo>
                      <a:pt x="7" y="66"/>
                    </a:moveTo>
                    <a:lnTo>
                      <a:pt x="7" y="66"/>
                    </a:lnTo>
                    <a:lnTo>
                      <a:pt x="12" y="53"/>
                    </a:lnTo>
                    <a:lnTo>
                      <a:pt x="20" y="37"/>
                    </a:lnTo>
                    <a:lnTo>
                      <a:pt x="29" y="21"/>
                    </a:lnTo>
                    <a:lnTo>
                      <a:pt x="40" y="5"/>
                    </a:lnTo>
                    <a:lnTo>
                      <a:pt x="33" y="0"/>
                    </a:lnTo>
                    <a:lnTo>
                      <a:pt x="22" y="17"/>
                    </a:lnTo>
                    <a:lnTo>
                      <a:pt x="13" y="35"/>
                    </a:lnTo>
                    <a:lnTo>
                      <a:pt x="5" y="51"/>
                    </a:lnTo>
                    <a:lnTo>
                      <a:pt x="0" y="66"/>
                    </a:lnTo>
                    <a:lnTo>
                      <a:pt x="7"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14" name="Freeform 144">
                <a:extLst>
                  <a:ext uri="{FF2B5EF4-FFF2-40B4-BE49-F238E27FC236}">
                    <a16:creationId xmlns:a16="http://schemas.microsoft.com/office/drawing/2014/main" id="{95507734-9337-4F4C-8650-465A10420716}"/>
                  </a:ext>
                </a:extLst>
              </p:cNvPr>
              <p:cNvSpPr>
                <a:spLocks noChangeAspect="1"/>
              </p:cNvSpPr>
              <p:nvPr/>
            </p:nvSpPr>
            <p:spPr bwMode="auto">
              <a:xfrm>
                <a:off x="513" y="536"/>
                <a:ext cx="9" cy="114"/>
              </a:xfrm>
              <a:custGeom>
                <a:avLst/>
                <a:gdLst>
                  <a:gd name="T0" fmla="*/ 0 w 19"/>
                  <a:gd name="T1" fmla="*/ 1 h 228"/>
                  <a:gd name="T2" fmla="*/ 0 w 19"/>
                  <a:gd name="T3" fmla="*/ 1 h 228"/>
                  <a:gd name="T4" fmla="*/ 0 w 19"/>
                  <a:gd name="T5" fmla="*/ 1 h 228"/>
                  <a:gd name="T6" fmla="*/ 0 w 19"/>
                  <a:gd name="T7" fmla="*/ 1 h 228"/>
                  <a:gd name="T8" fmla="*/ 0 w 19"/>
                  <a:gd name="T9" fmla="*/ 1 h 228"/>
                  <a:gd name="T10" fmla="*/ 0 w 19"/>
                  <a:gd name="T11" fmla="*/ 0 h 228"/>
                  <a:gd name="T12" fmla="*/ 0 w 19"/>
                  <a:gd name="T13" fmla="*/ 0 h 228"/>
                  <a:gd name="T14" fmla="*/ 0 w 19"/>
                  <a:gd name="T15" fmla="*/ 1 h 228"/>
                  <a:gd name="T16" fmla="*/ 0 w 19"/>
                  <a:gd name="T17" fmla="*/ 1 h 228"/>
                  <a:gd name="T18" fmla="*/ 0 w 19"/>
                  <a:gd name="T19" fmla="*/ 1 h 228"/>
                  <a:gd name="T20" fmla="*/ 0 w 19"/>
                  <a:gd name="T21" fmla="*/ 1 h 228"/>
                  <a:gd name="T22" fmla="*/ 0 w 19"/>
                  <a:gd name="T23" fmla="*/ 1 h 228"/>
                  <a:gd name="T24" fmla="*/ 0 w 19"/>
                  <a:gd name="T25" fmla="*/ 1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228"/>
                  <a:gd name="T41" fmla="*/ 19 w 19"/>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228">
                    <a:moveTo>
                      <a:pt x="18" y="226"/>
                    </a:moveTo>
                    <a:lnTo>
                      <a:pt x="18" y="226"/>
                    </a:lnTo>
                    <a:lnTo>
                      <a:pt x="7" y="167"/>
                    </a:lnTo>
                    <a:lnTo>
                      <a:pt x="7" y="101"/>
                    </a:lnTo>
                    <a:lnTo>
                      <a:pt x="12" y="42"/>
                    </a:lnTo>
                    <a:lnTo>
                      <a:pt x="19" y="0"/>
                    </a:lnTo>
                    <a:lnTo>
                      <a:pt x="12" y="0"/>
                    </a:lnTo>
                    <a:lnTo>
                      <a:pt x="5" y="42"/>
                    </a:lnTo>
                    <a:lnTo>
                      <a:pt x="0" y="101"/>
                    </a:lnTo>
                    <a:lnTo>
                      <a:pt x="0" y="167"/>
                    </a:lnTo>
                    <a:lnTo>
                      <a:pt x="11" y="228"/>
                    </a:lnTo>
                    <a:lnTo>
                      <a:pt x="18"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15" name="Freeform 145">
                <a:extLst>
                  <a:ext uri="{FF2B5EF4-FFF2-40B4-BE49-F238E27FC236}">
                    <a16:creationId xmlns:a16="http://schemas.microsoft.com/office/drawing/2014/main" id="{D47AE2BC-B1A4-4B76-A2BD-B38D38D7BA19}"/>
                  </a:ext>
                </a:extLst>
              </p:cNvPr>
              <p:cNvSpPr>
                <a:spLocks noChangeAspect="1"/>
              </p:cNvSpPr>
              <p:nvPr/>
            </p:nvSpPr>
            <p:spPr bwMode="auto">
              <a:xfrm>
                <a:off x="518" y="648"/>
                <a:ext cx="18" cy="83"/>
              </a:xfrm>
              <a:custGeom>
                <a:avLst/>
                <a:gdLst>
                  <a:gd name="T0" fmla="*/ 1 w 36"/>
                  <a:gd name="T1" fmla="*/ 1 h 166"/>
                  <a:gd name="T2" fmla="*/ 1 w 36"/>
                  <a:gd name="T3" fmla="*/ 1 h 166"/>
                  <a:gd name="T4" fmla="*/ 1 w 36"/>
                  <a:gd name="T5" fmla="*/ 1 h 166"/>
                  <a:gd name="T6" fmla="*/ 1 w 36"/>
                  <a:gd name="T7" fmla="*/ 1 h 166"/>
                  <a:gd name="T8" fmla="*/ 1 w 36"/>
                  <a:gd name="T9" fmla="*/ 1 h 166"/>
                  <a:gd name="T10" fmla="*/ 1 w 36"/>
                  <a:gd name="T11" fmla="*/ 0 h 166"/>
                  <a:gd name="T12" fmla="*/ 0 w 36"/>
                  <a:gd name="T13" fmla="*/ 1 h 166"/>
                  <a:gd name="T14" fmla="*/ 1 w 36"/>
                  <a:gd name="T15" fmla="*/ 1 h 166"/>
                  <a:gd name="T16" fmla="*/ 1 w 36"/>
                  <a:gd name="T17" fmla="*/ 1 h 166"/>
                  <a:gd name="T18" fmla="*/ 1 w 36"/>
                  <a:gd name="T19" fmla="*/ 1 h 166"/>
                  <a:gd name="T20" fmla="*/ 1 w 36"/>
                  <a:gd name="T21" fmla="*/ 1 h 166"/>
                  <a:gd name="T22" fmla="*/ 1 w 36"/>
                  <a:gd name="T23" fmla="*/ 1 h 166"/>
                  <a:gd name="T24" fmla="*/ 1 w 36"/>
                  <a:gd name="T25" fmla="*/ 1 h 1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166"/>
                  <a:gd name="T41" fmla="*/ 36 w 36"/>
                  <a:gd name="T42" fmla="*/ 166 h 1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166">
                    <a:moveTo>
                      <a:pt x="36" y="163"/>
                    </a:moveTo>
                    <a:lnTo>
                      <a:pt x="36" y="163"/>
                    </a:lnTo>
                    <a:lnTo>
                      <a:pt x="27" y="130"/>
                    </a:lnTo>
                    <a:lnTo>
                      <a:pt x="23" y="92"/>
                    </a:lnTo>
                    <a:lnTo>
                      <a:pt x="17" y="51"/>
                    </a:lnTo>
                    <a:lnTo>
                      <a:pt x="7" y="0"/>
                    </a:lnTo>
                    <a:lnTo>
                      <a:pt x="0" y="2"/>
                    </a:lnTo>
                    <a:lnTo>
                      <a:pt x="10" y="51"/>
                    </a:lnTo>
                    <a:lnTo>
                      <a:pt x="16" y="92"/>
                    </a:lnTo>
                    <a:lnTo>
                      <a:pt x="21" y="130"/>
                    </a:lnTo>
                    <a:lnTo>
                      <a:pt x="29" y="166"/>
                    </a:lnTo>
                    <a:lnTo>
                      <a:pt x="36" y="1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16" name="Freeform 146">
                <a:extLst>
                  <a:ext uri="{FF2B5EF4-FFF2-40B4-BE49-F238E27FC236}">
                    <a16:creationId xmlns:a16="http://schemas.microsoft.com/office/drawing/2014/main" id="{C49B4FE8-F025-4D96-8899-9A2DC4D49858}"/>
                  </a:ext>
                </a:extLst>
              </p:cNvPr>
              <p:cNvSpPr>
                <a:spLocks noChangeAspect="1"/>
              </p:cNvSpPr>
              <p:nvPr/>
            </p:nvSpPr>
            <p:spPr bwMode="auto">
              <a:xfrm>
                <a:off x="532" y="730"/>
                <a:ext cx="186" cy="195"/>
              </a:xfrm>
              <a:custGeom>
                <a:avLst/>
                <a:gdLst>
                  <a:gd name="T0" fmla="*/ 1 w 372"/>
                  <a:gd name="T1" fmla="*/ 1 h 390"/>
                  <a:gd name="T2" fmla="*/ 1 w 372"/>
                  <a:gd name="T3" fmla="*/ 1 h 390"/>
                  <a:gd name="T4" fmla="*/ 1 w 372"/>
                  <a:gd name="T5" fmla="*/ 1 h 390"/>
                  <a:gd name="T6" fmla="*/ 1 w 372"/>
                  <a:gd name="T7" fmla="*/ 1 h 390"/>
                  <a:gd name="T8" fmla="*/ 1 w 372"/>
                  <a:gd name="T9" fmla="*/ 1 h 390"/>
                  <a:gd name="T10" fmla="*/ 1 w 372"/>
                  <a:gd name="T11" fmla="*/ 1 h 390"/>
                  <a:gd name="T12" fmla="*/ 1 w 372"/>
                  <a:gd name="T13" fmla="*/ 1 h 390"/>
                  <a:gd name="T14" fmla="*/ 1 w 372"/>
                  <a:gd name="T15" fmla="*/ 1 h 390"/>
                  <a:gd name="T16" fmla="*/ 1 w 372"/>
                  <a:gd name="T17" fmla="*/ 1 h 390"/>
                  <a:gd name="T18" fmla="*/ 1 w 372"/>
                  <a:gd name="T19" fmla="*/ 1 h 390"/>
                  <a:gd name="T20" fmla="*/ 1 w 372"/>
                  <a:gd name="T21" fmla="*/ 1 h 390"/>
                  <a:gd name="T22" fmla="*/ 1 w 372"/>
                  <a:gd name="T23" fmla="*/ 1 h 390"/>
                  <a:gd name="T24" fmla="*/ 1 w 372"/>
                  <a:gd name="T25" fmla="*/ 1 h 390"/>
                  <a:gd name="T26" fmla="*/ 1 w 372"/>
                  <a:gd name="T27" fmla="*/ 1 h 390"/>
                  <a:gd name="T28" fmla="*/ 1 w 372"/>
                  <a:gd name="T29" fmla="*/ 1 h 390"/>
                  <a:gd name="T30" fmla="*/ 1 w 372"/>
                  <a:gd name="T31" fmla="*/ 1 h 390"/>
                  <a:gd name="T32" fmla="*/ 1 w 372"/>
                  <a:gd name="T33" fmla="*/ 1 h 390"/>
                  <a:gd name="T34" fmla="*/ 1 w 372"/>
                  <a:gd name="T35" fmla="*/ 0 h 390"/>
                  <a:gd name="T36" fmla="*/ 0 w 372"/>
                  <a:gd name="T37" fmla="*/ 1 h 390"/>
                  <a:gd name="T38" fmla="*/ 1 w 372"/>
                  <a:gd name="T39" fmla="*/ 1 h 390"/>
                  <a:gd name="T40" fmla="*/ 1 w 372"/>
                  <a:gd name="T41" fmla="*/ 1 h 390"/>
                  <a:gd name="T42" fmla="*/ 1 w 372"/>
                  <a:gd name="T43" fmla="*/ 1 h 390"/>
                  <a:gd name="T44" fmla="*/ 1 w 372"/>
                  <a:gd name="T45" fmla="*/ 1 h 390"/>
                  <a:gd name="T46" fmla="*/ 1 w 372"/>
                  <a:gd name="T47" fmla="*/ 1 h 390"/>
                  <a:gd name="T48" fmla="*/ 1 w 372"/>
                  <a:gd name="T49" fmla="*/ 1 h 390"/>
                  <a:gd name="T50" fmla="*/ 1 w 372"/>
                  <a:gd name="T51" fmla="*/ 1 h 390"/>
                  <a:gd name="T52" fmla="*/ 1 w 372"/>
                  <a:gd name="T53" fmla="*/ 1 h 390"/>
                  <a:gd name="T54" fmla="*/ 1 w 372"/>
                  <a:gd name="T55" fmla="*/ 1 h 390"/>
                  <a:gd name="T56" fmla="*/ 1 w 372"/>
                  <a:gd name="T57" fmla="*/ 1 h 390"/>
                  <a:gd name="T58" fmla="*/ 1 w 372"/>
                  <a:gd name="T59" fmla="*/ 1 h 390"/>
                  <a:gd name="T60" fmla="*/ 1 w 372"/>
                  <a:gd name="T61" fmla="*/ 1 h 390"/>
                  <a:gd name="T62" fmla="*/ 1 w 372"/>
                  <a:gd name="T63" fmla="*/ 1 h 390"/>
                  <a:gd name="T64" fmla="*/ 1 w 372"/>
                  <a:gd name="T65" fmla="*/ 1 h 390"/>
                  <a:gd name="T66" fmla="*/ 1 w 372"/>
                  <a:gd name="T67" fmla="*/ 1 h 390"/>
                  <a:gd name="T68" fmla="*/ 1 w 372"/>
                  <a:gd name="T69" fmla="*/ 1 h 390"/>
                  <a:gd name="T70" fmla="*/ 1 w 372"/>
                  <a:gd name="T71" fmla="*/ 1 h 390"/>
                  <a:gd name="T72" fmla="*/ 1 w 372"/>
                  <a:gd name="T73" fmla="*/ 1 h 3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72"/>
                  <a:gd name="T112" fmla="*/ 0 h 390"/>
                  <a:gd name="T113" fmla="*/ 372 w 372"/>
                  <a:gd name="T114" fmla="*/ 390 h 3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72" h="390">
                    <a:moveTo>
                      <a:pt x="372" y="383"/>
                    </a:moveTo>
                    <a:lnTo>
                      <a:pt x="372" y="383"/>
                    </a:lnTo>
                    <a:lnTo>
                      <a:pt x="340" y="366"/>
                    </a:lnTo>
                    <a:lnTo>
                      <a:pt x="309" y="346"/>
                    </a:lnTo>
                    <a:lnTo>
                      <a:pt x="278" y="324"/>
                    </a:lnTo>
                    <a:lnTo>
                      <a:pt x="248" y="301"/>
                    </a:lnTo>
                    <a:lnTo>
                      <a:pt x="220" y="277"/>
                    </a:lnTo>
                    <a:lnTo>
                      <a:pt x="192" y="254"/>
                    </a:lnTo>
                    <a:lnTo>
                      <a:pt x="165" y="227"/>
                    </a:lnTo>
                    <a:lnTo>
                      <a:pt x="140" y="201"/>
                    </a:lnTo>
                    <a:lnTo>
                      <a:pt x="117" y="174"/>
                    </a:lnTo>
                    <a:lnTo>
                      <a:pt x="95" y="148"/>
                    </a:lnTo>
                    <a:lnTo>
                      <a:pt x="74" y="121"/>
                    </a:lnTo>
                    <a:lnTo>
                      <a:pt x="57" y="95"/>
                    </a:lnTo>
                    <a:lnTo>
                      <a:pt x="41" y="70"/>
                    </a:lnTo>
                    <a:lnTo>
                      <a:pt x="27" y="46"/>
                    </a:lnTo>
                    <a:lnTo>
                      <a:pt x="16" y="22"/>
                    </a:lnTo>
                    <a:lnTo>
                      <a:pt x="7" y="0"/>
                    </a:lnTo>
                    <a:lnTo>
                      <a:pt x="0" y="3"/>
                    </a:lnTo>
                    <a:lnTo>
                      <a:pt x="9" y="25"/>
                    </a:lnTo>
                    <a:lnTo>
                      <a:pt x="20" y="49"/>
                    </a:lnTo>
                    <a:lnTo>
                      <a:pt x="34" y="74"/>
                    </a:lnTo>
                    <a:lnTo>
                      <a:pt x="50" y="99"/>
                    </a:lnTo>
                    <a:lnTo>
                      <a:pt x="68" y="126"/>
                    </a:lnTo>
                    <a:lnTo>
                      <a:pt x="88" y="152"/>
                    </a:lnTo>
                    <a:lnTo>
                      <a:pt x="110" y="179"/>
                    </a:lnTo>
                    <a:lnTo>
                      <a:pt x="136" y="205"/>
                    </a:lnTo>
                    <a:lnTo>
                      <a:pt x="161" y="232"/>
                    </a:lnTo>
                    <a:lnTo>
                      <a:pt x="187" y="258"/>
                    </a:lnTo>
                    <a:lnTo>
                      <a:pt x="215" y="284"/>
                    </a:lnTo>
                    <a:lnTo>
                      <a:pt x="244" y="308"/>
                    </a:lnTo>
                    <a:lnTo>
                      <a:pt x="274" y="331"/>
                    </a:lnTo>
                    <a:lnTo>
                      <a:pt x="305" y="353"/>
                    </a:lnTo>
                    <a:lnTo>
                      <a:pt x="336" y="372"/>
                    </a:lnTo>
                    <a:lnTo>
                      <a:pt x="369" y="390"/>
                    </a:lnTo>
                    <a:lnTo>
                      <a:pt x="372" y="3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17" name="Freeform 147">
                <a:extLst>
                  <a:ext uri="{FF2B5EF4-FFF2-40B4-BE49-F238E27FC236}">
                    <a16:creationId xmlns:a16="http://schemas.microsoft.com/office/drawing/2014/main" id="{F183B05A-A8A5-4E01-BEA9-8272EF6260D5}"/>
                  </a:ext>
                </a:extLst>
              </p:cNvPr>
              <p:cNvSpPr>
                <a:spLocks noChangeAspect="1"/>
              </p:cNvSpPr>
              <p:nvPr/>
            </p:nvSpPr>
            <p:spPr bwMode="auto">
              <a:xfrm>
                <a:off x="717" y="921"/>
                <a:ext cx="46" cy="19"/>
              </a:xfrm>
              <a:custGeom>
                <a:avLst/>
                <a:gdLst>
                  <a:gd name="T0" fmla="*/ 1 w 92"/>
                  <a:gd name="T1" fmla="*/ 1 h 37"/>
                  <a:gd name="T2" fmla="*/ 1 w 92"/>
                  <a:gd name="T3" fmla="*/ 1 h 37"/>
                  <a:gd name="T4" fmla="*/ 1 w 92"/>
                  <a:gd name="T5" fmla="*/ 1 h 37"/>
                  <a:gd name="T6" fmla="*/ 1 w 92"/>
                  <a:gd name="T7" fmla="*/ 1 h 37"/>
                  <a:gd name="T8" fmla="*/ 1 w 92"/>
                  <a:gd name="T9" fmla="*/ 1 h 37"/>
                  <a:gd name="T10" fmla="*/ 1 w 92"/>
                  <a:gd name="T11" fmla="*/ 1 h 37"/>
                  <a:gd name="T12" fmla="*/ 1 w 92"/>
                  <a:gd name="T13" fmla="*/ 1 h 37"/>
                  <a:gd name="T14" fmla="*/ 1 w 92"/>
                  <a:gd name="T15" fmla="*/ 1 h 37"/>
                  <a:gd name="T16" fmla="*/ 1 w 92"/>
                  <a:gd name="T17" fmla="*/ 1 h 37"/>
                  <a:gd name="T18" fmla="*/ 1 w 92"/>
                  <a:gd name="T19" fmla="*/ 0 h 37"/>
                  <a:gd name="T20" fmla="*/ 0 w 92"/>
                  <a:gd name="T21" fmla="*/ 1 h 37"/>
                  <a:gd name="T22" fmla="*/ 1 w 92"/>
                  <a:gd name="T23" fmla="*/ 1 h 37"/>
                  <a:gd name="T24" fmla="*/ 1 w 92"/>
                  <a:gd name="T25" fmla="*/ 1 h 37"/>
                  <a:gd name="T26" fmla="*/ 1 w 92"/>
                  <a:gd name="T27" fmla="*/ 1 h 37"/>
                  <a:gd name="T28" fmla="*/ 1 w 92"/>
                  <a:gd name="T29" fmla="*/ 1 h 37"/>
                  <a:gd name="T30" fmla="*/ 1 w 92"/>
                  <a:gd name="T31" fmla="*/ 1 h 37"/>
                  <a:gd name="T32" fmla="*/ 1 w 92"/>
                  <a:gd name="T33" fmla="*/ 1 h 37"/>
                  <a:gd name="T34" fmla="*/ 1 w 92"/>
                  <a:gd name="T35" fmla="*/ 1 h 37"/>
                  <a:gd name="T36" fmla="*/ 1 w 92"/>
                  <a:gd name="T37" fmla="*/ 1 h 37"/>
                  <a:gd name="T38" fmla="*/ 1 w 92"/>
                  <a:gd name="T39" fmla="*/ 1 h 37"/>
                  <a:gd name="T40" fmla="*/ 1 w 92"/>
                  <a:gd name="T41" fmla="*/ 1 h 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
                  <a:gd name="T64" fmla="*/ 0 h 37"/>
                  <a:gd name="T65" fmla="*/ 92 w 92"/>
                  <a:gd name="T66" fmla="*/ 37 h 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 h="37">
                    <a:moveTo>
                      <a:pt x="92" y="30"/>
                    </a:moveTo>
                    <a:lnTo>
                      <a:pt x="92" y="30"/>
                    </a:lnTo>
                    <a:lnTo>
                      <a:pt x="79" y="26"/>
                    </a:lnTo>
                    <a:lnTo>
                      <a:pt x="66" y="23"/>
                    </a:lnTo>
                    <a:lnTo>
                      <a:pt x="56" y="21"/>
                    </a:lnTo>
                    <a:lnTo>
                      <a:pt x="46" y="18"/>
                    </a:lnTo>
                    <a:lnTo>
                      <a:pt x="38" y="16"/>
                    </a:lnTo>
                    <a:lnTo>
                      <a:pt x="29" y="12"/>
                    </a:lnTo>
                    <a:lnTo>
                      <a:pt x="16" y="7"/>
                    </a:lnTo>
                    <a:lnTo>
                      <a:pt x="3" y="0"/>
                    </a:lnTo>
                    <a:lnTo>
                      <a:pt x="0" y="7"/>
                    </a:lnTo>
                    <a:lnTo>
                      <a:pt x="14" y="14"/>
                    </a:lnTo>
                    <a:lnTo>
                      <a:pt x="27" y="19"/>
                    </a:lnTo>
                    <a:lnTo>
                      <a:pt x="36" y="23"/>
                    </a:lnTo>
                    <a:lnTo>
                      <a:pt x="46" y="25"/>
                    </a:lnTo>
                    <a:lnTo>
                      <a:pt x="56" y="27"/>
                    </a:lnTo>
                    <a:lnTo>
                      <a:pt x="64" y="30"/>
                    </a:lnTo>
                    <a:lnTo>
                      <a:pt x="76" y="33"/>
                    </a:lnTo>
                    <a:lnTo>
                      <a:pt x="90" y="37"/>
                    </a:lnTo>
                    <a:lnTo>
                      <a:pt x="92"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18" name="Freeform 148">
                <a:extLst>
                  <a:ext uri="{FF2B5EF4-FFF2-40B4-BE49-F238E27FC236}">
                    <a16:creationId xmlns:a16="http://schemas.microsoft.com/office/drawing/2014/main" id="{06BF0E68-96D7-4136-8E12-7CE6FF03271C}"/>
                  </a:ext>
                </a:extLst>
              </p:cNvPr>
              <p:cNvSpPr>
                <a:spLocks noChangeAspect="1"/>
              </p:cNvSpPr>
              <p:nvPr/>
            </p:nvSpPr>
            <p:spPr bwMode="auto">
              <a:xfrm>
                <a:off x="762" y="936"/>
                <a:ext cx="28" cy="6"/>
              </a:xfrm>
              <a:custGeom>
                <a:avLst/>
                <a:gdLst>
                  <a:gd name="T0" fmla="*/ 1 w 55"/>
                  <a:gd name="T1" fmla="*/ 1 h 11"/>
                  <a:gd name="T2" fmla="*/ 1 w 55"/>
                  <a:gd name="T3" fmla="*/ 1 h 11"/>
                  <a:gd name="T4" fmla="*/ 1 w 55"/>
                  <a:gd name="T5" fmla="*/ 1 h 11"/>
                  <a:gd name="T6" fmla="*/ 1 w 55"/>
                  <a:gd name="T7" fmla="*/ 1 h 11"/>
                  <a:gd name="T8" fmla="*/ 1 w 55"/>
                  <a:gd name="T9" fmla="*/ 1 h 11"/>
                  <a:gd name="T10" fmla="*/ 1 w 55"/>
                  <a:gd name="T11" fmla="*/ 1 h 11"/>
                  <a:gd name="T12" fmla="*/ 1 w 55"/>
                  <a:gd name="T13" fmla="*/ 1 h 11"/>
                  <a:gd name="T14" fmla="*/ 1 w 55"/>
                  <a:gd name="T15" fmla="*/ 1 h 11"/>
                  <a:gd name="T16" fmla="*/ 1 w 55"/>
                  <a:gd name="T17" fmla="*/ 1 h 11"/>
                  <a:gd name="T18" fmla="*/ 1 w 55"/>
                  <a:gd name="T19" fmla="*/ 0 h 11"/>
                  <a:gd name="T20" fmla="*/ 0 w 55"/>
                  <a:gd name="T21" fmla="*/ 1 h 11"/>
                  <a:gd name="T22" fmla="*/ 1 w 55"/>
                  <a:gd name="T23" fmla="*/ 1 h 11"/>
                  <a:gd name="T24" fmla="*/ 1 w 55"/>
                  <a:gd name="T25" fmla="*/ 1 h 11"/>
                  <a:gd name="T26" fmla="*/ 1 w 55"/>
                  <a:gd name="T27" fmla="*/ 1 h 11"/>
                  <a:gd name="T28" fmla="*/ 1 w 55"/>
                  <a:gd name="T29" fmla="*/ 1 h 11"/>
                  <a:gd name="T30" fmla="*/ 1 w 55"/>
                  <a:gd name="T31" fmla="*/ 1 h 11"/>
                  <a:gd name="T32" fmla="*/ 1 w 55"/>
                  <a:gd name="T33" fmla="*/ 1 h 11"/>
                  <a:gd name="T34" fmla="*/ 1 w 55"/>
                  <a:gd name="T35" fmla="*/ 1 h 11"/>
                  <a:gd name="T36" fmla="*/ 1 w 55"/>
                  <a:gd name="T37" fmla="*/ 1 h 11"/>
                  <a:gd name="T38" fmla="*/ 1 w 55"/>
                  <a:gd name="T39" fmla="*/ 1 h 11"/>
                  <a:gd name="T40" fmla="*/ 1 w 55"/>
                  <a:gd name="T41" fmla="*/ 1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5"/>
                  <a:gd name="T64" fmla="*/ 0 h 11"/>
                  <a:gd name="T65" fmla="*/ 55 w 55"/>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5" h="11">
                    <a:moveTo>
                      <a:pt x="55" y="3"/>
                    </a:moveTo>
                    <a:lnTo>
                      <a:pt x="55" y="3"/>
                    </a:lnTo>
                    <a:lnTo>
                      <a:pt x="51" y="2"/>
                    </a:lnTo>
                    <a:lnTo>
                      <a:pt x="46" y="2"/>
                    </a:lnTo>
                    <a:lnTo>
                      <a:pt x="40" y="2"/>
                    </a:lnTo>
                    <a:lnTo>
                      <a:pt x="33" y="2"/>
                    </a:lnTo>
                    <a:lnTo>
                      <a:pt x="27" y="2"/>
                    </a:lnTo>
                    <a:lnTo>
                      <a:pt x="18" y="3"/>
                    </a:lnTo>
                    <a:lnTo>
                      <a:pt x="10" y="2"/>
                    </a:lnTo>
                    <a:lnTo>
                      <a:pt x="2" y="0"/>
                    </a:lnTo>
                    <a:lnTo>
                      <a:pt x="0" y="7"/>
                    </a:lnTo>
                    <a:lnTo>
                      <a:pt x="10" y="9"/>
                    </a:lnTo>
                    <a:lnTo>
                      <a:pt x="18" y="10"/>
                    </a:lnTo>
                    <a:lnTo>
                      <a:pt x="27" y="11"/>
                    </a:lnTo>
                    <a:lnTo>
                      <a:pt x="33" y="11"/>
                    </a:lnTo>
                    <a:lnTo>
                      <a:pt x="40" y="11"/>
                    </a:lnTo>
                    <a:lnTo>
                      <a:pt x="46" y="11"/>
                    </a:lnTo>
                    <a:lnTo>
                      <a:pt x="51" y="11"/>
                    </a:lnTo>
                    <a:lnTo>
                      <a:pt x="55" y="10"/>
                    </a:lnTo>
                    <a:lnTo>
                      <a:pt x="55"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19" name="Freeform 149">
                <a:extLst>
                  <a:ext uri="{FF2B5EF4-FFF2-40B4-BE49-F238E27FC236}">
                    <a16:creationId xmlns:a16="http://schemas.microsoft.com/office/drawing/2014/main" id="{B0DCAED7-01AD-4009-A9D7-B17AC53338FF}"/>
                  </a:ext>
                </a:extLst>
              </p:cNvPr>
              <p:cNvSpPr>
                <a:spLocks noChangeAspect="1"/>
              </p:cNvSpPr>
              <p:nvPr/>
            </p:nvSpPr>
            <p:spPr bwMode="auto">
              <a:xfrm>
                <a:off x="790" y="938"/>
                <a:ext cx="34" cy="16"/>
              </a:xfrm>
              <a:custGeom>
                <a:avLst/>
                <a:gdLst>
                  <a:gd name="T0" fmla="*/ 1 w 68"/>
                  <a:gd name="T1" fmla="*/ 1 h 32"/>
                  <a:gd name="T2" fmla="*/ 1 w 68"/>
                  <a:gd name="T3" fmla="*/ 1 h 32"/>
                  <a:gd name="T4" fmla="*/ 1 w 68"/>
                  <a:gd name="T5" fmla="*/ 1 h 32"/>
                  <a:gd name="T6" fmla="*/ 1 w 68"/>
                  <a:gd name="T7" fmla="*/ 1 h 32"/>
                  <a:gd name="T8" fmla="*/ 1 w 68"/>
                  <a:gd name="T9" fmla="*/ 1 h 32"/>
                  <a:gd name="T10" fmla="*/ 1 w 68"/>
                  <a:gd name="T11" fmla="*/ 1 h 32"/>
                  <a:gd name="T12" fmla="*/ 1 w 68"/>
                  <a:gd name="T13" fmla="*/ 1 h 32"/>
                  <a:gd name="T14" fmla="*/ 1 w 68"/>
                  <a:gd name="T15" fmla="*/ 1 h 32"/>
                  <a:gd name="T16" fmla="*/ 1 w 68"/>
                  <a:gd name="T17" fmla="*/ 1 h 32"/>
                  <a:gd name="T18" fmla="*/ 0 w 68"/>
                  <a:gd name="T19" fmla="*/ 0 h 32"/>
                  <a:gd name="T20" fmla="*/ 0 w 68"/>
                  <a:gd name="T21" fmla="*/ 1 h 32"/>
                  <a:gd name="T22" fmla="*/ 1 w 68"/>
                  <a:gd name="T23" fmla="*/ 1 h 32"/>
                  <a:gd name="T24" fmla="*/ 1 w 68"/>
                  <a:gd name="T25" fmla="*/ 1 h 32"/>
                  <a:gd name="T26" fmla="*/ 1 w 68"/>
                  <a:gd name="T27" fmla="*/ 1 h 32"/>
                  <a:gd name="T28" fmla="*/ 1 w 68"/>
                  <a:gd name="T29" fmla="*/ 1 h 32"/>
                  <a:gd name="T30" fmla="*/ 1 w 68"/>
                  <a:gd name="T31" fmla="*/ 1 h 32"/>
                  <a:gd name="T32" fmla="*/ 1 w 68"/>
                  <a:gd name="T33" fmla="*/ 1 h 32"/>
                  <a:gd name="T34" fmla="*/ 1 w 68"/>
                  <a:gd name="T35" fmla="*/ 1 h 32"/>
                  <a:gd name="T36" fmla="*/ 1 w 68"/>
                  <a:gd name="T37" fmla="*/ 1 h 32"/>
                  <a:gd name="T38" fmla="*/ 1 w 68"/>
                  <a:gd name="T39" fmla="*/ 1 h 32"/>
                  <a:gd name="T40" fmla="*/ 1 w 68"/>
                  <a:gd name="T41" fmla="*/ 1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32"/>
                  <a:gd name="T65" fmla="*/ 68 w 68"/>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32">
                    <a:moveTo>
                      <a:pt x="68" y="26"/>
                    </a:moveTo>
                    <a:lnTo>
                      <a:pt x="68" y="26"/>
                    </a:lnTo>
                    <a:lnTo>
                      <a:pt x="59" y="23"/>
                    </a:lnTo>
                    <a:lnTo>
                      <a:pt x="51" y="21"/>
                    </a:lnTo>
                    <a:lnTo>
                      <a:pt x="42" y="17"/>
                    </a:lnTo>
                    <a:lnTo>
                      <a:pt x="34" y="13"/>
                    </a:lnTo>
                    <a:lnTo>
                      <a:pt x="25" y="8"/>
                    </a:lnTo>
                    <a:lnTo>
                      <a:pt x="16" y="5"/>
                    </a:lnTo>
                    <a:lnTo>
                      <a:pt x="10" y="2"/>
                    </a:lnTo>
                    <a:lnTo>
                      <a:pt x="0" y="0"/>
                    </a:lnTo>
                    <a:lnTo>
                      <a:pt x="0" y="7"/>
                    </a:lnTo>
                    <a:lnTo>
                      <a:pt x="7" y="9"/>
                    </a:lnTo>
                    <a:lnTo>
                      <a:pt x="14" y="12"/>
                    </a:lnTo>
                    <a:lnTo>
                      <a:pt x="22" y="15"/>
                    </a:lnTo>
                    <a:lnTo>
                      <a:pt x="31" y="20"/>
                    </a:lnTo>
                    <a:lnTo>
                      <a:pt x="39" y="24"/>
                    </a:lnTo>
                    <a:lnTo>
                      <a:pt x="49" y="28"/>
                    </a:lnTo>
                    <a:lnTo>
                      <a:pt x="59" y="30"/>
                    </a:lnTo>
                    <a:lnTo>
                      <a:pt x="68" y="32"/>
                    </a:lnTo>
                    <a:lnTo>
                      <a:pt x="68"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20" name="Freeform 150">
                <a:extLst>
                  <a:ext uri="{FF2B5EF4-FFF2-40B4-BE49-F238E27FC236}">
                    <a16:creationId xmlns:a16="http://schemas.microsoft.com/office/drawing/2014/main" id="{E8AAF8D1-6D7B-4396-B07F-33B0EFA7E90F}"/>
                  </a:ext>
                </a:extLst>
              </p:cNvPr>
              <p:cNvSpPr>
                <a:spLocks noChangeAspect="1"/>
              </p:cNvSpPr>
              <p:nvPr/>
            </p:nvSpPr>
            <p:spPr bwMode="auto">
              <a:xfrm>
                <a:off x="824" y="946"/>
                <a:ext cx="127" cy="11"/>
              </a:xfrm>
              <a:custGeom>
                <a:avLst/>
                <a:gdLst>
                  <a:gd name="T0" fmla="*/ 0 w 255"/>
                  <a:gd name="T1" fmla="*/ 0 h 21"/>
                  <a:gd name="T2" fmla="*/ 0 w 255"/>
                  <a:gd name="T3" fmla="*/ 0 h 21"/>
                  <a:gd name="T4" fmla="*/ 0 w 255"/>
                  <a:gd name="T5" fmla="*/ 1 h 21"/>
                  <a:gd name="T6" fmla="*/ 0 w 255"/>
                  <a:gd name="T7" fmla="*/ 1 h 21"/>
                  <a:gd name="T8" fmla="*/ 0 w 255"/>
                  <a:gd name="T9" fmla="*/ 1 h 21"/>
                  <a:gd name="T10" fmla="*/ 0 w 255"/>
                  <a:gd name="T11" fmla="*/ 1 h 21"/>
                  <a:gd name="T12" fmla="*/ 0 w 255"/>
                  <a:gd name="T13" fmla="*/ 1 h 21"/>
                  <a:gd name="T14" fmla="*/ 0 w 255"/>
                  <a:gd name="T15" fmla="*/ 1 h 21"/>
                  <a:gd name="T16" fmla="*/ 0 w 255"/>
                  <a:gd name="T17" fmla="*/ 1 h 21"/>
                  <a:gd name="T18" fmla="*/ 0 w 255"/>
                  <a:gd name="T19" fmla="*/ 1 h 21"/>
                  <a:gd name="T20" fmla="*/ 0 w 255"/>
                  <a:gd name="T21" fmla="*/ 1 h 21"/>
                  <a:gd name="T22" fmla="*/ 0 w 255"/>
                  <a:gd name="T23" fmla="*/ 1 h 21"/>
                  <a:gd name="T24" fmla="*/ 0 w 255"/>
                  <a:gd name="T25" fmla="*/ 1 h 21"/>
                  <a:gd name="T26" fmla="*/ 0 w 255"/>
                  <a:gd name="T27" fmla="*/ 1 h 21"/>
                  <a:gd name="T28" fmla="*/ 0 w 255"/>
                  <a:gd name="T29" fmla="*/ 1 h 21"/>
                  <a:gd name="T30" fmla="*/ 0 w 255"/>
                  <a:gd name="T31" fmla="*/ 1 h 21"/>
                  <a:gd name="T32" fmla="*/ 0 w 255"/>
                  <a:gd name="T33" fmla="*/ 1 h 21"/>
                  <a:gd name="T34" fmla="*/ 0 w 255"/>
                  <a:gd name="T35" fmla="*/ 1 h 21"/>
                  <a:gd name="T36" fmla="*/ 0 w 255"/>
                  <a:gd name="T37" fmla="*/ 1 h 21"/>
                  <a:gd name="T38" fmla="*/ 0 w 255"/>
                  <a:gd name="T39" fmla="*/ 1 h 21"/>
                  <a:gd name="T40" fmla="*/ 0 w 255"/>
                  <a:gd name="T41" fmla="*/ 1 h 21"/>
                  <a:gd name="T42" fmla="*/ 0 w 255"/>
                  <a:gd name="T43" fmla="*/ 1 h 21"/>
                  <a:gd name="T44" fmla="*/ 0 w 255"/>
                  <a:gd name="T45" fmla="*/ 1 h 21"/>
                  <a:gd name="T46" fmla="*/ 0 w 255"/>
                  <a:gd name="T47" fmla="*/ 1 h 21"/>
                  <a:gd name="T48" fmla="*/ 0 w 255"/>
                  <a:gd name="T49" fmla="*/ 1 h 21"/>
                  <a:gd name="T50" fmla="*/ 0 w 255"/>
                  <a:gd name="T51" fmla="*/ 1 h 21"/>
                  <a:gd name="T52" fmla="*/ 0 w 255"/>
                  <a:gd name="T53" fmla="*/ 1 h 21"/>
                  <a:gd name="T54" fmla="*/ 0 w 255"/>
                  <a:gd name="T55" fmla="*/ 1 h 21"/>
                  <a:gd name="T56" fmla="*/ 0 w 255"/>
                  <a:gd name="T57" fmla="*/ 1 h 21"/>
                  <a:gd name="T58" fmla="*/ 0 w 255"/>
                  <a:gd name="T59" fmla="*/ 1 h 21"/>
                  <a:gd name="T60" fmla="*/ 0 w 255"/>
                  <a:gd name="T61" fmla="*/ 1 h 21"/>
                  <a:gd name="T62" fmla="*/ 0 w 255"/>
                  <a:gd name="T63" fmla="*/ 1 h 21"/>
                  <a:gd name="T64" fmla="*/ 0 w 255"/>
                  <a:gd name="T65" fmla="*/ 1 h 21"/>
                  <a:gd name="T66" fmla="*/ 0 w 255"/>
                  <a:gd name="T67" fmla="*/ 1 h 21"/>
                  <a:gd name="T68" fmla="*/ 0 w 255"/>
                  <a:gd name="T69" fmla="*/ 1 h 21"/>
                  <a:gd name="T70" fmla="*/ 0 w 255"/>
                  <a:gd name="T71" fmla="*/ 1 h 21"/>
                  <a:gd name="T72" fmla="*/ 0 w 255"/>
                  <a:gd name="T73" fmla="*/ 0 h 2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55"/>
                  <a:gd name="T112" fmla="*/ 0 h 21"/>
                  <a:gd name="T113" fmla="*/ 255 w 255"/>
                  <a:gd name="T114" fmla="*/ 21 h 2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55" h="21">
                    <a:moveTo>
                      <a:pt x="252" y="0"/>
                    </a:moveTo>
                    <a:lnTo>
                      <a:pt x="252" y="0"/>
                    </a:lnTo>
                    <a:lnTo>
                      <a:pt x="246" y="3"/>
                    </a:lnTo>
                    <a:lnTo>
                      <a:pt x="234" y="5"/>
                    </a:lnTo>
                    <a:lnTo>
                      <a:pt x="220" y="6"/>
                    </a:lnTo>
                    <a:lnTo>
                      <a:pt x="205" y="8"/>
                    </a:lnTo>
                    <a:lnTo>
                      <a:pt x="188" y="10"/>
                    </a:lnTo>
                    <a:lnTo>
                      <a:pt x="170" y="10"/>
                    </a:lnTo>
                    <a:lnTo>
                      <a:pt x="150" y="10"/>
                    </a:lnTo>
                    <a:lnTo>
                      <a:pt x="130" y="11"/>
                    </a:lnTo>
                    <a:lnTo>
                      <a:pt x="111" y="11"/>
                    </a:lnTo>
                    <a:lnTo>
                      <a:pt x="91" y="12"/>
                    </a:lnTo>
                    <a:lnTo>
                      <a:pt x="73" y="12"/>
                    </a:lnTo>
                    <a:lnTo>
                      <a:pt x="54" y="11"/>
                    </a:lnTo>
                    <a:lnTo>
                      <a:pt x="38" y="11"/>
                    </a:lnTo>
                    <a:lnTo>
                      <a:pt x="23" y="11"/>
                    </a:lnTo>
                    <a:lnTo>
                      <a:pt x="11" y="11"/>
                    </a:lnTo>
                    <a:lnTo>
                      <a:pt x="0" y="10"/>
                    </a:lnTo>
                    <a:lnTo>
                      <a:pt x="0" y="16"/>
                    </a:lnTo>
                    <a:lnTo>
                      <a:pt x="11" y="18"/>
                    </a:lnTo>
                    <a:lnTo>
                      <a:pt x="23" y="20"/>
                    </a:lnTo>
                    <a:lnTo>
                      <a:pt x="38" y="20"/>
                    </a:lnTo>
                    <a:lnTo>
                      <a:pt x="54" y="20"/>
                    </a:lnTo>
                    <a:lnTo>
                      <a:pt x="73" y="21"/>
                    </a:lnTo>
                    <a:lnTo>
                      <a:pt x="91" y="21"/>
                    </a:lnTo>
                    <a:lnTo>
                      <a:pt x="111" y="20"/>
                    </a:lnTo>
                    <a:lnTo>
                      <a:pt x="130" y="20"/>
                    </a:lnTo>
                    <a:lnTo>
                      <a:pt x="150" y="19"/>
                    </a:lnTo>
                    <a:lnTo>
                      <a:pt x="170" y="19"/>
                    </a:lnTo>
                    <a:lnTo>
                      <a:pt x="188" y="16"/>
                    </a:lnTo>
                    <a:lnTo>
                      <a:pt x="205" y="15"/>
                    </a:lnTo>
                    <a:lnTo>
                      <a:pt x="220" y="13"/>
                    </a:lnTo>
                    <a:lnTo>
                      <a:pt x="234" y="12"/>
                    </a:lnTo>
                    <a:lnTo>
                      <a:pt x="246" y="10"/>
                    </a:lnTo>
                    <a:lnTo>
                      <a:pt x="255" y="7"/>
                    </a:lnTo>
                    <a:lnTo>
                      <a:pt x="2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21" name="Freeform 151">
                <a:extLst>
                  <a:ext uri="{FF2B5EF4-FFF2-40B4-BE49-F238E27FC236}">
                    <a16:creationId xmlns:a16="http://schemas.microsoft.com/office/drawing/2014/main" id="{068D8174-4B39-4554-B4AE-FB5452C4F189}"/>
                  </a:ext>
                </a:extLst>
              </p:cNvPr>
              <p:cNvSpPr>
                <a:spLocks noChangeAspect="1"/>
              </p:cNvSpPr>
              <p:nvPr/>
            </p:nvSpPr>
            <p:spPr bwMode="auto">
              <a:xfrm>
                <a:off x="950" y="928"/>
                <a:ext cx="64" cy="22"/>
              </a:xfrm>
              <a:custGeom>
                <a:avLst/>
                <a:gdLst>
                  <a:gd name="T0" fmla="*/ 1 w 128"/>
                  <a:gd name="T1" fmla="*/ 0 h 42"/>
                  <a:gd name="T2" fmla="*/ 1 w 128"/>
                  <a:gd name="T3" fmla="*/ 0 h 42"/>
                  <a:gd name="T4" fmla="*/ 1 w 128"/>
                  <a:gd name="T5" fmla="*/ 0 h 42"/>
                  <a:gd name="T6" fmla="*/ 1 w 128"/>
                  <a:gd name="T7" fmla="*/ 1 h 42"/>
                  <a:gd name="T8" fmla="*/ 1 w 128"/>
                  <a:gd name="T9" fmla="*/ 1 h 42"/>
                  <a:gd name="T10" fmla="*/ 1 w 128"/>
                  <a:gd name="T11" fmla="*/ 1 h 42"/>
                  <a:gd name="T12" fmla="*/ 1 w 128"/>
                  <a:gd name="T13" fmla="*/ 1 h 42"/>
                  <a:gd name="T14" fmla="*/ 1 w 128"/>
                  <a:gd name="T15" fmla="*/ 1 h 42"/>
                  <a:gd name="T16" fmla="*/ 1 w 128"/>
                  <a:gd name="T17" fmla="*/ 1 h 42"/>
                  <a:gd name="T18" fmla="*/ 0 w 128"/>
                  <a:gd name="T19" fmla="*/ 1 h 42"/>
                  <a:gd name="T20" fmla="*/ 1 w 128"/>
                  <a:gd name="T21" fmla="*/ 1 h 42"/>
                  <a:gd name="T22" fmla="*/ 1 w 128"/>
                  <a:gd name="T23" fmla="*/ 1 h 42"/>
                  <a:gd name="T24" fmla="*/ 1 w 128"/>
                  <a:gd name="T25" fmla="*/ 1 h 42"/>
                  <a:gd name="T26" fmla="*/ 1 w 128"/>
                  <a:gd name="T27" fmla="*/ 1 h 42"/>
                  <a:gd name="T28" fmla="*/ 1 w 128"/>
                  <a:gd name="T29" fmla="*/ 1 h 42"/>
                  <a:gd name="T30" fmla="*/ 1 w 128"/>
                  <a:gd name="T31" fmla="*/ 1 h 42"/>
                  <a:gd name="T32" fmla="*/ 1 w 128"/>
                  <a:gd name="T33" fmla="*/ 1 h 42"/>
                  <a:gd name="T34" fmla="*/ 1 w 128"/>
                  <a:gd name="T35" fmla="*/ 1 h 42"/>
                  <a:gd name="T36" fmla="*/ 1 w 128"/>
                  <a:gd name="T37" fmla="*/ 1 h 42"/>
                  <a:gd name="T38" fmla="*/ 1 w 128"/>
                  <a:gd name="T39" fmla="*/ 1 h 42"/>
                  <a:gd name="T40" fmla="*/ 1 w 128"/>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8"/>
                  <a:gd name="T64" fmla="*/ 0 h 42"/>
                  <a:gd name="T65" fmla="*/ 128 w 128"/>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8" h="42">
                    <a:moveTo>
                      <a:pt x="128" y="0"/>
                    </a:moveTo>
                    <a:lnTo>
                      <a:pt x="128" y="0"/>
                    </a:lnTo>
                    <a:lnTo>
                      <a:pt x="114" y="0"/>
                    </a:lnTo>
                    <a:lnTo>
                      <a:pt x="99" y="2"/>
                    </a:lnTo>
                    <a:lnTo>
                      <a:pt x="82" y="7"/>
                    </a:lnTo>
                    <a:lnTo>
                      <a:pt x="65" y="12"/>
                    </a:lnTo>
                    <a:lnTo>
                      <a:pt x="49" y="18"/>
                    </a:lnTo>
                    <a:lnTo>
                      <a:pt x="32" y="25"/>
                    </a:lnTo>
                    <a:lnTo>
                      <a:pt x="15" y="31"/>
                    </a:lnTo>
                    <a:lnTo>
                      <a:pt x="0" y="35"/>
                    </a:lnTo>
                    <a:lnTo>
                      <a:pt x="3" y="42"/>
                    </a:lnTo>
                    <a:lnTo>
                      <a:pt x="18" y="38"/>
                    </a:lnTo>
                    <a:lnTo>
                      <a:pt x="34" y="32"/>
                    </a:lnTo>
                    <a:lnTo>
                      <a:pt x="51" y="25"/>
                    </a:lnTo>
                    <a:lnTo>
                      <a:pt x="67" y="19"/>
                    </a:lnTo>
                    <a:lnTo>
                      <a:pt x="84" y="13"/>
                    </a:lnTo>
                    <a:lnTo>
                      <a:pt x="99" y="9"/>
                    </a:lnTo>
                    <a:lnTo>
                      <a:pt x="114" y="7"/>
                    </a:lnTo>
                    <a:lnTo>
                      <a:pt x="128" y="7"/>
                    </a:lnTo>
                    <a:lnTo>
                      <a:pt x="1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22" name="Freeform 152">
                <a:extLst>
                  <a:ext uri="{FF2B5EF4-FFF2-40B4-BE49-F238E27FC236}">
                    <a16:creationId xmlns:a16="http://schemas.microsoft.com/office/drawing/2014/main" id="{DF3708E2-2AD9-4E5B-B045-89721067A6FD}"/>
                  </a:ext>
                </a:extLst>
              </p:cNvPr>
              <p:cNvSpPr>
                <a:spLocks noChangeAspect="1"/>
              </p:cNvSpPr>
              <p:nvPr/>
            </p:nvSpPr>
            <p:spPr bwMode="auto">
              <a:xfrm>
                <a:off x="1014" y="916"/>
                <a:ext cx="54" cy="16"/>
              </a:xfrm>
              <a:custGeom>
                <a:avLst/>
                <a:gdLst>
                  <a:gd name="T0" fmla="*/ 0 w 110"/>
                  <a:gd name="T1" fmla="*/ 0 h 34"/>
                  <a:gd name="T2" fmla="*/ 0 w 110"/>
                  <a:gd name="T3" fmla="*/ 0 h 34"/>
                  <a:gd name="T4" fmla="*/ 0 w 110"/>
                  <a:gd name="T5" fmla="*/ 0 h 34"/>
                  <a:gd name="T6" fmla="*/ 0 w 110"/>
                  <a:gd name="T7" fmla="*/ 0 h 34"/>
                  <a:gd name="T8" fmla="*/ 0 w 110"/>
                  <a:gd name="T9" fmla="*/ 0 h 34"/>
                  <a:gd name="T10" fmla="*/ 0 w 110"/>
                  <a:gd name="T11" fmla="*/ 0 h 34"/>
                  <a:gd name="T12" fmla="*/ 0 w 110"/>
                  <a:gd name="T13" fmla="*/ 0 h 34"/>
                  <a:gd name="T14" fmla="*/ 0 w 110"/>
                  <a:gd name="T15" fmla="*/ 0 h 34"/>
                  <a:gd name="T16" fmla="*/ 0 w 110"/>
                  <a:gd name="T17" fmla="*/ 0 h 34"/>
                  <a:gd name="T18" fmla="*/ 0 w 110"/>
                  <a:gd name="T19" fmla="*/ 0 h 34"/>
                  <a:gd name="T20" fmla="*/ 0 w 110"/>
                  <a:gd name="T21" fmla="*/ 0 h 34"/>
                  <a:gd name="T22" fmla="*/ 0 w 110"/>
                  <a:gd name="T23" fmla="*/ 0 h 34"/>
                  <a:gd name="T24" fmla="*/ 0 w 110"/>
                  <a:gd name="T25" fmla="*/ 0 h 34"/>
                  <a:gd name="T26" fmla="*/ 0 w 110"/>
                  <a:gd name="T27" fmla="*/ 0 h 34"/>
                  <a:gd name="T28" fmla="*/ 0 w 110"/>
                  <a:gd name="T29" fmla="*/ 0 h 34"/>
                  <a:gd name="T30" fmla="*/ 0 w 110"/>
                  <a:gd name="T31" fmla="*/ 0 h 34"/>
                  <a:gd name="T32" fmla="*/ 0 w 110"/>
                  <a:gd name="T33" fmla="*/ 0 h 34"/>
                  <a:gd name="T34" fmla="*/ 0 w 110"/>
                  <a:gd name="T35" fmla="*/ 0 h 34"/>
                  <a:gd name="T36" fmla="*/ 0 w 110"/>
                  <a:gd name="T37" fmla="*/ 0 h 34"/>
                  <a:gd name="T38" fmla="*/ 0 w 110"/>
                  <a:gd name="T39" fmla="*/ 0 h 34"/>
                  <a:gd name="T40" fmla="*/ 0 w 110"/>
                  <a:gd name="T41" fmla="*/ 0 h 34"/>
                  <a:gd name="T42" fmla="*/ 0 w 110"/>
                  <a:gd name="T43" fmla="*/ 0 h 34"/>
                  <a:gd name="T44" fmla="*/ 0 w 110"/>
                  <a:gd name="T45" fmla="*/ 0 h 34"/>
                  <a:gd name="T46" fmla="*/ 0 w 110"/>
                  <a:gd name="T47" fmla="*/ 0 h 34"/>
                  <a:gd name="T48" fmla="*/ 0 w 110"/>
                  <a:gd name="T49" fmla="*/ 0 h 34"/>
                  <a:gd name="T50" fmla="*/ 0 w 110"/>
                  <a:gd name="T51" fmla="*/ 0 h 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34"/>
                  <a:gd name="T80" fmla="*/ 110 w 110"/>
                  <a:gd name="T81" fmla="*/ 34 h 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34">
                    <a:moveTo>
                      <a:pt x="105" y="7"/>
                    </a:moveTo>
                    <a:lnTo>
                      <a:pt x="103" y="0"/>
                    </a:lnTo>
                    <a:lnTo>
                      <a:pt x="92" y="6"/>
                    </a:lnTo>
                    <a:lnTo>
                      <a:pt x="81" y="12"/>
                    </a:lnTo>
                    <a:lnTo>
                      <a:pt x="68" y="16"/>
                    </a:lnTo>
                    <a:lnTo>
                      <a:pt x="55" y="20"/>
                    </a:lnTo>
                    <a:lnTo>
                      <a:pt x="42" y="23"/>
                    </a:lnTo>
                    <a:lnTo>
                      <a:pt x="28" y="26"/>
                    </a:lnTo>
                    <a:lnTo>
                      <a:pt x="14" y="24"/>
                    </a:lnTo>
                    <a:lnTo>
                      <a:pt x="0" y="26"/>
                    </a:lnTo>
                    <a:lnTo>
                      <a:pt x="0" y="33"/>
                    </a:lnTo>
                    <a:lnTo>
                      <a:pt x="14" y="34"/>
                    </a:lnTo>
                    <a:lnTo>
                      <a:pt x="28" y="33"/>
                    </a:lnTo>
                    <a:lnTo>
                      <a:pt x="42" y="30"/>
                    </a:lnTo>
                    <a:lnTo>
                      <a:pt x="55" y="27"/>
                    </a:lnTo>
                    <a:lnTo>
                      <a:pt x="70" y="23"/>
                    </a:lnTo>
                    <a:lnTo>
                      <a:pt x="83" y="19"/>
                    </a:lnTo>
                    <a:lnTo>
                      <a:pt x="95" y="13"/>
                    </a:lnTo>
                    <a:lnTo>
                      <a:pt x="107" y="7"/>
                    </a:lnTo>
                    <a:lnTo>
                      <a:pt x="105" y="0"/>
                    </a:lnTo>
                    <a:lnTo>
                      <a:pt x="107" y="7"/>
                    </a:lnTo>
                    <a:lnTo>
                      <a:pt x="110" y="5"/>
                    </a:lnTo>
                    <a:lnTo>
                      <a:pt x="108" y="1"/>
                    </a:lnTo>
                    <a:lnTo>
                      <a:pt x="106" y="0"/>
                    </a:lnTo>
                    <a:lnTo>
                      <a:pt x="103" y="0"/>
                    </a:lnTo>
                    <a:lnTo>
                      <a:pt x="10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23" name="Freeform 153">
                <a:extLst>
                  <a:ext uri="{FF2B5EF4-FFF2-40B4-BE49-F238E27FC236}">
                    <a16:creationId xmlns:a16="http://schemas.microsoft.com/office/drawing/2014/main" id="{B70F253D-1934-4BDA-AAB6-D5543543D608}"/>
                  </a:ext>
                </a:extLst>
              </p:cNvPr>
              <p:cNvSpPr>
                <a:spLocks noChangeAspect="1"/>
              </p:cNvSpPr>
              <p:nvPr/>
            </p:nvSpPr>
            <p:spPr bwMode="auto">
              <a:xfrm>
                <a:off x="999" y="916"/>
                <a:ext cx="67" cy="13"/>
              </a:xfrm>
              <a:custGeom>
                <a:avLst/>
                <a:gdLst>
                  <a:gd name="T0" fmla="*/ 0 w 135"/>
                  <a:gd name="T1" fmla="*/ 0 h 27"/>
                  <a:gd name="T2" fmla="*/ 0 w 135"/>
                  <a:gd name="T3" fmla="*/ 0 h 27"/>
                  <a:gd name="T4" fmla="*/ 0 w 135"/>
                  <a:gd name="T5" fmla="*/ 0 h 27"/>
                  <a:gd name="T6" fmla="*/ 0 w 135"/>
                  <a:gd name="T7" fmla="*/ 0 h 27"/>
                  <a:gd name="T8" fmla="*/ 0 w 135"/>
                  <a:gd name="T9" fmla="*/ 0 h 27"/>
                  <a:gd name="T10" fmla="*/ 0 w 135"/>
                  <a:gd name="T11" fmla="*/ 0 h 27"/>
                  <a:gd name="T12" fmla="*/ 0 w 135"/>
                  <a:gd name="T13" fmla="*/ 0 h 27"/>
                  <a:gd name="T14" fmla="*/ 0 w 135"/>
                  <a:gd name="T15" fmla="*/ 0 h 27"/>
                  <a:gd name="T16" fmla="*/ 0 w 135"/>
                  <a:gd name="T17" fmla="*/ 0 h 27"/>
                  <a:gd name="T18" fmla="*/ 0 w 135"/>
                  <a:gd name="T19" fmla="*/ 0 h 27"/>
                  <a:gd name="T20" fmla="*/ 0 w 135"/>
                  <a:gd name="T21" fmla="*/ 0 h 27"/>
                  <a:gd name="T22" fmla="*/ 0 w 135"/>
                  <a:gd name="T23" fmla="*/ 0 h 27"/>
                  <a:gd name="T24" fmla="*/ 0 w 135"/>
                  <a:gd name="T25" fmla="*/ 0 h 27"/>
                  <a:gd name="T26" fmla="*/ 0 w 135"/>
                  <a:gd name="T27" fmla="*/ 0 h 27"/>
                  <a:gd name="T28" fmla="*/ 0 w 135"/>
                  <a:gd name="T29" fmla="*/ 0 h 27"/>
                  <a:gd name="T30" fmla="*/ 0 w 135"/>
                  <a:gd name="T31" fmla="*/ 0 h 27"/>
                  <a:gd name="T32" fmla="*/ 0 w 135"/>
                  <a:gd name="T33" fmla="*/ 0 h 27"/>
                  <a:gd name="T34" fmla="*/ 0 w 135"/>
                  <a:gd name="T35" fmla="*/ 0 h 27"/>
                  <a:gd name="T36" fmla="*/ 0 w 135"/>
                  <a:gd name="T37" fmla="*/ 0 h 27"/>
                  <a:gd name="T38" fmla="*/ 0 w 135"/>
                  <a:gd name="T39" fmla="*/ 0 h 27"/>
                  <a:gd name="T40" fmla="*/ 0 w 135"/>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5"/>
                  <a:gd name="T64" fmla="*/ 0 h 27"/>
                  <a:gd name="T65" fmla="*/ 135 w 135"/>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5" h="27">
                    <a:moveTo>
                      <a:pt x="0" y="27"/>
                    </a:moveTo>
                    <a:lnTo>
                      <a:pt x="0" y="27"/>
                    </a:lnTo>
                    <a:lnTo>
                      <a:pt x="12" y="26"/>
                    </a:lnTo>
                    <a:lnTo>
                      <a:pt x="27" y="23"/>
                    </a:lnTo>
                    <a:lnTo>
                      <a:pt x="46" y="21"/>
                    </a:lnTo>
                    <a:lnTo>
                      <a:pt x="67" y="18"/>
                    </a:lnTo>
                    <a:lnTo>
                      <a:pt x="88" y="15"/>
                    </a:lnTo>
                    <a:lnTo>
                      <a:pt x="107" y="12"/>
                    </a:lnTo>
                    <a:lnTo>
                      <a:pt x="123" y="9"/>
                    </a:lnTo>
                    <a:lnTo>
                      <a:pt x="135" y="7"/>
                    </a:lnTo>
                    <a:lnTo>
                      <a:pt x="135" y="0"/>
                    </a:lnTo>
                    <a:lnTo>
                      <a:pt x="123" y="3"/>
                    </a:lnTo>
                    <a:lnTo>
                      <a:pt x="107" y="5"/>
                    </a:lnTo>
                    <a:lnTo>
                      <a:pt x="88" y="8"/>
                    </a:lnTo>
                    <a:lnTo>
                      <a:pt x="67" y="11"/>
                    </a:lnTo>
                    <a:lnTo>
                      <a:pt x="46" y="14"/>
                    </a:lnTo>
                    <a:lnTo>
                      <a:pt x="27" y="16"/>
                    </a:lnTo>
                    <a:lnTo>
                      <a:pt x="12" y="19"/>
                    </a:lnTo>
                    <a:lnTo>
                      <a:pt x="0" y="20"/>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24" name="Freeform 154">
                <a:extLst>
                  <a:ext uri="{FF2B5EF4-FFF2-40B4-BE49-F238E27FC236}">
                    <a16:creationId xmlns:a16="http://schemas.microsoft.com/office/drawing/2014/main" id="{3FC78908-E7C4-441A-A12B-C1E6D51A3C4D}"/>
                  </a:ext>
                </a:extLst>
              </p:cNvPr>
              <p:cNvSpPr>
                <a:spLocks noChangeAspect="1"/>
              </p:cNvSpPr>
              <p:nvPr/>
            </p:nvSpPr>
            <p:spPr bwMode="auto">
              <a:xfrm>
                <a:off x="983" y="913"/>
                <a:ext cx="16" cy="16"/>
              </a:xfrm>
              <a:custGeom>
                <a:avLst/>
                <a:gdLst>
                  <a:gd name="T0" fmla="*/ 1 w 32"/>
                  <a:gd name="T1" fmla="*/ 1 h 31"/>
                  <a:gd name="T2" fmla="*/ 0 w 32"/>
                  <a:gd name="T3" fmla="*/ 1 h 31"/>
                  <a:gd name="T4" fmla="*/ 1 w 32"/>
                  <a:gd name="T5" fmla="*/ 1 h 31"/>
                  <a:gd name="T6" fmla="*/ 1 w 32"/>
                  <a:gd name="T7" fmla="*/ 1 h 31"/>
                  <a:gd name="T8" fmla="*/ 1 w 32"/>
                  <a:gd name="T9" fmla="*/ 1 h 31"/>
                  <a:gd name="T10" fmla="*/ 1 w 32"/>
                  <a:gd name="T11" fmla="*/ 1 h 31"/>
                  <a:gd name="T12" fmla="*/ 1 w 32"/>
                  <a:gd name="T13" fmla="*/ 1 h 31"/>
                  <a:gd name="T14" fmla="*/ 1 w 32"/>
                  <a:gd name="T15" fmla="*/ 1 h 31"/>
                  <a:gd name="T16" fmla="*/ 1 w 32"/>
                  <a:gd name="T17" fmla="*/ 1 h 31"/>
                  <a:gd name="T18" fmla="*/ 1 w 32"/>
                  <a:gd name="T19" fmla="*/ 1 h 31"/>
                  <a:gd name="T20" fmla="*/ 1 w 32"/>
                  <a:gd name="T21" fmla="*/ 1 h 31"/>
                  <a:gd name="T22" fmla="*/ 1 w 32"/>
                  <a:gd name="T23" fmla="*/ 1 h 31"/>
                  <a:gd name="T24" fmla="*/ 1 w 32"/>
                  <a:gd name="T25" fmla="*/ 1 h 31"/>
                  <a:gd name="T26" fmla="*/ 1 w 32"/>
                  <a:gd name="T27" fmla="*/ 1 h 31"/>
                  <a:gd name="T28" fmla="*/ 1 w 32"/>
                  <a:gd name="T29" fmla="*/ 0 h 31"/>
                  <a:gd name="T30" fmla="*/ 1 w 32"/>
                  <a:gd name="T31" fmla="*/ 1 h 31"/>
                  <a:gd name="T32" fmla="*/ 0 w 32"/>
                  <a:gd name="T33" fmla="*/ 1 h 31"/>
                  <a:gd name="T34" fmla="*/ 1 w 32"/>
                  <a:gd name="T35" fmla="*/ 1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2"/>
                  <a:gd name="T55" fmla="*/ 0 h 31"/>
                  <a:gd name="T56" fmla="*/ 32 w 32"/>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2" h="31">
                    <a:moveTo>
                      <a:pt x="7" y="8"/>
                    </a:moveTo>
                    <a:lnTo>
                      <a:pt x="0" y="4"/>
                    </a:lnTo>
                    <a:lnTo>
                      <a:pt x="2" y="16"/>
                    </a:lnTo>
                    <a:lnTo>
                      <a:pt x="8" y="24"/>
                    </a:lnTo>
                    <a:lnTo>
                      <a:pt x="17" y="30"/>
                    </a:lnTo>
                    <a:lnTo>
                      <a:pt x="32" y="31"/>
                    </a:lnTo>
                    <a:lnTo>
                      <a:pt x="32" y="24"/>
                    </a:lnTo>
                    <a:lnTo>
                      <a:pt x="20" y="23"/>
                    </a:lnTo>
                    <a:lnTo>
                      <a:pt x="13" y="19"/>
                    </a:lnTo>
                    <a:lnTo>
                      <a:pt x="9" y="13"/>
                    </a:lnTo>
                    <a:lnTo>
                      <a:pt x="9" y="4"/>
                    </a:lnTo>
                    <a:lnTo>
                      <a:pt x="2" y="1"/>
                    </a:lnTo>
                    <a:lnTo>
                      <a:pt x="9" y="4"/>
                    </a:lnTo>
                    <a:lnTo>
                      <a:pt x="8" y="1"/>
                    </a:lnTo>
                    <a:lnTo>
                      <a:pt x="5" y="0"/>
                    </a:lnTo>
                    <a:lnTo>
                      <a:pt x="1" y="1"/>
                    </a:lnTo>
                    <a:lnTo>
                      <a:pt x="0" y="4"/>
                    </a:lnTo>
                    <a:lnTo>
                      <a:pt x="7"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25" name="Freeform 155">
                <a:extLst>
                  <a:ext uri="{FF2B5EF4-FFF2-40B4-BE49-F238E27FC236}">
                    <a16:creationId xmlns:a16="http://schemas.microsoft.com/office/drawing/2014/main" id="{6EC6FE40-C47D-4217-A4E6-6509EA218278}"/>
                  </a:ext>
                </a:extLst>
              </p:cNvPr>
              <p:cNvSpPr>
                <a:spLocks noChangeAspect="1"/>
              </p:cNvSpPr>
              <p:nvPr/>
            </p:nvSpPr>
            <p:spPr bwMode="auto">
              <a:xfrm>
                <a:off x="961" y="914"/>
                <a:ext cx="25" cy="19"/>
              </a:xfrm>
              <a:custGeom>
                <a:avLst/>
                <a:gdLst>
                  <a:gd name="T0" fmla="*/ 0 w 51"/>
                  <a:gd name="T1" fmla="*/ 0 h 39"/>
                  <a:gd name="T2" fmla="*/ 0 w 51"/>
                  <a:gd name="T3" fmla="*/ 0 h 39"/>
                  <a:gd name="T4" fmla="*/ 0 w 51"/>
                  <a:gd name="T5" fmla="*/ 0 h 39"/>
                  <a:gd name="T6" fmla="*/ 0 w 51"/>
                  <a:gd name="T7" fmla="*/ 0 h 39"/>
                  <a:gd name="T8" fmla="*/ 0 w 51"/>
                  <a:gd name="T9" fmla="*/ 0 h 39"/>
                  <a:gd name="T10" fmla="*/ 0 w 51"/>
                  <a:gd name="T11" fmla="*/ 0 h 39"/>
                  <a:gd name="T12" fmla="*/ 0 w 51"/>
                  <a:gd name="T13" fmla="*/ 0 h 39"/>
                  <a:gd name="T14" fmla="*/ 0 w 51"/>
                  <a:gd name="T15" fmla="*/ 0 h 39"/>
                  <a:gd name="T16" fmla="*/ 0 w 51"/>
                  <a:gd name="T17" fmla="*/ 0 h 39"/>
                  <a:gd name="T18" fmla="*/ 0 w 51"/>
                  <a:gd name="T19" fmla="*/ 0 h 39"/>
                  <a:gd name="T20" fmla="*/ 0 w 51"/>
                  <a:gd name="T21" fmla="*/ 0 h 39"/>
                  <a:gd name="T22" fmla="*/ 0 w 51"/>
                  <a:gd name="T23" fmla="*/ 0 h 39"/>
                  <a:gd name="T24" fmla="*/ 0 w 51"/>
                  <a:gd name="T25" fmla="*/ 0 h 39"/>
                  <a:gd name="T26" fmla="*/ 0 w 51"/>
                  <a:gd name="T27" fmla="*/ 0 h 39"/>
                  <a:gd name="T28" fmla="*/ 0 w 51"/>
                  <a:gd name="T29" fmla="*/ 0 h 39"/>
                  <a:gd name="T30" fmla="*/ 0 w 51"/>
                  <a:gd name="T31" fmla="*/ 0 h 39"/>
                  <a:gd name="T32" fmla="*/ 0 w 51"/>
                  <a:gd name="T33" fmla="*/ 0 h 39"/>
                  <a:gd name="T34" fmla="*/ 0 w 51"/>
                  <a:gd name="T35" fmla="*/ 0 h 39"/>
                  <a:gd name="T36" fmla="*/ 0 w 51"/>
                  <a:gd name="T37" fmla="*/ 0 h 39"/>
                  <a:gd name="T38" fmla="*/ 0 w 51"/>
                  <a:gd name="T39" fmla="*/ 0 h 39"/>
                  <a:gd name="T40" fmla="*/ 0 w 51"/>
                  <a:gd name="T41" fmla="*/ 0 h 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
                  <a:gd name="T64" fmla="*/ 0 h 39"/>
                  <a:gd name="T65" fmla="*/ 51 w 51"/>
                  <a:gd name="T66" fmla="*/ 39 h 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 h="39">
                    <a:moveTo>
                      <a:pt x="0" y="39"/>
                    </a:moveTo>
                    <a:lnTo>
                      <a:pt x="0" y="39"/>
                    </a:lnTo>
                    <a:lnTo>
                      <a:pt x="7" y="38"/>
                    </a:lnTo>
                    <a:lnTo>
                      <a:pt x="13" y="36"/>
                    </a:lnTo>
                    <a:lnTo>
                      <a:pt x="20" y="32"/>
                    </a:lnTo>
                    <a:lnTo>
                      <a:pt x="26" y="27"/>
                    </a:lnTo>
                    <a:lnTo>
                      <a:pt x="31" y="23"/>
                    </a:lnTo>
                    <a:lnTo>
                      <a:pt x="38" y="18"/>
                    </a:lnTo>
                    <a:lnTo>
                      <a:pt x="44" y="11"/>
                    </a:lnTo>
                    <a:lnTo>
                      <a:pt x="51" y="7"/>
                    </a:lnTo>
                    <a:lnTo>
                      <a:pt x="46" y="0"/>
                    </a:lnTo>
                    <a:lnTo>
                      <a:pt x="39" y="7"/>
                    </a:lnTo>
                    <a:lnTo>
                      <a:pt x="34" y="11"/>
                    </a:lnTo>
                    <a:lnTo>
                      <a:pt x="27" y="16"/>
                    </a:lnTo>
                    <a:lnTo>
                      <a:pt x="21" y="21"/>
                    </a:lnTo>
                    <a:lnTo>
                      <a:pt x="15" y="25"/>
                    </a:lnTo>
                    <a:lnTo>
                      <a:pt x="11" y="29"/>
                    </a:lnTo>
                    <a:lnTo>
                      <a:pt x="5" y="31"/>
                    </a:lnTo>
                    <a:lnTo>
                      <a:pt x="0" y="32"/>
                    </a:ln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26" name="Freeform 156">
                <a:extLst>
                  <a:ext uri="{FF2B5EF4-FFF2-40B4-BE49-F238E27FC236}">
                    <a16:creationId xmlns:a16="http://schemas.microsoft.com/office/drawing/2014/main" id="{F185517D-3620-4853-A924-FE857D0B096A}"/>
                  </a:ext>
                </a:extLst>
              </p:cNvPr>
              <p:cNvSpPr>
                <a:spLocks noChangeAspect="1"/>
              </p:cNvSpPr>
              <p:nvPr/>
            </p:nvSpPr>
            <p:spPr bwMode="auto">
              <a:xfrm>
                <a:off x="940" y="929"/>
                <a:ext cx="21" cy="6"/>
              </a:xfrm>
              <a:custGeom>
                <a:avLst/>
                <a:gdLst>
                  <a:gd name="T0" fmla="*/ 0 w 40"/>
                  <a:gd name="T1" fmla="*/ 1 h 11"/>
                  <a:gd name="T2" fmla="*/ 0 w 40"/>
                  <a:gd name="T3" fmla="*/ 1 h 11"/>
                  <a:gd name="T4" fmla="*/ 1 w 40"/>
                  <a:gd name="T5" fmla="*/ 1 h 11"/>
                  <a:gd name="T6" fmla="*/ 1 w 40"/>
                  <a:gd name="T7" fmla="*/ 1 h 11"/>
                  <a:gd name="T8" fmla="*/ 1 w 40"/>
                  <a:gd name="T9" fmla="*/ 1 h 11"/>
                  <a:gd name="T10" fmla="*/ 1 w 40"/>
                  <a:gd name="T11" fmla="*/ 1 h 11"/>
                  <a:gd name="T12" fmla="*/ 1 w 40"/>
                  <a:gd name="T13" fmla="*/ 1 h 11"/>
                  <a:gd name="T14" fmla="*/ 1 w 40"/>
                  <a:gd name="T15" fmla="*/ 1 h 11"/>
                  <a:gd name="T16" fmla="*/ 1 w 40"/>
                  <a:gd name="T17" fmla="*/ 1 h 11"/>
                  <a:gd name="T18" fmla="*/ 1 w 40"/>
                  <a:gd name="T19" fmla="*/ 1 h 11"/>
                  <a:gd name="T20" fmla="*/ 1 w 40"/>
                  <a:gd name="T21" fmla="*/ 1 h 11"/>
                  <a:gd name="T22" fmla="*/ 1 w 40"/>
                  <a:gd name="T23" fmla="*/ 1 h 11"/>
                  <a:gd name="T24" fmla="*/ 1 w 40"/>
                  <a:gd name="T25" fmla="*/ 1 h 11"/>
                  <a:gd name="T26" fmla="*/ 1 w 40"/>
                  <a:gd name="T27" fmla="*/ 1 h 11"/>
                  <a:gd name="T28" fmla="*/ 1 w 40"/>
                  <a:gd name="T29" fmla="*/ 1 h 11"/>
                  <a:gd name="T30" fmla="*/ 1 w 40"/>
                  <a:gd name="T31" fmla="*/ 1 h 11"/>
                  <a:gd name="T32" fmla="*/ 1 w 40"/>
                  <a:gd name="T33" fmla="*/ 1 h 11"/>
                  <a:gd name="T34" fmla="*/ 1 w 40"/>
                  <a:gd name="T35" fmla="*/ 1 h 11"/>
                  <a:gd name="T36" fmla="*/ 0 w 40"/>
                  <a:gd name="T37" fmla="*/ 0 h 11"/>
                  <a:gd name="T38" fmla="*/ 0 w 40"/>
                  <a:gd name="T39" fmla="*/ 0 h 11"/>
                  <a:gd name="T40" fmla="*/ 0 w 40"/>
                  <a:gd name="T41" fmla="*/ 1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
                  <a:gd name="T64" fmla="*/ 0 h 11"/>
                  <a:gd name="T65" fmla="*/ 40 w 40"/>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 h="11">
                    <a:moveTo>
                      <a:pt x="0" y="7"/>
                    </a:moveTo>
                    <a:lnTo>
                      <a:pt x="0" y="7"/>
                    </a:lnTo>
                    <a:lnTo>
                      <a:pt x="5" y="8"/>
                    </a:lnTo>
                    <a:lnTo>
                      <a:pt x="10" y="8"/>
                    </a:lnTo>
                    <a:lnTo>
                      <a:pt x="15" y="9"/>
                    </a:lnTo>
                    <a:lnTo>
                      <a:pt x="21" y="9"/>
                    </a:lnTo>
                    <a:lnTo>
                      <a:pt x="25" y="10"/>
                    </a:lnTo>
                    <a:lnTo>
                      <a:pt x="30" y="11"/>
                    </a:lnTo>
                    <a:lnTo>
                      <a:pt x="36" y="10"/>
                    </a:lnTo>
                    <a:lnTo>
                      <a:pt x="40" y="9"/>
                    </a:lnTo>
                    <a:lnTo>
                      <a:pt x="40" y="2"/>
                    </a:lnTo>
                    <a:lnTo>
                      <a:pt x="36" y="3"/>
                    </a:lnTo>
                    <a:lnTo>
                      <a:pt x="30" y="2"/>
                    </a:lnTo>
                    <a:lnTo>
                      <a:pt x="25" y="3"/>
                    </a:lnTo>
                    <a:lnTo>
                      <a:pt x="21" y="2"/>
                    </a:lnTo>
                    <a:lnTo>
                      <a:pt x="15" y="2"/>
                    </a:lnTo>
                    <a:lnTo>
                      <a:pt x="10" y="1"/>
                    </a:lnTo>
                    <a:lnTo>
                      <a:pt x="5" y="1"/>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27" name="Freeform 157">
                <a:extLst>
                  <a:ext uri="{FF2B5EF4-FFF2-40B4-BE49-F238E27FC236}">
                    <a16:creationId xmlns:a16="http://schemas.microsoft.com/office/drawing/2014/main" id="{DDF78E95-9B60-4D40-AD53-F85E60AC8A40}"/>
                  </a:ext>
                </a:extLst>
              </p:cNvPr>
              <p:cNvSpPr>
                <a:spLocks noChangeAspect="1"/>
              </p:cNvSpPr>
              <p:nvPr/>
            </p:nvSpPr>
            <p:spPr bwMode="auto">
              <a:xfrm>
                <a:off x="922" y="927"/>
                <a:ext cx="18" cy="5"/>
              </a:xfrm>
              <a:custGeom>
                <a:avLst/>
                <a:gdLst>
                  <a:gd name="T0" fmla="*/ 0 w 37"/>
                  <a:gd name="T1" fmla="*/ 0 h 11"/>
                  <a:gd name="T2" fmla="*/ 0 w 37"/>
                  <a:gd name="T3" fmla="*/ 0 h 11"/>
                  <a:gd name="T4" fmla="*/ 0 w 37"/>
                  <a:gd name="T5" fmla="*/ 0 h 11"/>
                  <a:gd name="T6" fmla="*/ 0 w 37"/>
                  <a:gd name="T7" fmla="*/ 0 h 11"/>
                  <a:gd name="T8" fmla="*/ 0 w 37"/>
                  <a:gd name="T9" fmla="*/ 0 h 11"/>
                  <a:gd name="T10" fmla="*/ 0 w 37"/>
                  <a:gd name="T11" fmla="*/ 0 h 11"/>
                  <a:gd name="T12" fmla="*/ 0 w 37"/>
                  <a:gd name="T13" fmla="*/ 0 h 11"/>
                  <a:gd name="T14" fmla="*/ 0 w 37"/>
                  <a:gd name="T15" fmla="*/ 0 h 11"/>
                  <a:gd name="T16" fmla="*/ 0 w 37"/>
                  <a:gd name="T17" fmla="*/ 0 h 11"/>
                  <a:gd name="T18" fmla="*/ 0 w 37"/>
                  <a:gd name="T19" fmla="*/ 0 h 11"/>
                  <a:gd name="T20" fmla="*/ 0 w 37"/>
                  <a:gd name="T21" fmla="*/ 0 h 11"/>
                  <a:gd name="T22" fmla="*/ 0 w 37"/>
                  <a:gd name="T23" fmla="*/ 0 h 11"/>
                  <a:gd name="T24" fmla="*/ 0 w 37"/>
                  <a:gd name="T25" fmla="*/ 0 h 11"/>
                  <a:gd name="T26" fmla="*/ 0 w 37"/>
                  <a:gd name="T27" fmla="*/ 0 h 11"/>
                  <a:gd name="T28" fmla="*/ 0 w 37"/>
                  <a:gd name="T29" fmla="*/ 0 h 11"/>
                  <a:gd name="T30" fmla="*/ 0 w 37"/>
                  <a:gd name="T31" fmla="*/ 0 h 11"/>
                  <a:gd name="T32" fmla="*/ 0 w 37"/>
                  <a:gd name="T33" fmla="*/ 0 h 11"/>
                  <a:gd name="T34" fmla="*/ 0 w 37"/>
                  <a:gd name="T35" fmla="*/ 0 h 11"/>
                  <a:gd name="T36" fmla="*/ 0 w 37"/>
                  <a:gd name="T37" fmla="*/ 0 h 11"/>
                  <a:gd name="T38" fmla="*/ 0 w 37"/>
                  <a:gd name="T39" fmla="*/ 0 h 11"/>
                  <a:gd name="T40" fmla="*/ 0 w 37"/>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
                  <a:gd name="T64" fmla="*/ 0 h 11"/>
                  <a:gd name="T65" fmla="*/ 37 w 37"/>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 h="11">
                    <a:moveTo>
                      <a:pt x="2" y="11"/>
                    </a:moveTo>
                    <a:lnTo>
                      <a:pt x="2" y="11"/>
                    </a:lnTo>
                    <a:lnTo>
                      <a:pt x="7" y="10"/>
                    </a:lnTo>
                    <a:lnTo>
                      <a:pt x="11" y="8"/>
                    </a:lnTo>
                    <a:lnTo>
                      <a:pt x="14" y="7"/>
                    </a:lnTo>
                    <a:lnTo>
                      <a:pt x="19" y="7"/>
                    </a:lnTo>
                    <a:lnTo>
                      <a:pt x="23" y="8"/>
                    </a:lnTo>
                    <a:lnTo>
                      <a:pt x="28" y="8"/>
                    </a:lnTo>
                    <a:lnTo>
                      <a:pt x="32" y="10"/>
                    </a:lnTo>
                    <a:lnTo>
                      <a:pt x="37" y="11"/>
                    </a:lnTo>
                    <a:lnTo>
                      <a:pt x="37" y="4"/>
                    </a:lnTo>
                    <a:lnTo>
                      <a:pt x="32" y="3"/>
                    </a:lnTo>
                    <a:lnTo>
                      <a:pt x="28" y="1"/>
                    </a:lnTo>
                    <a:lnTo>
                      <a:pt x="23" y="1"/>
                    </a:lnTo>
                    <a:lnTo>
                      <a:pt x="19" y="0"/>
                    </a:lnTo>
                    <a:lnTo>
                      <a:pt x="14" y="0"/>
                    </a:lnTo>
                    <a:lnTo>
                      <a:pt x="8" y="1"/>
                    </a:lnTo>
                    <a:lnTo>
                      <a:pt x="5" y="3"/>
                    </a:lnTo>
                    <a:lnTo>
                      <a:pt x="0" y="4"/>
                    </a:lnTo>
                    <a:lnTo>
                      <a:pt x="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28" name="Freeform 158">
                <a:extLst>
                  <a:ext uri="{FF2B5EF4-FFF2-40B4-BE49-F238E27FC236}">
                    <a16:creationId xmlns:a16="http://schemas.microsoft.com/office/drawing/2014/main" id="{3D08B7B6-3B93-4121-A349-E727EC0F6034}"/>
                  </a:ext>
                </a:extLst>
              </p:cNvPr>
              <p:cNvSpPr>
                <a:spLocks noChangeAspect="1"/>
              </p:cNvSpPr>
              <p:nvPr/>
            </p:nvSpPr>
            <p:spPr bwMode="auto">
              <a:xfrm>
                <a:off x="902" y="928"/>
                <a:ext cx="21" cy="6"/>
              </a:xfrm>
              <a:custGeom>
                <a:avLst/>
                <a:gdLst>
                  <a:gd name="T0" fmla="*/ 1 w 42"/>
                  <a:gd name="T1" fmla="*/ 1 h 11"/>
                  <a:gd name="T2" fmla="*/ 1 w 42"/>
                  <a:gd name="T3" fmla="*/ 1 h 11"/>
                  <a:gd name="T4" fmla="*/ 1 w 42"/>
                  <a:gd name="T5" fmla="*/ 1 h 11"/>
                  <a:gd name="T6" fmla="*/ 1 w 42"/>
                  <a:gd name="T7" fmla="*/ 1 h 11"/>
                  <a:gd name="T8" fmla="*/ 1 w 42"/>
                  <a:gd name="T9" fmla="*/ 1 h 11"/>
                  <a:gd name="T10" fmla="*/ 1 w 42"/>
                  <a:gd name="T11" fmla="*/ 1 h 11"/>
                  <a:gd name="T12" fmla="*/ 1 w 42"/>
                  <a:gd name="T13" fmla="*/ 1 h 11"/>
                  <a:gd name="T14" fmla="*/ 1 w 42"/>
                  <a:gd name="T15" fmla="*/ 1 h 11"/>
                  <a:gd name="T16" fmla="*/ 1 w 42"/>
                  <a:gd name="T17" fmla="*/ 1 h 11"/>
                  <a:gd name="T18" fmla="*/ 1 w 42"/>
                  <a:gd name="T19" fmla="*/ 1 h 11"/>
                  <a:gd name="T20" fmla="*/ 1 w 42"/>
                  <a:gd name="T21" fmla="*/ 1 h 11"/>
                  <a:gd name="T22" fmla="*/ 1 w 42"/>
                  <a:gd name="T23" fmla="*/ 1 h 11"/>
                  <a:gd name="T24" fmla="*/ 1 w 42"/>
                  <a:gd name="T25" fmla="*/ 1 h 11"/>
                  <a:gd name="T26" fmla="*/ 1 w 42"/>
                  <a:gd name="T27" fmla="*/ 1 h 11"/>
                  <a:gd name="T28" fmla="*/ 1 w 42"/>
                  <a:gd name="T29" fmla="*/ 1 h 11"/>
                  <a:gd name="T30" fmla="*/ 1 w 42"/>
                  <a:gd name="T31" fmla="*/ 1 h 11"/>
                  <a:gd name="T32" fmla="*/ 1 w 42"/>
                  <a:gd name="T33" fmla="*/ 1 h 11"/>
                  <a:gd name="T34" fmla="*/ 1 w 42"/>
                  <a:gd name="T35" fmla="*/ 1 h 11"/>
                  <a:gd name="T36" fmla="*/ 1 w 42"/>
                  <a:gd name="T37" fmla="*/ 0 h 11"/>
                  <a:gd name="T38" fmla="*/ 1 w 42"/>
                  <a:gd name="T39" fmla="*/ 0 h 11"/>
                  <a:gd name="T40" fmla="*/ 1 w 42"/>
                  <a:gd name="T41" fmla="*/ 0 h 11"/>
                  <a:gd name="T42" fmla="*/ 1 w 42"/>
                  <a:gd name="T43" fmla="*/ 0 h 11"/>
                  <a:gd name="T44" fmla="*/ 0 w 42"/>
                  <a:gd name="T45" fmla="*/ 1 h 11"/>
                  <a:gd name="T46" fmla="*/ 0 w 42"/>
                  <a:gd name="T47" fmla="*/ 1 h 11"/>
                  <a:gd name="T48" fmla="*/ 1 w 42"/>
                  <a:gd name="T49" fmla="*/ 1 h 11"/>
                  <a:gd name="T50" fmla="*/ 1 w 42"/>
                  <a:gd name="T51" fmla="*/ 1 h 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11"/>
                  <a:gd name="T80" fmla="*/ 42 w 42"/>
                  <a:gd name="T81" fmla="*/ 11 h 1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11">
                    <a:moveTo>
                      <a:pt x="4" y="7"/>
                    </a:moveTo>
                    <a:lnTo>
                      <a:pt x="2" y="7"/>
                    </a:lnTo>
                    <a:lnTo>
                      <a:pt x="6" y="8"/>
                    </a:lnTo>
                    <a:lnTo>
                      <a:pt x="10" y="9"/>
                    </a:lnTo>
                    <a:lnTo>
                      <a:pt x="15" y="9"/>
                    </a:lnTo>
                    <a:lnTo>
                      <a:pt x="19" y="10"/>
                    </a:lnTo>
                    <a:lnTo>
                      <a:pt x="25" y="11"/>
                    </a:lnTo>
                    <a:lnTo>
                      <a:pt x="31" y="10"/>
                    </a:lnTo>
                    <a:lnTo>
                      <a:pt x="36" y="9"/>
                    </a:lnTo>
                    <a:lnTo>
                      <a:pt x="42" y="8"/>
                    </a:lnTo>
                    <a:lnTo>
                      <a:pt x="40" y="1"/>
                    </a:lnTo>
                    <a:lnTo>
                      <a:pt x="36" y="2"/>
                    </a:lnTo>
                    <a:lnTo>
                      <a:pt x="31" y="3"/>
                    </a:lnTo>
                    <a:lnTo>
                      <a:pt x="25" y="2"/>
                    </a:lnTo>
                    <a:lnTo>
                      <a:pt x="19" y="3"/>
                    </a:lnTo>
                    <a:lnTo>
                      <a:pt x="15" y="2"/>
                    </a:lnTo>
                    <a:lnTo>
                      <a:pt x="10" y="2"/>
                    </a:lnTo>
                    <a:lnTo>
                      <a:pt x="8" y="1"/>
                    </a:lnTo>
                    <a:lnTo>
                      <a:pt x="4" y="0"/>
                    </a:lnTo>
                    <a:lnTo>
                      <a:pt x="2" y="0"/>
                    </a:lnTo>
                    <a:lnTo>
                      <a:pt x="4" y="0"/>
                    </a:lnTo>
                    <a:lnTo>
                      <a:pt x="1" y="0"/>
                    </a:lnTo>
                    <a:lnTo>
                      <a:pt x="0" y="2"/>
                    </a:lnTo>
                    <a:lnTo>
                      <a:pt x="0" y="4"/>
                    </a:lnTo>
                    <a:lnTo>
                      <a:pt x="2" y="7"/>
                    </a:lnTo>
                    <a:lnTo>
                      <a:pt x="4"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29" name="Freeform 159">
                <a:extLst>
                  <a:ext uri="{FF2B5EF4-FFF2-40B4-BE49-F238E27FC236}">
                    <a16:creationId xmlns:a16="http://schemas.microsoft.com/office/drawing/2014/main" id="{D5FAF06E-5125-42B9-8373-798734BDBFED}"/>
                  </a:ext>
                </a:extLst>
              </p:cNvPr>
              <p:cNvSpPr>
                <a:spLocks noChangeAspect="1"/>
              </p:cNvSpPr>
              <p:nvPr/>
            </p:nvSpPr>
            <p:spPr bwMode="auto">
              <a:xfrm>
                <a:off x="888" y="928"/>
                <a:ext cx="16" cy="6"/>
              </a:xfrm>
              <a:custGeom>
                <a:avLst/>
                <a:gdLst>
                  <a:gd name="T0" fmla="*/ 0 w 33"/>
                  <a:gd name="T1" fmla="*/ 1 h 11"/>
                  <a:gd name="T2" fmla="*/ 0 w 33"/>
                  <a:gd name="T3" fmla="*/ 1 h 11"/>
                  <a:gd name="T4" fmla="*/ 0 w 33"/>
                  <a:gd name="T5" fmla="*/ 1 h 11"/>
                  <a:gd name="T6" fmla="*/ 0 w 33"/>
                  <a:gd name="T7" fmla="*/ 1 h 11"/>
                  <a:gd name="T8" fmla="*/ 0 w 33"/>
                  <a:gd name="T9" fmla="*/ 1 h 11"/>
                  <a:gd name="T10" fmla="*/ 0 w 33"/>
                  <a:gd name="T11" fmla="*/ 1 h 11"/>
                  <a:gd name="T12" fmla="*/ 0 w 33"/>
                  <a:gd name="T13" fmla="*/ 0 h 11"/>
                  <a:gd name="T14" fmla="*/ 0 w 33"/>
                  <a:gd name="T15" fmla="*/ 1 h 11"/>
                  <a:gd name="T16" fmla="*/ 0 w 33"/>
                  <a:gd name="T17" fmla="*/ 1 h 11"/>
                  <a:gd name="T18" fmla="*/ 0 w 33"/>
                  <a:gd name="T19" fmla="*/ 1 h 11"/>
                  <a:gd name="T20" fmla="*/ 0 w 33"/>
                  <a:gd name="T21" fmla="*/ 1 h 11"/>
                  <a:gd name="T22" fmla="*/ 0 w 33"/>
                  <a:gd name="T23" fmla="*/ 1 h 11"/>
                  <a:gd name="T24" fmla="*/ 0 w 33"/>
                  <a:gd name="T25" fmla="*/ 1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11"/>
                  <a:gd name="T41" fmla="*/ 33 w 33"/>
                  <a:gd name="T42" fmla="*/ 11 h 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11">
                    <a:moveTo>
                      <a:pt x="0" y="10"/>
                    </a:moveTo>
                    <a:lnTo>
                      <a:pt x="0" y="10"/>
                    </a:lnTo>
                    <a:lnTo>
                      <a:pt x="7" y="11"/>
                    </a:lnTo>
                    <a:lnTo>
                      <a:pt x="16" y="11"/>
                    </a:lnTo>
                    <a:lnTo>
                      <a:pt x="25" y="10"/>
                    </a:lnTo>
                    <a:lnTo>
                      <a:pt x="33" y="7"/>
                    </a:lnTo>
                    <a:lnTo>
                      <a:pt x="31" y="0"/>
                    </a:lnTo>
                    <a:lnTo>
                      <a:pt x="23" y="3"/>
                    </a:lnTo>
                    <a:lnTo>
                      <a:pt x="16" y="4"/>
                    </a:lnTo>
                    <a:lnTo>
                      <a:pt x="7" y="4"/>
                    </a:lnTo>
                    <a:lnTo>
                      <a:pt x="0" y="3"/>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30" name="Freeform 160">
                <a:extLst>
                  <a:ext uri="{FF2B5EF4-FFF2-40B4-BE49-F238E27FC236}">
                    <a16:creationId xmlns:a16="http://schemas.microsoft.com/office/drawing/2014/main" id="{57533D56-87E8-4040-9E35-3D7EDE23C3C0}"/>
                  </a:ext>
                </a:extLst>
              </p:cNvPr>
              <p:cNvSpPr>
                <a:spLocks noChangeAspect="1"/>
              </p:cNvSpPr>
              <p:nvPr/>
            </p:nvSpPr>
            <p:spPr bwMode="auto">
              <a:xfrm>
                <a:off x="871" y="921"/>
                <a:ext cx="17" cy="12"/>
              </a:xfrm>
              <a:custGeom>
                <a:avLst/>
                <a:gdLst>
                  <a:gd name="T0" fmla="*/ 1 w 33"/>
                  <a:gd name="T1" fmla="*/ 1 h 24"/>
                  <a:gd name="T2" fmla="*/ 0 w 33"/>
                  <a:gd name="T3" fmla="*/ 1 h 24"/>
                  <a:gd name="T4" fmla="*/ 1 w 33"/>
                  <a:gd name="T5" fmla="*/ 1 h 24"/>
                  <a:gd name="T6" fmla="*/ 1 w 33"/>
                  <a:gd name="T7" fmla="*/ 1 h 24"/>
                  <a:gd name="T8" fmla="*/ 1 w 33"/>
                  <a:gd name="T9" fmla="*/ 1 h 24"/>
                  <a:gd name="T10" fmla="*/ 1 w 33"/>
                  <a:gd name="T11" fmla="*/ 1 h 24"/>
                  <a:gd name="T12" fmla="*/ 1 w 33"/>
                  <a:gd name="T13" fmla="*/ 1 h 24"/>
                  <a:gd name="T14" fmla="*/ 1 w 33"/>
                  <a:gd name="T15" fmla="*/ 1 h 24"/>
                  <a:gd name="T16" fmla="*/ 1 w 33"/>
                  <a:gd name="T17" fmla="*/ 1 h 24"/>
                  <a:gd name="T18" fmla="*/ 1 w 33"/>
                  <a:gd name="T19" fmla="*/ 1 h 24"/>
                  <a:gd name="T20" fmla="*/ 1 w 33"/>
                  <a:gd name="T21" fmla="*/ 1 h 24"/>
                  <a:gd name="T22" fmla="*/ 1 w 33"/>
                  <a:gd name="T23" fmla="*/ 0 h 24"/>
                  <a:gd name="T24" fmla="*/ 1 w 33"/>
                  <a:gd name="T25" fmla="*/ 1 h 24"/>
                  <a:gd name="T26" fmla="*/ 1 w 33"/>
                  <a:gd name="T27" fmla="*/ 1 h 24"/>
                  <a:gd name="T28" fmla="*/ 1 w 33"/>
                  <a:gd name="T29" fmla="*/ 1 h 24"/>
                  <a:gd name="T30" fmla="*/ 0 w 33"/>
                  <a:gd name="T31" fmla="*/ 1 h 24"/>
                  <a:gd name="T32" fmla="*/ 0 w 33"/>
                  <a:gd name="T33" fmla="*/ 1 h 24"/>
                  <a:gd name="T34" fmla="*/ 1 w 33"/>
                  <a:gd name="T35" fmla="*/ 1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3"/>
                  <a:gd name="T55" fmla="*/ 0 h 24"/>
                  <a:gd name="T56" fmla="*/ 33 w 33"/>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3" h="24">
                    <a:moveTo>
                      <a:pt x="3" y="9"/>
                    </a:moveTo>
                    <a:lnTo>
                      <a:pt x="0" y="6"/>
                    </a:lnTo>
                    <a:lnTo>
                      <a:pt x="5" y="14"/>
                    </a:lnTo>
                    <a:lnTo>
                      <a:pt x="15" y="18"/>
                    </a:lnTo>
                    <a:lnTo>
                      <a:pt x="24" y="22"/>
                    </a:lnTo>
                    <a:lnTo>
                      <a:pt x="33" y="24"/>
                    </a:lnTo>
                    <a:lnTo>
                      <a:pt x="33" y="17"/>
                    </a:lnTo>
                    <a:lnTo>
                      <a:pt x="26" y="15"/>
                    </a:lnTo>
                    <a:lnTo>
                      <a:pt x="17" y="11"/>
                    </a:lnTo>
                    <a:lnTo>
                      <a:pt x="10" y="7"/>
                    </a:lnTo>
                    <a:lnTo>
                      <a:pt x="7" y="3"/>
                    </a:lnTo>
                    <a:lnTo>
                      <a:pt x="3" y="0"/>
                    </a:lnTo>
                    <a:lnTo>
                      <a:pt x="7" y="3"/>
                    </a:lnTo>
                    <a:lnTo>
                      <a:pt x="5" y="1"/>
                    </a:lnTo>
                    <a:lnTo>
                      <a:pt x="2" y="1"/>
                    </a:lnTo>
                    <a:lnTo>
                      <a:pt x="0" y="2"/>
                    </a:lnTo>
                    <a:lnTo>
                      <a:pt x="0" y="6"/>
                    </a:lnTo>
                    <a:lnTo>
                      <a:pt x="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31" name="Freeform 161">
                <a:extLst>
                  <a:ext uri="{FF2B5EF4-FFF2-40B4-BE49-F238E27FC236}">
                    <a16:creationId xmlns:a16="http://schemas.microsoft.com/office/drawing/2014/main" id="{936F82C2-E324-4D9F-AB1B-D0F8F4EF8377}"/>
                  </a:ext>
                </a:extLst>
              </p:cNvPr>
              <p:cNvSpPr>
                <a:spLocks noChangeAspect="1"/>
              </p:cNvSpPr>
              <p:nvPr/>
            </p:nvSpPr>
            <p:spPr bwMode="auto">
              <a:xfrm>
                <a:off x="849" y="916"/>
                <a:ext cx="24" cy="10"/>
              </a:xfrm>
              <a:custGeom>
                <a:avLst/>
                <a:gdLst>
                  <a:gd name="T0" fmla="*/ 1 w 47"/>
                  <a:gd name="T1" fmla="*/ 0 h 21"/>
                  <a:gd name="T2" fmla="*/ 0 w 47"/>
                  <a:gd name="T3" fmla="*/ 0 h 21"/>
                  <a:gd name="T4" fmla="*/ 1 w 47"/>
                  <a:gd name="T5" fmla="*/ 0 h 21"/>
                  <a:gd name="T6" fmla="*/ 1 w 47"/>
                  <a:gd name="T7" fmla="*/ 0 h 21"/>
                  <a:gd name="T8" fmla="*/ 1 w 47"/>
                  <a:gd name="T9" fmla="*/ 0 h 21"/>
                  <a:gd name="T10" fmla="*/ 1 w 47"/>
                  <a:gd name="T11" fmla="*/ 0 h 21"/>
                  <a:gd name="T12" fmla="*/ 1 w 47"/>
                  <a:gd name="T13" fmla="*/ 0 h 21"/>
                  <a:gd name="T14" fmla="*/ 1 w 47"/>
                  <a:gd name="T15" fmla="*/ 0 h 21"/>
                  <a:gd name="T16" fmla="*/ 1 w 47"/>
                  <a:gd name="T17" fmla="*/ 0 h 21"/>
                  <a:gd name="T18" fmla="*/ 1 w 47"/>
                  <a:gd name="T19" fmla="*/ 0 h 21"/>
                  <a:gd name="T20" fmla="*/ 1 w 47"/>
                  <a:gd name="T21" fmla="*/ 0 h 21"/>
                  <a:gd name="T22" fmla="*/ 1 w 47"/>
                  <a:gd name="T23" fmla="*/ 0 h 21"/>
                  <a:gd name="T24" fmla="*/ 1 w 47"/>
                  <a:gd name="T25" fmla="*/ 0 h 21"/>
                  <a:gd name="T26" fmla="*/ 1 w 47"/>
                  <a:gd name="T27" fmla="*/ 0 h 21"/>
                  <a:gd name="T28" fmla="*/ 1 w 47"/>
                  <a:gd name="T29" fmla="*/ 0 h 21"/>
                  <a:gd name="T30" fmla="*/ 1 w 47"/>
                  <a:gd name="T31" fmla="*/ 0 h 21"/>
                  <a:gd name="T32" fmla="*/ 1 w 47"/>
                  <a:gd name="T33" fmla="*/ 0 h 21"/>
                  <a:gd name="T34" fmla="*/ 1 w 47"/>
                  <a:gd name="T35" fmla="*/ 0 h 21"/>
                  <a:gd name="T36" fmla="*/ 1 w 47"/>
                  <a:gd name="T37" fmla="*/ 0 h 21"/>
                  <a:gd name="T38" fmla="*/ 1 w 47"/>
                  <a:gd name="T39" fmla="*/ 0 h 21"/>
                  <a:gd name="T40" fmla="*/ 1 w 47"/>
                  <a:gd name="T41" fmla="*/ 0 h 21"/>
                  <a:gd name="T42" fmla="*/ 1 w 47"/>
                  <a:gd name="T43" fmla="*/ 0 h 21"/>
                  <a:gd name="T44" fmla="*/ 1 w 47"/>
                  <a:gd name="T45" fmla="*/ 0 h 21"/>
                  <a:gd name="T46" fmla="*/ 1 w 47"/>
                  <a:gd name="T47" fmla="*/ 0 h 21"/>
                  <a:gd name="T48" fmla="*/ 0 w 47"/>
                  <a:gd name="T49" fmla="*/ 0 h 21"/>
                  <a:gd name="T50" fmla="*/ 1 w 47"/>
                  <a:gd name="T51" fmla="*/ 0 h 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7"/>
                  <a:gd name="T79" fmla="*/ 0 h 21"/>
                  <a:gd name="T80" fmla="*/ 47 w 47"/>
                  <a:gd name="T81" fmla="*/ 21 h 2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7" h="21">
                    <a:moveTo>
                      <a:pt x="3" y="9"/>
                    </a:moveTo>
                    <a:lnTo>
                      <a:pt x="0" y="5"/>
                    </a:lnTo>
                    <a:lnTo>
                      <a:pt x="2" y="11"/>
                    </a:lnTo>
                    <a:lnTo>
                      <a:pt x="6" y="14"/>
                    </a:lnTo>
                    <a:lnTo>
                      <a:pt x="11" y="16"/>
                    </a:lnTo>
                    <a:lnTo>
                      <a:pt x="18" y="18"/>
                    </a:lnTo>
                    <a:lnTo>
                      <a:pt x="25" y="19"/>
                    </a:lnTo>
                    <a:lnTo>
                      <a:pt x="32" y="20"/>
                    </a:lnTo>
                    <a:lnTo>
                      <a:pt x="40" y="21"/>
                    </a:lnTo>
                    <a:lnTo>
                      <a:pt x="47" y="21"/>
                    </a:lnTo>
                    <a:lnTo>
                      <a:pt x="47" y="12"/>
                    </a:lnTo>
                    <a:lnTo>
                      <a:pt x="40" y="12"/>
                    </a:lnTo>
                    <a:lnTo>
                      <a:pt x="32" y="13"/>
                    </a:lnTo>
                    <a:lnTo>
                      <a:pt x="25" y="12"/>
                    </a:lnTo>
                    <a:lnTo>
                      <a:pt x="18" y="11"/>
                    </a:lnTo>
                    <a:lnTo>
                      <a:pt x="14" y="9"/>
                    </a:lnTo>
                    <a:lnTo>
                      <a:pt x="10" y="7"/>
                    </a:lnTo>
                    <a:lnTo>
                      <a:pt x="9" y="6"/>
                    </a:lnTo>
                    <a:lnTo>
                      <a:pt x="7" y="5"/>
                    </a:lnTo>
                    <a:lnTo>
                      <a:pt x="3" y="0"/>
                    </a:lnTo>
                    <a:lnTo>
                      <a:pt x="7" y="5"/>
                    </a:lnTo>
                    <a:lnTo>
                      <a:pt x="6" y="3"/>
                    </a:lnTo>
                    <a:lnTo>
                      <a:pt x="3" y="1"/>
                    </a:lnTo>
                    <a:lnTo>
                      <a:pt x="1" y="3"/>
                    </a:lnTo>
                    <a:lnTo>
                      <a:pt x="0" y="5"/>
                    </a:lnTo>
                    <a:lnTo>
                      <a:pt x="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32" name="Freeform 162">
                <a:extLst>
                  <a:ext uri="{FF2B5EF4-FFF2-40B4-BE49-F238E27FC236}">
                    <a16:creationId xmlns:a16="http://schemas.microsoft.com/office/drawing/2014/main" id="{819A3191-1E0E-4084-A598-F96933E6221D}"/>
                  </a:ext>
                </a:extLst>
              </p:cNvPr>
              <p:cNvSpPr>
                <a:spLocks noChangeAspect="1"/>
              </p:cNvSpPr>
              <p:nvPr/>
            </p:nvSpPr>
            <p:spPr bwMode="auto">
              <a:xfrm>
                <a:off x="809" y="900"/>
                <a:ext cx="42" cy="20"/>
              </a:xfrm>
              <a:custGeom>
                <a:avLst/>
                <a:gdLst>
                  <a:gd name="T0" fmla="*/ 1 w 84"/>
                  <a:gd name="T1" fmla="*/ 0 h 41"/>
                  <a:gd name="T2" fmla="*/ 0 w 84"/>
                  <a:gd name="T3" fmla="*/ 0 h 41"/>
                  <a:gd name="T4" fmla="*/ 1 w 84"/>
                  <a:gd name="T5" fmla="*/ 0 h 41"/>
                  <a:gd name="T6" fmla="*/ 1 w 84"/>
                  <a:gd name="T7" fmla="*/ 0 h 41"/>
                  <a:gd name="T8" fmla="*/ 1 w 84"/>
                  <a:gd name="T9" fmla="*/ 0 h 41"/>
                  <a:gd name="T10" fmla="*/ 1 w 84"/>
                  <a:gd name="T11" fmla="*/ 0 h 41"/>
                  <a:gd name="T12" fmla="*/ 1 w 84"/>
                  <a:gd name="T13" fmla="*/ 0 h 41"/>
                  <a:gd name="T14" fmla="*/ 1 w 84"/>
                  <a:gd name="T15" fmla="*/ 0 h 41"/>
                  <a:gd name="T16" fmla="*/ 1 w 84"/>
                  <a:gd name="T17" fmla="*/ 0 h 41"/>
                  <a:gd name="T18" fmla="*/ 1 w 84"/>
                  <a:gd name="T19" fmla="*/ 0 h 41"/>
                  <a:gd name="T20" fmla="*/ 1 w 84"/>
                  <a:gd name="T21" fmla="*/ 0 h 41"/>
                  <a:gd name="T22" fmla="*/ 1 w 84"/>
                  <a:gd name="T23" fmla="*/ 0 h 41"/>
                  <a:gd name="T24" fmla="*/ 1 w 84"/>
                  <a:gd name="T25" fmla="*/ 0 h 41"/>
                  <a:gd name="T26" fmla="*/ 1 w 84"/>
                  <a:gd name="T27" fmla="*/ 0 h 41"/>
                  <a:gd name="T28" fmla="*/ 1 w 84"/>
                  <a:gd name="T29" fmla="*/ 0 h 41"/>
                  <a:gd name="T30" fmla="*/ 1 w 84"/>
                  <a:gd name="T31" fmla="*/ 0 h 41"/>
                  <a:gd name="T32" fmla="*/ 1 w 84"/>
                  <a:gd name="T33" fmla="*/ 0 h 41"/>
                  <a:gd name="T34" fmla="*/ 1 w 84"/>
                  <a:gd name="T35" fmla="*/ 0 h 41"/>
                  <a:gd name="T36" fmla="*/ 1 w 84"/>
                  <a:gd name="T37" fmla="*/ 0 h 41"/>
                  <a:gd name="T38" fmla="*/ 1 w 84"/>
                  <a:gd name="T39" fmla="*/ 0 h 41"/>
                  <a:gd name="T40" fmla="*/ 1 w 84"/>
                  <a:gd name="T41" fmla="*/ 0 h 41"/>
                  <a:gd name="T42" fmla="*/ 1 w 84"/>
                  <a:gd name="T43" fmla="*/ 0 h 41"/>
                  <a:gd name="T44" fmla="*/ 1 w 84"/>
                  <a:gd name="T45" fmla="*/ 0 h 41"/>
                  <a:gd name="T46" fmla="*/ 1 w 84"/>
                  <a:gd name="T47" fmla="*/ 0 h 41"/>
                  <a:gd name="T48" fmla="*/ 0 w 84"/>
                  <a:gd name="T49" fmla="*/ 0 h 41"/>
                  <a:gd name="T50" fmla="*/ 1 w 84"/>
                  <a:gd name="T51" fmla="*/ 0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4"/>
                  <a:gd name="T79" fmla="*/ 0 h 41"/>
                  <a:gd name="T80" fmla="*/ 84 w 84"/>
                  <a:gd name="T81" fmla="*/ 41 h 4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4" h="41">
                    <a:moveTo>
                      <a:pt x="1" y="6"/>
                    </a:moveTo>
                    <a:lnTo>
                      <a:pt x="0" y="3"/>
                    </a:lnTo>
                    <a:lnTo>
                      <a:pt x="4" y="13"/>
                    </a:lnTo>
                    <a:lnTo>
                      <a:pt x="13" y="21"/>
                    </a:lnTo>
                    <a:lnTo>
                      <a:pt x="23" y="27"/>
                    </a:lnTo>
                    <a:lnTo>
                      <a:pt x="36" y="31"/>
                    </a:lnTo>
                    <a:lnTo>
                      <a:pt x="49" y="36"/>
                    </a:lnTo>
                    <a:lnTo>
                      <a:pt x="62" y="38"/>
                    </a:lnTo>
                    <a:lnTo>
                      <a:pt x="75" y="39"/>
                    </a:lnTo>
                    <a:lnTo>
                      <a:pt x="84" y="41"/>
                    </a:lnTo>
                    <a:lnTo>
                      <a:pt x="84" y="32"/>
                    </a:lnTo>
                    <a:lnTo>
                      <a:pt x="75" y="32"/>
                    </a:lnTo>
                    <a:lnTo>
                      <a:pt x="62" y="31"/>
                    </a:lnTo>
                    <a:lnTo>
                      <a:pt x="51" y="29"/>
                    </a:lnTo>
                    <a:lnTo>
                      <a:pt x="38" y="24"/>
                    </a:lnTo>
                    <a:lnTo>
                      <a:pt x="26" y="20"/>
                    </a:lnTo>
                    <a:lnTo>
                      <a:pt x="18" y="14"/>
                    </a:lnTo>
                    <a:lnTo>
                      <a:pt x="11" y="8"/>
                    </a:lnTo>
                    <a:lnTo>
                      <a:pt x="7" y="3"/>
                    </a:lnTo>
                    <a:lnTo>
                      <a:pt x="6" y="1"/>
                    </a:lnTo>
                    <a:lnTo>
                      <a:pt x="7" y="3"/>
                    </a:lnTo>
                    <a:lnTo>
                      <a:pt x="6" y="1"/>
                    </a:lnTo>
                    <a:lnTo>
                      <a:pt x="4" y="0"/>
                    </a:lnTo>
                    <a:lnTo>
                      <a:pt x="1" y="1"/>
                    </a:lnTo>
                    <a:lnTo>
                      <a:pt x="0" y="3"/>
                    </a:lnTo>
                    <a:lnTo>
                      <a:pt x="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33" name="Freeform 163">
                <a:extLst>
                  <a:ext uri="{FF2B5EF4-FFF2-40B4-BE49-F238E27FC236}">
                    <a16:creationId xmlns:a16="http://schemas.microsoft.com/office/drawing/2014/main" id="{7EF22B96-6E2F-4DB2-9359-16C5B798AE45}"/>
                  </a:ext>
                </a:extLst>
              </p:cNvPr>
              <p:cNvSpPr>
                <a:spLocks noChangeAspect="1"/>
              </p:cNvSpPr>
              <p:nvPr/>
            </p:nvSpPr>
            <p:spPr bwMode="auto">
              <a:xfrm>
                <a:off x="767" y="872"/>
                <a:ext cx="45" cy="30"/>
              </a:xfrm>
              <a:custGeom>
                <a:avLst/>
                <a:gdLst>
                  <a:gd name="T0" fmla="*/ 0 w 90"/>
                  <a:gd name="T1" fmla="*/ 1 h 60"/>
                  <a:gd name="T2" fmla="*/ 0 w 90"/>
                  <a:gd name="T3" fmla="*/ 1 h 60"/>
                  <a:gd name="T4" fmla="*/ 1 w 90"/>
                  <a:gd name="T5" fmla="*/ 1 h 60"/>
                  <a:gd name="T6" fmla="*/ 1 w 90"/>
                  <a:gd name="T7" fmla="*/ 1 h 60"/>
                  <a:gd name="T8" fmla="*/ 1 w 90"/>
                  <a:gd name="T9" fmla="*/ 1 h 60"/>
                  <a:gd name="T10" fmla="*/ 1 w 90"/>
                  <a:gd name="T11" fmla="*/ 1 h 60"/>
                  <a:gd name="T12" fmla="*/ 1 w 90"/>
                  <a:gd name="T13" fmla="*/ 1 h 60"/>
                  <a:gd name="T14" fmla="*/ 1 w 90"/>
                  <a:gd name="T15" fmla="*/ 1 h 60"/>
                  <a:gd name="T16" fmla="*/ 1 w 90"/>
                  <a:gd name="T17" fmla="*/ 1 h 60"/>
                  <a:gd name="T18" fmla="*/ 1 w 90"/>
                  <a:gd name="T19" fmla="*/ 1 h 60"/>
                  <a:gd name="T20" fmla="*/ 1 w 90"/>
                  <a:gd name="T21" fmla="*/ 1 h 60"/>
                  <a:gd name="T22" fmla="*/ 1 w 90"/>
                  <a:gd name="T23" fmla="*/ 1 h 60"/>
                  <a:gd name="T24" fmla="*/ 1 w 90"/>
                  <a:gd name="T25" fmla="*/ 1 h 60"/>
                  <a:gd name="T26" fmla="*/ 1 w 90"/>
                  <a:gd name="T27" fmla="*/ 1 h 60"/>
                  <a:gd name="T28" fmla="*/ 1 w 90"/>
                  <a:gd name="T29" fmla="*/ 1 h 60"/>
                  <a:gd name="T30" fmla="*/ 1 w 90"/>
                  <a:gd name="T31" fmla="*/ 1 h 60"/>
                  <a:gd name="T32" fmla="*/ 1 w 90"/>
                  <a:gd name="T33" fmla="*/ 1 h 60"/>
                  <a:gd name="T34" fmla="*/ 1 w 90"/>
                  <a:gd name="T35" fmla="*/ 1 h 60"/>
                  <a:gd name="T36" fmla="*/ 1 w 90"/>
                  <a:gd name="T37" fmla="*/ 0 h 60"/>
                  <a:gd name="T38" fmla="*/ 1 w 90"/>
                  <a:gd name="T39" fmla="*/ 0 h 60"/>
                  <a:gd name="T40" fmla="*/ 0 w 90"/>
                  <a:gd name="T41" fmla="*/ 1 h 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60"/>
                  <a:gd name="T65" fmla="*/ 90 w 90"/>
                  <a:gd name="T66" fmla="*/ 60 h 6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60">
                    <a:moveTo>
                      <a:pt x="0" y="7"/>
                    </a:moveTo>
                    <a:lnTo>
                      <a:pt x="0" y="7"/>
                    </a:lnTo>
                    <a:lnTo>
                      <a:pt x="14" y="11"/>
                    </a:lnTo>
                    <a:lnTo>
                      <a:pt x="28" y="18"/>
                    </a:lnTo>
                    <a:lnTo>
                      <a:pt x="39" y="26"/>
                    </a:lnTo>
                    <a:lnTo>
                      <a:pt x="52" y="33"/>
                    </a:lnTo>
                    <a:lnTo>
                      <a:pt x="62" y="41"/>
                    </a:lnTo>
                    <a:lnTo>
                      <a:pt x="72" y="49"/>
                    </a:lnTo>
                    <a:lnTo>
                      <a:pt x="80" y="56"/>
                    </a:lnTo>
                    <a:lnTo>
                      <a:pt x="85" y="60"/>
                    </a:lnTo>
                    <a:lnTo>
                      <a:pt x="90" y="55"/>
                    </a:lnTo>
                    <a:lnTo>
                      <a:pt x="84" y="49"/>
                    </a:lnTo>
                    <a:lnTo>
                      <a:pt x="76" y="42"/>
                    </a:lnTo>
                    <a:lnTo>
                      <a:pt x="67" y="34"/>
                    </a:lnTo>
                    <a:lnTo>
                      <a:pt x="57" y="26"/>
                    </a:lnTo>
                    <a:lnTo>
                      <a:pt x="44" y="19"/>
                    </a:lnTo>
                    <a:lnTo>
                      <a:pt x="30" y="11"/>
                    </a:lnTo>
                    <a:lnTo>
                      <a:pt x="16" y="4"/>
                    </a:lnTo>
                    <a:lnTo>
                      <a:pt x="3"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34" name="Freeform 164">
                <a:extLst>
                  <a:ext uri="{FF2B5EF4-FFF2-40B4-BE49-F238E27FC236}">
                    <a16:creationId xmlns:a16="http://schemas.microsoft.com/office/drawing/2014/main" id="{F6663476-01D2-43AA-9AD9-6E7BC8BCDF9A}"/>
                  </a:ext>
                </a:extLst>
              </p:cNvPr>
              <p:cNvSpPr>
                <a:spLocks noChangeAspect="1"/>
              </p:cNvSpPr>
              <p:nvPr/>
            </p:nvSpPr>
            <p:spPr bwMode="auto">
              <a:xfrm>
                <a:off x="717" y="848"/>
                <a:ext cx="51" cy="28"/>
              </a:xfrm>
              <a:custGeom>
                <a:avLst/>
                <a:gdLst>
                  <a:gd name="T0" fmla="*/ 0 w 102"/>
                  <a:gd name="T1" fmla="*/ 0 h 57"/>
                  <a:gd name="T2" fmla="*/ 0 w 102"/>
                  <a:gd name="T3" fmla="*/ 0 h 57"/>
                  <a:gd name="T4" fmla="*/ 1 w 102"/>
                  <a:gd name="T5" fmla="*/ 0 h 57"/>
                  <a:gd name="T6" fmla="*/ 1 w 102"/>
                  <a:gd name="T7" fmla="*/ 0 h 57"/>
                  <a:gd name="T8" fmla="*/ 1 w 102"/>
                  <a:gd name="T9" fmla="*/ 0 h 57"/>
                  <a:gd name="T10" fmla="*/ 1 w 102"/>
                  <a:gd name="T11" fmla="*/ 0 h 57"/>
                  <a:gd name="T12" fmla="*/ 1 w 102"/>
                  <a:gd name="T13" fmla="*/ 0 h 57"/>
                  <a:gd name="T14" fmla="*/ 1 w 102"/>
                  <a:gd name="T15" fmla="*/ 0 h 57"/>
                  <a:gd name="T16" fmla="*/ 1 w 102"/>
                  <a:gd name="T17" fmla="*/ 0 h 57"/>
                  <a:gd name="T18" fmla="*/ 1 w 102"/>
                  <a:gd name="T19" fmla="*/ 0 h 57"/>
                  <a:gd name="T20" fmla="*/ 1 w 102"/>
                  <a:gd name="T21" fmla="*/ 0 h 57"/>
                  <a:gd name="T22" fmla="*/ 1 w 102"/>
                  <a:gd name="T23" fmla="*/ 0 h 57"/>
                  <a:gd name="T24" fmla="*/ 1 w 102"/>
                  <a:gd name="T25" fmla="*/ 0 h 57"/>
                  <a:gd name="T26" fmla="*/ 1 w 102"/>
                  <a:gd name="T27" fmla="*/ 0 h 57"/>
                  <a:gd name="T28" fmla="*/ 1 w 102"/>
                  <a:gd name="T29" fmla="*/ 0 h 57"/>
                  <a:gd name="T30" fmla="*/ 1 w 102"/>
                  <a:gd name="T31" fmla="*/ 0 h 57"/>
                  <a:gd name="T32" fmla="*/ 1 w 102"/>
                  <a:gd name="T33" fmla="*/ 0 h 57"/>
                  <a:gd name="T34" fmla="*/ 1 w 102"/>
                  <a:gd name="T35" fmla="*/ 0 h 57"/>
                  <a:gd name="T36" fmla="*/ 1 w 102"/>
                  <a:gd name="T37" fmla="*/ 0 h 57"/>
                  <a:gd name="T38" fmla="*/ 1 w 102"/>
                  <a:gd name="T39" fmla="*/ 0 h 57"/>
                  <a:gd name="T40" fmla="*/ 0 w 102"/>
                  <a:gd name="T41" fmla="*/ 0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2"/>
                  <a:gd name="T64" fmla="*/ 0 h 57"/>
                  <a:gd name="T65" fmla="*/ 102 w 102"/>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2" h="57">
                    <a:moveTo>
                      <a:pt x="0" y="7"/>
                    </a:moveTo>
                    <a:lnTo>
                      <a:pt x="0" y="7"/>
                    </a:lnTo>
                    <a:lnTo>
                      <a:pt x="7" y="11"/>
                    </a:lnTo>
                    <a:lnTo>
                      <a:pt x="18" y="15"/>
                    </a:lnTo>
                    <a:lnTo>
                      <a:pt x="28" y="22"/>
                    </a:lnTo>
                    <a:lnTo>
                      <a:pt x="42" y="30"/>
                    </a:lnTo>
                    <a:lnTo>
                      <a:pt x="56" y="37"/>
                    </a:lnTo>
                    <a:lnTo>
                      <a:pt x="70" y="45"/>
                    </a:lnTo>
                    <a:lnTo>
                      <a:pt x="84" y="51"/>
                    </a:lnTo>
                    <a:lnTo>
                      <a:pt x="99" y="57"/>
                    </a:lnTo>
                    <a:lnTo>
                      <a:pt x="102" y="50"/>
                    </a:lnTo>
                    <a:lnTo>
                      <a:pt x="87" y="44"/>
                    </a:lnTo>
                    <a:lnTo>
                      <a:pt x="73" y="38"/>
                    </a:lnTo>
                    <a:lnTo>
                      <a:pt x="58" y="30"/>
                    </a:lnTo>
                    <a:lnTo>
                      <a:pt x="44" y="23"/>
                    </a:lnTo>
                    <a:lnTo>
                      <a:pt x="32" y="15"/>
                    </a:lnTo>
                    <a:lnTo>
                      <a:pt x="20" y="8"/>
                    </a:lnTo>
                    <a:lnTo>
                      <a:pt x="9" y="4"/>
                    </a:lnTo>
                    <a:lnTo>
                      <a:pt x="3"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35" name="Freeform 165">
                <a:extLst>
                  <a:ext uri="{FF2B5EF4-FFF2-40B4-BE49-F238E27FC236}">
                    <a16:creationId xmlns:a16="http://schemas.microsoft.com/office/drawing/2014/main" id="{FF841235-F627-4C74-829D-896F19B61486}"/>
                  </a:ext>
                </a:extLst>
              </p:cNvPr>
              <p:cNvSpPr>
                <a:spLocks noChangeAspect="1"/>
              </p:cNvSpPr>
              <p:nvPr/>
            </p:nvSpPr>
            <p:spPr bwMode="auto">
              <a:xfrm>
                <a:off x="665" y="807"/>
                <a:ext cx="53" cy="44"/>
              </a:xfrm>
              <a:custGeom>
                <a:avLst/>
                <a:gdLst>
                  <a:gd name="T0" fmla="*/ 0 w 106"/>
                  <a:gd name="T1" fmla="*/ 1 h 87"/>
                  <a:gd name="T2" fmla="*/ 0 w 106"/>
                  <a:gd name="T3" fmla="*/ 1 h 87"/>
                  <a:gd name="T4" fmla="*/ 1 w 106"/>
                  <a:gd name="T5" fmla="*/ 1 h 87"/>
                  <a:gd name="T6" fmla="*/ 1 w 106"/>
                  <a:gd name="T7" fmla="*/ 1 h 87"/>
                  <a:gd name="T8" fmla="*/ 1 w 106"/>
                  <a:gd name="T9" fmla="*/ 1 h 87"/>
                  <a:gd name="T10" fmla="*/ 1 w 106"/>
                  <a:gd name="T11" fmla="*/ 1 h 87"/>
                  <a:gd name="T12" fmla="*/ 1 w 106"/>
                  <a:gd name="T13" fmla="*/ 1 h 87"/>
                  <a:gd name="T14" fmla="*/ 1 w 106"/>
                  <a:gd name="T15" fmla="*/ 1 h 87"/>
                  <a:gd name="T16" fmla="*/ 1 w 106"/>
                  <a:gd name="T17" fmla="*/ 1 h 87"/>
                  <a:gd name="T18" fmla="*/ 1 w 106"/>
                  <a:gd name="T19" fmla="*/ 1 h 87"/>
                  <a:gd name="T20" fmla="*/ 1 w 106"/>
                  <a:gd name="T21" fmla="*/ 1 h 87"/>
                  <a:gd name="T22" fmla="*/ 1 w 106"/>
                  <a:gd name="T23" fmla="*/ 1 h 87"/>
                  <a:gd name="T24" fmla="*/ 1 w 106"/>
                  <a:gd name="T25" fmla="*/ 1 h 87"/>
                  <a:gd name="T26" fmla="*/ 1 w 106"/>
                  <a:gd name="T27" fmla="*/ 1 h 87"/>
                  <a:gd name="T28" fmla="*/ 1 w 106"/>
                  <a:gd name="T29" fmla="*/ 1 h 87"/>
                  <a:gd name="T30" fmla="*/ 1 w 106"/>
                  <a:gd name="T31" fmla="*/ 1 h 87"/>
                  <a:gd name="T32" fmla="*/ 1 w 106"/>
                  <a:gd name="T33" fmla="*/ 1 h 87"/>
                  <a:gd name="T34" fmla="*/ 1 w 106"/>
                  <a:gd name="T35" fmla="*/ 1 h 87"/>
                  <a:gd name="T36" fmla="*/ 1 w 106"/>
                  <a:gd name="T37" fmla="*/ 0 h 87"/>
                  <a:gd name="T38" fmla="*/ 1 w 106"/>
                  <a:gd name="T39" fmla="*/ 0 h 87"/>
                  <a:gd name="T40" fmla="*/ 0 w 106"/>
                  <a:gd name="T41" fmla="*/ 1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6"/>
                  <a:gd name="T64" fmla="*/ 0 h 87"/>
                  <a:gd name="T65" fmla="*/ 106 w 106"/>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6" h="87">
                    <a:moveTo>
                      <a:pt x="0" y="7"/>
                    </a:moveTo>
                    <a:lnTo>
                      <a:pt x="0" y="7"/>
                    </a:lnTo>
                    <a:lnTo>
                      <a:pt x="12" y="16"/>
                    </a:lnTo>
                    <a:lnTo>
                      <a:pt x="23" y="26"/>
                    </a:lnTo>
                    <a:lnTo>
                      <a:pt x="33" y="37"/>
                    </a:lnTo>
                    <a:lnTo>
                      <a:pt x="43" y="47"/>
                    </a:lnTo>
                    <a:lnTo>
                      <a:pt x="54" y="60"/>
                    </a:lnTo>
                    <a:lnTo>
                      <a:pt x="68" y="69"/>
                    </a:lnTo>
                    <a:lnTo>
                      <a:pt x="84" y="78"/>
                    </a:lnTo>
                    <a:lnTo>
                      <a:pt x="103" y="87"/>
                    </a:lnTo>
                    <a:lnTo>
                      <a:pt x="106" y="80"/>
                    </a:lnTo>
                    <a:lnTo>
                      <a:pt x="86" y="71"/>
                    </a:lnTo>
                    <a:lnTo>
                      <a:pt x="72" y="62"/>
                    </a:lnTo>
                    <a:lnTo>
                      <a:pt x="58" y="53"/>
                    </a:lnTo>
                    <a:lnTo>
                      <a:pt x="48" y="42"/>
                    </a:lnTo>
                    <a:lnTo>
                      <a:pt x="38" y="32"/>
                    </a:lnTo>
                    <a:lnTo>
                      <a:pt x="27" y="22"/>
                    </a:lnTo>
                    <a:lnTo>
                      <a:pt x="17" y="11"/>
                    </a:lnTo>
                    <a:lnTo>
                      <a:pt x="4"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36" name="Freeform 166">
                <a:extLst>
                  <a:ext uri="{FF2B5EF4-FFF2-40B4-BE49-F238E27FC236}">
                    <a16:creationId xmlns:a16="http://schemas.microsoft.com/office/drawing/2014/main" id="{860CDD9A-6D5C-4488-ADD1-E7F872FBAA01}"/>
                  </a:ext>
                </a:extLst>
              </p:cNvPr>
              <p:cNvSpPr>
                <a:spLocks noChangeAspect="1"/>
              </p:cNvSpPr>
              <p:nvPr/>
            </p:nvSpPr>
            <p:spPr bwMode="auto">
              <a:xfrm>
                <a:off x="604" y="702"/>
                <a:ext cx="64" cy="109"/>
              </a:xfrm>
              <a:custGeom>
                <a:avLst/>
                <a:gdLst>
                  <a:gd name="T0" fmla="*/ 0 w 128"/>
                  <a:gd name="T1" fmla="*/ 1 h 218"/>
                  <a:gd name="T2" fmla="*/ 0 w 128"/>
                  <a:gd name="T3" fmla="*/ 1 h 218"/>
                  <a:gd name="T4" fmla="*/ 1 w 128"/>
                  <a:gd name="T5" fmla="*/ 1 h 218"/>
                  <a:gd name="T6" fmla="*/ 1 w 128"/>
                  <a:gd name="T7" fmla="*/ 1 h 218"/>
                  <a:gd name="T8" fmla="*/ 1 w 128"/>
                  <a:gd name="T9" fmla="*/ 1 h 218"/>
                  <a:gd name="T10" fmla="*/ 1 w 128"/>
                  <a:gd name="T11" fmla="*/ 1 h 218"/>
                  <a:gd name="T12" fmla="*/ 1 w 128"/>
                  <a:gd name="T13" fmla="*/ 1 h 218"/>
                  <a:gd name="T14" fmla="*/ 1 w 128"/>
                  <a:gd name="T15" fmla="*/ 1 h 218"/>
                  <a:gd name="T16" fmla="*/ 1 w 128"/>
                  <a:gd name="T17" fmla="*/ 1 h 218"/>
                  <a:gd name="T18" fmla="*/ 1 w 128"/>
                  <a:gd name="T19" fmla="*/ 1 h 218"/>
                  <a:gd name="T20" fmla="*/ 1 w 128"/>
                  <a:gd name="T21" fmla="*/ 1 h 218"/>
                  <a:gd name="T22" fmla="*/ 1 w 128"/>
                  <a:gd name="T23" fmla="*/ 1 h 218"/>
                  <a:gd name="T24" fmla="*/ 1 w 128"/>
                  <a:gd name="T25" fmla="*/ 1 h 218"/>
                  <a:gd name="T26" fmla="*/ 1 w 128"/>
                  <a:gd name="T27" fmla="*/ 1 h 218"/>
                  <a:gd name="T28" fmla="*/ 1 w 128"/>
                  <a:gd name="T29" fmla="*/ 1 h 218"/>
                  <a:gd name="T30" fmla="*/ 1 w 128"/>
                  <a:gd name="T31" fmla="*/ 1 h 218"/>
                  <a:gd name="T32" fmla="*/ 1 w 128"/>
                  <a:gd name="T33" fmla="*/ 1 h 218"/>
                  <a:gd name="T34" fmla="*/ 1 w 128"/>
                  <a:gd name="T35" fmla="*/ 1 h 218"/>
                  <a:gd name="T36" fmla="*/ 1 w 128"/>
                  <a:gd name="T37" fmla="*/ 0 h 218"/>
                  <a:gd name="T38" fmla="*/ 1 w 128"/>
                  <a:gd name="T39" fmla="*/ 0 h 218"/>
                  <a:gd name="T40" fmla="*/ 0 w 128"/>
                  <a:gd name="T41" fmla="*/ 1 h 2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8"/>
                  <a:gd name="T64" fmla="*/ 0 h 218"/>
                  <a:gd name="T65" fmla="*/ 128 w 128"/>
                  <a:gd name="T66" fmla="*/ 218 h 2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8" h="218">
                    <a:moveTo>
                      <a:pt x="0" y="7"/>
                    </a:moveTo>
                    <a:lnTo>
                      <a:pt x="0" y="7"/>
                    </a:lnTo>
                    <a:lnTo>
                      <a:pt x="7" y="16"/>
                    </a:lnTo>
                    <a:lnTo>
                      <a:pt x="18" y="37"/>
                    </a:lnTo>
                    <a:lnTo>
                      <a:pt x="28" y="63"/>
                    </a:lnTo>
                    <a:lnTo>
                      <a:pt x="42" y="96"/>
                    </a:lnTo>
                    <a:lnTo>
                      <a:pt x="57" y="129"/>
                    </a:lnTo>
                    <a:lnTo>
                      <a:pt x="75" y="164"/>
                    </a:lnTo>
                    <a:lnTo>
                      <a:pt x="98" y="192"/>
                    </a:lnTo>
                    <a:lnTo>
                      <a:pt x="124" y="218"/>
                    </a:lnTo>
                    <a:lnTo>
                      <a:pt x="128" y="211"/>
                    </a:lnTo>
                    <a:lnTo>
                      <a:pt x="103" y="188"/>
                    </a:lnTo>
                    <a:lnTo>
                      <a:pt x="82" y="159"/>
                    </a:lnTo>
                    <a:lnTo>
                      <a:pt x="64" y="127"/>
                    </a:lnTo>
                    <a:lnTo>
                      <a:pt x="49" y="93"/>
                    </a:lnTo>
                    <a:lnTo>
                      <a:pt x="35" y="61"/>
                    </a:lnTo>
                    <a:lnTo>
                      <a:pt x="25" y="35"/>
                    </a:lnTo>
                    <a:lnTo>
                      <a:pt x="14" y="14"/>
                    </a:lnTo>
                    <a:lnTo>
                      <a:pt x="5"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37" name="Freeform 167">
                <a:extLst>
                  <a:ext uri="{FF2B5EF4-FFF2-40B4-BE49-F238E27FC236}">
                    <a16:creationId xmlns:a16="http://schemas.microsoft.com/office/drawing/2014/main" id="{EE448DFD-7A2E-4B1B-B083-68A5D0102643}"/>
                  </a:ext>
                </a:extLst>
              </p:cNvPr>
              <p:cNvSpPr>
                <a:spLocks noChangeAspect="1"/>
              </p:cNvSpPr>
              <p:nvPr/>
            </p:nvSpPr>
            <p:spPr bwMode="auto">
              <a:xfrm>
                <a:off x="573" y="680"/>
                <a:ext cx="33" cy="25"/>
              </a:xfrm>
              <a:custGeom>
                <a:avLst/>
                <a:gdLst>
                  <a:gd name="T0" fmla="*/ 0 w 67"/>
                  <a:gd name="T1" fmla="*/ 0 h 51"/>
                  <a:gd name="T2" fmla="*/ 0 w 67"/>
                  <a:gd name="T3" fmla="*/ 0 h 51"/>
                  <a:gd name="T4" fmla="*/ 0 w 67"/>
                  <a:gd name="T5" fmla="*/ 0 h 51"/>
                  <a:gd name="T6" fmla="*/ 0 w 67"/>
                  <a:gd name="T7" fmla="*/ 0 h 51"/>
                  <a:gd name="T8" fmla="*/ 0 w 67"/>
                  <a:gd name="T9" fmla="*/ 0 h 51"/>
                  <a:gd name="T10" fmla="*/ 0 w 67"/>
                  <a:gd name="T11" fmla="*/ 0 h 51"/>
                  <a:gd name="T12" fmla="*/ 0 w 67"/>
                  <a:gd name="T13" fmla="*/ 0 h 51"/>
                  <a:gd name="T14" fmla="*/ 0 w 67"/>
                  <a:gd name="T15" fmla="*/ 0 h 51"/>
                  <a:gd name="T16" fmla="*/ 0 w 67"/>
                  <a:gd name="T17" fmla="*/ 0 h 51"/>
                  <a:gd name="T18" fmla="*/ 0 w 67"/>
                  <a:gd name="T19" fmla="*/ 0 h 51"/>
                  <a:gd name="T20" fmla="*/ 0 w 67"/>
                  <a:gd name="T21" fmla="*/ 0 h 51"/>
                  <a:gd name="T22" fmla="*/ 0 w 67"/>
                  <a:gd name="T23" fmla="*/ 0 h 51"/>
                  <a:gd name="T24" fmla="*/ 0 w 67"/>
                  <a:gd name="T25" fmla="*/ 0 h 51"/>
                  <a:gd name="T26" fmla="*/ 0 w 67"/>
                  <a:gd name="T27" fmla="*/ 0 h 51"/>
                  <a:gd name="T28" fmla="*/ 0 w 67"/>
                  <a:gd name="T29" fmla="*/ 0 h 51"/>
                  <a:gd name="T30" fmla="*/ 0 w 67"/>
                  <a:gd name="T31" fmla="*/ 0 h 51"/>
                  <a:gd name="T32" fmla="*/ 0 w 67"/>
                  <a:gd name="T33" fmla="*/ 0 h 51"/>
                  <a:gd name="T34" fmla="*/ 0 w 67"/>
                  <a:gd name="T35" fmla="*/ 0 h 51"/>
                  <a:gd name="T36" fmla="*/ 0 w 67"/>
                  <a:gd name="T37" fmla="*/ 0 h 51"/>
                  <a:gd name="T38" fmla="*/ 0 w 67"/>
                  <a:gd name="T39" fmla="*/ 0 h 51"/>
                  <a:gd name="T40" fmla="*/ 0 w 67"/>
                  <a:gd name="T41" fmla="*/ 0 h 5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7"/>
                  <a:gd name="T64" fmla="*/ 0 h 51"/>
                  <a:gd name="T65" fmla="*/ 67 w 67"/>
                  <a:gd name="T66" fmla="*/ 51 h 5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7" h="51">
                    <a:moveTo>
                      <a:pt x="0" y="6"/>
                    </a:moveTo>
                    <a:lnTo>
                      <a:pt x="0" y="7"/>
                    </a:lnTo>
                    <a:lnTo>
                      <a:pt x="8" y="14"/>
                    </a:lnTo>
                    <a:lnTo>
                      <a:pt x="18" y="21"/>
                    </a:lnTo>
                    <a:lnTo>
                      <a:pt x="27" y="27"/>
                    </a:lnTo>
                    <a:lnTo>
                      <a:pt x="35" y="32"/>
                    </a:lnTo>
                    <a:lnTo>
                      <a:pt x="43" y="38"/>
                    </a:lnTo>
                    <a:lnTo>
                      <a:pt x="51" y="43"/>
                    </a:lnTo>
                    <a:lnTo>
                      <a:pt x="57" y="47"/>
                    </a:lnTo>
                    <a:lnTo>
                      <a:pt x="62" y="51"/>
                    </a:lnTo>
                    <a:lnTo>
                      <a:pt x="67" y="44"/>
                    </a:lnTo>
                    <a:lnTo>
                      <a:pt x="61" y="41"/>
                    </a:lnTo>
                    <a:lnTo>
                      <a:pt x="56" y="36"/>
                    </a:lnTo>
                    <a:lnTo>
                      <a:pt x="47" y="31"/>
                    </a:lnTo>
                    <a:lnTo>
                      <a:pt x="39" y="26"/>
                    </a:lnTo>
                    <a:lnTo>
                      <a:pt x="31" y="20"/>
                    </a:lnTo>
                    <a:lnTo>
                      <a:pt x="22" y="14"/>
                    </a:lnTo>
                    <a:lnTo>
                      <a:pt x="13" y="7"/>
                    </a:lnTo>
                    <a:lnTo>
                      <a:pt x="5" y="0"/>
                    </a:lnTo>
                    <a:lnTo>
                      <a:pt x="5" y="1"/>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38" name="Freeform 168">
                <a:extLst>
                  <a:ext uri="{FF2B5EF4-FFF2-40B4-BE49-F238E27FC236}">
                    <a16:creationId xmlns:a16="http://schemas.microsoft.com/office/drawing/2014/main" id="{5465D63B-AD2F-4387-8B3F-3EF3ED5AEEF7}"/>
                  </a:ext>
                </a:extLst>
              </p:cNvPr>
              <p:cNvSpPr>
                <a:spLocks noChangeAspect="1"/>
              </p:cNvSpPr>
              <p:nvPr/>
            </p:nvSpPr>
            <p:spPr bwMode="auto">
              <a:xfrm>
                <a:off x="559" y="663"/>
                <a:ext cx="16" cy="20"/>
              </a:xfrm>
              <a:custGeom>
                <a:avLst/>
                <a:gdLst>
                  <a:gd name="T0" fmla="*/ 0 w 32"/>
                  <a:gd name="T1" fmla="*/ 1 h 40"/>
                  <a:gd name="T2" fmla="*/ 0 w 32"/>
                  <a:gd name="T3" fmla="*/ 1 h 40"/>
                  <a:gd name="T4" fmla="*/ 1 w 32"/>
                  <a:gd name="T5" fmla="*/ 1 h 40"/>
                  <a:gd name="T6" fmla="*/ 1 w 32"/>
                  <a:gd name="T7" fmla="*/ 1 h 40"/>
                  <a:gd name="T8" fmla="*/ 1 w 32"/>
                  <a:gd name="T9" fmla="*/ 1 h 40"/>
                  <a:gd name="T10" fmla="*/ 1 w 32"/>
                  <a:gd name="T11" fmla="*/ 1 h 40"/>
                  <a:gd name="T12" fmla="*/ 1 w 32"/>
                  <a:gd name="T13" fmla="*/ 1 h 40"/>
                  <a:gd name="T14" fmla="*/ 1 w 32"/>
                  <a:gd name="T15" fmla="*/ 1 h 40"/>
                  <a:gd name="T16" fmla="*/ 1 w 32"/>
                  <a:gd name="T17" fmla="*/ 1 h 40"/>
                  <a:gd name="T18" fmla="*/ 1 w 32"/>
                  <a:gd name="T19" fmla="*/ 1 h 40"/>
                  <a:gd name="T20" fmla="*/ 1 w 32"/>
                  <a:gd name="T21" fmla="*/ 0 h 40"/>
                  <a:gd name="T22" fmla="*/ 1 w 32"/>
                  <a:gd name="T23" fmla="*/ 0 h 40"/>
                  <a:gd name="T24" fmla="*/ 0 w 32"/>
                  <a:gd name="T25" fmla="*/ 1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40"/>
                  <a:gd name="T41" fmla="*/ 32 w 32"/>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40">
                    <a:moveTo>
                      <a:pt x="0" y="2"/>
                    </a:moveTo>
                    <a:lnTo>
                      <a:pt x="0" y="2"/>
                    </a:lnTo>
                    <a:lnTo>
                      <a:pt x="3" y="11"/>
                    </a:lnTo>
                    <a:lnTo>
                      <a:pt x="10" y="22"/>
                    </a:lnTo>
                    <a:lnTo>
                      <a:pt x="17" y="31"/>
                    </a:lnTo>
                    <a:lnTo>
                      <a:pt x="27" y="40"/>
                    </a:lnTo>
                    <a:lnTo>
                      <a:pt x="32" y="35"/>
                    </a:lnTo>
                    <a:lnTo>
                      <a:pt x="24" y="26"/>
                    </a:lnTo>
                    <a:lnTo>
                      <a:pt x="17" y="17"/>
                    </a:lnTo>
                    <a:lnTo>
                      <a:pt x="10" y="9"/>
                    </a:lnTo>
                    <a:lnTo>
                      <a:pt x="7"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39" name="Freeform 169">
                <a:extLst>
                  <a:ext uri="{FF2B5EF4-FFF2-40B4-BE49-F238E27FC236}">
                    <a16:creationId xmlns:a16="http://schemas.microsoft.com/office/drawing/2014/main" id="{0B24FC1B-C562-4F20-A9E9-2E1F34DE52CE}"/>
                  </a:ext>
                </a:extLst>
              </p:cNvPr>
              <p:cNvSpPr>
                <a:spLocks noChangeAspect="1"/>
              </p:cNvSpPr>
              <p:nvPr/>
            </p:nvSpPr>
            <p:spPr bwMode="auto">
              <a:xfrm>
                <a:off x="547" y="612"/>
                <a:ext cx="15" cy="52"/>
              </a:xfrm>
              <a:custGeom>
                <a:avLst/>
                <a:gdLst>
                  <a:gd name="T0" fmla="*/ 0 w 30"/>
                  <a:gd name="T1" fmla="*/ 0 h 105"/>
                  <a:gd name="T2" fmla="*/ 0 w 30"/>
                  <a:gd name="T3" fmla="*/ 0 h 105"/>
                  <a:gd name="T4" fmla="*/ 1 w 30"/>
                  <a:gd name="T5" fmla="*/ 0 h 105"/>
                  <a:gd name="T6" fmla="*/ 1 w 30"/>
                  <a:gd name="T7" fmla="*/ 0 h 105"/>
                  <a:gd name="T8" fmla="*/ 1 w 30"/>
                  <a:gd name="T9" fmla="*/ 0 h 105"/>
                  <a:gd name="T10" fmla="*/ 1 w 30"/>
                  <a:gd name="T11" fmla="*/ 0 h 105"/>
                  <a:gd name="T12" fmla="*/ 1 w 30"/>
                  <a:gd name="T13" fmla="*/ 0 h 105"/>
                  <a:gd name="T14" fmla="*/ 1 w 30"/>
                  <a:gd name="T15" fmla="*/ 0 h 105"/>
                  <a:gd name="T16" fmla="*/ 1 w 30"/>
                  <a:gd name="T17" fmla="*/ 0 h 105"/>
                  <a:gd name="T18" fmla="*/ 1 w 30"/>
                  <a:gd name="T19" fmla="*/ 0 h 105"/>
                  <a:gd name="T20" fmla="*/ 1 w 30"/>
                  <a:gd name="T21" fmla="*/ 0 h 105"/>
                  <a:gd name="T22" fmla="*/ 1 w 30"/>
                  <a:gd name="T23" fmla="*/ 0 h 105"/>
                  <a:gd name="T24" fmla="*/ 0 w 30"/>
                  <a:gd name="T25" fmla="*/ 0 h 1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05"/>
                  <a:gd name="T41" fmla="*/ 30 w 30"/>
                  <a:gd name="T42" fmla="*/ 105 h 1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05">
                    <a:moveTo>
                      <a:pt x="0" y="5"/>
                    </a:moveTo>
                    <a:lnTo>
                      <a:pt x="0" y="5"/>
                    </a:lnTo>
                    <a:lnTo>
                      <a:pt x="11" y="25"/>
                    </a:lnTo>
                    <a:lnTo>
                      <a:pt x="17" y="51"/>
                    </a:lnTo>
                    <a:lnTo>
                      <a:pt x="18" y="77"/>
                    </a:lnTo>
                    <a:lnTo>
                      <a:pt x="23" y="105"/>
                    </a:lnTo>
                    <a:lnTo>
                      <a:pt x="30" y="103"/>
                    </a:lnTo>
                    <a:lnTo>
                      <a:pt x="25" y="77"/>
                    </a:lnTo>
                    <a:lnTo>
                      <a:pt x="24" y="51"/>
                    </a:lnTo>
                    <a:lnTo>
                      <a:pt x="18" y="23"/>
                    </a:lnTo>
                    <a:lnTo>
                      <a:pt x="4"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40" name="Freeform 170">
                <a:extLst>
                  <a:ext uri="{FF2B5EF4-FFF2-40B4-BE49-F238E27FC236}">
                    <a16:creationId xmlns:a16="http://schemas.microsoft.com/office/drawing/2014/main" id="{5D4FB3EE-9B75-444A-A80C-F37163B61363}"/>
                  </a:ext>
                </a:extLst>
              </p:cNvPr>
              <p:cNvSpPr>
                <a:spLocks noChangeAspect="1"/>
              </p:cNvSpPr>
              <p:nvPr/>
            </p:nvSpPr>
            <p:spPr bwMode="auto">
              <a:xfrm>
                <a:off x="522" y="550"/>
                <a:ext cx="28" cy="64"/>
              </a:xfrm>
              <a:custGeom>
                <a:avLst/>
                <a:gdLst>
                  <a:gd name="T0" fmla="*/ 1 w 55"/>
                  <a:gd name="T1" fmla="*/ 0 h 128"/>
                  <a:gd name="T2" fmla="*/ 1 w 55"/>
                  <a:gd name="T3" fmla="*/ 0 h 128"/>
                  <a:gd name="T4" fmla="*/ 0 w 55"/>
                  <a:gd name="T5" fmla="*/ 1 h 128"/>
                  <a:gd name="T6" fmla="*/ 0 w 55"/>
                  <a:gd name="T7" fmla="*/ 1 h 128"/>
                  <a:gd name="T8" fmla="*/ 1 w 55"/>
                  <a:gd name="T9" fmla="*/ 1 h 128"/>
                  <a:gd name="T10" fmla="*/ 1 w 55"/>
                  <a:gd name="T11" fmla="*/ 1 h 128"/>
                  <a:gd name="T12" fmla="*/ 1 w 55"/>
                  <a:gd name="T13" fmla="*/ 1 h 128"/>
                  <a:gd name="T14" fmla="*/ 1 w 55"/>
                  <a:gd name="T15" fmla="*/ 1 h 128"/>
                  <a:gd name="T16" fmla="*/ 1 w 55"/>
                  <a:gd name="T17" fmla="*/ 1 h 128"/>
                  <a:gd name="T18" fmla="*/ 1 w 55"/>
                  <a:gd name="T19" fmla="*/ 1 h 128"/>
                  <a:gd name="T20" fmla="*/ 1 w 55"/>
                  <a:gd name="T21" fmla="*/ 1 h 128"/>
                  <a:gd name="T22" fmla="*/ 1 w 55"/>
                  <a:gd name="T23" fmla="*/ 1 h 128"/>
                  <a:gd name="T24" fmla="*/ 1 w 55"/>
                  <a:gd name="T25" fmla="*/ 1 h 128"/>
                  <a:gd name="T26" fmla="*/ 1 w 55"/>
                  <a:gd name="T27" fmla="*/ 1 h 128"/>
                  <a:gd name="T28" fmla="*/ 1 w 55"/>
                  <a:gd name="T29" fmla="*/ 1 h 128"/>
                  <a:gd name="T30" fmla="*/ 1 w 55"/>
                  <a:gd name="T31" fmla="*/ 1 h 128"/>
                  <a:gd name="T32" fmla="*/ 1 w 55"/>
                  <a:gd name="T33" fmla="*/ 1 h 128"/>
                  <a:gd name="T34" fmla="*/ 1 w 55"/>
                  <a:gd name="T35" fmla="*/ 1 h 128"/>
                  <a:gd name="T36" fmla="*/ 1 w 55"/>
                  <a:gd name="T37" fmla="*/ 1 h 128"/>
                  <a:gd name="T38" fmla="*/ 1 w 55"/>
                  <a:gd name="T39" fmla="*/ 1 h 128"/>
                  <a:gd name="T40" fmla="*/ 1 w 55"/>
                  <a:gd name="T41" fmla="*/ 0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5"/>
                  <a:gd name="T64" fmla="*/ 0 h 128"/>
                  <a:gd name="T65" fmla="*/ 55 w 55"/>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5" h="128">
                    <a:moveTo>
                      <a:pt x="6" y="0"/>
                    </a:moveTo>
                    <a:lnTo>
                      <a:pt x="6" y="0"/>
                    </a:lnTo>
                    <a:lnTo>
                      <a:pt x="0" y="20"/>
                    </a:lnTo>
                    <a:lnTo>
                      <a:pt x="0" y="38"/>
                    </a:lnTo>
                    <a:lnTo>
                      <a:pt x="3" y="56"/>
                    </a:lnTo>
                    <a:lnTo>
                      <a:pt x="10" y="74"/>
                    </a:lnTo>
                    <a:lnTo>
                      <a:pt x="19" y="90"/>
                    </a:lnTo>
                    <a:lnTo>
                      <a:pt x="30" y="105"/>
                    </a:lnTo>
                    <a:lnTo>
                      <a:pt x="40" y="117"/>
                    </a:lnTo>
                    <a:lnTo>
                      <a:pt x="51" y="128"/>
                    </a:lnTo>
                    <a:lnTo>
                      <a:pt x="55" y="123"/>
                    </a:lnTo>
                    <a:lnTo>
                      <a:pt x="47" y="113"/>
                    </a:lnTo>
                    <a:lnTo>
                      <a:pt x="37" y="100"/>
                    </a:lnTo>
                    <a:lnTo>
                      <a:pt x="26" y="85"/>
                    </a:lnTo>
                    <a:lnTo>
                      <a:pt x="17" y="71"/>
                    </a:lnTo>
                    <a:lnTo>
                      <a:pt x="10" y="54"/>
                    </a:lnTo>
                    <a:lnTo>
                      <a:pt x="7" y="38"/>
                    </a:lnTo>
                    <a:lnTo>
                      <a:pt x="7" y="20"/>
                    </a:lnTo>
                    <a:lnTo>
                      <a:pt x="13" y="2"/>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41" name="Freeform 171">
                <a:extLst>
                  <a:ext uri="{FF2B5EF4-FFF2-40B4-BE49-F238E27FC236}">
                    <a16:creationId xmlns:a16="http://schemas.microsoft.com/office/drawing/2014/main" id="{1CAA169F-521D-4686-B7E6-AC4A16F1F6EF}"/>
                  </a:ext>
                </a:extLst>
              </p:cNvPr>
              <p:cNvSpPr>
                <a:spLocks noChangeAspect="1"/>
              </p:cNvSpPr>
              <p:nvPr/>
            </p:nvSpPr>
            <p:spPr bwMode="auto">
              <a:xfrm>
                <a:off x="525" y="516"/>
                <a:ext cx="14" cy="35"/>
              </a:xfrm>
              <a:custGeom>
                <a:avLst/>
                <a:gdLst>
                  <a:gd name="T0" fmla="*/ 1 w 27"/>
                  <a:gd name="T1" fmla="*/ 1 h 70"/>
                  <a:gd name="T2" fmla="*/ 1 w 27"/>
                  <a:gd name="T3" fmla="*/ 1 h 70"/>
                  <a:gd name="T4" fmla="*/ 1 w 27"/>
                  <a:gd name="T5" fmla="*/ 1 h 70"/>
                  <a:gd name="T6" fmla="*/ 1 w 27"/>
                  <a:gd name="T7" fmla="*/ 1 h 70"/>
                  <a:gd name="T8" fmla="*/ 1 w 27"/>
                  <a:gd name="T9" fmla="*/ 1 h 70"/>
                  <a:gd name="T10" fmla="*/ 0 w 27"/>
                  <a:gd name="T11" fmla="*/ 1 h 70"/>
                  <a:gd name="T12" fmla="*/ 1 w 27"/>
                  <a:gd name="T13" fmla="*/ 1 h 70"/>
                  <a:gd name="T14" fmla="*/ 1 w 27"/>
                  <a:gd name="T15" fmla="*/ 1 h 70"/>
                  <a:gd name="T16" fmla="*/ 1 w 27"/>
                  <a:gd name="T17" fmla="*/ 1 h 70"/>
                  <a:gd name="T18" fmla="*/ 1 w 27"/>
                  <a:gd name="T19" fmla="*/ 1 h 70"/>
                  <a:gd name="T20" fmla="*/ 1 w 27"/>
                  <a:gd name="T21" fmla="*/ 1 h 70"/>
                  <a:gd name="T22" fmla="*/ 1 w 27"/>
                  <a:gd name="T23" fmla="*/ 1 h 70"/>
                  <a:gd name="T24" fmla="*/ 1 w 27"/>
                  <a:gd name="T25" fmla="*/ 1 h 70"/>
                  <a:gd name="T26" fmla="*/ 1 w 27"/>
                  <a:gd name="T27" fmla="*/ 1 h 70"/>
                  <a:gd name="T28" fmla="*/ 1 w 27"/>
                  <a:gd name="T29" fmla="*/ 0 h 70"/>
                  <a:gd name="T30" fmla="*/ 1 w 27"/>
                  <a:gd name="T31" fmla="*/ 1 h 70"/>
                  <a:gd name="T32" fmla="*/ 1 w 27"/>
                  <a:gd name="T33" fmla="*/ 1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70"/>
                  <a:gd name="T53" fmla="*/ 27 w 27"/>
                  <a:gd name="T54" fmla="*/ 70 h 7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70">
                    <a:moveTo>
                      <a:pt x="20" y="3"/>
                    </a:moveTo>
                    <a:lnTo>
                      <a:pt x="20" y="3"/>
                    </a:lnTo>
                    <a:lnTo>
                      <a:pt x="18" y="16"/>
                    </a:lnTo>
                    <a:lnTo>
                      <a:pt x="13" y="30"/>
                    </a:lnTo>
                    <a:lnTo>
                      <a:pt x="8" y="48"/>
                    </a:lnTo>
                    <a:lnTo>
                      <a:pt x="0" y="68"/>
                    </a:lnTo>
                    <a:lnTo>
                      <a:pt x="7" y="70"/>
                    </a:lnTo>
                    <a:lnTo>
                      <a:pt x="15" y="51"/>
                    </a:lnTo>
                    <a:lnTo>
                      <a:pt x="20" y="32"/>
                    </a:lnTo>
                    <a:lnTo>
                      <a:pt x="25" y="16"/>
                    </a:lnTo>
                    <a:lnTo>
                      <a:pt x="27" y="3"/>
                    </a:lnTo>
                    <a:lnTo>
                      <a:pt x="26" y="1"/>
                    </a:lnTo>
                    <a:lnTo>
                      <a:pt x="24" y="0"/>
                    </a:lnTo>
                    <a:lnTo>
                      <a:pt x="22" y="1"/>
                    </a:lnTo>
                    <a:lnTo>
                      <a:pt x="2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42" name="Freeform 172">
                <a:extLst>
                  <a:ext uri="{FF2B5EF4-FFF2-40B4-BE49-F238E27FC236}">
                    <a16:creationId xmlns:a16="http://schemas.microsoft.com/office/drawing/2014/main" id="{FDA6C631-A559-4B10-AEDA-BA6F09280C58}"/>
                  </a:ext>
                </a:extLst>
              </p:cNvPr>
              <p:cNvSpPr>
                <a:spLocks noChangeAspect="1"/>
              </p:cNvSpPr>
              <p:nvPr/>
            </p:nvSpPr>
            <p:spPr bwMode="auto">
              <a:xfrm>
                <a:off x="702" y="413"/>
                <a:ext cx="25" cy="51"/>
              </a:xfrm>
              <a:custGeom>
                <a:avLst/>
                <a:gdLst>
                  <a:gd name="T0" fmla="*/ 0 w 52"/>
                  <a:gd name="T1" fmla="*/ 0 h 101"/>
                  <a:gd name="T2" fmla="*/ 0 w 52"/>
                  <a:gd name="T3" fmla="*/ 1 h 101"/>
                  <a:gd name="T4" fmla="*/ 0 w 52"/>
                  <a:gd name="T5" fmla="*/ 1 h 101"/>
                  <a:gd name="T6" fmla="*/ 0 w 52"/>
                  <a:gd name="T7" fmla="*/ 1 h 101"/>
                  <a:gd name="T8" fmla="*/ 0 w 52"/>
                  <a:gd name="T9" fmla="*/ 1 h 101"/>
                  <a:gd name="T10" fmla="*/ 0 w 52"/>
                  <a:gd name="T11" fmla="*/ 1 h 101"/>
                  <a:gd name="T12" fmla="*/ 0 w 52"/>
                  <a:gd name="T13" fmla="*/ 1 h 101"/>
                  <a:gd name="T14" fmla="*/ 0 w 52"/>
                  <a:gd name="T15" fmla="*/ 1 h 101"/>
                  <a:gd name="T16" fmla="*/ 0 w 52"/>
                  <a:gd name="T17" fmla="*/ 1 h 101"/>
                  <a:gd name="T18" fmla="*/ 0 w 52"/>
                  <a:gd name="T19" fmla="*/ 1 h 101"/>
                  <a:gd name="T20" fmla="*/ 0 w 52"/>
                  <a:gd name="T21" fmla="*/ 1 h 101"/>
                  <a:gd name="T22" fmla="*/ 0 w 52"/>
                  <a:gd name="T23" fmla="*/ 1 h 101"/>
                  <a:gd name="T24" fmla="*/ 0 w 52"/>
                  <a:gd name="T25" fmla="*/ 1 h 101"/>
                  <a:gd name="T26" fmla="*/ 0 w 52"/>
                  <a:gd name="T27" fmla="*/ 1 h 101"/>
                  <a:gd name="T28" fmla="*/ 0 w 52"/>
                  <a:gd name="T29" fmla="*/ 1 h 101"/>
                  <a:gd name="T30" fmla="*/ 0 w 52"/>
                  <a:gd name="T31" fmla="*/ 1 h 101"/>
                  <a:gd name="T32" fmla="*/ 0 w 52"/>
                  <a:gd name="T33" fmla="*/ 1 h 101"/>
                  <a:gd name="T34" fmla="*/ 0 w 52"/>
                  <a:gd name="T35" fmla="*/ 1 h 101"/>
                  <a:gd name="T36" fmla="*/ 0 w 52"/>
                  <a:gd name="T37" fmla="*/ 1 h 101"/>
                  <a:gd name="T38" fmla="*/ 0 w 52"/>
                  <a:gd name="T39" fmla="*/ 1 h 101"/>
                  <a:gd name="T40" fmla="*/ 0 w 52"/>
                  <a:gd name="T41" fmla="*/ 0 h 10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101"/>
                  <a:gd name="T65" fmla="*/ 52 w 52"/>
                  <a:gd name="T66" fmla="*/ 101 h 10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101">
                    <a:moveTo>
                      <a:pt x="0" y="0"/>
                    </a:moveTo>
                    <a:lnTo>
                      <a:pt x="2" y="9"/>
                    </a:lnTo>
                    <a:lnTo>
                      <a:pt x="7" y="23"/>
                    </a:lnTo>
                    <a:lnTo>
                      <a:pt x="14" y="39"/>
                    </a:lnTo>
                    <a:lnTo>
                      <a:pt x="21" y="58"/>
                    </a:lnTo>
                    <a:lnTo>
                      <a:pt x="29" y="74"/>
                    </a:lnTo>
                    <a:lnTo>
                      <a:pt x="37" y="87"/>
                    </a:lnTo>
                    <a:lnTo>
                      <a:pt x="43" y="98"/>
                    </a:lnTo>
                    <a:lnTo>
                      <a:pt x="49" y="101"/>
                    </a:lnTo>
                    <a:lnTo>
                      <a:pt x="52" y="96"/>
                    </a:lnTo>
                    <a:lnTo>
                      <a:pt x="47" y="82"/>
                    </a:lnTo>
                    <a:lnTo>
                      <a:pt x="42" y="67"/>
                    </a:lnTo>
                    <a:lnTo>
                      <a:pt x="39" y="54"/>
                    </a:lnTo>
                    <a:lnTo>
                      <a:pt x="39" y="48"/>
                    </a:lnTo>
                    <a:lnTo>
                      <a:pt x="37" y="41"/>
                    </a:lnTo>
                    <a:lnTo>
                      <a:pt x="34" y="33"/>
                    </a:lnTo>
                    <a:lnTo>
                      <a:pt x="29" y="24"/>
                    </a:lnTo>
                    <a:lnTo>
                      <a:pt x="22" y="16"/>
                    </a:lnTo>
                    <a:lnTo>
                      <a:pt x="15" y="9"/>
                    </a:lnTo>
                    <a:lnTo>
                      <a:pt x="7" y="3"/>
                    </a:lnTo>
                    <a:lnTo>
                      <a:pt x="0" y="0"/>
                    </a:lnTo>
                    <a:close/>
                  </a:path>
                </a:pathLst>
              </a:custGeom>
              <a:solidFill>
                <a:srgbClr val="C970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43" name="Freeform 173">
                <a:extLst>
                  <a:ext uri="{FF2B5EF4-FFF2-40B4-BE49-F238E27FC236}">
                    <a16:creationId xmlns:a16="http://schemas.microsoft.com/office/drawing/2014/main" id="{F0DE7479-E15A-4E70-A775-FE5DD503CD47}"/>
                  </a:ext>
                </a:extLst>
              </p:cNvPr>
              <p:cNvSpPr>
                <a:spLocks noChangeAspect="1"/>
              </p:cNvSpPr>
              <p:nvPr/>
            </p:nvSpPr>
            <p:spPr bwMode="auto">
              <a:xfrm>
                <a:off x="700" y="413"/>
                <a:ext cx="26" cy="53"/>
              </a:xfrm>
              <a:custGeom>
                <a:avLst/>
                <a:gdLst>
                  <a:gd name="T0" fmla="*/ 1 w 52"/>
                  <a:gd name="T1" fmla="*/ 1 h 106"/>
                  <a:gd name="T2" fmla="*/ 1 w 52"/>
                  <a:gd name="T3" fmla="*/ 1 h 106"/>
                  <a:gd name="T4" fmla="*/ 1 w 52"/>
                  <a:gd name="T5" fmla="*/ 1 h 106"/>
                  <a:gd name="T6" fmla="*/ 1 w 52"/>
                  <a:gd name="T7" fmla="*/ 1 h 106"/>
                  <a:gd name="T8" fmla="*/ 1 w 52"/>
                  <a:gd name="T9" fmla="*/ 1 h 106"/>
                  <a:gd name="T10" fmla="*/ 1 w 52"/>
                  <a:gd name="T11" fmla="*/ 1 h 106"/>
                  <a:gd name="T12" fmla="*/ 1 w 52"/>
                  <a:gd name="T13" fmla="*/ 1 h 106"/>
                  <a:gd name="T14" fmla="*/ 1 w 52"/>
                  <a:gd name="T15" fmla="*/ 1 h 106"/>
                  <a:gd name="T16" fmla="*/ 1 w 52"/>
                  <a:gd name="T17" fmla="*/ 1 h 106"/>
                  <a:gd name="T18" fmla="*/ 1 w 52"/>
                  <a:gd name="T19" fmla="*/ 0 h 106"/>
                  <a:gd name="T20" fmla="*/ 0 w 52"/>
                  <a:gd name="T21" fmla="*/ 0 h 106"/>
                  <a:gd name="T22" fmla="*/ 1 w 52"/>
                  <a:gd name="T23" fmla="*/ 1 h 106"/>
                  <a:gd name="T24" fmla="*/ 1 w 52"/>
                  <a:gd name="T25" fmla="*/ 1 h 106"/>
                  <a:gd name="T26" fmla="*/ 1 w 52"/>
                  <a:gd name="T27" fmla="*/ 1 h 106"/>
                  <a:gd name="T28" fmla="*/ 1 w 52"/>
                  <a:gd name="T29" fmla="*/ 1 h 106"/>
                  <a:gd name="T30" fmla="*/ 1 w 52"/>
                  <a:gd name="T31" fmla="*/ 1 h 106"/>
                  <a:gd name="T32" fmla="*/ 1 w 52"/>
                  <a:gd name="T33" fmla="*/ 1 h 106"/>
                  <a:gd name="T34" fmla="*/ 1 w 52"/>
                  <a:gd name="T35" fmla="*/ 1 h 106"/>
                  <a:gd name="T36" fmla="*/ 1 w 52"/>
                  <a:gd name="T37" fmla="*/ 1 h 106"/>
                  <a:gd name="T38" fmla="*/ 1 w 52"/>
                  <a:gd name="T39" fmla="*/ 1 h 106"/>
                  <a:gd name="T40" fmla="*/ 1 w 52"/>
                  <a:gd name="T41" fmla="*/ 1 h 10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106"/>
                  <a:gd name="T65" fmla="*/ 52 w 52"/>
                  <a:gd name="T66" fmla="*/ 106 h 10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106">
                    <a:moveTo>
                      <a:pt x="52" y="97"/>
                    </a:moveTo>
                    <a:lnTo>
                      <a:pt x="52" y="97"/>
                    </a:lnTo>
                    <a:lnTo>
                      <a:pt x="49" y="96"/>
                    </a:lnTo>
                    <a:lnTo>
                      <a:pt x="43" y="86"/>
                    </a:lnTo>
                    <a:lnTo>
                      <a:pt x="35" y="73"/>
                    </a:lnTo>
                    <a:lnTo>
                      <a:pt x="27" y="56"/>
                    </a:lnTo>
                    <a:lnTo>
                      <a:pt x="20" y="38"/>
                    </a:lnTo>
                    <a:lnTo>
                      <a:pt x="14" y="22"/>
                    </a:lnTo>
                    <a:lnTo>
                      <a:pt x="9" y="8"/>
                    </a:lnTo>
                    <a:lnTo>
                      <a:pt x="7" y="0"/>
                    </a:lnTo>
                    <a:lnTo>
                      <a:pt x="0" y="0"/>
                    </a:lnTo>
                    <a:lnTo>
                      <a:pt x="2" y="10"/>
                    </a:lnTo>
                    <a:lnTo>
                      <a:pt x="7" y="24"/>
                    </a:lnTo>
                    <a:lnTo>
                      <a:pt x="14" y="40"/>
                    </a:lnTo>
                    <a:lnTo>
                      <a:pt x="20" y="59"/>
                    </a:lnTo>
                    <a:lnTo>
                      <a:pt x="28" y="75"/>
                    </a:lnTo>
                    <a:lnTo>
                      <a:pt x="37" y="89"/>
                    </a:lnTo>
                    <a:lnTo>
                      <a:pt x="42" y="100"/>
                    </a:lnTo>
                    <a:lnTo>
                      <a:pt x="52" y="106"/>
                    </a:lnTo>
                    <a:lnTo>
                      <a:pt x="52"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44" name="Freeform 174">
                <a:extLst>
                  <a:ext uri="{FF2B5EF4-FFF2-40B4-BE49-F238E27FC236}">
                    <a16:creationId xmlns:a16="http://schemas.microsoft.com/office/drawing/2014/main" id="{36E953FB-B5CE-43EB-8485-5CB219C78177}"/>
                  </a:ext>
                </a:extLst>
              </p:cNvPr>
              <p:cNvSpPr>
                <a:spLocks noChangeAspect="1"/>
              </p:cNvSpPr>
              <p:nvPr/>
            </p:nvSpPr>
            <p:spPr bwMode="auto">
              <a:xfrm>
                <a:off x="719" y="440"/>
                <a:ext cx="11" cy="26"/>
              </a:xfrm>
              <a:custGeom>
                <a:avLst/>
                <a:gdLst>
                  <a:gd name="T0" fmla="*/ 0 w 21"/>
                  <a:gd name="T1" fmla="*/ 0 h 53"/>
                  <a:gd name="T2" fmla="*/ 0 w 21"/>
                  <a:gd name="T3" fmla="*/ 0 h 53"/>
                  <a:gd name="T4" fmla="*/ 1 w 21"/>
                  <a:gd name="T5" fmla="*/ 0 h 53"/>
                  <a:gd name="T6" fmla="*/ 1 w 21"/>
                  <a:gd name="T7" fmla="*/ 0 h 53"/>
                  <a:gd name="T8" fmla="*/ 1 w 21"/>
                  <a:gd name="T9" fmla="*/ 0 h 53"/>
                  <a:gd name="T10" fmla="*/ 1 w 21"/>
                  <a:gd name="T11" fmla="*/ 0 h 53"/>
                  <a:gd name="T12" fmla="*/ 1 w 21"/>
                  <a:gd name="T13" fmla="*/ 0 h 53"/>
                  <a:gd name="T14" fmla="*/ 1 w 21"/>
                  <a:gd name="T15" fmla="*/ 0 h 53"/>
                  <a:gd name="T16" fmla="*/ 1 w 21"/>
                  <a:gd name="T17" fmla="*/ 0 h 53"/>
                  <a:gd name="T18" fmla="*/ 1 w 21"/>
                  <a:gd name="T19" fmla="*/ 0 h 53"/>
                  <a:gd name="T20" fmla="*/ 1 w 21"/>
                  <a:gd name="T21" fmla="*/ 0 h 53"/>
                  <a:gd name="T22" fmla="*/ 1 w 21"/>
                  <a:gd name="T23" fmla="*/ 0 h 53"/>
                  <a:gd name="T24" fmla="*/ 0 w 21"/>
                  <a:gd name="T25" fmla="*/ 0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
                  <a:gd name="T40" fmla="*/ 0 h 53"/>
                  <a:gd name="T41" fmla="*/ 21 w 21"/>
                  <a:gd name="T42" fmla="*/ 53 h 5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 h="53">
                    <a:moveTo>
                      <a:pt x="0" y="0"/>
                    </a:moveTo>
                    <a:lnTo>
                      <a:pt x="0" y="1"/>
                    </a:lnTo>
                    <a:lnTo>
                      <a:pt x="2" y="15"/>
                    </a:lnTo>
                    <a:lnTo>
                      <a:pt x="8" y="30"/>
                    </a:lnTo>
                    <a:lnTo>
                      <a:pt x="11" y="43"/>
                    </a:lnTo>
                    <a:lnTo>
                      <a:pt x="13" y="44"/>
                    </a:lnTo>
                    <a:lnTo>
                      <a:pt x="13" y="53"/>
                    </a:lnTo>
                    <a:lnTo>
                      <a:pt x="21" y="43"/>
                    </a:lnTo>
                    <a:lnTo>
                      <a:pt x="15" y="28"/>
                    </a:lnTo>
                    <a:lnTo>
                      <a:pt x="9" y="13"/>
                    </a:lnTo>
                    <a:lnTo>
                      <a:pt x="7" y="1"/>
                    </a:lnTo>
                    <a:lnTo>
                      <a:pt x="7"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45" name="Freeform 175">
                <a:extLst>
                  <a:ext uri="{FF2B5EF4-FFF2-40B4-BE49-F238E27FC236}">
                    <a16:creationId xmlns:a16="http://schemas.microsoft.com/office/drawing/2014/main" id="{D6DE9370-605D-46C0-A8B5-5DF64485CF48}"/>
                  </a:ext>
                </a:extLst>
              </p:cNvPr>
              <p:cNvSpPr>
                <a:spLocks noChangeAspect="1"/>
              </p:cNvSpPr>
              <p:nvPr/>
            </p:nvSpPr>
            <p:spPr bwMode="auto">
              <a:xfrm>
                <a:off x="700" y="412"/>
                <a:ext cx="23" cy="29"/>
              </a:xfrm>
              <a:custGeom>
                <a:avLst/>
                <a:gdLst>
                  <a:gd name="T0" fmla="*/ 1 w 46"/>
                  <a:gd name="T1" fmla="*/ 1 h 58"/>
                  <a:gd name="T2" fmla="*/ 1 w 46"/>
                  <a:gd name="T3" fmla="*/ 1 h 58"/>
                  <a:gd name="T4" fmla="*/ 1 w 46"/>
                  <a:gd name="T5" fmla="*/ 1 h 58"/>
                  <a:gd name="T6" fmla="*/ 1 w 46"/>
                  <a:gd name="T7" fmla="*/ 1 h 58"/>
                  <a:gd name="T8" fmla="*/ 1 w 46"/>
                  <a:gd name="T9" fmla="*/ 1 h 58"/>
                  <a:gd name="T10" fmla="*/ 1 w 46"/>
                  <a:gd name="T11" fmla="*/ 1 h 58"/>
                  <a:gd name="T12" fmla="*/ 1 w 46"/>
                  <a:gd name="T13" fmla="*/ 1 h 58"/>
                  <a:gd name="T14" fmla="*/ 1 w 46"/>
                  <a:gd name="T15" fmla="*/ 1 h 58"/>
                  <a:gd name="T16" fmla="*/ 1 w 46"/>
                  <a:gd name="T17" fmla="*/ 1 h 58"/>
                  <a:gd name="T18" fmla="*/ 1 w 46"/>
                  <a:gd name="T19" fmla="*/ 1 h 58"/>
                  <a:gd name="T20" fmla="*/ 1 w 46"/>
                  <a:gd name="T21" fmla="*/ 1 h 58"/>
                  <a:gd name="T22" fmla="*/ 1 w 46"/>
                  <a:gd name="T23" fmla="*/ 1 h 58"/>
                  <a:gd name="T24" fmla="*/ 1 w 46"/>
                  <a:gd name="T25" fmla="*/ 1 h 58"/>
                  <a:gd name="T26" fmla="*/ 1 w 46"/>
                  <a:gd name="T27" fmla="*/ 1 h 58"/>
                  <a:gd name="T28" fmla="*/ 1 w 46"/>
                  <a:gd name="T29" fmla="*/ 1 h 58"/>
                  <a:gd name="T30" fmla="*/ 1 w 46"/>
                  <a:gd name="T31" fmla="*/ 1 h 58"/>
                  <a:gd name="T32" fmla="*/ 1 w 46"/>
                  <a:gd name="T33" fmla="*/ 1 h 58"/>
                  <a:gd name="T34" fmla="*/ 1 w 46"/>
                  <a:gd name="T35" fmla="*/ 1 h 58"/>
                  <a:gd name="T36" fmla="*/ 1 w 46"/>
                  <a:gd name="T37" fmla="*/ 0 h 58"/>
                  <a:gd name="T38" fmla="*/ 0 w 46"/>
                  <a:gd name="T39" fmla="*/ 1 h 58"/>
                  <a:gd name="T40" fmla="*/ 1 w 46"/>
                  <a:gd name="T41" fmla="*/ 0 h 58"/>
                  <a:gd name="T42" fmla="*/ 1 w 46"/>
                  <a:gd name="T43" fmla="*/ 1 h 58"/>
                  <a:gd name="T44" fmla="*/ 0 w 46"/>
                  <a:gd name="T45" fmla="*/ 1 h 58"/>
                  <a:gd name="T46" fmla="*/ 1 w 46"/>
                  <a:gd name="T47" fmla="*/ 1 h 58"/>
                  <a:gd name="T48" fmla="*/ 1 w 46"/>
                  <a:gd name="T49" fmla="*/ 1 h 58"/>
                  <a:gd name="T50" fmla="*/ 1 w 46"/>
                  <a:gd name="T51" fmla="*/ 1 h 5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6"/>
                  <a:gd name="T79" fmla="*/ 0 h 58"/>
                  <a:gd name="T80" fmla="*/ 46 w 46"/>
                  <a:gd name="T81" fmla="*/ 58 h 5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6" h="58">
                    <a:moveTo>
                      <a:pt x="7" y="3"/>
                    </a:moveTo>
                    <a:lnTo>
                      <a:pt x="3" y="6"/>
                    </a:lnTo>
                    <a:lnTo>
                      <a:pt x="8" y="10"/>
                    </a:lnTo>
                    <a:lnTo>
                      <a:pt x="16" y="16"/>
                    </a:lnTo>
                    <a:lnTo>
                      <a:pt x="23" y="21"/>
                    </a:lnTo>
                    <a:lnTo>
                      <a:pt x="28" y="29"/>
                    </a:lnTo>
                    <a:lnTo>
                      <a:pt x="33" y="38"/>
                    </a:lnTo>
                    <a:lnTo>
                      <a:pt x="37" y="46"/>
                    </a:lnTo>
                    <a:lnTo>
                      <a:pt x="39" y="51"/>
                    </a:lnTo>
                    <a:lnTo>
                      <a:pt x="39" y="56"/>
                    </a:lnTo>
                    <a:lnTo>
                      <a:pt x="46" y="58"/>
                    </a:lnTo>
                    <a:lnTo>
                      <a:pt x="46" y="51"/>
                    </a:lnTo>
                    <a:lnTo>
                      <a:pt x="43" y="43"/>
                    </a:lnTo>
                    <a:lnTo>
                      <a:pt x="40" y="35"/>
                    </a:lnTo>
                    <a:lnTo>
                      <a:pt x="35" y="25"/>
                    </a:lnTo>
                    <a:lnTo>
                      <a:pt x="27" y="17"/>
                    </a:lnTo>
                    <a:lnTo>
                      <a:pt x="20" y="9"/>
                    </a:lnTo>
                    <a:lnTo>
                      <a:pt x="12" y="3"/>
                    </a:lnTo>
                    <a:lnTo>
                      <a:pt x="3" y="0"/>
                    </a:lnTo>
                    <a:lnTo>
                      <a:pt x="0" y="3"/>
                    </a:lnTo>
                    <a:lnTo>
                      <a:pt x="3" y="0"/>
                    </a:lnTo>
                    <a:lnTo>
                      <a:pt x="1" y="1"/>
                    </a:lnTo>
                    <a:lnTo>
                      <a:pt x="0" y="3"/>
                    </a:lnTo>
                    <a:lnTo>
                      <a:pt x="1" y="5"/>
                    </a:lnTo>
                    <a:lnTo>
                      <a:pt x="3" y="6"/>
                    </a:lnTo>
                    <a:lnTo>
                      <a:pt x="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46" name="Freeform 176">
                <a:extLst>
                  <a:ext uri="{FF2B5EF4-FFF2-40B4-BE49-F238E27FC236}">
                    <a16:creationId xmlns:a16="http://schemas.microsoft.com/office/drawing/2014/main" id="{6E76F338-4FB0-4C42-95CF-F365888BACA5}"/>
                  </a:ext>
                </a:extLst>
              </p:cNvPr>
              <p:cNvSpPr>
                <a:spLocks noChangeAspect="1"/>
              </p:cNvSpPr>
              <p:nvPr/>
            </p:nvSpPr>
            <p:spPr bwMode="auto">
              <a:xfrm>
                <a:off x="913" y="704"/>
                <a:ext cx="79" cy="60"/>
              </a:xfrm>
              <a:custGeom>
                <a:avLst/>
                <a:gdLst>
                  <a:gd name="T0" fmla="*/ 0 w 159"/>
                  <a:gd name="T1" fmla="*/ 0 h 119"/>
                  <a:gd name="T2" fmla="*/ 0 w 159"/>
                  <a:gd name="T3" fmla="*/ 1 h 119"/>
                  <a:gd name="T4" fmla="*/ 0 w 159"/>
                  <a:gd name="T5" fmla="*/ 1 h 119"/>
                  <a:gd name="T6" fmla="*/ 0 w 159"/>
                  <a:gd name="T7" fmla="*/ 1 h 119"/>
                  <a:gd name="T8" fmla="*/ 0 w 159"/>
                  <a:gd name="T9" fmla="*/ 1 h 119"/>
                  <a:gd name="T10" fmla="*/ 0 w 159"/>
                  <a:gd name="T11" fmla="*/ 1 h 119"/>
                  <a:gd name="T12" fmla="*/ 0 w 159"/>
                  <a:gd name="T13" fmla="*/ 1 h 119"/>
                  <a:gd name="T14" fmla="*/ 0 w 159"/>
                  <a:gd name="T15" fmla="*/ 1 h 119"/>
                  <a:gd name="T16" fmla="*/ 0 w 159"/>
                  <a:gd name="T17" fmla="*/ 1 h 119"/>
                  <a:gd name="T18" fmla="*/ 0 w 159"/>
                  <a:gd name="T19" fmla="*/ 1 h 119"/>
                  <a:gd name="T20" fmla="*/ 0 w 159"/>
                  <a:gd name="T21" fmla="*/ 1 h 119"/>
                  <a:gd name="T22" fmla="*/ 0 w 159"/>
                  <a:gd name="T23" fmla="*/ 1 h 119"/>
                  <a:gd name="T24" fmla="*/ 0 w 159"/>
                  <a:gd name="T25" fmla="*/ 1 h 119"/>
                  <a:gd name="T26" fmla="*/ 0 w 159"/>
                  <a:gd name="T27" fmla="*/ 1 h 119"/>
                  <a:gd name="T28" fmla="*/ 0 w 159"/>
                  <a:gd name="T29" fmla="*/ 1 h 119"/>
                  <a:gd name="T30" fmla="*/ 0 w 159"/>
                  <a:gd name="T31" fmla="*/ 1 h 119"/>
                  <a:gd name="T32" fmla="*/ 0 w 159"/>
                  <a:gd name="T33" fmla="*/ 1 h 119"/>
                  <a:gd name="T34" fmla="*/ 0 w 159"/>
                  <a:gd name="T35" fmla="*/ 1 h 119"/>
                  <a:gd name="T36" fmla="*/ 0 w 159"/>
                  <a:gd name="T37" fmla="*/ 1 h 119"/>
                  <a:gd name="T38" fmla="*/ 0 w 159"/>
                  <a:gd name="T39" fmla="*/ 1 h 119"/>
                  <a:gd name="T40" fmla="*/ 0 w 159"/>
                  <a:gd name="T41" fmla="*/ 1 h 119"/>
                  <a:gd name="T42" fmla="*/ 0 w 159"/>
                  <a:gd name="T43" fmla="*/ 1 h 119"/>
                  <a:gd name="T44" fmla="*/ 0 w 159"/>
                  <a:gd name="T45" fmla="*/ 1 h 119"/>
                  <a:gd name="T46" fmla="*/ 0 w 159"/>
                  <a:gd name="T47" fmla="*/ 1 h 119"/>
                  <a:gd name="T48" fmla="*/ 0 w 159"/>
                  <a:gd name="T49" fmla="*/ 1 h 119"/>
                  <a:gd name="T50" fmla="*/ 0 w 159"/>
                  <a:gd name="T51" fmla="*/ 1 h 119"/>
                  <a:gd name="T52" fmla="*/ 0 w 159"/>
                  <a:gd name="T53" fmla="*/ 1 h 119"/>
                  <a:gd name="T54" fmla="*/ 0 w 159"/>
                  <a:gd name="T55" fmla="*/ 1 h 119"/>
                  <a:gd name="T56" fmla="*/ 0 w 159"/>
                  <a:gd name="T57" fmla="*/ 1 h 119"/>
                  <a:gd name="T58" fmla="*/ 0 w 159"/>
                  <a:gd name="T59" fmla="*/ 1 h 119"/>
                  <a:gd name="T60" fmla="*/ 0 w 159"/>
                  <a:gd name="T61" fmla="*/ 1 h 119"/>
                  <a:gd name="T62" fmla="*/ 0 w 159"/>
                  <a:gd name="T63" fmla="*/ 1 h 119"/>
                  <a:gd name="T64" fmla="*/ 0 w 159"/>
                  <a:gd name="T65" fmla="*/ 1 h 119"/>
                  <a:gd name="T66" fmla="*/ 0 w 159"/>
                  <a:gd name="T67" fmla="*/ 1 h 119"/>
                  <a:gd name="T68" fmla="*/ 0 w 159"/>
                  <a:gd name="T69" fmla="*/ 1 h 119"/>
                  <a:gd name="T70" fmla="*/ 0 w 159"/>
                  <a:gd name="T71" fmla="*/ 1 h 119"/>
                  <a:gd name="T72" fmla="*/ 0 w 159"/>
                  <a:gd name="T73" fmla="*/ 1 h 119"/>
                  <a:gd name="T74" fmla="*/ 0 w 159"/>
                  <a:gd name="T75" fmla="*/ 1 h 119"/>
                  <a:gd name="T76" fmla="*/ 0 w 159"/>
                  <a:gd name="T77" fmla="*/ 1 h 119"/>
                  <a:gd name="T78" fmla="*/ 0 w 159"/>
                  <a:gd name="T79" fmla="*/ 1 h 119"/>
                  <a:gd name="T80" fmla="*/ 0 w 159"/>
                  <a:gd name="T81" fmla="*/ 1 h 119"/>
                  <a:gd name="T82" fmla="*/ 0 w 159"/>
                  <a:gd name="T83" fmla="*/ 1 h 119"/>
                  <a:gd name="T84" fmla="*/ 0 w 159"/>
                  <a:gd name="T85" fmla="*/ 1 h 119"/>
                  <a:gd name="T86" fmla="*/ 0 w 159"/>
                  <a:gd name="T87" fmla="*/ 1 h 119"/>
                  <a:gd name="T88" fmla="*/ 0 w 159"/>
                  <a:gd name="T89" fmla="*/ 0 h 11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9"/>
                  <a:gd name="T136" fmla="*/ 0 h 119"/>
                  <a:gd name="T137" fmla="*/ 159 w 159"/>
                  <a:gd name="T138" fmla="*/ 119 h 11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9" h="119">
                    <a:moveTo>
                      <a:pt x="4" y="0"/>
                    </a:moveTo>
                    <a:lnTo>
                      <a:pt x="8" y="9"/>
                    </a:lnTo>
                    <a:lnTo>
                      <a:pt x="9" y="20"/>
                    </a:lnTo>
                    <a:lnTo>
                      <a:pt x="11" y="32"/>
                    </a:lnTo>
                    <a:lnTo>
                      <a:pt x="16" y="39"/>
                    </a:lnTo>
                    <a:lnTo>
                      <a:pt x="22" y="43"/>
                    </a:lnTo>
                    <a:lnTo>
                      <a:pt x="29" y="46"/>
                    </a:lnTo>
                    <a:lnTo>
                      <a:pt x="34" y="48"/>
                    </a:lnTo>
                    <a:lnTo>
                      <a:pt x="40" y="49"/>
                    </a:lnTo>
                    <a:lnTo>
                      <a:pt x="46" y="50"/>
                    </a:lnTo>
                    <a:lnTo>
                      <a:pt x="52" y="50"/>
                    </a:lnTo>
                    <a:lnTo>
                      <a:pt x="55" y="51"/>
                    </a:lnTo>
                    <a:lnTo>
                      <a:pt x="57" y="53"/>
                    </a:lnTo>
                    <a:lnTo>
                      <a:pt x="62" y="56"/>
                    </a:lnTo>
                    <a:lnTo>
                      <a:pt x="70" y="63"/>
                    </a:lnTo>
                    <a:lnTo>
                      <a:pt x="81" y="72"/>
                    </a:lnTo>
                    <a:lnTo>
                      <a:pt x="96" y="83"/>
                    </a:lnTo>
                    <a:lnTo>
                      <a:pt x="111" y="94"/>
                    </a:lnTo>
                    <a:lnTo>
                      <a:pt x="128" y="104"/>
                    </a:lnTo>
                    <a:lnTo>
                      <a:pt x="144" y="114"/>
                    </a:lnTo>
                    <a:lnTo>
                      <a:pt x="159" y="119"/>
                    </a:lnTo>
                    <a:lnTo>
                      <a:pt x="147" y="115"/>
                    </a:lnTo>
                    <a:lnTo>
                      <a:pt x="133" y="109"/>
                    </a:lnTo>
                    <a:lnTo>
                      <a:pt x="118" y="101"/>
                    </a:lnTo>
                    <a:lnTo>
                      <a:pt x="102" y="93"/>
                    </a:lnTo>
                    <a:lnTo>
                      <a:pt x="87" y="85"/>
                    </a:lnTo>
                    <a:lnTo>
                      <a:pt x="75" y="78"/>
                    </a:lnTo>
                    <a:lnTo>
                      <a:pt x="63" y="74"/>
                    </a:lnTo>
                    <a:lnTo>
                      <a:pt x="55" y="73"/>
                    </a:lnTo>
                    <a:lnTo>
                      <a:pt x="48" y="74"/>
                    </a:lnTo>
                    <a:lnTo>
                      <a:pt x="42" y="76"/>
                    </a:lnTo>
                    <a:lnTo>
                      <a:pt x="34" y="77"/>
                    </a:lnTo>
                    <a:lnTo>
                      <a:pt x="29" y="78"/>
                    </a:lnTo>
                    <a:lnTo>
                      <a:pt x="22" y="79"/>
                    </a:lnTo>
                    <a:lnTo>
                      <a:pt x="16" y="79"/>
                    </a:lnTo>
                    <a:lnTo>
                      <a:pt x="11" y="79"/>
                    </a:lnTo>
                    <a:lnTo>
                      <a:pt x="8" y="79"/>
                    </a:lnTo>
                    <a:lnTo>
                      <a:pt x="3" y="77"/>
                    </a:lnTo>
                    <a:lnTo>
                      <a:pt x="0" y="72"/>
                    </a:lnTo>
                    <a:lnTo>
                      <a:pt x="0" y="64"/>
                    </a:lnTo>
                    <a:lnTo>
                      <a:pt x="2" y="49"/>
                    </a:lnTo>
                    <a:lnTo>
                      <a:pt x="5" y="33"/>
                    </a:lnTo>
                    <a:lnTo>
                      <a:pt x="5" y="21"/>
                    </a:lnTo>
                    <a:lnTo>
                      <a:pt x="5" y="12"/>
                    </a:lnTo>
                    <a:lnTo>
                      <a:pt x="4" y="0"/>
                    </a:lnTo>
                    <a:close/>
                  </a:path>
                </a:pathLst>
              </a:custGeom>
              <a:solidFill>
                <a:srgbClr val="C970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47" name="Freeform 177">
                <a:extLst>
                  <a:ext uri="{FF2B5EF4-FFF2-40B4-BE49-F238E27FC236}">
                    <a16:creationId xmlns:a16="http://schemas.microsoft.com/office/drawing/2014/main" id="{C2DD93C5-4C38-403A-B11F-A9C66467F694}"/>
                  </a:ext>
                </a:extLst>
              </p:cNvPr>
              <p:cNvSpPr>
                <a:spLocks noChangeAspect="1"/>
              </p:cNvSpPr>
              <p:nvPr/>
            </p:nvSpPr>
            <p:spPr bwMode="auto">
              <a:xfrm>
                <a:off x="913" y="704"/>
                <a:ext cx="9" cy="22"/>
              </a:xfrm>
              <a:custGeom>
                <a:avLst/>
                <a:gdLst>
                  <a:gd name="T0" fmla="*/ 1 w 17"/>
                  <a:gd name="T1" fmla="*/ 1 h 44"/>
                  <a:gd name="T2" fmla="*/ 1 w 17"/>
                  <a:gd name="T3" fmla="*/ 1 h 44"/>
                  <a:gd name="T4" fmla="*/ 1 w 17"/>
                  <a:gd name="T5" fmla="*/ 1 h 44"/>
                  <a:gd name="T6" fmla="*/ 1 w 17"/>
                  <a:gd name="T7" fmla="*/ 1 h 44"/>
                  <a:gd name="T8" fmla="*/ 1 w 17"/>
                  <a:gd name="T9" fmla="*/ 1 h 44"/>
                  <a:gd name="T10" fmla="*/ 1 w 17"/>
                  <a:gd name="T11" fmla="*/ 0 h 44"/>
                  <a:gd name="T12" fmla="*/ 0 w 17"/>
                  <a:gd name="T13" fmla="*/ 1 h 44"/>
                  <a:gd name="T14" fmla="*/ 1 w 17"/>
                  <a:gd name="T15" fmla="*/ 1 h 44"/>
                  <a:gd name="T16" fmla="*/ 1 w 17"/>
                  <a:gd name="T17" fmla="*/ 1 h 44"/>
                  <a:gd name="T18" fmla="*/ 1 w 17"/>
                  <a:gd name="T19" fmla="*/ 1 h 44"/>
                  <a:gd name="T20" fmla="*/ 1 w 17"/>
                  <a:gd name="T21" fmla="*/ 1 h 44"/>
                  <a:gd name="T22" fmla="*/ 1 w 17"/>
                  <a:gd name="T23" fmla="*/ 1 h 44"/>
                  <a:gd name="T24" fmla="*/ 1 w 17"/>
                  <a:gd name="T25" fmla="*/ 1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44"/>
                  <a:gd name="T41" fmla="*/ 17 w 17"/>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44">
                    <a:moveTo>
                      <a:pt x="17" y="38"/>
                    </a:moveTo>
                    <a:lnTo>
                      <a:pt x="17" y="37"/>
                    </a:lnTo>
                    <a:lnTo>
                      <a:pt x="14" y="33"/>
                    </a:lnTo>
                    <a:lnTo>
                      <a:pt x="11" y="22"/>
                    </a:lnTo>
                    <a:lnTo>
                      <a:pt x="10" y="11"/>
                    </a:lnTo>
                    <a:lnTo>
                      <a:pt x="7" y="0"/>
                    </a:lnTo>
                    <a:lnTo>
                      <a:pt x="0" y="3"/>
                    </a:lnTo>
                    <a:lnTo>
                      <a:pt x="3" y="11"/>
                    </a:lnTo>
                    <a:lnTo>
                      <a:pt x="4" y="22"/>
                    </a:lnTo>
                    <a:lnTo>
                      <a:pt x="7" y="35"/>
                    </a:lnTo>
                    <a:lnTo>
                      <a:pt x="13" y="44"/>
                    </a:lnTo>
                    <a:lnTo>
                      <a:pt x="13" y="43"/>
                    </a:lnTo>
                    <a:lnTo>
                      <a:pt x="17"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48" name="Freeform 178">
                <a:extLst>
                  <a:ext uri="{FF2B5EF4-FFF2-40B4-BE49-F238E27FC236}">
                    <a16:creationId xmlns:a16="http://schemas.microsoft.com/office/drawing/2014/main" id="{09F0F5D8-E328-45DF-993F-DD2AB789A1D5}"/>
                  </a:ext>
                </a:extLst>
              </p:cNvPr>
              <p:cNvSpPr>
                <a:spLocks noChangeAspect="1"/>
              </p:cNvSpPr>
              <p:nvPr/>
            </p:nvSpPr>
            <p:spPr bwMode="auto">
              <a:xfrm>
                <a:off x="920" y="723"/>
                <a:ext cx="23" cy="9"/>
              </a:xfrm>
              <a:custGeom>
                <a:avLst/>
                <a:gdLst>
                  <a:gd name="T0" fmla="*/ 1 w 46"/>
                  <a:gd name="T1" fmla="*/ 0 h 19"/>
                  <a:gd name="T2" fmla="*/ 1 w 46"/>
                  <a:gd name="T3" fmla="*/ 0 h 19"/>
                  <a:gd name="T4" fmla="*/ 1 w 46"/>
                  <a:gd name="T5" fmla="*/ 0 h 19"/>
                  <a:gd name="T6" fmla="*/ 1 w 46"/>
                  <a:gd name="T7" fmla="*/ 0 h 19"/>
                  <a:gd name="T8" fmla="*/ 1 w 46"/>
                  <a:gd name="T9" fmla="*/ 0 h 19"/>
                  <a:gd name="T10" fmla="*/ 1 w 46"/>
                  <a:gd name="T11" fmla="*/ 0 h 19"/>
                  <a:gd name="T12" fmla="*/ 1 w 46"/>
                  <a:gd name="T13" fmla="*/ 0 h 19"/>
                  <a:gd name="T14" fmla="*/ 1 w 46"/>
                  <a:gd name="T15" fmla="*/ 0 h 19"/>
                  <a:gd name="T16" fmla="*/ 1 w 46"/>
                  <a:gd name="T17" fmla="*/ 0 h 19"/>
                  <a:gd name="T18" fmla="*/ 1 w 46"/>
                  <a:gd name="T19" fmla="*/ 0 h 19"/>
                  <a:gd name="T20" fmla="*/ 0 w 46"/>
                  <a:gd name="T21" fmla="*/ 0 h 19"/>
                  <a:gd name="T22" fmla="*/ 1 w 46"/>
                  <a:gd name="T23" fmla="*/ 0 h 19"/>
                  <a:gd name="T24" fmla="*/ 1 w 46"/>
                  <a:gd name="T25" fmla="*/ 0 h 19"/>
                  <a:gd name="T26" fmla="*/ 1 w 46"/>
                  <a:gd name="T27" fmla="*/ 0 h 19"/>
                  <a:gd name="T28" fmla="*/ 1 w 46"/>
                  <a:gd name="T29" fmla="*/ 0 h 19"/>
                  <a:gd name="T30" fmla="*/ 1 w 46"/>
                  <a:gd name="T31" fmla="*/ 0 h 19"/>
                  <a:gd name="T32" fmla="*/ 1 w 46"/>
                  <a:gd name="T33" fmla="*/ 0 h 19"/>
                  <a:gd name="T34" fmla="*/ 1 w 46"/>
                  <a:gd name="T35" fmla="*/ 0 h 19"/>
                  <a:gd name="T36" fmla="*/ 1 w 46"/>
                  <a:gd name="T37" fmla="*/ 0 h 19"/>
                  <a:gd name="T38" fmla="*/ 1 w 46"/>
                  <a:gd name="T39" fmla="*/ 0 h 19"/>
                  <a:gd name="T40" fmla="*/ 1 w 46"/>
                  <a:gd name="T41" fmla="*/ 0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6"/>
                  <a:gd name="T64" fmla="*/ 0 h 19"/>
                  <a:gd name="T65" fmla="*/ 46 w 46"/>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6" h="19">
                    <a:moveTo>
                      <a:pt x="46" y="14"/>
                    </a:moveTo>
                    <a:lnTo>
                      <a:pt x="46" y="14"/>
                    </a:lnTo>
                    <a:lnTo>
                      <a:pt x="42" y="12"/>
                    </a:lnTo>
                    <a:lnTo>
                      <a:pt x="38" y="11"/>
                    </a:lnTo>
                    <a:lnTo>
                      <a:pt x="32" y="11"/>
                    </a:lnTo>
                    <a:lnTo>
                      <a:pt x="26" y="10"/>
                    </a:lnTo>
                    <a:lnTo>
                      <a:pt x="21" y="8"/>
                    </a:lnTo>
                    <a:lnTo>
                      <a:pt x="16" y="6"/>
                    </a:lnTo>
                    <a:lnTo>
                      <a:pt x="9" y="4"/>
                    </a:lnTo>
                    <a:lnTo>
                      <a:pt x="4" y="0"/>
                    </a:lnTo>
                    <a:lnTo>
                      <a:pt x="0" y="5"/>
                    </a:lnTo>
                    <a:lnTo>
                      <a:pt x="6" y="11"/>
                    </a:lnTo>
                    <a:lnTo>
                      <a:pt x="13" y="13"/>
                    </a:lnTo>
                    <a:lnTo>
                      <a:pt x="19" y="15"/>
                    </a:lnTo>
                    <a:lnTo>
                      <a:pt x="26" y="17"/>
                    </a:lnTo>
                    <a:lnTo>
                      <a:pt x="32" y="18"/>
                    </a:lnTo>
                    <a:lnTo>
                      <a:pt x="38" y="18"/>
                    </a:lnTo>
                    <a:lnTo>
                      <a:pt x="40" y="19"/>
                    </a:lnTo>
                    <a:lnTo>
                      <a:pt x="41" y="19"/>
                    </a:lnTo>
                    <a:lnTo>
                      <a:pt x="46"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49" name="Freeform 179">
                <a:extLst>
                  <a:ext uri="{FF2B5EF4-FFF2-40B4-BE49-F238E27FC236}">
                    <a16:creationId xmlns:a16="http://schemas.microsoft.com/office/drawing/2014/main" id="{A6E8C1B0-6613-4602-9C94-83CEFF11A49B}"/>
                  </a:ext>
                </a:extLst>
              </p:cNvPr>
              <p:cNvSpPr>
                <a:spLocks noChangeAspect="1"/>
              </p:cNvSpPr>
              <p:nvPr/>
            </p:nvSpPr>
            <p:spPr bwMode="auto">
              <a:xfrm>
                <a:off x="940" y="730"/>
                <a:ext cx="54" cy="36"/>
              </a:xfrm>
              <a:custGeom>
                <a:avLst/>
                <a:gdLst>
                  <a:gd name="T0" fmla="*/ 1 w 107"/>
                  <a:gd name="T1" fmla="*/ 0 h 73"/>
                  <a:gd name="T2" fmla="*/ 1 w 107"/>
                  <a:gd name="T3" fmla="*/ 0 h 73"/>
                  <a:gd name="T4" fmla="*/ 1 w 107"/>
                  <a:gd name="T5" fmla="*/ 0 h 73"/>
                  <a:gd name="T6" fmla="*/ 1 w 107"/>
                  <a:gd name="T7" fmla="*/ 0 h 73"/>
                  <a:gd name="T8" fmla="*/ 1 w 107"/>
                  <a:gd name="T9" fmla="*/ 0 h 73"/>
                  <a:gd name="T10" fmla="*/ 1 w 107"/>
                  <a:gd name="T11" fmla="*/ 0 h 73"/>
                  <a:gd name="T12" fmla="*/ 1 w 107"/>
                  <a:gd name="T13" fmla="*/ 0 h 73"/>
                  <a:gd name="T14" fmla="*/ 1 w 107"/>
                  <a:gd name="T15" fmla="*/ 0 h 73"/>
                  <a:gd name="T16" fmla="*/ 1 w 107"/>
                  <a:gd name="T17" fmla="*/ 0 h 73"/>
                  <a:gd name="T18" fmla="*/ 1 w 107"/>
                  <a:gd name="T19" fmla="*/ 0 h 73"/>
                  <a:gd name="T20" fmla="*/ 0 w 107"/>
                  <a:gd name="T21" fmla="*/ 0 h 73"/>
                  <a:gd name="T22" fmla="*/ 1 w 107"/>
                  <a:gd name="T23" fmla="*/ 0 h 73"/>
                  <a:gd name="T24" fmla="*/ 1 w 107"/>
                  <a:gd name="T25" fmla="*/ 0 h 73"/>
                  <a:gd name="T26" fmla="*/ 1 w 107"/>
                  <a:gd name="T27" fmla="*/ 0 h 73"/>
                  <a:gd name="T28" fmla="*/ 1 w 107"/>
                  <a:gd name="T29" fmla="*/ 0 h 73"/>
                  <a:gd name="T30" fmla="*/ 1 w 107"/>
                  <a:gd name="T31" fmla="*/ 0 h 73"/>
                  <a:gd name="T32" fmla="*/ 1 w 107"/>
                  <a:gd name="T33" fmla="*/ 0 h 73"/>
                  <a:gd name="T34" fmla="*/ 1 w 107"/>
                  <a:gd name="T35" fmla="*/ 0 h 73"/>
                  <a:gd name="T36" fmla="*/ 1 w 107"/>
                  <a:gd name="T37" fmla="*/ 0 h 73"/>
                  <a:gd name="T38" fmla="*/ 1 w 107"/>
                  <a:gd name="T39" fmla="*/ 0 h 73"/>
                  <a:gd name="T40" fmla="*/ 1 w 107"/>
                  <a:gd name="T41" fmla="*/ 0 h 73"/>
                  <a:gd name="T42" fmla="*/ 1 w 107"/>
                  <a:gd name="T43" fmla="*/ 0 h 73"/>
                  <a:gd name="T44" fmla="*/ 1 w 107"/>
                  <a:gd name="T45" fmla="*/ 0 h 73"/>
                  <a:gd name="T46" fmla="*/ 1 w 107"/>
                  <a:gd name="T47" fmla="*/ 0 h 73"/>
                  <a:gd name="T48" fmla="*/ 1 w 107"/>
                  <a:gd name="T49" fmla="*/ 0 h 73"/>
                  <a:gd name="T50" fmla="*/ 1 w 107"/>
                  <a:gd name="T51" fmla="*/ 0 h 7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7"/>
                  <a:gd name="T79" fmla="*/ 0 h 73"/>
                  <a:gd name="T80" fmla="*/ 107 w 107"/>
                  <a:gd name="T81" fmla="*/ 73 h 7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7" h="73">
                    <a:moveTo>
                      <a:pt x="104" y="73"/>
                    </a:moveTo>
                    <a:lnTo>
                      <a:pt x="105" y="66"/>
                    </a:lnTo>
                    <a:lnTo>
                      <a:pt x="90" y="60"/>
                    </a:lnTo>
                    <a:lnTo>
                      <a:pt x="75" y="51"/>
                    </a:lnTo>
                    <a:lnTo>
                      <a:pt x="59" y="41"/>
                    </a:lnTo>
                    <a:lnTo>
                      <a:pt x="44" y="29"/>
                    </a:lnTo>
                    <a:lnTo>
                      <a:pt x="29" y="19"/>
                    </a:lnTo>
                    <a:lnTo>
                      <a:pt x="17" y="9"/>
                    </a:lnTo>
                    <a:lnTo>
                      <a:pt x="9" y="3"/>
                    </a:lnTo>
                    <a:lnTo>
                      <a:pt x="5" y="0"/>
                    </a:lnTo>
                    <a:lnTo>
                      <a:pt x="0" y="5"/>
                    </a:lnTo>
                    <a:lnTo>
                      <a:pt x="5" y="9"/>
                    </a:lnTo>
                    <a:lnTo>
                      <a:pt x="13" y="16"/>
                    </a:lnTo>
                    <a:lnTo>
                      <a:pt x="24" y="26"/>
                    </a:lnTo>
                    <a:lnTo>
                      <a:pt x="39" y="36"/>
                    </a:lnTo>
                    <a:lnTo>
                      <a:pt x="54" y="47"/>
                    </a:lnTo>
                    <a:lnTo>
                      <a:pt x="70" y="58"/>
                    </a:lnTo>
                    <a:lnTo>
                      <a:pt x="88" y="67"/>
                    </a:lnTo>
                    <a:lnTo>
                      <a:pt x="102" y="73"/>
                    </a:lnTo>
                    <a:lnTo>
                      <a:pt x="104" y="66"/>
                    </a:lnTo>
                    <a:lnTo>
                      <a:pt x="102" y="73"/>
                    </a:lnTo>
                    <a:lnTo>
                      <a:pt x="106" y="73"/>
                    </a:lnTo>
                    <a:lnTo>
                      <a:pt x="107" y="71"/>
                    </a:lnTo>
                    <a:lnTo>
                      <a:pt x="107" y="67"/>
                    </a:lnTo>
                    <a:lnTo>
                      <a:pt x="105" y="66"/>
                    </a:lnTo>
                    <a:lnTo>
                      <a:pt x="104"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50" name="Freeform 180">
                <a:extLst>
                  <a:ext uri="{FF2B5EF4-FFF2-40B4-BE49-F238E27FC236}">
                    <a16:creationId xmlns:a16="http://schemas.microsoft.com/office/drawing/2014/main" id="{E4151A13-316F-421D-A2BF-EA69A19686B7}"/>
                  </a:ext>
                </a:extLst>
              </p:cNvPr>
              <p:cNvSpPr>
                <a:spLocks noChangeAspect="1"/>
              </p:cNvSpPr>
              <p:nvPr/>
            </p:nvSpPr>
            <p:spPr bwMode="auto">
              <a:xfrm>
                <a:off x="940" y="739"/>
                <a:ext cx="52" cy="27"/>
              </a:xfrm>
              <a:custGeom>
                <a:avLst/>
                <a:gdLst>
                  <a:gd name="T0" fmla="*/ 0 w 104"/>
                  <a:gd name="T1" fmla="*/ 1 h 53"/>
                  <a:gd name="T2" fmla="*/ 0 w 104"/>
                  <a:gd name="T3" fmla="*/ 1 h 53"/>
                  <a:gd name="T4" fmla="*/ 1 w 104"/>
                  <a:gd name="T5" fmla="*/ 1 h 53"/>
                  <a:gd name="T6" fmla="*/ 1 w 104"/>
                  <a:gd name="T7" fmla="*/ 1 h 53"/>
                  <a:gd name="T8" fmla="*/ 1 w 104"/>
                  <a:gd name="T9" fmla="*/ 1 h 53"/>
                  <a:gd name="T10" fmla="*/ 1 w 104"/>
                  <a:gd name="T11" fmla="*/ 1 h 53"/>
                  <a:gd name="T12" fmla="*/ 1 w 104"/>
                  <a:gd name="T13" fmla="*/ 1 h 53"/>
                  <a:gd name="T14" fmla="*/ 1 w 104"/>
                  <a:gd name="T15" fmla="*/ 1 h 53"/>
                  <a:gd name="T16" fmla="*/ 1 w 104"/>
                  <a:gd name="T17" fmla="*/ 1 h 53"/>
                  <a:gd name="T18" fmla="*/ 1 w 104"/>
                  <a:gd name="T19" fmla="*/ 1 h 53"/>
                  <a:gd name="T20" fmla="*/ 1 w 104"/>
                  <a:gd name="T21" fmla="*/ 1 h 53"/>
                  <a:gd name="T22" fmla="*/ 1 w 104"/>
                  <a:gd name="T23" fmla="*/ 1 h 53"/>
                  <a:gd name="T24" fmla="*/ 1 w 104"/>
                  <a:gd name="T25" fmla="*/ 1 h 53"/>
                  <a:gd name="T26" fmla="*/ 1 w 104"/>
                  <a:gd name="T27" fmla="*/ 1 h 53"/>
                  <a:gd name="T28" fmla="*/ 1 w 104"/>
                  <a:gd name="T29" fmla="*/ 1 h 53"/>
                  <a:gd name="T30" fmla="*/ 1 w 104"/>
                  <a:gd name="T31" fmla="*/ 1 h 53"/>
                  <a:gd name="T32" fmla="*/ 1 w 104"/>
                  <a:gd name="T33" fmla="*/ 1 h 53"/>
                  <a:gd name="T34" fmla="*/ 1 w 104"/>
                  <a:gd name="T35" fmla="*/ 1 h 53"/>
                  <a:gd name="T36" fmla="*/ 0 w 104"/>
                  <a:gd name="T37" fmla="*/ 0 h 53"/>
                  <a:gd name="T38" fmla="*/ 0 w 104"/>
                  <a:gd name="T39" fmla="*/ 0 h 53"/>
                  <a:gd name="T40" fmla="*/ 0 w 104"/>
                  <a:gd name="T41" fmla="*/ 1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4"/>
                  <a:gd name="T64" fmla="*/ 0 h 53"/>
                  <a:gd name="T65" fmla="*/ 104 w 104"/>
                  <a:gd name="T66" fmla="*/ 53 h 5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4" h="53">
                    <a:moveTo>
                      <a:pt x="0" y="7"/>
                    </a:moveTo>
                    <a:lnTo>
                      <a:pt x="0" y="7"/>
                    </a:lnTo>
                    <a:lnTo>
                      <a:pt x="8" y="8"/>
                    </a:lnTo>
                    <a:lnTo>
                      <a:pt x="18" y="11"/>
                    </a:lnTo>
                    <a:lnTo>
                      <a:pt x="31" y="18"/>
                    </a:lnTo>
                    <a:lnTo>
                      <a:pt x="46" y="26"/>
                    </a:lnTo>
                    <a:lnTo>
                      <a:pt x="62" y="34"/>
                    </a:lnTo>
                    <a:lnTo>
                      <a:pt x="77" y="42"/>
                    </a:lnTo>
                    <a:lnTo>
                      <a:pt x="91" y="48"/>
                    </a:lnTo>
                    <a:lnTo>
                      <a:pt x="104" y="53"/>
                    </a:lnTo>
                    <a:lnTo>
                      <a:pt x="104" y="46"/>
                    </a:lnTo>
                    <a:lnTo>
                      <a:pt x="93" y="41"/>
                    </a:lnTo>
                    <a:lnTo>
                      <a:pt x="79" y="36"/>
                    </a:lnTo>
                    <a:lnTo>
                      <a:pt x="64" y="27"/>
                    </a:lnTo>
                    <a:lnTo>
                      <a:pt x="48" y="19"/>
                    </a:lnTo>
                    <a:lnTo>
                      <a:pt x="33" y="11"/>
                    </a:lnTo>
                    <a:lnTo>
                      <a:pt x="21" y="4"/>
                    </a:lnTo>
                    <a:lnTo>
                      <a:pt x="8" y="1"/>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51" name="Freeform 181">
                <a:extLst>
                  <a:ext uri="{FF2B5EF4-FFF2-40B4-BE49-F238E27FC236}">
                    <a16:creationId xmlns:a16="http://schemas.microsoft.com/office/drawing/2014/main" id="{ED8F9695-43F6-4F50-8ED9-6364EE58E2D9}"/>
                  </a:ext>
                </a:extLst>
              </p:cNvPr>
              <p:cNvSpPr>
                <a:spLocks noChangeAspect="1"/>
              </p:cNvSpPr>
              <p:nvPr/>
            </p:nvSpPr>
            <p:spPr bwMode="auto">
              <a:xfrm>
                <a:off x="916" y="739"/>
                <a:ext cx="24" cy="7"/>
              </a:xfrm>
              <a:custGeom>
                <a:avLst/>
                <a:gdLst>
                  <a:gd name="T0" fmla="*/ 0 w 48"/>
                  <a:gd name="T1" fmla="*/ 1 h 14"/>
                  <a:gd name="T2" fmla="*/ 0 w 48"/>
                  <a:gd name="T3" fmla="*/ 1 h 14"/>
                  <a:gd name="T4" fmla="*/ 1 w 48"/>
                  <a:gd name="T5" fmla="*/ 1 h 14"/>
                  <a:gd name="T6" fmla="*/ 1 w 48"/>
                  <a:gd name="T7" fmla="*/ 1 h 14"/>
                  <a:gd name="T8" fmla="*/ 1 w 48"/>
                  <a:gd name="T9" fmla="*/ 1 h 14"/>
                  <a:gd name="T10" fmla="*/ 1 w 48"/>
                  <a:gd name="T11" fmla="*/ 1 h 14"/>
                  <a:gd name="T12" fmla="*/ 1 w 48"/>
                  <a:gd name="T13" fmla="*/ 1 h 14"/>
                  <a:gd name="T14" fmla="*/ 1 w 48"/>
                  <a:gd name="T15" fmla="*/ 1 h 14"/>
                  <a:gd name="T16" fmla="*/ 1 w 48"/>
                  <a:gd name="T17" fmla="*/ 1 h 14"/>
                  <a:gd name="T18" fmla="*/ 1 w 48"/>
                  <a:gd name="T19" fmla="*/ 1 h 14"/>
                  <a:gd name="T20" fmla="*/ 1 w 48"/>
                  <a:gd name="T21" fmla="*/ 0 h 14"/>
                  <a:gd name="T22" fmla="*/ 1 w 48"/>
                  <a:gd name="T23" fmla="*/ 1 h 14"/>
                  <a:gd name="T24" fmla="*/ 1 w 48"/>
                  <a:gd name="T25" fmla="*/ 1 h 14"/>
                  <a:gd name="T26" fmla="*/ 1 w 48"/>
                  <a:gd name="T27" fmla="*/ 1 h 14"/>
                  <a:gd name="T28" fmla="*/ 1 w 48"/>
                  <a:gd name="T29" fmla="*/ 1 h 14"/>
                  <a:gd name="T30" fmla="*/ 1 w 48"/>
                  <a:gd name="T31" fmla="*/ 1 h 14"/>
                  <a:gd name="T32" fmla="*/ 1 w 48"/>
                  <a:gd name="T33" fmla="*/ 1 h 14"/>
                  <a:gd name="T34" fmla="*/ 1 w 48"/>
                  <a:gd name="T35" fmla="*/ 1 h 14"/>
                  <a:gd name="T36" fmla="*/ 1 w 48"/>
                  <a:gd name="T37" fmla="*/ 1 h 14"/>
                  <a:gd name="T38" fmla="*/ 1 w 48"/>
                  <a:gd name="T39" fmla="*/ 1 h 14"/>
                  <a:gd name="T40" fmla="*/ 0 w 48"/>
                  <a:gd name="T41" fmla="*/ 1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8"/>
                  <a:gd name="T64" fmla="*/ 0 h 14"/>
                  <a:gd name="T65" fmla="*/ 48 w 48"/>
                  <a:gd name="T66" fmla="*/ 14 h 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8" h="14">
                    <a:moveTo>
                      <a:pt x="0" y="13"/>
                    </a:moveTo>
                    <a:lnTo>
                      <a:pt x="0" y="13"/>
                    </a:lnTo>
                    <a:lnTo>
                      <a:pt x="4" y="14"/>
                    </a:lnTo>
                    <a:lnTo>
                      <a:pt x="9" y="14"/>
                    </a:lnTo>
                    <a:lnTo>
                      <a:pt x="15" y="13"/>
                    </a:lnTo>
                    <a:lnTo>
                      <a:pt x="22" y="11"/>
                    </a:lnTo>
                    <a:lnTo>
                      <a:pt x="27" y="10"/>
                    </a:lnTo>
                    <a:lnTo>
                      <a:pt x="35" y="9"/>
                    </a:lnTo>
                    <a:lnTo>
                      <a:pt x="41" y="8"/>
                    </a:lnTo>
                    <a:lnTo>
                      <a:pt x="48" y="7"/>
                    </a:lnTo>
                    <a:lnTo>
                      <a:pt x="48" y="0"/>
                    </a:lnTo>
                    <a:lnTo>
                      <a:pt x="41" y="1"/>
                    </a:lnTo>
                    <a:lnTo>
                      <a:pt x="35" y="2"/>
                    </a:lnTo>
                    <a:lnTo>
                      <a:pt x="27" y="3"/>
                    </a:lnTo>
                    <a:lnTo>
                      <a:pt x="22" y="4"/>
                    </a:lnTo>
                    <a:lnTo>
                      <a:pt x="15" y="6"/>
                    </a:lnTo>
                    <a:lnTo>
                      <a:pt x="9" y="4"/>
                    </a:lnTo>
                    <a:lnTo>
                      <a:pt x="4" y="4"/>
                    </a:lnTo>
                    <a:lnTo>
                      <a:pt x="2" y="6"/>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52" name="Freeform 182">
                <a:extLst>
                  <a:ext uri="{FF2B5EF4-FFF2-40B4-BE49-F238E27FC236}">
                    <a16:creationId xmlns:a16="http://schemas.microsoft.com/office/drawing/2014/main" id="{BF016766-417A-48D8-88A5-710231419168}"/>
                  </a:ext>
                </a:extLst>
              </p:cNvPr>
              <p:cNvSpPr>
                <a:spLocks noChangeAspect="1"/>
              </p:cNvSpPr>
              <p:nvPr/>
            </p:nvSpPr>
            <p:spPr bwMode="auto">
              <a:xfrm>
                <a:off x="911" y="729"/>
                <a:ext cx="6" cy="17"/>
              </a:xfrm>
              <a:custGeom>
                <a:avLst/>
                <a:gdLst>
                  <a:gd name="T0" fmla="*/ 0 w 13"/>
                  <a:gd name="T1" fmla="*/ 0 h 34"/>
                  <a:gd name="T2" fmla="*/ 0 w 13"/>
                  <a:gd name="T3" fmla="*/ 0 h 34"/>
                  <a:gd name="T4" fmla="*/ 0 w 13"/>
                  <a:gd name="T5" fmla="*/ 1 h 34"/>
                  <a:gd name="T6" fmla="*/ 0 w 13"/>
                  <a:gd name="T7" fmla="*/ 1 h 34"/>
                  <a:gd name="T8" fmla="*/ 0 w 13"/>
                  <a:gd name="T9" fmla="*/ 1 h 34"/>
                  <a:gd name="T10" fmla="*/ 0 w 13"/>
                  <a:gd name="T11" fmla="*/ 1 h 34"/>
                  <a:gd name="T12" fmla="*/ 0 w 13"/>
                  <a:gd name="T13" fmla="*/ 1 h 34"/>
                  <a:gd name="T14" fmla="*/ 0 w 13"/>
                  <a:gd name="T15" fmla="*/ 1 h 34"/>
                  <a:gd name="T16" fmla="*/ 0 w 13"/>
                  <a:gd name="T17" fmla="*/ 1 h 34"/>
                  <a:gd name="T18" fmla="*/ 0 w 13"/>
                  <a:gd name="T19" fmla="*/ 1 h 34"/>
                  <a:gd name="T20" fmla="*/ 0 w 13"/>
                  <a:gd name="T21" fmla="*/ 0 h 34"/>
                  <a:gd name="T22" fmla="*/ 0 w 13"/>
                  <a:gd name="T23" fmla="*/ 0 h 34"/>
                  <a:gd name="T24" fmla="*/ 0 w 13"/>
                  <a:gd name="T25" fmla="*/ 0 h 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34"/>
                  <a:gd name="T41" fmla="*/ 13 w 13"/>
                  <a:gd name="T42" fmla="*/ 34 h 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34">
                    <a:moveTo>
                      <a:pt x="3" y="0"/>
                    </a:moveTo>
                    <a:lnTo>
                      <a:pt x="3" y="0"/>
                    </a:lnTo>
                    <a:lnTo>
                      <a:pt x="0" y="15"/>
                    </a:lnTo>
                    <a:lnTo>
                      <a:pt x="0" y="24"/>
                    </a:lnTo>
                    <a:lnTo>
                      <a:pt x="5" y="31"/>
                    </a:lnTo>
                    <a:lnTo>
                      <a:pt x="11" y="34"/>
                    </a:lnTo>
                    <a:lnTo>
                      <a:pt x="13" y="27"/>
                    </a:lnTo>
                    <a:lnTo>
                      <a:pt x="9" y="24"/>
                    </a:lnTo>
                    <a:lnTo>
                      <a:pt x="7" y="22"/>
                    </a:lnTo>
                    <a:lnTo>
                      <a:pt x="7" y="15"/>
                    </a:lnTo>
                    <a:lnTo>
                      <a:pt x="9" y="0"/>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53" name="Freeform 183">
                <a:extLst>
                  <a:ext uri="{FF2B5EF4-FFF2-40B4-BE49-F238E27FC236}">
                    <a16:creationId xmlns:a16="http://schemas.microsoft.com/office/drawing/2014/main" id="{E9541189-175E-4EE2-BF7C-480286481A3C}"/>
                  </a:ext>
                </a:extLst>
              </p:cNvPr>
              <p:cNvSpPr>
                <a:spLocks noChangeAspect="1"/>
              </p:cNvSpPr>
              <p:nvPr/>
            </p:nvSpPr>
            <p:spPr bwMode="auto">
              <a:xfrm>
                <a:off x="912" y="702"/>
                <a:ext cx="6" cy="27"/>
              </a:xfrm>
              <a:custGeom>
                <a:avLst/>
                <a:gdLst>
                  <a:gd name="T0" fmla="*/ 1 w 11"/>
                  <a:gd name="T1" fmla="*/ 1 h 54"/>
                  <a:gd name="T2" fmla="*/ 1 w 11"/>
                  <a:gd name="T3" fmla="*/ 1 h 54"/>
                  <a:gd name="T4" fmla="*/ 1 w 11"/>
                  <a:gd name="T5" fmla="*/ 1 h 54"/>
                  <a:gd name="T6" fmla="*/ 1 w 11"/>
                  <a:gd name="T7" fmla="*/ 1 h 54"/>
                  <a:gd name="T8" fmla="*/ 1 w 11"/>
                  <a:gd name="T9" fmla="*/ 1 h 54"/>
                  <a:gd name="T10" fmla="*/ 0 w 11"/>
                  <a:gd name="T11" fmla="*/ 1 h 54"/>
                  <a:gd name="T12" fmla="*/ 1 w 11"/>
                  <a:gd name="T13" fmla="*/ 1 h 54"/>
                  <a:gd name="T14" fmla="*/ 1 w 11"/>
                  <a:gd name="T15" fmla="*/ 1 h 54"/>
                  <a:gd name="T16" fmla="*/ 1 w 11"/>
                  <a:gd name="T17" fmla="*/ 1 h 54"/>
                  <a:gd name="T18" fmla="*/ 1 w 11"/>
                  <a:gd name="T19" fmla="*/ 1 h 54"/>
                  <a:gd name="T20" fmla="*/ 1 w 11"/>
                  <a:gd name="T21" fmla="*/ 1 h 54"/>
                  <a:gd name="T22" fmla="*/ 1 w 11"/>
                  <a:gd name="T23" fmla="*/ 1 h 54"/>
                  <a:gd name="T24" fmla="*/ 1 w 11"/>
                  <a:gd name="T25" fmla="*/ 1 h 54"/>
                  <a:gd name="T26" fmla="*/ 1 w 11"/>
                  <a:gd name="T27" fmla="*/ 1 h 54"/>
                  <a:gd name="T28" fmla="*/ 1 w 11"/>
                  <a:gd name="T29" fmla="*/ 0 h 54"/>
                  <a:gd name="T30" fmla="*/ 1 w 11"/>
                  <a:gd name="T31" fmla="*/ 1 h 54"/>
                  <a:gd name="T32" fmla="*/ 1 w 11"/>
                  <a:gd name="T33" fmla="*/ 1 h 54"/>
                  <a:gd name="T34" fmla="*/ 1 w 11"/>
                  <a:gd name="T35" fmla="*/ 1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
                  <a:gd name="T55" fmla="*/ 0 h 54"/>
                  <a:gd name="T56" fmla="*/ 11 w 11"/>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 h="54">
                    <a:moveTo>
                      <a:pt x="9" y="3"/>
                    </a:moveTo>
                    <a:lnTo>
                      <a:pt x="2" y="5"/>
                    </a:lnTo>
                    <a:lnTo>
                      <a:pt x="2" y="17"/>
                    </a:lnTo>
                    <a:lnTo>
                      <a:pt x="2" y="26"/>
                    </a:lnTo>
                    <a:lnTo>
                      <a:pt x="3" y="38"/>
                    </a:lnTo>
                    <a:lnTo>
                      <a:pt x="0" y="54"/>
                    </a:lnTo>
                    <a:lnTo>
                      <a:pt x="6" y="54"/>
                    </a:lnTo>
                    <a:lnTo>
                      <a:pt x="10" y="38"/>
                    </a:lnTo>
                    <a:lnTo>
                      <a:pt x="11" y="26"/>
                    </a:lnTo>
                    <a:lnTo>
                      <a:pt x="11" y="17"/>
                    </a:lnTo>
                    <a:lnTo>
                      <a:pt x="9" y="5"/>
                    </a:lnTo>
                    <a:lnTo>
                      <a:pt x="2" y="6"/>
                    </a:lnTo>
                    <a:lnTo>
                      <a:pt x="10" y="5"/>
                    </a:lnTo>
                    <a:lnTo>
                      <a:pt x="9" y="1"/>
                    </a:lnTo>
                    <a:lnTo>
                      <a:pt x="5" y="0"/>
                    </a:lnTo>
                    <a:lnTo>
                      <a:pt x="2" y="1"/>
                    </a:lnTo>
                    <a:lnTo>
                      <a:pt x="1" y="5"/>
                    </a:lnTo>
                    <a:lnTo>
                      <a:pt x="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54" name="Freeform 184">
                <a:extLst>
                  <a:ext uri="{FF2B5EF4-FFF2-40B4-BE49-F238E27FC236}">
                    <a16:creationId xmlns:a16="http://schemas.microsoft.com/office/drawing/2014/main" id="{6022EE5D-0C64-4BCF-AB27-9F5D410F8B1E}"/>
                  </a:ext>
                </a:extLst>
              </p:cNvPr>
              <p:cNvSpPr>
                <a:spLocks noChangeAspect="1"/>
              </p:cNvSpPr>
              <p:nvPr/>
            </p:nvSpPr>
            <p:spPr bwMode="auto">
              <a:xfrm>
                <a:off x="767" y="356"/>
                <a:ext cx="41" cy="24"/>
              </a:xfrm>
              <a:custGeom>
                <a:avLst/>
                <a:gdLst>
                  <a:gd name="T0" fmla="*/ 1 w 82"/>
                  <a:gd name="T1" fmla="*/ 1 h 47"/>
                  <a:gd name="T2" fmla="*/ 1 w 82"/>
                  <a:gd name="T3" fmla="*/ 1 h 47"/>
                  <a:gd name="T4" fmla="*/ 1 w 82"/>
                  <a:gd name="T5" fmla="*/ 1 h 47"/>
                  <a:gd name="T6" fmla="*/ 1 w 82"/>
                  <a:gd name="T7" fmla="*/ 1 h 47"/>
                  <a:gd name="T8" fmla="*/ 1 w 82"/>
                  <a:gd name="T9" fmla="*/ 1 h 47"/>
                  <a:gd name="T10" fmla="*/ 1 w 82"/>
                  <a:gd name="T11" fmla="*/ 1 h 47"/>
                  <a:gd name="T12" fmla="*/ 1 w 82"/>
                  <a:gd name="T13" fmla="*/ 1 h 47"/>
                  <a:gd name="T14" fmla="*/ 1 w 82"/>
                  <a:gd name="T15" fmla="*/ 1 h 47"/>
                  <a:gd name="T16" fmla="*/ 1 w 82"/>
                  <a:gd name="T17" fmla="*/ 0 h 47"/>
                  <a:gd name="T18" fmla="*/ 1 w 82"/>
                  <a:gd name="T19" fmla="*/ 1 h 47"/>
                  <a:gd name="T20" fmla="*/ 1 w 82"/>
                  <a:gd name="T21" fmla="*/ 1 h 47"/>
                  <a:gd name="T22" fmla="*/ 1 w 82"/>
                  <a:gd name="T23" fmla="*/ 1 h 47"/>
                  <a:gd name="T24" fmla="*/ 1 w 82"/>
                  <a:gd name="T25" fmla="*/ 1 h 47"/>
                  <a:gd name="T26" fmla="*/ 1 w 82"/>
                  <a:gd name="T27" fmla="*/ 1 h 47"/>
                  <a:gd name="T28" fmla="*/ 1 w 82"/>
                  <a:gd name="T29" fmla="*/ 1 h 47"/>
                  <a:gd name="T30" fmla="*/ 1 w 82"/>
                  <a:gd name="T31" fmla="*/ 1 h 47"/>
                  <a:gd name="T32" fmla="*/ 0 w 82"/>
                  <a:gd name="T33" fmla="*/ 1 h 47"/>
                  <a:gd name="T34" fmla="*/ 1 w 82"/>
                  <a:gd name="T35" fmla="*/ 1 h 47"/>
                  <a:gd name="T36" fmla="*/ 1 w 82"/>
                  <a:gd name="T37" fmla="*/ 1 h 47"/>
                  <a:gd name="T38" fmla="*/ 1 w 82"/>
                  <a:gd name="T39" fmla="*/ 1 h 47"/>
                  <a:gd name="T40" fmla="*/ 1 w 82"/>
                  <a:gd name="T41" fmla="*/ 1 h 47"/>
                  <a:gd name="T42" fmla="*/ 1 w 82"/>
                  <a:gd name="T43" fmla="*/ 1 h 47"/>
                  <a:gd name="T44" fmla="*/ 1 w 82"/>
                  <a:gd name="T45" fmla="*/ 1 h 47"/>
                  <a:gd name="T46" fmla="*/ 1 w 82"/>
                  <a:gd name="T47" fmla="*/ 1 h 47"/>
                  <a:gd name="T48" fmla="*/ 1 w 82"/>
                  <a:gd name="T49" fmla="*/ 1 h 47"/>
                  <a:gd name="T50" fmla="*/ 1 w 82"/>
                  <a:gd name="T51" fmla="*/ 1 h 47"/>
                  <a:gd name="T52" fmla="*/ 1 w 82"/>
                  <a:gd name="T53" fmla="*/ 1 h 47"/>
                  <a:gd name="T54" fmla="*/ 1 w 82"/>
                  <a:gd name="T55" fmla="*/ 1 h 47"/>
                  <a:gd name="T56" fmla="*/ 1 w 82"/>
                  <a:gd name="T57" fmla="*/ 1 h 47"/>
                  <a:gd name="T58" fmla="*/ 1 w 82"/>
                  <a:gd name="T59" fmla="*/ 1 h 47"/>
                  <a:gd name="T60" fmla="*/ 1 w 82"/>
                  <a:gd name="T61" fmla="*/ 1 h 47"/>
                  <a:gd name="T62" fmla="*/ 1 w 82"/>
                  <a:gd name="T63" fmla="*/ 1 h 47"/>
                  <a:gd name="T64" fmla="*/ 1 w 82"/>
                  <a:gd name="T65" fmla="*/ 1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47"/>
                  <a:gd name="T101" fmla="*/ 82 w 82"/>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47">
                    <a:moveTo>
                      <a:pt x="82" y="28"/>
                    </a:moveTo>
                    <a:lnTo>
                      <a:pt x="77" y="23"/>
                    </a:lnTo>
                    <a:lnTo>
                      <a:pt x="73" y="18"/>
                    </a:lnTo>
                    <a:lnTo>
                      <a:pt x="67" y="15"/>
                    </a:lnTo>
                    <a:lnTo>
                      <a:pt x="61" y="11"/>
                    </a:lnTo>
                    <a:lnTo>
                      <a:pt x="56" y="8"/>
                    </a:lnTo>
                    <a:lnTo>
                      <a:pt x="50" y="5"/>
                    </a:lnTo>
                    <a:lnTo>
                      <a:pt x="44" y="2"/>
                    </a:lnTo>
                    <a:lnTo>
                      <a:pt x="37" y="0"/>
                    </a:lnTo>
                    <a:lnTo>
                      <a:pt x="34" y="2"/>
                    </a:lnTo>
                    <a:lnTo>
                      <a:pt x="29" y="5"/>
                    </a:lnTo>
                    <a:lnTo>
                      <a:pt x="26" y="7"/>
                    </a:lnTo>
                    <a:lnTo>
                      <a:pt x="21" y="10"/>
                    </a:lnTo>
                    <a:lnTo>
                      <a:pt x="16" y="13"/>
                    </a:lnTo>
                    <a:lnTo>
                      <a:pt x="11" y="15"/>
                    </a:lnTo>
                    <a:lnTo>
                      <a:pt x="6" y="16"/>
                    </a:lnTo>
                    <a:lnTo>
                      <a:pt x="0" y="17"/>
                    </a:lnTo>
                    <a:lnTo>
                      <a:pt x="5" y="20"/>
                    </a:lnTo>
                    <a:lnTo>
                      <a:pt x="9" y="23"/>
                    </a:lnTo>
                    <a:lnTo>
                      <a:pt x="14" y="28"/>
                    </a:lnTo>
                    <a:lnTo>
                      <a:pt x="20" y="32"/>
                    </a:lnTo>
                    <a:lnTo>
                      <a:pt x="24" y="37"/>
                    </a:lnTo>
                    <a:lnTo>
                      <a:pt x="29" y="41"/>
                    </a:lnTo>
                    <a:lnTo>
                      <a:pt x="34" y="45"/>
                    </a:lnTo>
                    <a:lnTo>
                      <a:pt x="36" y="47"/>
                    </a:lnTo>
                    <a:lnTo>
                      <a:pt x="41" y="46"/>
                    </a:lnTo>
                    <a:lnTo>
                      <a:pt x="46" y="44"/>
                    </a:lnTo>
                    <a:lnTo>
                      <a:pt x="52" y="41"/>
                    </a:lnTo>
                    <a:lnTo>
                      <a:pt x="59" y="38"/>
                    </a:lnTo>
                    <a:lnTo>
                      <a:pt x="65" y="36"/>
                    </a:lnTo>
                    <a:lnTo>
                      <a:pt x="71" y="32"/>
                    </a:lnTo>
                    <a:lnTo>
                      <a:pt x="76" y="30"/>
                    </a:lnTo>
                    <a:lnTo>
                      <a:pt x="82" y="28"/>
                    </a:lnTo>
                    <a:close/>
                  </a:path>
                </a:pathLst>
              </a:custGeom>
              <a:solidFill>
                <a:srgbClr val="C970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55" name="Freeform 185">
                <a:extLst>
                  <a:ext uri="{FF2B5EF4-FFF2-40B4-BE49-F238E27FC236}">
                    <a16:creationId xmlns:a16="http://schemas.microsoft.com/office/drawing/2014/main" id="{00503CF3-0B10-4A64-A656-9E1A4686BC1E}"/>
                  </a:ext>
                </a:extLst>
              </p:cNvPr>
              <p:cNvSpPr>
                <a:spLocks noChangeAspect="1"/>
              </p:cNvSpPr>
              <p:nvPr/>
            </p:nvSpPr>
            <p:spPr bwMode="auto">
              <a:xfrm>
                <a:off x="783" y="355"/>
                <a:ext cx="26" cy="16"/>
              </a:xfrm>
              <a:custGeom>
                <a:avLst/>
                <a:gdLst>
                  <a:gd name="T0" fmla="*/ 1 w 50"/>
                  <a:gd name="T1" fmla="*/ 0 h 34"/>
                  <a:gd name="T2" fmla="*/ 1 w 50"/>
                  <a:gd name="T3" fmla="*/ 0 h 34"/>
                  <a:gd name="T4" fmla="*/ 1 w 50"/>
                  <a:gd name="T5" fmla="*/ 0 h 34"/>
                  <a:gd name="T6" fmla="*/ 1 w 50"/>
                  <a:gd name="T7" fmla="*/ 0 h 34"/>
                  <a:gd name="T8" fmla="*/ 1 w 50"/>
                  <a:gd name="T9" fmla="*/ 0 h 34"/>
                  <a:gd name="T10" fmla="*/ 1 w 50"/>
                  <a:gd name="T11" fmla="*/ 0 h 34"/>
                  <a:gd name="T12" fmla="*/ 1 w 50"/>
                  <a:gd name="T13" fmla="*/ 0 h 34"/>
                  <a:gd name="T14" fmla="*/ 1 w 50"/>
                  <a:gd name="T15" fmla="*/ 0 h 34"/>
                  <a:gd name="T16" fmla="*/ 1 w 50"/>
                  <a:gd name="T17" fmla="*/ 0 h 34"/>
                  <a:gd name="T18" fmla="*/ 1 w 50"/>
                  <a:gd name="T19" fmla="*/ 0 h 34"/>
                  <a:gd name="T20" fmla="*/ 1 w 50"/>
                  <a:gd name="T21" fmla="*/ 0 h 34"/>
                  <a:gd name="T22" fmla="*/ 1 w 50"/>
                  <a:gd name="T23" fmla="*/ 0 h 34"/>
                  <a:gd name="T24" fmla="*/ 1 w 50"/>
                  <a:gd name="T25" fmla="*/ 0 h 34"/>
                  <a:gd name="T26" fmla="*/ 1 w 50"/>
                  <a:gd name="T27" fmla="*/ 0 h 34"/>
                  <a:gd name="T28" fmla="*/ 1 w 50"/>
                  <a:gd name="T29" fmla="*/ 0 h 34"/>
                  <a:gd name="T30" fmla="*/ 1 w 50"/>
                  <a:gd name="T31" fmla="*/ 0 h 34"/>
                  <a:gd name="T32" fmla="*/ 1 w 50"/>
                  <a:gd name="T33" fmla="*/ 0 h 34"/>
                  <a:gd name="T34" fmla="*/ 1 w 50"/>
                  <a:gd name="T35" fmla="*/ 0 h 34"/>
                  <a:gd name="T36" fmla="*/ 1 w 50"/>
                  <a:gd name="T37" fmla="*/ 0 h 34"/>
                  <a:gd name="T38" fmla="*/ 1 w 50"/>
                  <a:gd name="T39" fmla="*/ 0 h 34"/>
                  <a:gd name="T40" fmla="*/ 1 w 50"/>
                  <a:gd name="T41" fmla="*/ 0 h 34"/>
                  <a:gd name="T42" fmla="*/ 1 w 50"/>
                  <a:gd name="T43" fmla="*/ 0 h 34"/>
                  <a:gd name="T44" fmla="*/ 0 w 50"/>
                  <a:gd name="T45" fmla="*/ 0 h 34"/>
                  <a:gd name="T46" fmla="*/ 0 w 50"/>
                  <a:gd name="T47" fmla="*/ 0 h 34"/>
                  <a:gd name="T48" fmla="*/ 1 w 50"/>
                  <a:gd name="T49" fmla="*/ 0 h 34"/>
                  <a:gd name="T50" fmla="*/ 1 w 50"/>
                  <a:gd name="T51" fmla="*/ 0 h 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34"/>
                  <a:gd name="T80" fmla="*/ 50 w 50"/>
                  <a:gd name="T81" fmla="*/ 34 h 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34">
                    <a:moveTo>
                      <a:pt x="5" y="7"/>
                    </a:moveTo>
                    <a:lnTo>
                      <a:pt x="2" y="7"/>
                    </a:lnTo>
                    <a:lnTo>
                      <a:pt x="9" y="10"/>
                    </a:lnTo>
                    <a:lnTo>
                      <a:pt x="15" y="12"/>
                    </a:lnTo>
                    <a:lnTo>
                      <a:pt x="19" y="15"/>
                    </a:lnTo>
                    <a:lnTo>
                      <a:pt x="25" y="19"/>
                    </a:lnTo>
                    <a:lnTo>
                      <a:pt x="31" y="22"/>
                    </a:lnTo>
                    <a:lnTo>
                      <a:pt x="37" y="26"/>
                    </a:lnTo>
                    <a:lnTo>
                      <a:pt x="41" y="29"/>
                    </a:lnTo>
                    <a:lnTo>
                      <a:pt x="46" y="34"/>
                    </a:lnTo>
                    <a:lnTo>
                      <a:pt x="50" y="29"/>
                    </a:lnTo>
                    <a:lnTo>
                      <a:pt x="46" y="25"/>
                    </a:lnTo>
                    <a:lnTo>
                      <a:pt x="41" y="19"/>
                    </a:lnTo>
                    <a:lnTo>
                      <a:pt x="35" y="15"/>
                    </a:lnTo>
                    <a:lnTo>
                      <a:pt x="30" y="12"/>
                    </a:lnTo>
                    <a:lnTo>
                      <a:pt x="24" y="9"/>
                    </a:lnTo>
                    <a:lnTo>
                      <a:pt x="17" y="5"/>
                    </a:lnTo>
                    <a:lnTo>
                      <a:pt x="11" y="3"/>
                    </a:lnTo>
                    <a:lnTo>
                      <a:pt x="4" y="0"/>
                    </a:lnTo>
                    <a:lnTo>
                      <a:pt x="1" y="0"/>
                    </a:lnTo>
                    <a:lnTo>
                      <a:pt x="4" y="0"/>
                    </a:lnTo>
                    <a:lnTo>
                      <a:pt x="1" y="0"/>
                    </a:lnTo>
                    <a:lnTo>
                      <a:pt x="0" y="3"/>
                    </a:lnTo>
                    <a:lnTo>
                      <a:pt x="0" y="5"/>
                    </a:lnTo>
                    <a:lnTo>
                      <a:pt x="2" y="7"/>
                    </a:lnTo>
                    <a:lnTo>
                      <a:pt x="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56" name="Freeform 186">
                <a:extLst>
                  <a:ext uri="{FF2B5EF4-FFF2-40B4-BE49-F238E27FC236}">
                    <a16:creationId xmlns:a16="http://schemas.microsoft.com/office/drawing/2014/main" id="{4644F174-4FB9-4A5E-A3C3-5506CA75EFF0}"/>
                  </a:ext>
                </a:extLst>
              </p:cNvPr>
              <p:cNvSpPr>
                <a:spLocks noChangeAspect="1"/>
              </p:cNvSpPr>
              <p:nvPr/>
            </p:nvSpPr>
            <p:spPr bwMode="auto">
              <a:xfrm>
                <a:off x="765" y="355"/>
                <a:ext cx="21" cy="12"/>
              </a:xfrm>
              <a:custGeom>
                <a:avLst/>
                <a:gdLst>
                  <a:gd name="T0" fmla="*/ 1 w 42"/>
                  <a:gd name="T1" fmla="*/ 0 h 25"/>
                  <a:gd name="T2" fmla="*/ 1 w 42"/>
                  <a:gd name="T3" fmla="*/ 0 h 25"/>
                  <a:gd name="T4" fmla="*/ 1 w 42"/>
                  <a:gd name="T5" fmla="*/ 0 h 25"/>
                  <a:gd name="T6" fmla="*/ 1 w 42"/>
                  <a:gd name="T7" fmla="*/ 0 h 25"/>
                  <a:gd name="T8" fmla="*/ 1 w 42"/>
                  <a:gd name="T9" fmla="*/ 0 h 25"/>
                  <a:gd name="T10" fmla="*/ 1 w 42"/>
                  <a:gd name="T11" fmla="*/ 0 h 25"/>
                  <a:gd name="T12" fmla="*/ 1 w 42"/>
                  <a:gd name="T13" fmla="*/ 0 h 25"/>
                  <a:gd name="T14" fmla="*/ 1 w 42"/>
                  <a:gd name="T15" fmla="*/ 0 h 25"/>
                  <a:gd name="T16" fmla="*/ 1 w 42"/>
                  <a:gd name="T17" fmla="*/ 0 h 25"/>
                  <a:gd name="T18" fmla="*/ 1 w 42"/>
                  <a:gd name="T19" fmla="*/ 0 h 25"/>
                  <a:gd name="T20" fmla="*/ 1 w 42"/>
                  <a:gd name="T21" fmla="*/ 0 h 25"/>
                  <a:gd name="T22" fmla="*/ 1 w 42"/>
                  <a:gd name="T23" fmla="*/ 0 h 25"/>
                  <a:gd name="T24" fmla="*/ 1 w 42"/>
                  <a:gd name="T25" fmla="*/ 0 h 25"/>
                  <a:gd name="T26" fmla="*/ 1 w 42"/>
                  <a:gd name="T27" fmla="*/ 0 h 25"/>
                  <a:gd name="T28" fmla="*/ 1 w 42"/>
                  <a:gd name="T29" fmla="*/ 0 h 25"/>
                  <a:gd name="T30" fmla="*/ 1 w 42"/>
                  <a:gd name="T31" fmla="*/ 0 h 25"/>
                  <a:gd name="T32" fmla="*/ 1 w 42"/>
                  <a:gd name="T33" fmla="*/ 0 h 25"/>
                  <a:gd name="T34" fmla="*/ 1 w 42"/>
                  <a:gd name="T35" fmla="*/ 0 h 25"/>
                  <a:gd name="T36" fmla="*/ 1 w 42"/>
                  <a:gd name="T37" fmla="*/ 0 h 25"/>
                  <a:gd name="T38" fmla="*/ 1 w 42"/>
                  <a:gd name="T39" fmla="*/ 0 h 25"/>
                  <a:gd name="T40" fmla="*/ 1 w 42"/>
                  <a:gd name="T41" fmla="*/ 0 h 25"/>
                  <a:gd name="T42" fmla="*/ 1 w 42"/>
                  <a:gd name="T43" fmla="*/ 0 h 25"/>
                  <a:gd name="T44" fmla="*/ 0 w 42"/>
                  <a:gd name="T45" fmla="*/ 0 h 25"/>
                  <a:gd name="T46" fmla="*/ 1 w 42"/>
                  <a:gd name="T47" fmla="*/ 0 h 25"/>
                  <a:gd name="T48" fmla="*/ 1 w 42"/>
                  <a:gd name="T49" fmla="*/ 0 h 25"/>
                  <a:gd name="T50" fmla="*/ 1 w 42"/>
                  <a:gd name="T51" fmla="*/ 0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25"/>
                  <a:gd name="T80" fmla="*/ 42 w 42"/>
                  <a:gd name="T81" fmla="*/ 25 h 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25">
                    <a:moveTo>
                      <a:pt x="4" y="18"/>
                    </a:moveTo>
                    <a:lnTo>
                      <a:pt x="3" y="25"/>
                    </a:lnTo>
                    <a:lnTo>
                      <a:pt x="9" y="24"/>
                    </a:lnTo>
                    <a:lnTo>
                      <a:pt x="15" y="22"/>
                    </a:lnTo>
                    <a:lnTo>
                      <a:pt x="21" y="20"/>
                    </a:lnTo>
                    <a:lnTo>
                      <a:pt x="26" y="18"/>
                    </a:lnTo>
                    <a:lnTo>
                      <a:pt x="31" y="14"/>
                    </a:lnTo>
                    <a:lnTo>
                      <a:pt x="33" y="12"/>
                    </a:lnTo>
                    <a:lnTo>
                      <a:pt x="38" y="10"/>
                    </a:lnTo>
                    <a:lnTo>
                      <a:pt x="42" y="7"/>
                    </a:lnTo>
                    <a:lnTo>
                      <a:pt x="38" y="0"/>
                    </a:lnTo>
                    <a:lnTo>
                      <a:pt x="36" y="3"/>
                    </a:lnTo>
                    <a:lnTo>
                      <a:pt x="31" y="5"/>
                    </a:lnTo>
                    <a:lnTo>
                      <a:pt x="26" y="7"/>
                    </a:lnTo>
                    <a:lnTo>
                      <a:pt x="22" y="11"/>
                    </a:lnTo>
                    <a:lnTo>
                      <a:pt x="18" y="13"/>
                    </a:lnTo>
                    <a:lnTo>
                      <a:pt x="12" y="15"/>
                    </a:lnTo>
                    <a:lnTo>
                      <a:pt x="9" y="17"/>
                    </a:lnTo>
                    <a:lnTo>
                      <a:pt x="3" y="18"/>
                    </a:lnTo>
                    <a:lnTo>
                      <a:pt x="2" y="25"/>
                    </a:lnTo>
                    <a:lnTo>
                      <a:pt x="3" y="18"/>
                    </a:lnTo>
                    <a:lnTo>
                      <a:pt x="1" y="19"/>
                    </a:lnTo>
                    <a:lnTo>
                      <a:pt x="0" y="21"/>
                    </a:lnTo>
                    <a:lnTo>
                      <a:pt x="1" y="24"/>
                    </a:lnTo>
                    <a:lnTo>
                      <a:pt x="3" y="25"/>
                    </a:lnTo>
                    <a:lnTo>
                      <a:pt x="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57" name="Freeform 187">
                <a:extLst>
                  <a:ext uri="{FF2B5EF4-FFF2-40B4-BE49-F238E27FC236}">
                    <a16:creationId xmlns:a16="http://schemas.microsoft.com/office/drawing/2014/main" id="{9CC1D2DF-2313-4F9C-9F3D-0C2568802F76}"/>
                  </a:ext>
                </a:extLst>
              </p:cNvPr>
              <p:cNvSpPr>
                <a:spLocks noChangeAspect="1"/>
              </p:cNvSpPr>
              <p:nvPr/>
            </p:nvSpPr>
            <p:spPr bwMode="auto">
              <a:xfrm>
                <a:off x="766" y="363"/>
                <a:ext cx="20" cy="19"/>
              </a:xfrm>
              <a:custGeom>
                <a:avLst/>
                <a:gdLst>
                  <a:gd name="T0" fmla="*/ 1 w 40"/>
                  <a:gd name="T1" fmla="*/ 1 h 37"/>
                  <a:gd name="T2" fmla="*/ 1 w 40"/>
                  <a:gd name="T3" fmla="*/ 1 h 37"/>
                  <a:gd name="T4" fmla="*/ 1 w 40"/>
                  <a:gd name="T5" fmla="*/ 1 h 37"/>
                  <a:gd name="T6" fmla="*/ 1 w 40"/>
                  <a:gd name="T7" fmla="*/ 1 h 37"/>
                  <a:gd name="T8" fmla="*/ 1 w 40"/>
                  <a:gd name="T9" fmla="*/ 1 h 37"/>
                  <a:gd name="T10" fmla="*/ 1 w 40"/>
                  <a:gd name="T11" fmla="*/ 1 h 37"/>
                  <a:gd name="T12" fmla="*/ 1 w 40"/>
                  <a:gd name="T13" fmla="*/ 1 h 37"/>
                  <a:gd name="T14" fmla="*/ 1 w 40"/>
                  <a:gd name="T15" fmla="*/ 1 h 37"/>
                  <a:gd name="T16" fmla="*/ 1 w 40"/>
                  <a:gd name="T17" fmla="*/ 1 h 37"/>
                  <a:gd name="T18" fmla="*/ 1 w 40"/>
                  <a:gd name="T19" fmla="*/ 0 h 37"/>
                  <a:gd name="T20" fmla="*/ 0 w 40"/>
                  <a:gd name="T21" fmla="*/ 1 h 37"/>
                  <a:gd name="T22" fmla="*/ 1 w 40"/>
                  <a:gd name="T23" fmla="*/ 1 h 37"/>
                  <a:gd name="T24" fmla="*/ 1 w 40"/>
                  <a:gd name="T25" fmla="*/ 1 h 37"/>
                  <a:gd name="T26" fmla="*/ 1 w 40"/>
                  <a:gd name="T27" fmla="*/ 1 h 37"/>
                  <a:gd name="T28" fmla="*/ 1 w 40"/>
                  <a:gd name="T29" fmla="*/ 1 h 37"/>
                  <a:gd name="T30" fmla="*/ 1 w 40"/>
                  <a:gd name="T31" fmla="*/ 1 h 37"/>
                  <a:gd name="T32" fmla="*/ 1 w 40"/>
                  <a:gd name="T33" fmla="*/ 1 h 37"/>
                  <a:gd name="T34" fmla="*/ 1 w 40"/>
                  <a:gd name="T35" fmla="*/ 1 h 37"/>
                  <a:gd name="T36" fmla="*/ 1 w 40"/>
                  <a:gd name="T37" fmla="*/ 1 h 37"/>
                  <a:gd name="T38" fmla="*/ 1 w 40"/>
                  <a:gd name="T39" fmla="*/ 1 h 37"/>
                  <a:gd name="T40" fmla="*/ 1 w 40"/>
                  <a:gd name="T41" fmla="*/ 1 h 37"/>
                  <a:gd name="T42" fmla="*/ 1 w 40"/>
                  <a:gd name="T43" fmla="*/ 1 h 37"/>
                  <a:gd name="T44" fmla="*/ 1 w 40"/>
                  <a:gd name="T45" fmla="*/ 1 h 37"/>
                  <a:gd name="T46" fmla="*/ 1 w 40"/>
                  <a:gd name="T47" fmla="*/ 1 h 37"/>
                  <a:gd name="T48" fmla="*/ 1 w 40"/>
                  <a:gd name="T49" fmla="*/ 1 h 37"/>
                  <a:gd name="T50" fmla="*/ 1 w 40"/>
                  <a:gd name="T51" fmla="*/ 1 h 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
                  <a:gd name="T79" fmla="*/ 0 h 37"/>
                  <a:gd name="T80" fmla="*/ 40 w 40"/>
                  <a:gd name="T81" fmla="*/ 37 h 3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 h="37">
                    <a:moveTo>
                      <a:pt x="36" y="30"/>
                    </a:moveTo>
                    <a:lnTo>
                      <a:pt x="39" y="31"/>
                    </a:lnTo>
                    <a:lnTo>
                      <a:pt x="37" y="27"/>
                    </a:lnTo>
                    <a:lnTo>
                      <a:pt x="32" y="24"/>
                    </a:lnTo>
                    <a:lnTo>
                      <a:pt x="28" y="20"/>
                    </a:lnTo>
                    <a:lnTo>
                      <a:pt x="23" y="16"/>
                    </a:lnTo>
                    <a:lnTo>
                      <a:pt x="17" y="11"/>
                    </a:lnTo>
                    <a:lnTo>
                      <a:pt x="13" y="6"/>
                    </a:lnTo>
                    <a:lnTo>
                      <a:pt x="8" y="2"/>
                    </a:lnTo>
                    <a:lnTo>
                      <a:pt x="2" y="0"/>
                    </a:lnTo>
                    <a:lnTo>
                      <a:pt x="0" y="7"/>
                    </a:lnTo>
                    <a:lnTo>
                      <a:pt x="4" y="9"/>
                    </a:lnTo>
                    <a:lnTo>
                      <a:pt x="8" y="12"/>
                    </a:lnTo>
                    <a:lnTo>
                      <a:pt x="13" y="16"/>
                    </a:lnTo>
                    <a:lnTo>
                      <a:pt x="19" y="20"/>
                    </a:lnTo>
                    <a:lnTo>
                      <a:pt x="23" y="25"/>
                    </a:lnTo>
                    <a:lnTo>
                      <a:pt x="28" y="31"/>
                    </a:lnTo>
                    <a:lnTo>
                      <a:pt x="32" y="34"/>
                    </a:lnTo>
                    <a:lnTo>
                      <a:pt x="35" y="35"/>
                    </a:lnTo>
                    <a:lnTo>
                      <a:pt x="38" y="37"/>
                    </a:lnTo>
                    <a:lnTo>
                      <a:pt x="35" y="35"/>
                    </a:lnTo>
                    <a:lnTo>
                      <a:pt x="37" y="35"/>
                    </a:lnTo>
                    <a:lnTo>
                      <a:pt x="39" y="34"/>
                    </a:lnTo>
                    <a:lnTo>
                      <a:pt x="40" y="33"/>
                    </a:lnTo>
                    <a:lnTo>
                      <a:pt x="39" y="31"/>
                    </a:lnTo>
                    <a:lnTo>
                      <a:pt x="36"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58" name="Freeform 188">
                <a:extLst>
                  <a:ext uri="{FF2B5EF4-FFF2-40B4-BE49-F238E27FC236}">
                    <a16:creationId xmlns:a16="http://schemas.microsoft.com/office/drawing/2014/main" id="{B8B7E11B-8E47-4796-9565-CE4465C36AFC}"/>
                  </a:ext>
                </a:extLst>
              </p:cNvPr>
              <p:cNvSpPr>
                <a:spLocks noChangeAspect="1"/>
              </p:cNvSpPr>
              <p:nvPr/>
            </p:nvSpPr>
            <p:spPr bwMode="auto">
              <a:xfrm>
                <a:off x="784" y="369"/>
                <a:ext cx="25" cy="13"/>
              </a:xfrm>
              <a:custGeom>
                <a:avLst/>
                <a:gdLst>
                  <a:gd name="T0" fmla="*/ 1 w 50"/>
                  <a:gd name="T1" fmla="*/ 0 h 27"/>
                  <a:gd name="T2" fmla="*/ 1 w 50"/>
                  <a:gd name="T3" fmla="*/ 0 h 27"/>
                  <a:gd name="T4" fmla="*/ 1 w 50"/>
                  <a:gd name="T5" fmla="*/ 0 h 27"/>
                  <a:gd name="T6" fmla="*/ 1 w 50"/>
                  <a:gd name="T7" fmla="*/ 0 h 27"/>
                  <a:gd name="T8" fmla="*/ 1 w 50"/>
                  <a:gd name="T9" fmla="*/ 0 h 27"/>
                  <a:gd name="T10" fmla="*/ 1 w 50"/>
                  <a:gd name="T11" fmla="*/ 0 h 27"/>
                  <a:gd name="T12" fmla="*/ 1 w 50"/>
                  <a:gd name="T13" fmla="*/ 0 h 27"/>
                  <a:gd name="T14" fmla="*/ 1 w 50"/>
                  <a:gd name="T15" fmla="*/ 0 h 27"/>
                  <a:gd name="T16" fmla="*/ 1 w 50"/>
                  <a:gd name="T17" fmla="*/ 0 h 27"/>
                  <a:gd name="T18" fmla="*/ 0 w 50"/>
                  <a:gd name="T19" fmla="*/ 0 h 27"/>
                  <a:gd name="T20" fmla="*/ 1 w 50"/>
                  <a:gd name="T21" fmla="*/ 0 h 27"/>
                  <a:gd name="T22" fmla="*/ 1 w 50"/>
                  <a:gd name="T23" fmla="*/ 0 h 27"/>
                  <a:gd name="T24" fmla="*/ 1 w 50"/>
                  <a:gd name="T25" fmla="*/ 0 h 27"/>
                  <a:gd name="T26" fmla="*/ 1 w 50"/>
                  <a:gd name="T27" fmla="*/ 0 h 27"/>
                  <a:gd name="T28" fmla="*/ 1 w 50"/>
                  <a:gd name="T29" fmla="*/ 0 h 27"/>
                  <a:gd name="T30" fmla="*/ 1 w 50"/>
                  <a:gd name="T31" fmla="*/ 0 h 27"/>
                  <a:gd name="T32" fmla="*/ 1 w 50"/>
                  <a:gd name="T33" fmla="*/ 0 h 27"/>
                  <a:gd name="T34" fmla="*/ 1 w 50"/>
                  <a:gd name="T35" fmla="*/ 0 h 27"/>
                  <a:gd name="T36" fmla="*/ 1 w 50"/>
                  <a:gd name="T37" fmla="*/ 0 h 27"/>
                  <a:gd name="T38" fmla="*/ 1 w 50"/>
                  <a:gd name="T39" fmla="*/ 0 h 27"/>
                  <a:gd name="T40" fmla="*/ 1 w 50"/>
                  <a:gd name="T41" fmla="*/ 0 h 27"/>
                  <a:gd name="T42" fmla="*/ 1 w 50"/>
                  <a:gd name="T43" fmla="*/ 0 h 27"/>
                  <a:gd name="T44" fmla="*/ 1 w 50"/>
                  <a:gd name="T45" fmla="*/ 0 h 27"/>
                  <a:gd name="T46" fmla="*/ 1 w 50"/>
                  <a:gd name="T47" fmla="*/ 0 h 27"/>
                  <a:gd name="T48" fmla="*/ 1 w 50"/>
                  <a:gd name="T49" fmla="*/ 0 h 27"/>
                  <a:gd name="T50" fmla="*/ 1 w 50"/>
                  <a:gd name="T51" fmla="*/ 0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27"/>
                  <a:gd name="T80" fmla="*/ 50 w 50"/>
                  <a:gd name="T81" fmla="*/ 27 h 2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27">
                    <a:moveTo>
                      <a:pt x="45" y="6"/>
                    </a:moveTo>
                    <a:lnTo>
                      <a:pt x="46" y="0"/>
                    </a:lnTo>
                    <a:lnTo>
                      <a:pt x="40" y="2"/>
                    </a:lnTo>
                    <a:lnTo>
                      <a:pt x="34" y="5"/>
                    </a:lnTo>
                    <a:lnTo>
                      <a:pt x="29" y="8"/>
                    </a:lnTo>
                    <a:lnTo>
                      <a:pt x="23" y="10"/>
                    </a:lnTo>
                    <a:lnTo>
                      <a:pt x="16" y="14"/>
                    </a:lnTo>
                    <a:lnTo>
                      <a:pt x="10" y="16"/>
                    </a:lnTo>
                    <a:lnTo>
                      <a:pt x="4" y="19"/>
                    </a:lnTo>
                    <a:lnTo>
                      <a:pt x="0" y="20"/>
                    </a:lnTo>
                    <a:lnTo>
                      <a:pt x="2" y="27"/>
                    </a:lnTo>
                    <a:lnTo>
                      <a:pt x="7" y="25"/>
                    </a:lnTo>
                    <a:lnTo>
                      <a:pt x="12" y="23"/>
                    </a:lnTo>
                    <a:lnTo>
                      <a:pt x="18" y="21"/>
                    </a:lnTo>
                    <a:lnTo>
                      <a:pt x="25" y="17"/>
                    </a:lnTo>
                    <a:lnTo>
                      <a:pt x="31" y="15"/>
                    </a:lnTo>
                    <a:lnTo>
                      <a:pt x="37" y="12"/>
                    </a:lnTo>
                    <a:lnTo>
                      <a:pt x="42" y="9"/>
                    </a:lnTo>
                    <a:lnTo>
                      <a:pt x="48" y="7"/>
                    </a:lnTo>
                    <a:lnTo>
                      <a:pt x="49" y="1"/>
                    </a:lnTo>
                    <a:lnTo>
                      <a:pt x="48" y="7"/>
                    </a:lnTo>
                    <a:lnTo>
                      <a:pt x="50" y="5"/>
                    </a:lnTo>
                    <a:lnTo>
                      <a:pt x="50" y="2"/>
                    </a:lnTo>
                    <a:lnTo>
                      <a:pt x="49" y="0"/>
                    </a:lnTo>
                    <a:lnTo>
                      <a:pt x="46" y="0"/>
                    </a:lnTo>
                    <a:lnTo>
                      <a:pt x="4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59" name="Freeform 189">
                <a:extLst>
                  <a:ext uri="{FF2B5EF4-FFF2-40B4-BE49-F238E27FC236}">
                    <a16:creationId xmlns:a16="http://schemas.microsoft.com/office/drawing/2014/main" id="{5CC565D3-CECC-420A-8B8D-A507D9C59C08}"/>
                  </a:ext>
                </a:extLst>
              </p:cNvPr>
              <p:cNvSpPr>
                <a:spLocks noChangeAspect="1"/>
              </p:cNvSpPr>
              <p:nvPr/>
            </p:nvSpPr>
            <p:spPr bwMode="auto">
              <a:xfrm>
                <a:off x="1130" y="611"/>
                <a:ext cx="105" cy="155"/>
              </a:xfrm>
              <a:custGeom>
                <a:avLst/>
                <a:gdLst>
                  <a:gd name="T0" fmla="*/ 1 w 208"/>
                  <a:gd name="T1" fmla="*/ 0 h 311"/>
                  <a:gd name="T2" fmla="*/ 1 w 208"/>
                  <a:gd name="T3" fmla="*/ 0 h 311"/>
                  <a:gd name="T4" fmla="*/ 1 w 208"/>
                  <a:gd name="T5" fmla="*/ 0 h 311"/>
                  <a:gd name="T6" fmla="*/ 1 w 208"/>
                  <a:gd name="T7" fmla="*/ 0 h 311"/>
                  <a:gd name="T8" fmla="*/ 1 w 208"/>
                  <a:gd name="T9" fmla="*/ 0 h 311"/>
                  <a:gd name="T10" fmla="*/ 1 w 208"/>
                  <a:gd name="T11" fmla="*/ 0 h 311"/>
                  <a:gd name="T12" fmla="*/ 1 w 208"/>
                  <a:gd name="T13" fmla="*/ 0 h 311"/>
                  <a:gd name="T14" fmla="*/ 1 w 208"/>
                  <a:gd name="T15" fmla="*/ 0 h 311"/>
                  <a:gd name="T16" fmla="*/ 1 w 208"/>
                  <a:gd name="T17" fmla="*/ 0 h 311"/>
                  <a:gd name="T18" fmla="*/ 1 w 208"/>
                  <a:gd name="T19" fmla="*/ 0 h 311"/>
                  <a:gd name="T20" fmla="*/ 1 w 208"/>
                  <a:gd name="T21" fmla="*/ 0 h 311"/>
                  <a:gd name="T22" fmla="*/ 1 w 208"/>
                  <a:gd name="T23" fmla="*/ 0 h 311"/>
                  <a:gd name="T24" fmla="*/ 1 w 208"/>
                  <a:gd name="T25" fmla="*/ 0 h 311"/>
                  <a:gd name="T26" fmla="*/ 1 w 208"/>
                  <a:gd name="T27" fmla="*/ 0 h 311"/>
                  <a:gd name="T28" fmla="*/ 1 w 208"/>
                  <a:gd name="T29" fmla="*/ 0 h 311"/>
                  <a:gd name="T30" fmla="*/ 1 w 208"/>
                  <a:gd name="T31" fmla="*/ 0 h 311"/>
                  <a:gd name="T32" fmla="*/ 1 w 208"/>
                  <a:gd name="T33" fmla="*/ 0 h 311"/>
                  <a:gd name="T34" fmla="*/ 1 w 208"/>
                  <a:gd name="T35" fmla="*/ 0 h 311"/>
                  <a:gd name="T36" fmla="*/ 1 w 208"/>
                  <a:gd name="T37" fmla="*/ 0 h 311"/>
                  <a:gd name="T38" fmla="*/ 1 w 208"/>
                  <a:gd name="T39" fmla="*/ 0 h 311"/>
                  <a:gd name="T40" fmla="*/ 1 w 208"/>
                  <a:gd name="T41" fmla="*/ 0 h 311"/>
                  <a:gd name="T42" fmla="*/ 1 w 208"/>
                  <a:gd name="T43" fmla="*/ 0 h 311"/>
                  <a:gd name="T44" fmla="*/ 1 w 208"/>
                  <a:gd name="T45" fmla="*/ 0 h 311"/>
                  <a:gd name="T46" fmla="*/ 1 w 208"/>
                  <a:gd name="T47" fmla="*/ 0 h 311"/>
                  <a:gd name="T48" fmla="*/ 1 w 208"/>
                  <a:gd name="T49" fmla="*/ 0 h 311"/>
                  <a:gd name="T50" fmla="*/ 1 w 208"/>
                  <a:gd name="T51" fmla="*/ 0 h 311"/>
                  <a:gd name="T52" fmla="*/ 1 w 208"/>
                  <a:gd name="T53" fmla="*/ 0 h 311"/>
                  <a:gd name="T54" fmla="*/ 1 w 208"/>
                  <a:gd name="T55" fmla="*/ 0 h 311"/>
                  <a:gd name="T56" fmla="*/ 1 w 208"/>
                  <a:gd name="T57" fmla="*/ 0 h 311"/>
                  <a:gd name="T58" fmla="*/ 1 w 208"/>
                  <a:gd name="T59" fmla="*/ 0 h 311"/>
                  <a:gd name="T60" fmla="*/ 1 w 208"/>
                  <a:gd name="T61" fmla="*/ 0 h 311"/>
                  <a:gd name="T62" fmla="*/ 1 w 208"/>
                  <a:gd name="T63" fmla="*/ 0 h 311"/>
                  <a:gd name="T64" fmla="*/ 1 w 208"/>
                  <a:gd name="T65" fmla="*/ 0 h 311"/>
                  <a:gd name="T66" fmla="*/ 1 w 208"/>
                  <a:gd name="T67" fmla="*/ 0 h 311"/>
                  <a:gd name="T68" fmla="*/ 1 w 208"/>
                  <a:gd name="T69" fmla="*/ 0 h 311"/>
                  <a:gd name="T70" fmla="*/ 1 w 208"/>
                  <a:gd name="T71" fmla="*/ 0 h 311"/>
                  <a:gd name="T72" fmla="*/ 1 w 208"/>
                  <a:gd name="T73" fmla="*/ 0 h 311"/>
                  <a:gd name="T74" fmla="*/ 1 w 208"/>
                  <a:gd name="T75" fmla="*/ 0 h 311"/>
                  <a:gd name="T76" fmla="*/ 1 w 208"/>
                  <a:gd name="T77" fmla="*/ 0 h 311"/>
                  <a:gd name="T78" fmla="*/ 1 w 208"/>
                  <a:gd name="T79" fmla="*/ 0 h 311"/>
                  <a:gd name="T80" fmla="*/ 1 w 208"/>
                  <a:gd name="T81" fmla="*/ 0 h 311"/>
                  <a:gd name="T82" fmla="*/ 1 w 208"/>
                  <a:gd name="T83" fmla="*/ 0 h 311"/>
                  <a:gd name="T84" fmla="*/ 1 w 208"/>
                  <a:gd name="T85" fmla="*/ 0 h 311"/>
                  <a:gd name="T86" fmla="*/ 1 w 208"/>
                  <a:gd name="T87" fmla="*/ 0 h 311"/>
                  <a:gd name="T88" fmla="*/ 1 w 208"/>
                  <a:gd name="T89" fmla="*/ 0 h 311"/>
                  <a:gd name="T90" fmla="*/ 1 w 208"/>
                  <a:gd name="T91" fmla="*/ 0 h 311"/>
                  <a:gd name="T92" fmla="*/ 1 w 208"/>
                  <a:gd name="T93" fmla="*/ 0 h 311"/>
                  <a:gd name="T94" fmla="*/ 1 w 208"/>
                  <a:gd name="T95" fmla="*/ 0 h 311"/>
                  <a:gd name="T96" fmla="*/ 1 w 208"/>
                  <a:gd name="T97" fmla="*/ 0 h 311"/>
                  <a:gd name="T98" fmla="*/ 1 w 208"/>
                  <a:gd name="T99" fmla="*/ 0 h 311"/>
                  <a:gd name="T100" fmla="*/ 1 w 208"/>
                  <a:gd name="T101" fmla="*/ 0 h 311"/>
                  <a:gd name="T102" fmla="*/ 1 w 208"/>
                  <a:gd name="T103" fmla="*/ 0 h 311"/>
                  <a:gd name="T104" fmla="*/ 1 w 208"/>
                  <a:gd name="T105" fmla="*/ 0 h 311"/>
                  <a:gd name="T106" fmla="*/ 1 w 208"/>
                  <a:gd name="T107" fmla="*/ 0 h 311"/>
                  <a:gd name="T108" fmla="*/ 1 w 208"/>
                  <a:gd name="T109" fmla="*/ 0 h 311"/>
                  <a:gd name="T110" fmla="*/ 1 w 208"/>
                  <a:gd name="T111" fmla="*/ 0 h 311"/>
                  <a:gd name="T112" fmla="*/ 1 w 208"/>
                  <a:gd name="T113" fmla="*/ 0 h 311"/>
                  <a:gd name="T114" fmla="*/ 1 w 208"/>
                  <a:gd name="T115" fmla="*/ 0 h 311"/>
                  <a:gd name="T116" fmla="*/ 1 w 208"/>
                  <a:gd name="T117" fmla="*/ 0 h 311"/>
                  <a:gd name="T118" fmla="*/ 1 w 208"/>
                  <a:gd name="T119" fmla="*/ 0 h 311"/>
                  <a:gd name="T120" fmla="*/ 1 w 208"/>
                  <a:gd name="T121" fmla="*/ 0 h 311"/>
                  <a:gd name="T122" fmla="*/ 1 w 208"/>
                  <a:gd name="T123" fmla="*/ 0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8"/>
                  <a:gd name="T187" fmla="*/ 0 h 311"/>
                  <a:gd name="T188" fmla="*/ 208 w 208"/>
                  <a:gd name="T189" fmla="*/ 311 h 31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8" h="311">
                    <a:moveTo>
                      <a:pt x="0" y="268"/>
                    </a:moveTo>
                    <a:lnTo>
                      <a:pt x="3" y="260"/>
                    </a:lnTo>
                    <a:lnTo>
                      <a:pt x="9" y="253"/>
                    </a:lnTo>
                    <a:lnTo>
                      <a:pt x="17" y="248"/>
                    </a:lnTo>
                    <a:lnTo>
                      <a:pt x="26" y="243"/>
                    </a:lnTo>
                    <a:lnTo>
                      <a:pt x="36" y="241"/>
                    </a:lnTo>
                    <a:lnTo>
                      <a:pt x="46" y="238"/>
                    </a:lnTo>
                    <a:lnTo>
                      <a:pt x="55" y="238"/>
                    </a:lnTo>
                    <a:lnTo>
                      <a:pt x="63" y="241"/>
                    </a:lnTo>
                    <a:lnTo>
                      <a:pt x="71" y="242"/>
                    </a:lnTo>
                    <a:lnTo>
                      <a:pt x="73" y="234"/>
                    </a:lnTo>
                    <a:lnTo>
                      <a:pt x="69" y="225"/>
                    </a:lnTo>
                    <a:lnTo>
                      <a:pt x="66" y="218"/>
                    </a:lnTo>
                    <a:lnTo>
                      <a:pt x="64" y="213"/>
                    </a:lnTo>
                    <a:lnTo>
                      <a:pt x="66" y="207"/>
                    </a:lnTo>
                    <a:lnTo>
                      <a:pt x="67" y="200"/>
                    </a:lnTo>
                    <a:lnTo>
                      <a:pt x="70" y="193"/>
                    </a:lnTo>
                    <a:lnTo>
                      <a:pt x="83" y="200"/>
                    </a:lnTo>
                    <a:lnTo>
                      <a:pt x="87" y="190"/>
                    </a:lnTo>
                    <a:lnTo>
                      <a:pt x="86" y="169"/>
                    </a:lnTo>
                    <a:lnTo>
                      <a:pt x="82" y="147"/>
                    </a:lnTo>
                    <a:lnTo>
                      <a:pt x="81" y="138"/>
                    </a:lnTo>
                    <a:lnTo>
                      <a:pt x="82" y="129"/>
                    </a:lnTo>
                    <a:lnTo>
                      <a:pt x="84" y="121"/>
                    </a:lnTo>
                    <a:lnTo>
                      <a:pt x="89" y="114"/>
                    </a:lnTo>
                    <a:lnTo>
                      <a:pt x="93" y="108"/>
                    </a:lnTo>
                    <a:lnTo>
                      <a:pt x="99" y="103"/>
                    </a:lnTo>
                    <a:lnTo>
                      <a:pt x="105" y="98"/>
                    </a:lnTo>
                    <a:lnTo>
                      <a:pt x="111" y="92"/>
                    </a:lnTo>
                    <a:lnTo>
                      <a:pt x="106" y="84"/>
                    </a:lnTo>
                    <a:lnTo>
                      <a:pt x="101" y="76"/>
                    </a:lnTo>
                    <a:lnTo>
                      <a:pt x="97" y="68"/>
                    </a:lnTo>
                    <a:lnTo>
                      <a:pt x="93" y="59"/>
                    </a:lnTo>
                    <a:lnTo>
                      <a:pt x="89" y="48"/>
                    </a:lnTo>
                    <a:lnTo>
                      <a:pt x="84" y="38"/>
                    </a:lnTo>
                    <a:lnTo>
                      <a:pt x="79" y="26"/>
                    </a:lnTo>
                    <a:lnTo>
                      <a:pt x="75" y="15"/>
                    </a:lnTo>
                    <a:lnTo>
                      <a:pt x="84" y="15"/>
                    </a:lnTo>
                    <a:lnTo>
                      <a:pt x="94" y="15"/>
                    </a:lnTo>
                    <a:lnTo>
                      <a:pt x="102" y="14"/>
                    </a:lnTo>
                    <a:lnTo>
                      <a:pt x="111" y="14"/>
                    </a:lnTo>
                    <a:lnTo>
                      <a:pt x="119" y="13"/>
                    </a:lnTo>
                    <a:lnTo>
                      <a:pt x="124" y="12"/>
                    </a:lnTo>
                    <a:lnTo>
                      <a:pt x="130" y="10"/>
                    </a:lnTo>
                    <a:lnTo>
                      <a:pt x="135" y="9"/>
                    </a:lnTo>
                    <a:lnTo>
                      <a:pt x="137" y="12"/>
                    </a:lnTo>
                    <a:lnTo>
                      <a:pt x="139" y="14"/>
                    </a:lnTo>
                    <a:lnTo>
                      <a:pt x="142" y="16"/>
                    </a:lnTo>
                    <a:lnTo>
                      <a:pt x="144" y="18"/>
                    </a:lnTo>
                    <a:lnTo>
                      <a:pt x="154" y="13"/>
                    </a:lnTo>
                    <a:lnTo>
                      <a:pt x="163" y="8"/>
                    </a:lnTo>
                    <a:lnTo>
                      <a:pt x="174" y="5"/>
                    </a:lnTo>
                    <a:lnTo>
                      <a:pt x="182" y="2"/>
                    </a:lnTo>
                    <a:lnTo>
                      <a:pt x="190" y="0"/>
                    </a:lnTo>
                    <a:lnTo>
                      <a:pt x="197" y="1"/>
                    </a:lnTo>
                    <a:lnTo>
                      <a:pt x="203" y="2"/>
                    </a:lnTo>
                    <a:lnTo>
                      <a:pt x="206" y="7"/>
                    </a:lnTo>
                    <a:lnTo>
                      <a:pt x="208" y="17"/>
                    </a:lnTo>
                    <a:lnTo>
                      <a:pt x="205" y="26"/>
                    </a:lnTo>
                    <a:lnTo>
                      <a:pt x="197" y="35"/>
                    </a:lnTo>
                    <a:lnTo>
                      <a:pt x="188" y="40"/>
                    </a:lnTo>
                    <a:lnTo>
                      <a:pt x="181" y="43"/>
                    </a:lnTo>
                    <a:lnTo>
                      <a:pt x="173" y="44"/>
                    </a:lnTo>
                    <a:lnTo>
                      <a:pt x="163" y="47"/>
                    </a:lnTo>
                    <a:lnTo>
                      <a:pt x="154" y="50"/>
                    </a:lnTo>
                    <a:lnTo>
                      <a:pt x="145" y="54"/>
                    </a:lnTo>
                    <a:lnTo>
                      <a:pt x="138" y="60"/>
                    </a:lnTo>
                    <a:lnTo>
                      <a:pt x="134" y="66"/>
                    </a:lnTo>
                    <a:lnTo>
                      <a:pt x="132" y="74"/>
                    </a:lnTo>
                    <a:lnTo>
                      <a:pt x="132" y="90"/>
                    </a:lnTo>
                    <a:lnTo>
                      <a:pt x="134" y="104"/>
                    </a:lnTo>
                    <a:lnTo>
                      <a:pt x="138" y="114"/>
                    </a:lnTo>
                    <a:lnTo>
                      <a:pt x="151" y="123"/>
                    </a:lnTo>
                    <a:lnTo>
                      <a:pt x="162" y="136"/>
                    </a:lnTo>
                    <a:lnTo>
                      <a:pt x="163" y="149"/>
                    </a:lnTo>
                    <a:lnTo>
                      <a:pt x="159" y="160"/>
                    </a:lnTo>
                    <a:lnTo>
                      <a:pt x="151" y="165"/>
                    </a:lnTo>
                    <a:lnTo>
                      <a:pt x="145" y="167"/>
                    </a:lnTo>
                    <a:lnTo>
                      <a:pt x="140" y="172"/>
                    </a:lnTo>
                    <a:lnTo>
                      <a:pt x="139" y="179"/>
                    </a:lnTo>
                    <a:lnTo>
                      <a:pt x="140" y="184"/>
                    </a:lnTo>
                    <a:lnTo>
                      <a:pt x="142" y="191"/>
                    </a:lnTo>
                    <a:lnTo>
                      <a:pt x="142" y="198"/>
                    </a:lnTo>
                    <a:lnTo>
                      <a:pt x="139" y="206"/>
                    </a:lnTo>
                    <a:lnTo>
                      <a:pt x="135" y="212"/>
                    </a:lnTo>
                    <a:lnTo>
                      <a:pt x="129" y="218"/>
                    </a:lnTo>
                    <a:lnTo>
                      <a:pt x="125" y="226"/>
                    </a:lnTo>
                    <a:lnTo>
                      <a:pt x="124" y="236"/>
                    </a:lnTo>
                    <a:lnTo>
                      <a:pt x="128" y="246"/>
                    </a:lnTo>
                    <a:lnTo>
                      <a:pt x="131" y="253"/>
                    </a:lnTo>
                    <a:lnTo>
                      <a:pt x="136" y="260"/>
                    </a:lnTo>
                    <a:lnTo>
                      <a:pt x="140" y="270"/>
                    </a:lnTo>
                    <a:lnTo>
                      <a:pt x="146" y="279"/>
                    </a:lnTo>
                    <a:lnTo>
                      <a:pt x="153" y="288"/>
                    </a:lnTo>
                    <a:lnTo>
                      <a:pt x="160" y="296"/>
                    </a:lnTo>
                    <a:lnTo>
                      <a:pt x="167" y="304"/>
                    </a:lnTo>
                    <a:lnTo>
                      <a:pt x="174" y="311"/>
                    </a:lnTo>
                    <a:lnTo>
                      <a:pt x="167" y="310"/>
                    </a:lnTo>
                    <a:lnTo>
                      <a:pt x="159" y="308"/>
                    </a:lnTo>
                    <a:lnTo>
                      <a:pt x="151" y="305"/>
                    </a:lnTo>
                    <a:lnTo>
                      <a:pt x="143" y="302"/>
                    </a:lnTo>
                    <a:lnTo>
                      <a:pt x="136" y="298"/>
                    </a:lnTo>
                    <a:lnTo>
                      <a:pt x="129" y="294"/>
                    </a:lnTo>
                    <a:lnTo>
                      <a:pt x="122" y="288"/>
                    </a:lnTo>
                    <a:lnTo>
                      <a:pt x="117" y="282"/>
                    </a:lnTo>
                    <a:lnTo>
                      <a:pt x="112" y="276"/>
                    </a:lnTo>
                    <a:lnTo>
                      <a:pt x="106" y="275"/>
                    </a:lnTo>
                    <a:lnTo>
                      <a:pt x="99" y="276"/>
                    </a:lnTo>
                    <a:lnTo>
                      <a:pt x="91" y="278"/>
                    </a:lnTo>
                    <a:lnTo>
                      <a:pt x="86" y="278"/>
                    </a:lnTo>
                    <a:lnTo>
                      <a:pt x="82" y="279"/>
                    </a:lnTo>
                    <a:lnTo>
                      <a:pt x="76" y="279"/>
                    </a:lnTo>
                    <a:lnTo>
                      <a:pt x="71" y="280"/>
                    </a:lnTo>
                    <a:lnTo>
                      <a:pt x="67" y="280"/>
                    </a:lnTo>
                    <a:lnTo>
                      <a:pt x="62" y="281"/>
                    </a:lnTo>
                    <a:lnTo>
                      <a:pt x="58" y="282"/>
                    </a:lnTo>
                    <a:lnTo>
                      <a:pt x="53" y="283"/>
                    </a:lnTo>
                    <a:lnTo>
                      <a:pt x="47" y="284"/>
                    </a:lnTo>
                    <a:lnTo>
                      <a:pt x="40" y="284"/>
                    </a:lnTo>
                    <a:lnTo>
                      <a:pt x="32" y="284"/>
                    </a:lnTo>
                    <a:lnTo>
                      <a:pt x="23" y="282"/>
                    </a:lnTo>
                    <a:lnTo>
                      <a:pt x="15" y="281"/>
                    </a:lnTo>
                    <a:lnTo>
                      <a:pt x="8" y="278"/>
                    </a:lnTo>
                    <a:lnTo>
                      <a:pt x="2" y="273"/>
                    </a:lnTo>
                    <a:lnTo>
                      <a:pt x="0" y="268"/>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60" name="Freeform 190">
                <a:extLst>
                  <a:ext uri="{FF2B5EF4-FFF2-40B4-BE49-F238E27FC236}">
                    <a16:creationId xmlns:a16="http://schemas.microsoft.com/office/drawing/2014/main" id="{BB459DE7-FA56-437F-B0D9-E28AAA1BBB54}"/>
                  </a:ext>
                </a:extLst>
              </p:cNvPr>
              <p:cNvSpPr>
                <a:spLocks noChangeAspect="1"/>
              </p:cNvSpPr>
              <p:nvPr/>
            </p:nvSpPr>
            <p:spPr bwMode="auto">
              <a:xfrm>
                <a:off x="1129" y="745"/>
                <a:ext cx="3" cy="2"/>
              </a:xfrm>
              <a:custGeom>
                <a:avLst/>
                <a:gdLst>
                  <a:gd name="T0" fmla="*/ 0 w 6"/>
                  <a:gd name="T1" fmla="*/ 0 h 4"/>
                  <a:gd name="T2" fmla="*/ 1 w 6"/>
                  <a:gd name="T3" fmla="*/ 1 h 4"/>
                  <a:gd name="T4" fmla="*/ 1 w 6"/>
                  <a:gd name="T5" fmla="*/ 1 h 4"/>
                  <a:gd name="T6" fmla="*/ 1 w 6"/>
                  <a:gd name="T7" fmla="*/ 1 h 4"/>
                  <a:gd name="T8" fmla="*/ 1 w 6"/>
                  <a:gd name="T9" fmla="*/ 0 h 4"/>
                  <a:gd name="T10" fmla="*/ 0 w 6"/>
                  <a:gd name="T11" fmla="*/ 0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0" y="0"/>
                    </a:moveTo>
                    <a:lnTo>
                      <a:pt x="1" y="3"/>
                    </a:lnTo>
                    <a:lnTo>
                      <a:pt x="3" y="4"/>
                    </a:lnTo>
                    <a:lnTo>
                      <a:pt x="5" y="3"/>
                    </a:lnTo>
                    <a:lnTo>
                      <a:pt x="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61" name="Freeform 191">
                <a:extLst>
                  <a:ext uri="{FF2B5EF4-FFF2-40B4-BE49-F238E27FC236}">
                    <a16:creationId xmlns:a16="http://schemas.microsoft.com/office/drawing/2014/main" id="{D37B80F1-D8BA-4C12-B82D-C960589B7D60}"/>
                  </a:ext>
                </a:extLst>
              </p:cNvPr>
              <p:cNvSpPr>
                <a:spLocks noChangeAspect="1"/>
              </p:cNvSpPr>
              <p:nvPr/>
            </p:nvSpPr>
            <p:spPr bwMode="auto">
              <a:xfrm>
                <a:off x="1129" y="728"/>
                <a:ext cx="34" cy="17"/>
              </a:xfrm>
              <a:custGeom>
                <a:avLst/>
                <a:gdLst>
                  <a:gd name="T0" fmla="*/ 1 w 67"/>
                  <a:gd name="T1" fmla="*/ 1 h 33"/>
                  <a:gd name="T2" fmla="*/ 1 w 67"/>
                  <a:gd name="T3" fmla="*/ 1 h 33"/>
                  <a:gd name="T4" fmla="*/ 1 w 67"/>
                  <a:gd name="T5" fmla="*/ 0 h 33"/>
                  <a:gd name="T6" fmla="*/ 1 w 67"/>
                  <a:gd name="T7" fmla="*/ 0 h 33"/>
                  <a:gd name="T8" fmla="*/ 1 w 67"/>
                  <a:gd name="T9" fmla="*/ 1 h 33"/>
                  <a:gd name="T10" fmla="*/ 1 w 67"/>
                  <a:gd name="T11" fmla="*/ 1 h 33"/>
                  <a:gd name="T12" fmla="*/ 1 w 67"/>
                  <a:gd name="T13" fmla="*/ 1 h 33"/>
                  <a:gd name="T14" fmla="*/ 1 w 67"/>
                  <a:gd name="T15" fmla="*/ 1 h 33"/>
                  <a:gd name="T16" fmla="*/ 1 w 67"/>
                  <a:gd name="T17" fmla="*/ 1 h 33"/>
                  <a:gd name="T18" fmla="*/ 0 w 67"/>
                  <a:gd name="T19" fmla="*/ 1 h 33"/>
                  <a:gd name="T20" fmla="*/ 1 w 67"/>
                  <a:gd name="T21" fmla="*/ 1 h 33"/>
                  <a:gd name="T22" fmla="*/ 1 w 67"/>
                  <a:gd name="T23" fmla="*/ 1 h 33"/>
                  <a:gd name="T24" fmla="*/ 1 w 67"/>
                  <a:gd name="T25" fmla="*/ 1 h 33"/>
                  <a:gd name="T26" fmla="*/ 1 w 67"/>
                  <a:gd name="T27" fmla="*/ 1 h 33"/>
                  <a:gd name="T28" fmla="*/ 1 w 67"/>
                  <a:gd name="T29" fmla="*/ 1 h 33"/>
                  <a:gd name="T30" fmla="*/ 1 w 67"/>
                  <a:gd name="T31" fmla="*/ 1 h 33"/>
                  <a:gd name="T32" fmla="*/ 1 w 67"/>
                  <a:gd name="T33" fmla="*/ 1 h 33"/>
                  <a:gd name="T34" fmla="*/ 1 w 67"/>
                  <a:gd name="T35" fmla="*/ 1 h 33"/>
                  <a:gd name="T36" fmla="*/ 1 w 67"/>
                  <a:gd name="T37" fmla="*/ 1 h 33"/>
                  <a:gd name="T38" fmla="*/ 1 w 67"/>
                  <a:gd name="T39" fmla="*/ 1 h 33"/>
                  <a:gd name="T40" fmla="*/ 1 w 67"/>
                  <a:gd name="T41" fmla="*/ 1 h 3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7"/>
                  <a:gd name="T64" fmla="*/ 0 h 33"/>
                  <a:gd name="T65" fmla="*/ 67 w 67"/>
                  <a:gd name="T66" fmla="*/ 33 h 3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7" h="33">
                    <a:moveTo>
                      <a:pt x="67" y="2"/>
                    </a:moveTo>
                    <a:lnTo>
                      <a:pt x="67" y="2"/>
                    </a:lnTo>
                    <a:lnTo>
                      <a:pt x="58" y="0"/>
                    </a:lnTo>
                    <a:lnTo>
                      <a:pt x="49" y="0"/>
                    </a:lnTo>
                    <a:lnTo>
                      <a:pt x="39" y="2"/>
                    </a:lnTo>
                    <a:lnTo>
                      <a:pt x="28" y="5"/>
                    </a:lnTo>
                    <a:lnTo>
                      <a:pt x="18" y="9"/>
                    </a:lnTo>
                    <a:lnTo>
                      <a:pt x="10" y="16"/>
                    </a:lnTo>
                    <a:lnTo>
                      <a:pt x="3" y="23"/>
                    </a:lnTo>
                    <a:lnTo>
                      <a:pt x="0" y="33"/>
                    </a:lnTo>
                    <a:lnTo>
                      <a:pt x="6" y="33"/>
                    </a:lnTo>
                    <a:lnTo>
                      <a:pt x="10" y="28"/>
                    </a:lnTo>
                    <a:lnTo>
                      <a:pt x="14" y="21"/>
                    </a:lnTo>
                    <a:lnTo>
                      <a:pt x="23" y="16"/>
                    </a:lnTo>
                    <a:lnTo>
                      <a:pt x="31" y="11"/>
                    </a:lnTo>
                    <a:lnTo>
                      <a:pt x="39" y="9"/>
                    </a:lnTo>
                    <a:lnTo>
                      <a:pt x="49" y="7"/>
                    </a:lnTo>
                    <a:lnTo>
                      <a:pt x="58" y="7"/>
                    </a:lnTo>
                    <a:lnTo>
                      <a:pt x="65" y="9"/>
                    </a:lnTo>
                    <a:lnTo>
                      <a:pt x="67"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62" name="Freeform 192">
                <a:extLst>
                  <a:ext uri="{FF2B5EF4-FFF2-40B4-BE49-F238E27FC236}">
                    <a16:creationId xmlns:a16="http://schemas.microsoft.com/office/drawing/2014/main" id="{FD1A73BD-2A6D-4B00-BCCD-EFF9629E4BA1}"/>
                  </a:ext>
                </a:extLst>
              </p:cNvPr>
              <p:cNvSpPr>
                <a:spLocks noChangeAspect="1"/>
              </p:cNvSpPr>
              <p:nvPr/>
            </p:nvSpPr>
            <p:spPr bwMode="auto">
              <a:xfrm>
                <a:off x="1162" y="719"/>
                <a:ext cx="6" cy="15"/>
              </a:xfrm>
              <a:custGeom>
                <a:avLst/>
                <a:gdLst>
                  <a:gd name="T0" fmla="*/ 0 w 14"/>
                  <a:gd name="T1" fmla="*/ 1 h 30"/>
                  <a:gd name="T2" fmla="*/ 0 w 14"/>
                  <a:gd name="T3" fmla="*/ 1 h 30"/>
                  <a:gd name="T4" fmla="*/ 0 w 14"/>
                  <a:gd name="T5" fmla="*/ 1 h 30"/>
                  <a:gd name="T6" fmla="*/ 0 w 14"/>
                  <a:gd name="T7" fmla="*/ 1 h 30"/>
                  <a:gd name="T8" fmla="*/ 0 w 14"/>
                  <a:gd name="T9" fmla="*/ 1 h 30"/>
                  <a:gd name="T10" fmla="*/ 0 w 14"/>
                  <a:gd name="T11" fmla="*/ 1 h 30"/>
                  <a:gd name="T12" fmla="*/ 0 w 14"/>
                  <a:gd name="T13" fmla="*/ 1 h 30"/>
                  <a:gd name="T14" fmla="*/ 0 w 14"/>
                  <a:gd name="T15" fmla="*/ 1 h 30"/>
                  <a:gd name="T16" fmla="*/ 0 w 14"/>
                  <a:gd name="T17" fmla="*/ 1 h 30"/>
                  <a:gd name="T18" fmla="*/ 0 w 14"/>
                  <a:gd name="T19" fmla="*/ 1 h 30"/>
                  <a:gd name="T20" fmla="*/ 0 w 14"/>
                  <a:gd name="T21" fmla="*/ 0 h 30"/>
                  <a:gd name="T22" fmla="*/ 0 w 14"/>
                  <a:gd name="T23" fmla="*/ 1 h 30"/>
                  <a:gd name="T24" fmla="*/ 0 w 14"/>
                  <a:gd name="T25" fmla="*/ 1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30"/>
                  <a:gd name="T41" fmla="*/ 14 w 14"/>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30">
                    <a:moveTo>
                      <a:pt x="0" y="4"/>
                    </a:moveTo>
                    <a:lnTo>
                      <a:pt x="0" y="5"/>
                    </a:lnTo>
                    <a:lnTo>
                      <a:pt x="4" y="11"/>
                    </a:lnTo>
                    <a:lnTo>
                      <a:pt x="7" y="19"/>
                    </a:lnTo>
                    <a:lnTo>
                      <a:pt x="7" y="23"/>
                    </a:lnTo>
                    <a:lnTo>
                      <a:pt x="2" y="22"/>
                    </a:lnTo>
                    <a:lnTo>
                      <a:pt x="0" y="29"/>
                    </a:lnTo>
                    <a:lnTo>
                      <a:pt x="12" y="30"/>
                    </a:lnTo>
                    <a:lnTo>
                      <a:pt x="14" y="19"/>
                    </a:lnTo>
                    <a:lnTo>
                      <a:pt x="11" y="8"/>
                    </a:lnTo>
                    <a:lnTo>
                      <a:pt x="7" y="0"/>
                    </a:lnTo>
                    <a:lnTo>
                      <a:pt x="7"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63" name="Freeform 193">
                <a:extLst>
                  <a:ext uri="{FF2B5EF4-FFF2-40B4-BE49-F238E27FC236}">
                    <a16:creationId xmlns:a16="http://schemas.microsoft.com/office/drawing/2014/main" id="{60558873-1614-4789-BA87-75ECBF68CC71}"/>
                  </a:ext>
                </a:extLst>
              </p:cNvPr>
              <p:cNvSpPr>
                <a:spLocks noChangeAspect="1"/>
              </p:cNvSpPr>
              <p:nvPr/>
            </p:nvSpPr>
            <p:spPr bwMode="auto">
              <a:xfrm>
                <a:off x="1160" y="706"/>
                <a:ext cx="7" cy="14"/>
              </a:xfrm>
              <a:custGeom>
                <a:avLst/>
                <a:gdLst>
                  <a:gd name="T0" fmla="*/ 1 w 14"/>
                  <a:gd name="T1" fmla="*/ 0 h 29"/>
                  <a:gd name="T2" fmla="*/ 1 w 14"/>
                  <a:gd name="T3" fmla="*/ 0 h 29"/>
                  <a:gd name="T4" fmla="*/ 1 w 14"/>
                  <a:gd name="T5" fmla="*/ 0 h 29"/>
                  <a:gd name="T6" fmla="*/ 1 w 14"/>
                  <a:gd name="T7" fmla="*/ 0 h 29"/>
                  <a:gd name="T8" fmla="*/ 0 w 14"/>
                  <a:gd name="T9" fmla="*/ 0 h 29"/>
                  <a:gd name="T10" fmla="*/ 1 w 14"/>
                  <a:gd name="T11" fmla="*/ 0 h 29"/>
                  <a:gd name="T12" fmla="*/ 1 w 14"/>
                  <a:gd name="T13" fmla="*/ 0 h 29"/>
                  <a:gd name="T14" fmla="*/ 1 w 14"/>
                  <a:gd name="T15" fmla="*/ 0 h 29"/>
                  <a:gd name="T16" fmla="*/ 1 w 14"/>
                  <a:gd name="T17" fmla="*/ 0 h 29"/>
                  <a:gd name="T18" fmla="*/ 1 w 14"/>
                  <a:gd name="T19" fmla="*/ 0 h 29"/>
                  <a:gd name="T20" fmla="*/ 1 w 14"/>
                  <a:gd name="T21" fmla="*/ 0 h 29"/>
                  <a:gd name="T22" fmla="*/ 1 w 14"/>
                  <a:gd name="T23" fmla="*/ 0 h 29"/>
                  <a:gd name="T24" fmla="*/ 1 w 14"/>
                  <a:gd name="T25" fmla="*/ 0 h 29"/>
                  <a:gd name="T26" fmla="*/ 1 w 14"/>
                  <a:gd name="T27" fmla="*/ 0 h 29"/>
                  <a:gd name="T28" fmla="*/ 1 w 14"/>
                  <a:gd name="T29" fmla="*/ 0 h 29"/>
                  <a:gd name="T30" fmla="*/ 1 w 14"/>
                  <a:gd name="T31" fmla="*/ 0 h 29"/>
                  <a:gd name="T32" fmla="*/ 1 w 14"/>
                  <a:gd name="T33" fmla="*/ 0 h 29"/>
                  <a:gd name="T34" fmla="*/ 1 w 14"/>
                  <a:gd name="T35" fmla="*/ 0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
                  <a:gd name="T55" fmla="*/ 0 h 29"/>
                  <a:gd name="T56" fmla="*/ 14 w 14"/>
                  <a:gd name="T57" fmla="*/ 29 h 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 h="29">
                    <a:moveTo>
                      <a:pt x="13" y="1"/>
                    </a:moveTo>
                    <a:lnTo>
                      <a:pt x="7" y="2"/>
                    </a:lnTo>
                    <a:lnTo>
                      <a:pt x="3" y="9"/>
                    </a:lnTo>
                    <a:lnTo>
                      <a:pt x="2" y="17"/>
                    </a:lnTo>
                    <a:lnTo>
                      <a:pt x="0" y="23"/>
                    </a:lnTo>
                    <a:lnTo>
                      <a:pt x="2" y="29"/>
                    </a:lnTo>
                    <a:lnTo>
                      <a:pt x="9" y="27"/>
                    </a:lnTo>
                    <a:lnTo>
                      <a:pt x="9" y="23"/>
                    </a:lnTo>
                    <a:lnTo>
                      <a:pt x="9" y="17"/>
                    </a:lnTo>
                    <a:lnTo>
                      <a:pt x="10" y="12"/>
                    </a:lnTo>
                    <a:lnTo>
                      <a:pt x="14" y="5"/>
                    </a:lnTo>
                    <a:lnTo>
                      <a:pt x="8" y="6"/>
                    </a:lnTo>
                    <a:lnTo>
                      <a:pt x="14" y="5"/>
                    </a:lnTo>
                    <a:lnTo>
                      <a:pt x="14" y="1"/>
                    </a:lnTo>
                    <a:lnTo>
                      <a:pt x="11" y="0"/>
                    </a:lnTo>
                    <a:lnTo>
                      <a:pt x="9" y="0"/>
                    </a:lnTo>
                    <a:lnTo>
                      <a:pt x="7" y="2"/>
                    </a:lnTo>
                    <a:lnTo>
                      <a:pt x="1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64" name="Freeform 194">
                <a:extLst>
                  <a:ext uri="{FF2B5EF4-FFF2-40B4-BE49-F238E27FC236}">
                    <a16:creationId xmlns:a16="http://schemas.microsoft.com/office/drawing/2014/main" id="{5A7888BC-A48E-4268-8B44-000D7584D1DC}"/>
                  </a:ext>
                </a:extLst>
              </p:cNvPr>
              <p:cNvSpPr>
                <a:spLocks noChangeAspect="1"/>
              </p:cNvSpPr>
              <p:nvPr/>
            </p:nvSpPr>
            <p:spPr bwMode="auto">
              <a:xfrm>
                <a:off x="1164" y="684"/>
                <a:ext cx="12" cy="29"/>
              </a:xfrm>
              <a:custGeom>
                <a:avLst/>
                <a:gdLst>
                  <a:gd name="T0" fmla="*/ 1 w 23"/>
                  <a:gd name="T1" fmla="*/ 1 h 58"/>
                  <a:gd name="T2" fmla="*/ 1 w 23"/>
                  <a:gd name="T3" fmla="*/ 1 h 58"/>
                  <a:gd name="T4" fmla="*/ 1 w 23"/>
                  <a:gd name="T5" fmla="*/ 1 h 58"/>
                  <a:gd name="T6" fmla="*/ 1 w 23"/>
                  <a:gd name="T7" fmla="*/ 1 h 58"/>
                  <a:gd name="T8" fmla="*/ 1 w 23"/>
                  <a:gd name="T9" fmla="*/ 1 h 58"/>
                  <a:gd name="T10" fmla="*/ 1 w 23"/>
                  <a:gd name="T11" fmla="*/ 1 h 58"/>
                  <a:gd name="T12" fmla="*/ 0 w 23"/>
                  <a:gd name="T13" fmla="*/ 1 h 58"/>
                  <a:gd name="T14" fmla="*/ 1 w 23"/>
                  <a:gd name="T15" fmla="*/ 1 h 58"/>
                  <a:gd name="T16" fmla="*/ 1 w 23"/>
                  <a:gd name="T17" fmla="*/ 1 h 58"/>
                  <a:gd name="T18" fmla="*/ 1 w 23"/>
                  <a:gd name="T19" fmla="*/ 1 h 58"/>
                  <a:gd name="T20" fmla="*/ 1 w 23"/>
                  <a:gd name="T21" fmla="*/ 0 h 58"/>
                  <a:gd name="T22" fmla="*/ 1 w 23"/>
                  <a:gd name="T23" fmla="*/ 1 h 58"/>
                  <a:gd name="T24" fmla="*/ 1 w 23"/>
                  <a:gd name="T25" fmla="*/ 1 h 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58"/>
                  <a:gd name="T41" fmla="*/ 23 w 23"/>
                  <a:gd name="T42" fmla="*/ 58 h 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58">
                    <a:moveTo>
                      <a:pt x="10" y="1"/>
                    </a:moveTo>
                    <a:lnTo>
                      <a:pt x="10" y="3"/>
                    </a:lnTo>
                    <a:lnTo>
                      <a:pt x="15" y="23"/>
                    </a:lnTo>
                    <a:lnTo>
                      <a:pt x="16" y="44"/>
                    </a:lnTo>
                    <a:lnTo>
                      <a:pt x="15" y="51"/>
                    </a:lnTo>
                    <a:lnTo>
                      <a:pt x="5" y="45"/>
                    </a:lnTo>
                    <a:lnTo>
                      <a:pt x="0" y="50"/>
                    </a:lnTo>
                    <a:lnTo>
                      <a:pt x="15" y="58"/>
                    </a:lnTo>
                    <a:lnTo>
                      <a:pt x="23" y="44"/>
                    </a:lnTo>
                    <a:lnTo>
                      <a:pt x="22" y="23"/>
                    </a:lnTo>
                    <a:lnTo>
                      <a:pt x="17" y="0"/>
                    </a:lnTo>
                    <a:lnTo>
                      <a:pt x="17" y="1"/>
                    </a:lnTo>
                    <a:lnTo>
                      <a:pt x="1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65" name="Freeform 195">
                <a:extLst>
                  <a:ext uri="{FF2B5EF4-FFF2-40B4-BE49-F238E27FC236}">
                    <a16:creationId xmlns:a16="http://schemas.microsoft.com/office/drawing/2014/main" id="{CB47E653-C558-40DF-B7F7-0A63A14775F3}"/>
                  </a:ext>
                </a:extLst>
              </p:cNvPr>
              <p:cNvSpPr>
                <a:spLocks noChangeAspect="1"/>
              </p:cNvSpPr>
              <p:nvPr/>
            </p:nvSpPr>
            <p:spPr bwMode="auto">
              <a:xfrm>
                <a:off x="1168" y="655"/>
                <a:ext cx="19" cy="30"/>
              </a:xfrm>
              <a:custGeom>
                <a:avLst/>
                <a:gdLst>
                  <a:gd name="T0" fmla="*/ 1 w 38"/>
                  <a:gd name="T1" fmla="*/ 1 h 58"/>
                  <a:gd name="T2" fmla="*/ 1 w 38"/>
                  <a:gd name="T3" fmla="*/ 1 h 58"/>
                  <a:gd name="T4" fmla="*/ 1 w 38"/>
                  <a:gd name="T5" fmla="*/ 1 h 58"/>
                  <a:gd name="T6" fmla="*/ 1 w 38"/>
                  <a:gd name="T7" fmla="*/ 1 h 58"/>
                  <a:gd name="T8" fmla="*/ 1 w 38"/>
                  <a:gd name="T9" fmla="*/ 1 h 58"/>
                  <a:gd name="T10" fmla="*/ 1 w 38"/>
                  <a:gd name="T11" fmla="*/ 1 h 58"/>
                  <a:gd name="T12" fmla="*/ 1 w 38"/>
                  <a:gd name="T13" fmla="*/ 1 h 58"/>
                  <a:gd name="T14" fmla="*/ 1 w 38"/>
                  <a:gd name="T15" fmla="*/ 1 h 58"/>
                  <a:gd name="T16" fmla="*/ 0 w 38"/>
                  <a:gd name="T17" fmla="*/ 1 h 58"/>
                  <a:gd name="T18" fmla="*/ 1 w 38"/>
                  <a:gd name="T19" fmla="*/ 1 h 58"/>
                  <a:gd name="T20" fmla="*/ 1 w 38"/>
                  <a:gd name="T21" fmla="*/ 1 h 58"/>
                  <a:gd name="T22" fmla="*/ 1 w 38"/>
                  <a:gd name="T23" fmla="*/ 1 h 58"/>
                  <a:gd name="T24" fmla="*/ 1 w 38"/>
                  <a:gd name="T25" fmla="*/ 1 h 58"/>
                  <a:gd name="T26" fmla="*/ 1 w 38"/>
                  <a:gd name="T27" fmla="*/ 1 h 58"/>
                  <a:gd name="T28" fmla="*/ 1 w 38"/>
                  <a:gd name="T29" fmla="*/ 1 h 58"/>
                  <a:gd name="T30" fmla="*/ 1 w 38"/>
                  <a:gd name="T31" fmla="*/ 1 h 58"/>
                  <a:gd name="T32" fmla="*/ 1 w 38"/>
                  <a:gd name="T33" fmla="*/ 1 h 58"/>
                  <a:gd name="T34" fmla="*/ 1 w 38"/>
                  <a:gd name="T35" fmla="*/ 1 h 58"/>
                  <a:gd name="T36" fmla="*/ 1 w 38"/>
                  <a:gd name="T37" fmla="*/ 1 h 58"/>
                  <a:gd name="T38" fmla="*/ 1 w 38"/>
                  <a:gd name="T39" fmla="*/ 1 h 58"/>
                  <a:gd name="T40" fmla="*/ 1 w 38"/>
                  <a:gd name="T41" fmla="*/ 1 h 58"/>
                  <a:gd name="T42" fmla="*/ 1 w 38"/>
                  <a:gd name="T43" fmla="*/ 1 h 58"/>
                  <a:gd name="T44" fmla="*/ 1 w 38"/>
                  <a:gd name="T45" fmla="*/ 1 h 58"/>
                  <a:gd name="T46" fmla="*/ 1 w 38"/>
                  <a:gd name="T47" fmla="*/ 0 h 58"/>
                  <a:gd name="T48" fmla="*/ 1 w 38"/>
                  <a:gd name="T49" fmla="*/ 1 h 58"/>
                  <a:gd name="T50" fmla="*/ 1 w 38"/>
                  <a:gd name="T51" fmla="*/ 1 h 5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8"/>
                  <a:gd name="T79" fmla="*/ 0 h 58"/>
                  <a:gd name="T80" fmla="*/ 38 w 38"/>
                  <a:gd name="T81" fmla="*/ 58 h 5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8" h="58">
                    <a:moveTo>
                      <a:pt x="31" y="5"/>
                    </a:moveTo>
                    <a:lnTo>
                      <a:pt x="32" y="1"/>
                    </a:lnTo>
                    <a:lnTo>
                      <a:pt x="26" y="7"/>
                    </a:lnTo>
                    <a:lnTo>
                      <a:pt x="21" y="11"/>
                    </a:lnTo>
                    <a:lnTo>
                      <a:pt x="15" y="17"/>
                    </a:lnTo>
                    <a:lnTo>
                      <a:pt x="9" y="23"/>
                    </a:lnTo>
                    <a:lnTo>
                      <a:pt x="5" y="31"/>
                    </a:lnTo>
                    <a:lnTo>
                      <a:pt x="2" y="40"/>
                    </a:lnTo>
                    <a:lnTo>
                      <a:pt x="0" y="49"/>
                    </a:lnTo>
                    <a:lnTo>
                      <a:pt x="2" y="58"/>
                    </a:lnTo>
                    <a:lnTo>
                      <a:pt x="9" y="58"/>
                    </a:lnTo>
                    <a:lnTo>
                      <a:pt x="9" y="49"/>
                    </a:lnTo>
                    <a:lnTo>
                      <a:pt x="9" y="40"/>
                    </a:lnTo>
                    <a:lnTo>
                      <a:pt x="11" y="33"/>
                    </a:lnTo>
                    <a:lnTo>
                      <a:pt x="16" y="27"/>
                    </a:lnTo>
                    <a:lnTo>
                      <a:pt x="20" y="22"/>
                    </a:lnTo>
                    <a:lnTo>
                      <a:pt x="25" y="16"/>
                    </a:lnTo>
                    <a:lnTo>
                      <a:pt x="31" y="11"/>
                    </a:lnTo>
                    <a:lnTo>
                      <a:pt x="37" y="5"/>
                    </a:lnTo>
                    <a:lnTo>
                      <a:pt x="38" y="1"/>
                    </a:lnTo>
                    <a:lnTo>
                      <a:pt x="37" y="5"/>
                    </a:lnTo>
                    <a:lnTo>
                      <a:pt x="38" y="3"/>
                    </a:lnTo>
                    <a:lnTo>
                      <a:pt x="37" y="1"/>
                    </a:lnTo>
                    <a:lnTo>
                      <a:pt x="35" y="0"/>
                    </a:lnTo>
                    <a:lnTo>
                      <a:pt x="32" y="1"/>
                    </a:lnTo>
                    <a:lnTo>
                      <a:pt x="3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66" name="Freeform 196">
                <a:extLst>
                  <a:ext uri="{FF2B5EF4-FFF2-40B4-BE49-F238E27FC236}">
                    <a16:creationId xmlns:a16="http://schemas.microsoft.com/office/drawing/2014/main" id="{F424A52E-1510-46D0-B250-6E4DC4937CDF}"/>
                  </a:ext>
                </a:extLst>
              </p:cNvPr>
              <p:cNvSpPr>
                <a:spLocks noChangeAspect="1"/>
              </p:cNvSpPr>
              <p:nvPr/>
            </p:nvSpPr>
            <p:spPr bwMode="auto">
              <a:xfrm>
                <a:off x="1166" y="616"/>
                <a:ext cx="21" cy="42"/>
              </a:xfrm>
              <a:custGeom>
                <a:avLst/>
                <a:gdLst>
                  <a:gd name="T0" fmla="*/ 0 w 43"/>
                  <a:gd name="T1" fmla="*/ 0 h 84"/>
                  <a:gd name="T2" fmla="*/ 0 w 43"/>
                  <a:gd name="T3" fmla="*/ 1 h 84"/>
                  <a:gd name="T4" fmla="*/ 0 w 43"/>
                  <a:gd name="T5" fmla="*/ 1 h 84"/>
                  <a:gd name="T6" fmla="*/ 0 w 43"/>
                  <a:gd name="T7" fmla="*/ 1 h 84"/>
                  <a:gd name="T8" fmla="*/ 0 w 43"/>
                  <a:gd name="T9" fmla="*/ 1 h 84"/>
                  <a:gd name="T10" fmla="*/ 0 w 43"/>
                  <a:gd name="T11" fmla="*/ 1 h 84"/>
                  <a:gd name="T12" fmla="*/ 0 w 43"/>
                  <a:gd name="T13" fmla="*/ 1 h 84"/>
                  <a:gd name="T14" fmla="*/ 0 w 43"/>
                  <a:gd name="T15" fmla="*/ 1 h 84"/>
                  <a:gd name="T16" fmla="*/ 0 w 43"/>
                  <a:gd name="T17" fmla="*/ 1 h 84"/>
                  <a:gd name="T18" fmla="*/ 0 w 43"/>
                  <a:gd name="T19" fmla="*/ 1 h 84"/>
                  <a:gd name="T20" fmla="*/ 0 w 43"/>
                  <a:gd name="T21" fmla="*/ 1 h 84"/>
                  <a:gd name="T22" fmla="*/ 0 w 43"/>
                  <a:gd name="T23" fmla="*/ 1 h 84"/>
                  <a:gd name="T24" fmla="*/ 0 w 43"/>
                  <a:gd name="T25" fmla="*/ 1 h 84"/>
                  <a:gd name="T26" fmla="*/ 0 w 43"/>
                  <a:gd name="T27" fmla="*/ 1 h 84"/>
                  <a:gd name="T28" fmla="*/ 0 w 43"/>
                  <a:gd name="T29" fmla="*/ 1 h 84"/>
                  <a:gd name="T30" fmla="*/ 0 w 43"/>
                  <a:gd name="T31" fmla="*/ 1 h 84"/>
                  <a:gd name="T32" fmla="*/ 0 w 43"/>
                  <a:gd name="T33" fmla="*/ 1 h 84"/>
                  <a:gd name="T34" fmla="*/ 0 w 43"/>
                  <a:gd name="T35" fmla="*/ 1 h 84"/>
                  <a:gd name="T36" fmla="*/ 0 w 43"/>
                  <a:gd name="T37" fmla="*/ 1 h 84"/>
                  <a:gd name="T38" fmla="*/ 0 w 43"/>
                  <a:gd name="T39" fmla="*/ 1 h 84"/>
                  <a:gd name="T40" fmla="*/ 0 w 43"/>
                  <a:gd name="T41" fmla="*/ 1 h 84"/>
                  <a:gd name="T42" fmla="*/ 0 w 43"/>
                  <a:gd name="T43" fmla="*/ 1 h 84"/>
                  <a:gd name="T44" fmla="*/ 0 w 43"/>
                  <a:gd name="T45" fmla="*/ 1 h 84"/>
                  <a:gd name="T46" fmla="*/ 0 w 43"/>
                  <a:gd name="T47" fmla="*/ 1 h 84"/>
                  <a:gd name="T48" fmla="*/ 0 w 43"/>
                  <a:gd name="T49" fmla="*/ 1 h 84"/>
                  <a:gd name="T50" fmla="*/ 0 w 43"/>
                  <a:gd name="T51" fmla="*/ 0 h 8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3"/>
                  <a:gd name="T79" fmla="*/ 0 h 84"/>
                  <a:gd name="T80" fmla="*/ 43 w 43"/>
                  <a:gd name="T81" fmla="*/ 84 h 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3" h="84">
                    <a:moveTo>
                      <a:pt x="4" y="0"/>
                    </a:moveTo>
                    <a:lnTo>
                      <a:pt x="0" y="6"/>
                    </a:lnTo>
                    <a:lnTo>
                      <a:pt x="5" y="18"/>
                    </a:lnTo>
                    <a:lnTo>
                      <a:pt x="10" y="29"/>
                    </a:lnTo>
                    <a:lnTo>
                      <a:pt x="14" y="40"/>
                    </a:lnTo>
                    <a:lnTo>
                      <a:pt x="19" y="50"/>
                    </a:lnTo>
                    <a:lnTo>
                      <a:pt x="22" y="59"/>
                    </a:lnTo>
                    <a:lnTo>
                      <a:pt x="27" y="67"/>
                    </a:lnTo>
                    <a:lnTo>
                      <a:pt x="31" y="75"/>
                    </a:lnTo>
                    <a:lnTo>
                      <a:pt x="36" y="84"/>
                    </a:lnTo>
                    <a:lnTo>
                      <a:pt x="43" y="80"/>
                    </a:lnTo>
                    <a:lnTo>
                      <a:pt x="38" y="73"/>
                    </a:lnTo>
                    <a:lnTo>
                      <a:pt x="34" y="65"/>
                    </a:lnTo>
                    <a:lnTo>
                      <a:pt x="29" y="57"/>
                    </a:lnTo>
                    <a:lnTo>
                      <a:pt x="26" y="48"/>
                    </a:lnTo>
                    <a:lnTo>
                      <a:pt x="21" y="37"/>
                    </a:lnTo>
                    <a:lnTo>
                      <a:pt x="16" y="27"/>
                    </a:lnTo>
                    <a:lnTo>
                      <a:pt x="12" y="15"/>
                    </a:lnTo>
                    <a:lnTo>
                      <a:pt x="7" y="4"/>
                    </a:lnTo>
                    <a:lnTo>
                      <a:pt x="4" y="10"/>
                    </a:lnTo>
                    <a:lnTo>
                      <a:pt x="7" y="4"/>
                    </a:lnTo>
                    <a:lnTo>
                      <a:pt x="6" y="2"/>
                    </a:lnTo>
                    <a:lnTo>
                      <a:pt x="3" y="2"/>
                    </a:lnTo>
                    <a:lnTo>
                      <a:pt x="0" y="3"/>
                    </a:lnTo>
                    <a:lnTo>
                      <a:pt x="0" y="6"/>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67" name="Freeform 197">
                <a:extLst>
                  <a:ext uri="{FF2B5EF4-FFF2-40B4-BE49-F238E27FC236}">
                    <a16:creationId xmlns:a16="http://schemas.microsoft.com/office/drawing/2014/main" id="{63B5A019-57C6-4AEA-BEFB-9C02AF5679B1}"/>
                  </a:ext>
                </a:extLst>
              </p:cNvPr>
              <p:cNvSpPr>
                <a:spLocks noChangeAspect="1"/>
              </p:cNvSpPr>
              <p:nvPr/>
            </p:nvSpPr>
            <p:spPr bwMode="auto">
              <a:xfrm>
                <a:off x="1168" y="614"/>
                <a:ext cx="32" cy="7"/>
              </a:xfrm>
              <a:custGeom>
                <a:avLst/>
                <a:gdLst>
                  <a:gd name="T0" fmla="*/ 1 w 63"/>
                  <a:gd name="T1" fmla="*/ 1 h 14"/>
                  <a:gd name="T2" fmla="*/ 1 w 63"/>
                  <a:gd name="T3" fmla="*/ 0 h 14"/>
                  <a:gd name="T4" fmla="*/ 1 w 63"/>
                  <a:gd name="T5" fmla="*/ 1 h 14"/>
                  <a:gd name="T6" fmla="*/ 1 w 63"/>
                  <a:gd name="T7" fmla="*/ 1 h 14"/>
                  <a:gd name="T8" fmla="*/ 1 w 63"/>
                  <a:gd name="T9" fmla="*/ 1 h 14"/>
                  <a:gd name="T10" fmla="*/ 1 w 63"/>
                  <a:gd name="T11" fmla="*/ 1 h 14"/>
                  <a:gd name="T12" fmla="*/ 1 w 63"/>
                  <a:gd name="T13" fmla="*/ 1 h 14"/>
                  <a:gd name="T14" fmla="*/ 1 w 63"/>
                  <a:gd name="T15" fmla="*/ 1 h 14"/>
                  <a:gd name="T16" fmla="*/ 1 w 63"/>
                  <a:gd name="T17" fmla="*/ 1 h 14"/>
                  <a:gd name="T18" fmla="*/ 0 w 63"/>
                  <a:gd name="T19" fmla="*/ 1 h 14"/>
                  <a:gd name="T20" fmla="*/ 0 w 63"/>
                  <a:gd name="T21" fmla="*/ 1 h 14"/>
                  <a:gd name="T22" fmla="*/ 1 w 63"/>
                  <a:gd name="T23" fmla="*/ 1 h 14"/>
                  <a:gd name="T24" fmla="*/ 1 w 63"/>
                  <a:gd name="T25" fmla="*/ 1 h 14"/>
                  <a:gd name="T26" fmla="*/ 1 w 63"/>
                  <a:gd name="T27" fmla="*/ 1 h 14"/>
                  <a:gd name="T28" fmla="*/ 1 w 63"/>
                  <a:gd name="T29" fmla="*/ 1 h 14"/>
                  <a:gd name="T30" fmla="*/ 1 w 63"/>
                  <a:gd name="T31" fmla="*/ 1 h 14"/>
                  <a:gd name="T32" fmla="*/ 1 w 63"/>
                  <a:gd name="T33" fmla="*/ 1 h 14"/>
                  <a:gd name="T34" fmla="*/ 1 w 63"/>
                  <a:gd name="T35" fmla="*/ 1 h 14"/>
                  <a:gd name="T36" fmla="*/ 1 w 63"/>
                  <a:gd name="T37" fmla="*/ 1 h 14"/>
                  <a:gd name="T38" fmla="*/ 1 w 63"/>
                  <a:gd name="T39" fmla="*/ 1 h 14"/>
                  <a:gd name="T40" fmla="*/ 1 w 63"/>
                  <a:gd name="T41" fmla="*/ 1 h 14"/>
                  <a:gd name="T42" fmla="*/ 1 w 63"/>
                  <a:gd name="T43" fmla="*/ 1 h 14"/>
                  <a:gd name="T44" fmla="*/ 1 w 63"/>
                  <a:gd name="T45" fmla="*/ 1 h 14"/>
                  <a:gd name="T46" fmla="*/ 1 w 63"/>
                  <a:gd name="T47" fmla="*/ 0 h 14"/>
                  <a:gd name="T48" fmla="*/ 1 w 63"/>
                  <a:gd name="T49" fmla="*/ 0 h 14"/>
                  <a:gd name="T50" fmla="*/ 1 w 63"/>
                  <a:gd name="T51" fmla="*/ 1 h 1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3"/>
                  <a:gd name="T79" fmla="*/ 0 h 14"/>
                  <a:gd name="T80" fmla="*/ 63 w 63"/>
                  <a:gd name="T81" fmla="*/ 14 h 1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3" h="14">
                    <a:moveTo>
                      <a:pt x="62" y="1"/>
                    </a:moveTo>
                    <a:lnTo>
                      <a:pt x="59" y="0"/>
                    </a:lnTo>
                    <a:lnTo>
                      <a:pt x="55" y="1"/>
                    </a:lnTo>
                    <a:lnTo>
                      <a:pt x="49" y="2"/>
                    </a:lnTo>
                    <a:lnTo>
                      <a:pt x="44" y="3"/>
                    </a:lnTo>
                    <a:lnTo>
                      <a:pt x="36" y="4"/>
                    </a:lnTo>
                    <a:lnTo>
                      <a:pt x="27" y="4"/>
                    </a:lnTo>
                    <a:lnTo>
                      <a:pt x="19" y="6"/>
                    </a:lnTo>
                    <a:lnTo>
                      <a:pt x="9" y="4"/>
                    </a:lnTo>
                    <a:lnTo>
                      <a:pt x="0" y="4"/>
                    </a:lnTo>
                    <a:lnTo>
                      <a:pt x="0" y="14"/>
                    </a:lnTo>
                    <a:lnTo>
                      <a:pt x="9" y="14"/>
                    </a:lnTo>
                    <a:lnTo>
                      <a:pt x="19" y="12"/>
                    </a:lnTo>
                    <a:lnTo>
                      <a:pt x="27" y="11"/>
                    </a:lnTo>
                    <a:lnTo>
                      <a:pt x="36" y="11"/>
                    </a:lnTo>
                    <a:lnTo>
                      <a:pt x="44" y="10"/>
                    </a:lnTo>
                    <a:lnTo>
                      <a:pt x="49" y="9"/>
                    </a:lnTo>
                    <a:lnTo>
                      <a:pt x="55" y="8"/>
                    </a:lnTo>
                    <a:lnTo>
                      <a:pt x="61" y="7"/>
                    </a:lnTo>
                    <a:lnTo>
                      <a:pt x="57" y="6"/>
                    </a:lnTo>
                    <a:lnTo>
                      <a:pt x="61" y="7"/>
                    </a:lnTo>
                    <a:lnTo>
                      <a:pt x="63" y="4"/>
                    </a:lnTo>
                    <a:lnTo>
                      <a:pt x="63" y="2"/>
                    </a:lnTo>
                    <a:lnTo>
                      <a:pt x="62" y="0"/>
                    </a:lnTo>
                    <a:lnTo>
                      <a:pt x="59" y="0"/>
                    </a:lnTo>
                    <a:lnTo>
                      <a:pt x="6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68" name="Freeform 198">
                <a:extLst>
                  <a:ext uri="{FF2B5EF4-FFF2-40B4-BE49-F238E27FC236}">
                    <a16:creationId xmlns:a16="http://schemas.microsoft.com/office/drawing/2014/main" id="{C266270D-63F0-4143-944C-AFAF4AC931FE}"/>
                  </a:ext>
                </a:extLst>
              </p:cNvPr>
              <p:cNvSpPr>
                <a:spLocks noChangeAspect="1"/>
              </p:cNvSpPr>
              <p:nvPr/>
            </p:nvSpPr>
            <p:spPr bwMode="auto">
              <a:xfrm>
                <a:off x="1197" y="614"/>
                <a:ext cx="7" cy="8"/>
              </a:xfrm>
              <a:custGeom>
                <a:avLst/>
                <a:gdLst>
                  <a:gd name="T0" fmla="*/ 0 w 15"/>
                  <a:gd name="T1" fmla="*/ 1 h 15"/>
                  <a:gd name="T2" fmla="*/ 0 w 15"/>
                  <a:gd name="T3" fmla="*/ 1 h 15"/>
                  <a:gd name="T4" fmla="*/ 0 w 15"/>
                  <a:gd name="T5" fmla="*/ 1 h 15"/>
                  <a:gd name="T6" fmla="*/ 0 w 15"/>
                  <a:gd name="T7" fmla="*/ 1 h 15"/>
                  <a:gd name="T8" fmla="*/ 0 w 15"/>
                  <a:gd name="T9" fmla="*/ 1 h 15"/>
                  <a:gd name="T10" fmla="*/ 0 w 15"/>
                  <a:gd name="T11" fmla="*/ 0 h 15"/>
                  <a:gd name="T12" fmla="*/ 0 w 15"/>
                  <a:gd name="T13" fmla="*/ 1 h 15"/>
                  <a:gd name="T14" fmla="*/ 0 w 15"/>
                  <a:gd name="T15" fmla="*/ 1 h 15"/>
                  <a:gd name="T16" fmla="*/ 0 w 15"/>
                  <a:gd name="T17" fmla="*/ 1 h 15"/>
                  <a:gd name="T18" fmla="*/ 0 w 15"/>
                  <a:gd name="T19" fmla="*/ 1 h 15"/>
                  <a:gd name="T20" fmla="*/ 0 w 15"/>
                  <a:gd name="T21" fmla="*/ 1 h 15"/>
                  <a:gd name="T22" fmla="*/ 0 w 15"/>
                  <a:gd name="T23" fmla="*/ 1 h 15"/>
                  <a:gd name="T24" fmla="*/ 0 w 15"/>
                  <a:gd name="T25" fmla="*/ 1 h 15"/>
                  <a:gd name="T26" fmla="*/ 0 w 15"/>
                  <a:gd name="T27" fmla="*/ 1 h 15"/>
                  <a:gd name="T28" fmla="*/ 0 w 15"/>
                  <a:gd name="T29" fmla="*/ 1 h 15"/>
                  <a:gd name="T30" fmla="*/ 0 w 15"/>
                  <a:gd name="T31" fmla="*/ 1 h 15"/>
                  <a:gd name="T32" fmla="*/ 0 w 15"/>
                  <a:gd name="T33" fmla="*/ 1 h 15"/>
                  <a:gd name="T34" fmla="*/ 0 w 15"/>
                  <a:gd name="T35" fmla="*/ 1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5"/>
                  <a:gd name="T56" fmla="*/ 15 w 15"/>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5">
                    <a:moveTo>
                      <a:pt x="11" y="8"/>
                    </a:moveTo>
                    <a:lnTo>
                      <a:pt x="14" y="9"/>
                    </a:lnTo>
                    <a:lnTo>
                      <a:pt x="12" y="7"/>
                    </a:lnTo>
                    <a:lnTo>
                      <a:pt x="10" y="5"/>
                    </a:lnTo>
                    <a:lnTo>
                      <a:pt x="7" y="2"/>
                    </a:lnTo>
                    <a:lnTo>
                      <a:pt x="5" y="0"/>
                    </a:lnTo>
                    <a:lnTo>
                      <a:pt x="0" y="5"/>
                    </a:lnTo>
                    <a:lnTo>
                      <a:pt x="3" y="7"/>
                    </a:lnTo>
                    <a:lnTo>
                      <a:pt x="5" y="9"/>
                    </a:lnTo>
                    <a:lnTo>
                      <a:pt x="7" y="11"/>
                    </a:lnTo>
                    <a:lnTo>
                      <a:pt x="10" y="14"/>
                    </a:lnTo>
                    <a:lnTo>
                      <a:pt x="13" y="15"/>
                    </a:lnTo>
                    <a:lnTo>
                      <a:pt x="10" y="14"/>
                    </a:lnTo>
                    <a:lnTo>
                      <a:pt x="12" y="14"/>
                    </a:lnTo>
                    <a:lnTo>
                      <a:pt x="14" y="13"/>
                    </a:lnTo>
                    <a:lnTo>
                      <a:pt x="15" y="11"/>
                    </a:lnTo>
                    <a:lnTo>
                      <a:pt x="14" y="9"/>
                    </a:lnTo>
                    <a:lnTo>
                      <a:pt x="1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69" name="Freeform 199">
                <a:extLst>
                  <a:ext uri="{FF2B5EF4-FFF2-40B4-BE49-F238E27FC236}">
                    <a16:creationId xmlns:a16="http://schemas.microsoft.com/office/drawing/2014/main" id="{C08BD0A5-F308-460B-9B4F-4748AA34035F}"/>
                  </a:ext>
                </a:extLst>
              </p:cNvPr>
              <p:cNvSpPr>
                <a:spLocks noChangeAspect="1"/>
              </p:cNvSpPr>
              <p:nvPr/>
            </p:nvSpPr>
            <p:spPr bwMode="auto">
              <a:xfrm>
                <a:off x="1202" y="609"/>
                <a:ext cx="33" cy="13"/>
              </a:xfrm>
              <a:custGeom>
                <a:avLst/>
                <a:gdLst>
                  <a:gd name="T0" fmla="*/ 0 w 67"/>
                  <a:gd name="T1" fmla="*/ 1 h 25"/>
                  <a:gd name="T2" fmla="*/ 0 w 67"/>
                  <a:gd name="T3" fmla="*/ 1 h 25"/>
                  <a:gd name="T4" fmla="*/ 0 w 67"/>
                  <a:gd name="T5" fmla="*/ 1 h 25"/>
                  <a:gd name="T6" fmla="*/ 0 w 67"/>
                  <a:gd name="T7" fmla="*/ 1 h 25"/>
                  <a:gd name="T8" fmla="*/ 0 w 67"/>
                  <a:gd name="T9" fmla="*/ 0 h 25"/>
                  <a:gd name="T10" fmla="*/ 0 w 67"/>
                  <a:gd name="T11" fmla="*/ 1 h 25"/>
                  <a:gd name="T12" fmla="*/ 0 w 67"/>
                  <a:gd name="T13" fmla="*/ 1 h 25"/>
                  <a:gd name="T14" fmla="*/ 0 w 67"/>
                  <a:gd name="T15" fmla="*/ 1 h 25"/>
                  <a:gd name="T16" fmla="*/ 0 w 67"/>
                  <a:gd name="T17" fmla="*/ 1 h 25"/>
                  <a:gd name="T18" fmla="*/ 0 w 67"/>
                  <a:gd name="T19" fmla="*/ 1 h 25"/>
                  <a:gd name="T20" fmla="*/ 0 w 67"/>
                  <a:gd name="T21" fmla="*/ 1 h 25"/>
                  <a:gd name="T22" fmla="*/ 0 w 67"/>
                  <a:gd name="T23" fmla="*/ 1 h 25"/>
                  <a:gd name="T24" fmla="*/ 0 w 67"/>
                  <a:gd name="T25" fmla="*/ 1 h 25"/>
                  <a:gd name="T26" fmla="*/ 0 w 67"/>
                  <a:gd name="T27" fmla="*/ 1 h 25"/>
                  <a:gd name="T28" fmla="*/ 0 w 67"/>
                  <a:gd name="T29" fmla="*/ 1 h 25"/>
                  <a:gd name="T30" fmla="*/ 0 w 67"/>
                  <a:gd name="T31" fmla="*/ 1 h 25"/>
                  <a:gd name="T32" fmla="*/ 0 w 67"/>
                  <a:gd name="T33" fmla="*/ 1 h 25"/>
                  <a:gd name="T34" fmla="*/ 0 w 67"/>
                  <a:gd name="T35" fmla="*/ 1 h 25"/>
                  <a:gd name="T36" fmla="*/ 0 w 67"/>
                  <a:gd name="T37" fmla="*/ 1 h 25"/>
                  <a:gd name="T38" fmla="*/ 0 w 67"/>
                  <a:gd name="T39" fmla="*/ 1 h 25"/>
                  <a:gd name="T40" fmla="*/ 0 w 67"/>
                  <a:gd name="T41" fmla="*/ 1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7"/>
                  <a:gd name="T64" fmla="*/ 0 h 25"/>
                  <a:gd name="T65" fmla="*/ 67 w 67"/>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7" h="25">
                    <a:moveTo>
                      <a:pt x="67" y="8"/>
                    </a:moveTo>
                    <a:lnTo>
                      <a:pt x="67" y="9"/>
                    </a:lnTo>
                    <a:lnTo>
                      <a:pt x="62" y="2"/>
                    </a:lnTo>
                    <a:lnTo>
                      <a:pt x="54" y="1"/>
                    </a:lnTo>
                    <a:lnTo>
                      <a:pt x="47" y="0"/>
                    </a:lnTo>
                    <a:lnTo>
                      <a:pt x="38" y="2"/>
                    </a:lnTo>
                    <a:lnTo>
                      <a:pt x="30" y="4"/>
                    </a:lnTo>
                    <a:lnTo>
                      <a:pt x="19" y="8"/>
                    </a:lnTo>
                    <a:lnTo>
                      <a:pt x="10" y="12"/>
                    </a:lnTo>
                    <a:lnTo>
                      <a:pt x="0" y="18"/>
                    </a:lnTo>
                    <a:lnTo>
                      <a:pt x="2" y="25"/>
                    </a:lnTo>
                    <a:lnTo>
                      <a:pt x="12" y="19"/>
                    </a:lnTo>
                    <a:lnTo>
                      <a:pt x="22" y="15"/>
                    </a:lnTo>
                    <a:lnTo>
                      <a:pt x="32" y="11"/>
                    </a:lnTo>
                    <a:lnTo>
                      <a:pt x="40" y="9"/>
                    </a:lnTo>
                    <a:lnTo>
                      <a:pt x="47" y="6"/>
                    </a:lnTo>
                    <a:lnTo>
                      <a:pt x="54" y="8"/>
                    </a:lnTo>
                    <a:lnTo>
                      <a:pt x="57" y="9"/>
                    </a:lnTo>
                    <a:lnTo>
                      <a:pt x="60" y="11"/>
                    </a:lnTo>
                    <a:lnTo>
                      <a:pt x="60" y="12"/>
                    </a:lnTo>
                    <a:lnTo>
                      <a:pt x="67"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70" name="Freeform 200">
                <a:extLst>
                  <a:ext uri="{FF2B5EF4-FFF2-40B4-BE49-F238E27FC236}">
                    <a16:creationId xmlns:a16="http://schemas.microsoft.com/office/drawing/2014/main" id="{BB18A1C4-A2FF-46E3-96BB-DB6515F2F706}"/>
                  </a:ext>
                </a:extLst>
              </p:cNvPr>
              <p:cNvSpPr>
                <a:spLocks noChangeAspect="1"/>
              </p:cNvSpPr>
              <p:nvPr/>
            </p:nvSpPr>
            <p:spPr bwMode="auto">
              <a:xfrm>
                <a:off x="1224" y="613"/>
                <a:ext cx="13" cy="20"/>
              </a:xfrm>
              <a:custGeom>
                <a:avLst/>
                <a:gdLst>
                  <a:gd name="T0" fmla="*/ 0 w 27"/>
                  <a:gd name="T1" fmla="*/ 1 h 39"/>
                  <a:gd name="T2" fmla="*/ 0 w 27"/>
                  <a:gd name="T3" fmla="*/ 1 h 39"/>
                  <a:gd name="T4" fmla="*/ 0 w 27"/>
                  <a:gd name="T5" fmla="*/ 1 h 39"/>
                  <a:gd name="T6" fmla="*/ 0 w 27"/>
                  <a:gd name="T7" fmla="*/ 1 h 39"/>
                  <a:gd name="T8" fmla="*/ 0 w 27"/>
                  <a:gd name="T9" fmla="*/ 1 h 39"/>
                  <a:gd name="T10" fmla="*/ 0 w 27"/>
                  <a:gd name="T11" fmla="*/ 0 h 39"/>
                  <a:gd name="T12" fmla="*/ 0 w 27"/>
                  <a:gd name="T13" fmla="*/ 1 h 39"/>
                  <a:gd name="T14" fmla="*/ 0 w 27"/>
                  <a:gd name="T15" fmla="*/ 1 h 39"/>
                  <a:gd name="T16" fmla="*/ 0 w 27"/>
                  <a:gd name="T17" fmla="*/ 1 h 39"/>
                  <a:gd name="T18" fmla="*/ 0 w 27"/>
                  <a:gd name="T19" fmla="*/ 1 h 39"/>
                  <a:gd name="T20" fmla="*/ 0 w 27"/>
                  <a:gd name="T21" fmla="*/ 1 h 39"/>
                  <a:gd name="T22" fmla="*/ 0 w 27"/>
                  <a:gd name="T23" fmla="*/ 1 h 39"/>
                  <a:gd name="T24" fmla="*/ 0 w 27"/>
                  <a:gd name="T25" fmla="*/ 1 h 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39"/>
                  <a:gd name="T41" fmla="*/ 27 w 27"/>
                  <a:gd name="T42" fmla="*/ 39 h 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39">
                    <a:moveTo>
                      <a:pt x="3" y="39"/>
                    </a:moveTo>
                    <a:lnTo>
                      <a:pt x="3" y="39"/>
                    </a:lnTo>
                    <a:lnTo>
                      <a:pt x="13" y="33"/>
                    </a:lnTo>
                    <a:lnTo>
                      <a:pt x="22" y="24"/>
                    </a:lnTo>
                    <a:lnTo>
                      <a:pt x="27" y="12"/>
                    </a:lnTo>
                    <a:lnTo>
                      <a:pt x="24" y="0"/>
                    </a:lnTo>
                    <a:lnTo>
                      <a:pt x="17" y="4"/>
                    </a:lnTo>
                    <a:lnTo>
                      <a:pt x="18" y="12"/>
                    </a:lnTo>
                    <a:lnTo>
                      <a:pt x="15" y="19"/>
                    </a:lnTo>
                    <a:lnTo>
                      <a:pt x="9" y="26"/>
                    </a:lnTo>
                    <a:lnTo>
                      <a:pt x="0" y="32"/>
                    </a:lnTo>
                    <a:lnTo>
                      <a:pt x="3"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71" name="Freeform 201">
                <a:extLst>
                  <a:ext uri="{FF2B5EF4-FFF2-40B4-BE49-F238E27FC236}">
                    <a16:creationId xmlns:a16="http://schemas.microsoft.com/office/drawing/2014/main" id="{BD7F69C5-E652-4A09-A9E3-43FEC05BFADA}"/>
                  </a:ext>
                </a:extLst>
              </p:cNvPr>
              <p:cNvSpPr>
                <a:spLocks noChangeAspect="1"/>
              </p:cNvSpPr>
              <p:nvPr/>
            </p:nvSpPr>
            <p:spPr bwMode="auto">
              <a:xfrm>
                <a:off x="1195" y="629"/>
                <a:ext cx="30" cy="19"/>
              </a:xfrm>
              <a:custGeom>
                <a:avLst/>
                <a:gdLst>
                  <a:gd name="T0" fmla="*/ 1 w 60"/>
                  <a:gd name="T1" fmla="*/ 1 h 37"/>
                  <a:gd name="T2" fmla="*/ 1 w 60"/>
                  <a:gd name="T3" fmla="*/ 1 h 37"/>
                  <a:gd name="T4" fmla="*/ 1 w 60"/>
                  <a:gd name="T5" fmla="*/ 1 h 37"/>
                  <a:gd name="T6" fmla="*/ 1 w 60"/>
                  <a:gd name="T7" fmla="*/ 1 h 37"/>
                  <a:gd name="T8" fmla="*/ 1 w 60"/>
                  <a:gd name="T9" fmla="*/ 1 h 37"/>
                  <a:gd name="T10" fmla="*/ 1 w 60"/>
                  <a:gd name="T11" fmla="*/ 1 h 37"/>
                  <a:gd name="T12" fmla="*/ 1 w 60"/>
                  <a:gd name="T13" fmla="*/ 1 h 37"/>
                  <a:gd name="T14" fmla="*/ 1 w 60"/>
                  <a:gd name="T15" fmla="*/ 1 h 37"/>
                  <a:gd name="T16" fmla="*/ 1 w 60"/>
                  <a:gd name="T17" fmla="*/ 1 h 37"/>
                  <a:gd name="T18" fmla="*/ 1 w 60"/>
                  <a:gd name="T19" fmla="*/ 1 h 37"/>
                  <a:gd name="T20" fmla="*/ 1 w 60"/>
                  <a:gd name="T21" fmla="*/ 0 h 37"/>
                  <a:gd name="T22" fmla="*/ 1 w 60"/>
                  <a:gd name="T23" fmla="*/ 1 h 37"/>
                  <a:gd name="T24" fmla="*/ 1 w 60"/>
                  <a:gd name="T25" fmla="*/ 1 h 37"/>
                  <a:gd name="T26" fmla="*/ 1 w 60"/>
                  <a:gd name="T27" fmla="*/ 1 h 37"/>
                  <a:gd name="T28" fmla="*/ 1 w 60"/>
                  <a:gd name="T29" fmla="*/ 1 h 37"/>
                  <a:gd name="T30" fmla="*/ 1 w 60"/>
                  <a:gd name="T31" fmla="*/ 1 h 37"/>
                  <a:gd name="T32" fmla="*/ 1 w 60"/>
                  <a:gd name="T33" fmla="*/ 1 h 37"/>
                  <a:gd name="T34" fmla="*/ 1 w 60"/>
                  <a:gd name="T35" fmla="*/ 1 h 37"/>
                  <a:gd name="T36" fmla="*/ 0 w 60"/>
                  <a:gd name="T37" fmla="*/ 1 h 37"/>
                  <a:gd name="T38" fmla="*/ 0 w 60"/>
                  <a:gd name="T39" fmla="*/ 1 h 37"/>
                  <a:gd name="T40" fmla="*/ 1 w 60"/>
                  <a:gd name="T41" fmla="*/ 1 h 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0"/>
                  <a:gd name="T64" fmla="*/ 0 h 37"/>
                  <a:gd name="T65" fmla="*/ 60 w 60"/>
                  <a:gd name="T66" fmla="*/ 37 h 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0" h="37">
                    <a:moveTo>
                      <a:pt x="7" y="37"/>
                    </a:moveTo>
                    <a:lnTo>
                      <a:pt x="7" y="37"/>
                    </a:lnTo>
                    <a:lnTo>
                      <a:pt x="8" y="30"/>
                    </a:lnTo>
                    <a:lnTo>
                      <a:pt x="11" y="25"/>
                    </a:lnTo>
                    <a:lnTo>
                      <a:pt x="18" y="21"/>
                    </a:lnTo>
                    <a:lnTo>
                      <a:pt x="26" y="16"/>
                    </a:lnTo>
                    <a:lnTo>
                      <a:pt x="36" y="14"/>
                    </a:lnTo>
                    <a:lnTo>
                      <a:pt x="45" y="10"/>
                    </a:lnTo>
                    <a:lnTo>
                      <a:pt x="52" y="9"/>
                    </a:lnTo>
                    <a:lnTo>
                      <a:pt x="60" y="7"/>
                    </a:lnTo>
                    <a:lnTo>
                      <a:pt x="57" y="0"/>
                    </a:lnTo>
                    <a:lnTo>
                      <a:pt x="52" y="2"/>
                    </a:lnTo>
                    <a:lnTo>
                      <a:pt x="43" y="3"/>
                    </a:lnTo>
                    <a:lnTo>
                      <a:pt x="33" y="7"/>
                    </a:lnTo>
                    <a:lnTo>
                      <a:pt x="24" y="9"/>
                    </a:lnTo>
                    <a:lnTo>
                      <a:pt x="14" y="14"/>
                    </a:lnTo>
                    <a:lnTo>
                      <a:pt x="7" y="21"/>
                    </a:lnTo>
                    <a:lnTo>
                      <a:pt x="1" y="27"/>
                    </a:lnTo>
                    <a:lnTo>
                      <a:pt x="0" y="37"/>
                    </a:lnTo>
                    <a:lnTo>
                      <a:pt x="7"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72" name="Freeform 202">
                <a:extLst>
                  <a:ext uri="{FF2B5EF4-FFF2-40B4-BE49-F238E27FC236}">
                    <a16:creationId xmlns:a16="http://schemas.microsoft.com/office/drawing/2014/main" id="{6A196B1D-18B9-4477-AF2D-455752405828}"/>
                  </a:ext>
                </a:extLst>
              </p:cNvPr>
              <p:cNvSpPr>
                <a:spLocks noChangeAspect="1"/>
              </p:cNvSpPr>
              <p:nvPr/>
            </p:nvSpPr>
            <p:spPr bwMode="auto">
              <a:xfrm>
                <a:off x="1194" y="648"/>
                <a:ext cx="13" cy="26"/>
              </a:xfrm>
              <a:custGeom>
                <a:avLst/>
                <a:gdLst>
                  <a:gd name="T0" fmla="*/ 1 w 25"/>
                  <a:gd name="T1" fmla="*/ 0 h 53"/>
                  <a:gd name="T2" fmla="*/ 1 w 25"/>
                  <a:gd name="T3" fmla="*/ 0 h 53"/>
                  <a:gd name="T4" fmla="*/ 1 w 25"/>
                  <a:gd name="T5" fmla="*/ 0 h 53"/>
                  <a:gd name="T6" fmla="*/ 1 w 25"/>
                  <a:gd name="T7" fmla="*/ 0 h 53"/>
                  <a:gd name="T8" fmla="*/ 1 w 25"/>
                  <a:gd name="T9" fmla="*/ 0 h 53"/>
                  <a:gd name="T10" fmla="*/ 1 w 25"/>
                  <a:gd name="T11" fmla="*/ 0 h 53"/>
                  <a:gd name="T12" fmla="*/ 1 w 25"/>
                  <a:gd name="T13" fmla="*/ 0 h 53"/>
                  <a:gd name="T14" fmla="*/ 0 w 25"/>
                  <a:gd name="T15" fmla="*/ 0 h 53"/>
                  <a:gd name="T16" fmla="*/ 1 w 25"/>
                  <a:gd name="T17" fmla="*/ 0 h 53"/>
                  <a:gd name="T18" fmla="*/ 1 w 25"/>
                  <a:gd name="T19" fmla="*/ 0 h 53"/>
                  <a:gd name="T20" fmla="*/ 1 w 25"/>
                  <a:gd name="T21" fmla="*/ 0 h 53"/>
                  <a:gd name="T22" fmla="*/ 1 w 25"/>
                  <a:gd name="T23" fmla="*/ 0 h 53"/>
                  <a:gd name="T24" fmla="*/ 1 w 25"/>
                  <a:gd name="T25" fmla="*/ 0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53"/>
                  <a:gd name="T41" fmla="*/ 25 w 25"/>
                  <a:gd name="T42" fmla="*/ 53 h 5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53">
                    <a:moveTo>
                      <a:pt x="25" y="46"/>
                    </a:moveTo>
                    <a:lnTo>
                      <a:pt x="24" y="46"/>
                    </a:lnTo>
                    <a:lnTo>
                      <a:pt x="12" y="38"/>
                    </a:lnTo>
                    <a:lnTo>
                      <a:pt x="9" y="30"/>
                    </a:lnTo>
                    <a:lnTo>
                      <a:pt x="9" y="16"/>
                    </a:lnTo>
                    <a:lnTo>
                      <a:pt x="8" y="0"/>
                    </a:lnTo>
                    <a:lnTo>
                      <a:pt x="1" y="0"/>
                    </a:lnTo>
                    <a:lnTo>
                      <a:pt x="0" y="16"/>
                    </a:lnTo>
                    <a:lnTo>
                      <a:pt x="2" y="30"/>
                    </a:lnTo>
                    <a:lnTo>
                      <a:pt x="8" y="42"/>
                    </a:lnTo>
                    <a:lnTo>
                      <a:pt x="22" y="53"/>
                    </a:lnTo>
                    <a:lnTo>
                      <a:pt x="20" y="53"/>
                    </a:lnTo>
                    <a:lnTo>
                      <a:pt x="25"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73" name="Freeform 203">
                <a:extLst>
                  <a:ext uri="{FF2B5EF4-FFF2-40B4-BE49-F238E27FC236}">
                    <a16:creationId xmlns:a16="http://schemas.microsoft.com/office/drawing/2014/main" id="{7CAC15D5-F319-4AE5-BA28-BD16C55A58A7}"/>
                  </a:ext>
                </a:extLst>
              </p:cNvPr>
              <p:cNvSpPr>
                <a:spLocks noChangeAspect="1"/>
              </p:cNvSpPr>
              <p:nvPr/>
            </p:nvSpPr>
            <p:spPr bwMode="auto">
              <a:xfrm>
                <a:off x="1205" y="671"/>
                <a:ext cx="9" cy="24"/>
              </a:xfrm>
              <a:custGeom>
                <a:avLst/>
                <a:gdLst>
                  <a:gd name="T0" fmla="*/ 0 w 19"/>
                  <a:gd name="T1" fmla="*/ 1 h 48"/>
                  <a:gd name="T2" fmla="*/ 0 w 19"/>
                  <a:gd name="T3" fmla="*/ 1 h 48"/>
                  <a:gd name="T4" fmla="*/ 0 w 19"/>
                  <a:gd name="T5" fmla="*/ 1 h 48"/>
                  <a:gd name="T6" fmla="*/ 0 w 19"/>
                  <a:gd name="T7" fmla="*/ 1 h 48"/>
                  <a:gd name="T8" fmla="*/ 0 w 19"/>
                  <a:gd name="T9" fmla="*/ 1 h 48"/>
                  <a:gd name="T10" fmla="*/ 0 w 19"/>
                  <a:gd name="T11" fmla="*/ 0 h 48"/>
                  <a:gd name="T12" fmla="*/ 0 w 19"/>
                  <a:gd name="T13" fmla="*/ 1 h 48"/>
                  <a:gd name="T14" fmla="*/ 0 w 19"/>
                  <a:gd name="T15" fmla="*/ 1 h 48"/>
                  <a:gd name="T16" fmla="*/ 0 w 19"/>
                  <a:gd name="T17" fmla="*/ 1 h 48"/>
                  <a:gd name="T18" fmla="*/ 0 w 19"/>
                  <a:gd name="T19" fmla="*/ 1 h 48"/>
                  <a:gd name="T20" fmla="*/ 0 w 19"/>
                  <a:gd name="T21" fmla="*/ 1 h 48"/>
                  <a:gd name="T22" fmla="*/ 0 w 19"/>
                  <a:gd name="T23" fmla="*/ 1 h 48"/>
                  <a:gd name="T24" fmla="*/ 0 w 19"/>
                  <a:gd name="T25" fmla="*/ 1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48"/>
                  <a:gd name="T41" fmla="*/ 19 w 19"/>
                  <a:gd name="T42" fmla="*/ 48 h 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48">
                    <a:moveTo>
                      <a:pt x="3" y="48"/>
                    </a:moveTo>
                    <a:lnTo>
                      <a:pt x="3" y="48"/>
                    </a:lnTo>
                    <a:lnTo>
                      <a:pt x="14" y="42"/>
                    </a:lnTo>
                    <a:lnTo>
                      <a:pt x="19" y="29"/>
                    </a:lnTo>
                    <a:lnTo>
                      <a:pt x="18" y="15"/>
                    </a:lnTo>
                    <a:lnTo>
                      <a:pt x="5" y="0"/>
                    </a:lnTo>
                    <a:lnTo>
                      <a:pt x="0" y="7"/>
                    </a:lnTo>
                    <a:lnTo>
                      <a:pt x="11" y="17"/>
                    </a:lnTo>
                    <a:lnTo>
                      <a:pt x="12" y="29"/>
                    </a:lnTo>
                    <a:lnTo>
                      <a:pt x="7" y="38"/>
                    </a:lnTo>
                    <a:lnTo>
                      <a:pt x="3" y="41"/>
                    </a:lnTo>
                    <a:lnTo>
                      <a:pt x="3"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74" name="Freeform 204">
                <a:extLst>
                  <a:ext uri="{FF2B5EF4-FFF2-40B4-BE49-F238E27FC236}">
                    <a16:creationId xmlns:a16="http://schemas.microsoft.com/office/drawing/2014/main" id="{B4B48E46-FC21-4B19-9C67-5964ACFBA941}"/>
                  </a:ext>
                </a:extLst>
              </p:cNvPr>
              <p:cNvSpPr>
                <a:spLocks noChangeAspect="1"/>
              </p:cNvSpPr>
              <p:nvPr/>
            </p:nvSpPr>
            <p:spPr bwMode="auto">
              <a:xfrm>
                <a:off x="1198" y="692"/>
                <a:ext cx="8" cy="12"/>
              </a:xfrm>
              <a:custGeom>
                <a:avLst/>
                <a:gdLst>
                  <a:gd name="T0" fmla="*/ 1 w 16"/>
                  <a:gd name="T1" fmla="*/ 1 h 24"/>
                  <a:gd name="T2" fmla="*/ 1 w 16"/>
                  <a:gd name="T3" fmla="*/ 1 h 24"/>
                  <a:gd name="T4" fmla="*/ 1 w 16"/>
                  <a:gd name="T5" fmla="*/ 1 h 24"/>
                  <a:gd name="T6" fmla="*/ 1 w 16"/>
                  <a:gd name="T7" fmla="*/ 1 h 24"/>
                  <a:gd name="T8" fmla="*/ 1 w 16"/>
                  <a:gd name="T9" fmla="*/ 1 h 24"/>
                  <a:gd name="T10" fmla="*/ 1 w 16"/>
                  <a:gd name="T11" fmla="*/ 1 h 24"/>
                  <a:gd name="T12" fmla="*/ 1 w 16"/>
                  <a:gd name="T13" fmla="*/ 0 h 24"/>
                  <a:gd name="T14" fmla="*/ 1 w 16"/>
                  <a:gd name="T15" fmla="*/ 1 h 24"/>
                  <a:gd name="T16" fmla="*/ 1 w 16"/>
                  <a:gd name="T17" fmla="*/ 1 h 24"/>
                  <a:gd name="T18" fmla="*/ 0 w 16"/>
                  <a:gd name="T19" fmla="*/ 1 h 24"/>
                  <a:gd name="T20" fmla="*/ 1 w 16"/>
                  <a:gd name="T21" fmla="*/ 1 h 24"/>
                  <a:gd name="T22" fmla="*/ 1 w 16"/>
                  <a:gd name="T23" fmla="*/ 1 h 24"/>
                  <a:gd name="T24" fmla="*/ 1 w 16"/>
                  <a:gd name="T25" fmla="*/ 1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4"/>
                  <a:gd name="T41" fmla="*/ 16 w 16"/>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4">
                    <a:moveTo>
                      <a:pt x="9" y="22"/>
                    </a:moveTo>
                    <a:lnTo>
                      <a:pt x="9" y="22"/>
                    </a:lnTo>
                    <a:lnTo>
                      <a:pt x="9" y="18"/>
                    </a:lnTo>
                    <a:lnTo>
                      <a:pt x="9" y="12"/>
                    </a:lnTo>
                    <a:lnTo>
                      <a:pt x="12" y="9"/>
                    </a:lnTo>
                    <a:lnTo>
                      <a:pt x="16" y="7"/>
                    </a:lnTo>
                    <a:lnTo>
                      <a:pt x="16" y="0"/>
                    </a:lnTo>
                    <a:lnTo>
                      <a:pt x="8" y="3"/>
                    </a:lnTo>
                    <a:lnTo>
                      <a:pt x="2" y="9"/>
                    </a:lnTo>
                    <a:lnTo>
                      <a:pt x="0" y="18"/>
                    </a:lnTo>
                    <a:lnTo>
                      <a:pt x="2" y="24"/>
                    </a:lnTo>
                    <a:lnTo>
                      <a:pt x="9"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75" name="Freeform 205">
                <a:extLst>
                  <a:ext uri="{FF2B5EF4-FFF2-40B4-BE49-F238E27FC236}">
                    <a16:creationId xmlns:a16="http://schemas.microsoft.com/office/drawing/2014/main" id="{45C89A73-79F6-443A-A62C-CE0456742783}"/>
                  </a:ext>
                </a:extLst>
              </p:cNvPr>
              <p:cNvSpPr>
                <a:spLocks noChangeAspect="1"/>
              </p:cNvSpPr>
              <p:nvPr/>
            </p:nvSpPr>
            <p:spPr bwMode="auto">
              <a:xfrm>
                <a:off x="1197" y="703"/>
                <a:ext cx="6" cy="16"/>
              </a:xfrm>
              <a:custGeom>
                <a:avLst/>
                <a:gdLst>
                  <a:gd name="T0" fmla="*/ 0 w 13"/>
                  <a:gd name="T1" fmla="*/ 1 h 32"/>
                  <a:gd name="T2" fmla="*/ 0 w 13"/>
                  <a:gd name="T3" fmla="*/ 1 h 32"/>
                  <a:gd name="T4" fmla="*/ 0 w 13"/>
                  <a:gd name="T5" fmla="*/ 1 h 32"/>
                  <a:gd name="T6" fmla="*/ 0 w 13"/>
                  <a:gd name="T7" fmla="*/ 1 h 32"/>
                  <a:gd name="T8" fmla="*/ 0 w 13"/>
                  <a:gd name="T9" fmla="*/ 1 h 32"/>
                  <a:gd name="T10" fmla="*/ 0 w 13"/>
                  <a:gd name="T11" fmla="*/ 0 h 32"/>
                  <a:gd name="T12" fmla="*/ 0 w 13"/>
                  <a:gd name="T13" fmla="*/ 1 h 32"/>
                  <a:gd name="T14" fmla="*/ 0 w 13"/>
                  <a:gd name="T15" fmla="*/ 1 h 32"/>
                  <a:gd name="T16" fmla="*/ 0 w 13"/>
                  <a:gd name="T17" fmla="*/ 1 h 32"/>
                  <a:gd name="T18" fmla="*/ 0 w 13"/>
                  <a:gd name="T19" fmla="*/ 1 h 32"/>
                  <a:gd name="T20" fmla="*/ 0 w 13"/>
                  <a:gd name="T21" fmla="*/ 1 h 32"/>
                  <a:gd name="T22" fmla="*/ 0 w 13"/>
                  <a:gd name="T23" fmla="*/ 1 h 32"/>
                  <a:gd name="T24" fmla="*/ 0 w 13"/>
                  <a:gd name="T25" fmla="*/ 1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32"/>
                  <a:gd name="T41" fmla="*/ 13 w 13"/>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32">
                    <a:moveTo>
                      <a:pt x="5" y="32"/>
                    </a:moveTo>
                    <a:lnTo>
                      <a:pt x="5" y="32"/>
                    </a:lnTo>
                    <a:lnTo>
                      <a:pt x="11" y="24"/>
                    </a:lnTo>
                    <a:lnTo>
                      <a:pt x="13" y="15"/>
                    </a:lnTo>
                    <a:lnTo>
                      <a:pt x="13" y="8"/>
                    </a:lnTo>
                    <a:lnTo>
                      <a:pt x="12" y="0"/>
                    </a:lnTo>
                    <a:lnTo>
                      <a:pt x="5" y="2"/>
                    </a:lnTo>
                    <a:lnTo>
                      <a:pt x="6" y="8"/>
                    </a:lnTo>
                    <a:lnTo>
                      <a:pt x="6" y="15"/>
                    </a:lnTo>
                    <a:lnTo>
                      <a:pt x="4" y="22"/>
                    </a:lnTo>
                    <a:lnTo>
                      <a:pt x="0" y="25"/>
                    </a:lnTo>
                    <a:lnTo>
                      <a:pt x="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76" name="Freeform 206">
                <a:extLst>
                  <a:ext uri="{FF2B5EF4-FFF2-40B4-BE49-F238E27FC236}">
                    <a16:creationId xmlns:a16="http://schemas.microsoft.com/office/drawing/2014/main" id="{2994AC2B-EEED-4603-93CD-E1D4310123F5}"/>
                  </a:ext>
                </a:extLst>
              </p:cNvPr>
              <p:cNvSpPr>
                <a:spLocks noChangeAspect="1"/>
              </p:cNvSpPr>
              <p:nvPr/>
            </p:nvSpPr>
            <p:spPr bwMode="auto">
              <a:xfrm>
                <a:off x="1191" y="715"/>
                <a:ext cx="8" cy="20"/>
              </a:xfrm>
              <a:custGeom>
                <a:avLst/>
                <a:gdLst>
                  <a:gd name="T0" fmla="*/ 1 w 16"/>
                  <a:gd name="T1" fmla="*/ 0 h 41"/>
                  <a:gd name="T2" fmla="*/ 1 w 16"/>
                  <a:gd name="T3" fmla="*/ 0 h 41"/>
                  <a:gd name="T4" fmla="*/ 1 w 16"/>
                  <a:gd name="T5" fmla="*/ 0 h 41"/>
                  <a:gd name="T6" fmla="*/ 1 w 16"/>
                  <a:gd name="T7" fmla="*/ 0 h 41"/>
                  <a:gd name="T8" fmla="*/ 1 w 16"/>
                  <a:gd name="T9" fmla="*/ 0 h 41"/>
                  <a:gd name="T10" fmla="*/ 1 w 16"/>
                  <a:gd name="T11" fmla="*/ 0 h 41"/>
                  <a:gd name="T12" fmla="*/ 1 w 16"/>
                  <a:gd name="T13" fmla="*/ 0 h 41"/>
                  <a:gd name="T14" fmla="*/ 1 w 16"/>
                  <a:gd name="T15" fmla="*/ 0 h 41"/>
                  <a:gd name="T16" fmla="*/ 1 w 16"/>
                  <a:gd name="T17" fmla="*/ 0 h 41"/>
                  <a:gd name="T18" fmla="*/ 0 w 16"/>
                  <a:gd name="T19" fmla="*/ 0 h 41"/>
                  <a:gd name="T20" fmla="*/ 1 w 16"/>
                  <a:gd name="T21" fmla="*/ 0 h 41"/>
                  <a:gd name="T22" fmla="*/ 1 w 16"/>
                  <a:gd name="T23" fmla="*/ 0 h 41"/>
                  <a:gd name="T24" fmla="*/ 1 w 16"/>
                  <a:gd name="T25" fmla="*/ 0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41"/>
                  <a:gd name="T41" fmla="*/ 16 w 16"/>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41">
                    <a:moveTo>
                      <a:pt x="10" y="37"/>
                    </a:moveTo>
                    <a:lnTo>
                      <a:pt x="10" y="36"/>
                    </a:lnTo>
                    <a:lnTo>
                      <a:pt x="7" y="28"/>
                    </a:lnTo>
                    <a:lnTo>
                      <a:pt x="8" y="18"/>
                    </a:lnTo>
                    <a:lnTo>
                      <a:pt x="11" y="12"/>
                    </a:lnTo>
                    <a:lnTo>
                      <a:pt x="16" y="7"/>
                    </a:lnTo>
                    <a:lnTo>
                      <a:pt x="11" y="0"/>
                    </a:lnTo>
                    <a:lnTo>
                      <a:pt x="4" y="7"/>
                    </a:lnTo>
                    <a:lnTo>
                      <a:pt x="1" y="18"/>
                    </a:lnTo>
                    <a:lnTo>
                      <a:pt x="0" y="28"/>
                    </a:lnTo>
                    <a:lnTo>
                      <a:pt x="3" y="41"/>
                    </a:lnTo>
                    <a:lnTo>
                      <a:pt x="3" y="40"/>
                    </a:ln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77" name="Freeform 207">
                <a:extLst>
                  <a:ext uri="{FF2B5EF4-FFF2-40B4-BE49-F238E27FC236}">
                    <a16:creationId xmlns:a16="http://schemas.microsoft.com/office/drawing/2014/main" id="{812EECA5-44F3-4A28-8413-AE8FC5808465}"/>
                  </a:ext>
                </a:extLst>
              </p:cNvPr>
              <p:cNvSpPr>
                <a:spLocks noChangeAspect="1"/>
              </p:cNvSpPr>
              <p:nvPr/>
            </p:nvSpPr>
            <p:spPr bwMode="auto">
              <a:xfrm>
                <a:off x="1193" y="734"/>
                <a:ext cx="27" cy="34"/>
              </a:xfrm>
              <a:custGeom>
                <a:avLst/>
                <a:gdLst>
                  <a:gd name="T0" fmla="*/ 1 w 54"/>
                  <a:gd name="T1" fmla="*/ 0 h 69"/>
                  <a:gd name="T2" fmla="*/ 1 w 54"/>
                  <a:gd name="T3" fmla="*/ 0 h 69"/>
                  <a:gd name="T4" fmla="*/ 1 w 54"/>
                  <a:gd name="T5" fmla="*/ 0 h 69"/>
                  <a:gd name="T6" fmla="*/ 1 w 54"/>
                  <a:gd name="T7" fmla="*/ 0 h 69"/>
                  <a:gd name="T8" fmla="*/ 1 w 54"/>
                  <a:gd name="T9" fmla="*/ 0 h 69"/>
                  <a:gd name="T10" fmla="*/ 1 w 54"/>
                  <a:gd name="T11" fmla="*/ 0 h 69"/>
                  <a:gd name="T12" fmla="*/ 1 w 54"/>
                  <a:gd name="T13" fmla="*/ 0 h 69"/>
                  <a:gd name="T14" fmla="*/ 1 w 54"/>
                  <a:gd name="T15" fmla="*/ 0 h 69"/>
                  <a:gd name="T16" fmla="*/ 1 w 54"/>
                  <a:gd name="T17" fmla="*/ 0 h 69"/>
                  <a:gd name="T18" fmla="*/ 1 w 54"/>
                  <a:gd name="T19" fmla="*/ 0 h 69"/>
                  <a:gd name="T20" fmla="*/ 0 w 54"/>
                  <a:gd name="T21" fmla="*/ 0 h 69"/>
                  <a:gd name="T22" fmla="*/ 1 w 54"/>
                  <a:gd name="T23" fmla="*/ 0 h 69"/>
                  <a:gd name="T24" fmla="*/ 1 w 54"/>
                  <a:gd name="T25" fmla="*/ 0 h 69"/>
                  <a:gd name="T26" fmla="*/ 1 w 54"/>
                  <a:gd name="T27" fmla="*/ 0 h 69"/>
                  <a:gd name="T28" fmla="*/ 1 w 54"/>
                  <a:gd name="T29" fmla="*/ 0 h 69"/>
                  <a:gd name="T30" fmla="*/ 1 w 54"/>
                  <a:gd name="T31" fmla="*/ 0 h 69"/>
                  <a:gd name="T32" fmla="*/ 1 w 54"/>
                  <a:gd name="T33" fmla="*/ 0 h 69"/>
                  <a:gd name="T34" fmla="*/ 1 w 54"/>
                  <a:gd name="T35" fmla="*/ 0 h 69"/>
                  <a:gd name="T36" fmla="*/ 1 w 54"/>
                  <a:gd name="T37" fmla="*/ 0 h 69"/>
                  <a:gd name="T38" fmla="*/ 1 w 54"/>
                  <a:gd name="T39" fmla="*/ 0 h 69"/>
                  <a:gd name="T40" fmla="*/ 1 w 54"/>
                  <a:gd name="T41" fmla="*/ 0 h 69"/>
                  <a:gd name="T42" fmla="*/ 1 w 54"/>
                  <a:gd name="T43" fmla="*/ 0 h 69"/>
                  <a:gd name="T44" fmla="*/ 1 w 54"/>
                  <a:gd name="T45" fmla="*/ 0 h 69"/>
                  <a:gd name="T46" fmla="*/ 1 w 54"/>
                  <a:gd name="T47" fmla="*/ 0 h 69"/>
                  <a:gd name="T48" fmla="*/ 1 w 54"/>
                  <a:gd name="T49" fmla="*/ 0 h 69"/>
                  <a:gd name="T50" fmla="*/ 1 w 54"/>
                  <a:gd name="T51" fmla="*/ 0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
                  <a:gd name="T79" fmla="*/ 0 h 69"/>
                  <a:gd name="T80" fmla="*/ 54 w 5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 h="69">
                    <a:moveTo>
                      <a:pt x="50" y="69"/>
                    </a:moveTo>
                    <a:lnTo>
                      <a:pt x="52" y="63"/>
                    </a:lnTo>
                    <a:lnTo>
                      <a:pt x="45" y="57"/>
                    </a:lnTo>
                    <a:lnTo>
                      <a:pt x="39" y="49"/>
                    </a:lnTo>
                    <a:lnTo>
                      <a:pt x="33" y="41"/>
                    </a:lnTo>
                    <a:lnTo>
                      <a:pt x="26" y="31"/>
                    </a:lnTo>
                    <a:lnTo>
                      <a:pt x="20" y="23"/>
                    </a:lnTo>
                    <a:lnTo>
                      <a:pt x="15" y="14"/>
                    </a:lnTo>
                    <a:lnTo>
                      <a:pt x="11" y="6"/>
                    </a:lnTo>
                    <a:lnTo>
                      <a:pt x="7" y="0"/>
                    </a:lnTo>
                    <a:lnTo>
                      <a:pt x="0" y="3"/>
                    </a:lnTo>
                    <a:lnTo>
                      <a:pt x="4" y="11"/>
                    </a:lnTo>
                    <a:lnTo>
                      <a:pt x="8" y="16"/>
                    </a:lnTo>
                    <a:lnTo>
                      <a:pt x="13" y="26"/>
                    </a:lnTo>
                    <a:lnTo>
                      <a:pt x="19" y="36"/>
                    </a:lnTo>
                    <a:lnTo>
                      <a:pt x="26" y="45"/>
                    </a:lnTo>
                    <a:lnTo>
                      <a:pt x="33" y="53"/>
                    </a:lnTo>
                    <a:lnTo>
                      <a:pt x="41" y="61"/>
                    </a:lnTo>
                    <a:lnTo>
                      <a:pt x="48" y="69"/>
                    </a:lnTo>
                    <a:lnTo>
                      <a:pt x="50" y="63"/>
                    </a:lnTo>
                    <a:lnTo>
                      <a:pt x="48" y="69"/>
                    </a:lnTo>
                    <a:lnTo>
                      <a:pt x="51" y="69"/>
                    </a:lnTo>
                    <a:lnTo>
                      <a:pt x="53" y="67"/>
                    </a:lnTo>
                    <a:lnTo>
                      <a:pt x="54" y="65"/>
                    </a:lnTo>
                    <a:lnTo>
                      <a:pt x="52" y="63"/>
                    </a:lnTo>
                    <a:lnTo>
                      <a:pt x="5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78" name="Freeform 208">
                <a:extLst>
                  <a:ext uri="{FF2B5EF4-FFF2-40B4-BE49-F238E27FC236}">
                    <a16:creationId xmlns:a16="http://schemas.microsoft.com/office/drawing/2014/main" id="{EC7929CE-E465-467F-93F2-3055A6A152E6}"/>
                  </a:ext>
                </a:extLst>
              </p:cNvPr>
              <p:cNvSpPr>
                <a:spLocks noChangeAspect="1"/>
              </p:cNvSpPr>
              <p:nvPr/>
            </p:nvSpPr>
            <p:spPr bwMode="auto">
              <a:xfrm>
                <a:off x="1187" y="751"/>
                <a:ext cx="30" cy="17"/>
              </a:xfrm>
              <a:custGeom>
                <a:avLst/>
                <a:gdLst>
                  <a:gd name="T0" fmla="*/ 0 w 60"/>
                  <a:gd name="T1" fmla="*/ 1 h 34"/>
                  <a:gd name="T2" fmla="*/ 0 w 60"/>
                  <a:gd name="T3" fmla="*/ 1 h 34"/>
                  <a:gd name="T4" fmla="*/ 1 w 60"/>
                  <a:gd name="T5" fmla="*/ 1 h 34"/>
                  <a:gd name="T6" fmla="*/ 1 w 60"/>
                  <a:gd name="T7" fmla="*/ 1 h 34"/>
                  <a:gd name="T8" fmla="*/ 1 w 60"/>
                  <a:gd name="T9" fmla="*/ 1 h 34"/>
                  <a:gd name="T10" fmla="*/ 1 w 60"/>
                  <a:gd name="T11" fmla="*/ 1 h 34"/>
                  <a:gd name="T12" fmla="*/ 1 w 60"/>
                  <a:gd name="T13" fmla="*/ 1 h 34"/>
                  <a:gd name="T14" fmla="*/ 1 w 60"/>
                  <a:gd name="T15" fmla="*/ 1 h 34"/>
                  <a:gd name="T16" fmla="*/ 1 w 60"/>
                  <a:gd name="T17" fmla="*/ 1 h 34"/>
                  <a:gd name="T18" fmla="*/ 1 w 60"/>
                  <a:gd name="T19" fmla="*/ 1 h 34"/>
                  <a:gd name="T20" fmla="*/ 1 w 60"/>
                  <a:gd name="T21" fmla="*/ 1 h 34"/>
                  <a:gd name="T22" fmla="*/ 1 w 60"/>
                  <a:gd name="T23" fmla="*/ 1 h 34"/>
                  <a:gd name="T24" fmla="*/ 1 w 60"/>
                  <a:gd name="T25" fmla="*/ 1 h 34"/>
                  <a:gd name="T26" fmla="*/ 1 w 60"/>
                  <a:gd name="T27" fmla="*/ 1 h 34"/>
                  <a:gd name="T28" fmla="*/ 1 w 60"/>
                  <a:gd name="T29" fmla="*/ 1 h 34"/>
                  <a:gd name="T30" fmla="*/ 1 w 60"/>
                  <a:gd name="T31" fmla="*/ 1 h 34"/>
                  <a:gd name="T32" fmla="*/ 1 w 60"/>
                  <a:gd name="T33" fmla="*/ 1 h 34"/>
                  <a:gd name="T34" fmla="*/ 1 w 60"/>
                  <a:gd name="T35" fmla="*/ 1 h 34"/>
                  <a:gd name="T36" fmla="*/ 1 w 60"/>
                  <a:gd name="T37" fmla="*/ 0 h 34"/>
                  <a:gd name="T38" fmla="*/ 1 w 60"/>
                  <a:gd name="T39" fmla="*/ 0 h 34"/>
                  <a:gd name="T40" fmla="*/ 0 w 60"/>
                  <a:gd name="T41" fmla="*/ 1 h 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0"/>
                  <a:gd name="T64" fmla="*/ 0 h 34"/>
                  <a:gd name="T65" fmla="*/ 60 w 60"/>
                  <a:gd name="T66" fmla="*/ 34 h 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0" h="34">
                    <a:moveTo>
                      <a:pt x="0" y="4"/>
                    </a:moveTo>
                    <a:lnTo>
                      <a:pt x="0" y="4"/>
                    </a:lnTo>
                    <a:lnTo>
                      <a:pt x="6" y="10"/>
                    </a:lnTo>
                    <a:lnTo>
                      <a:pt x="13" y="17"/>
                    </a:lnTo>
                    <a:lnTo>
                      <a:pt x="20" y="22"/>
                    </a:lnTo>
                    <a:lnTo>
                      <a:pt x="28" y="25"/>
                    </a:lnTo>
                    <a:lnTo>
                      <a:pt x="36" y="29"/>
                    </a:lnTo>
                    <a:lnTo>
                      <a:pt x="44" y="31"/>
                    </a:lnTo>
                    <a:lnTo>
                      <a:pt x="53" y="33"/>
                    </a:lnTo>
                    <a:lnTo>
                      <a:pt x="60" y="34"/>
                    </a:lnTo>
                    <a:lnTo>
                      <a:pt x="60" y="28"/>
                    </a:lnTo>
                    <a:lnTo>
                      <a:pt x="53" y="26"/>
                    </a:lnTo>
                    <a:lnTo>
                      <a:pt x="46" y="24"/>
                    </a:lnTo>
                    <a:lnTo>
                      <a:pt x="38" y="22"/>
                    </a:lnTo>
                    <a:lnTo>
                      <a:pt x="30" y="18"/>
                    </a:lnTo>
                    <a:lnTo>
                      <a:pt x="24" y="15"/>
                    </a:lnTo>
                    <a:lnTo>
                      <a:pt x="17" y="10"/>
                    </a:lnTo>
                    <a:lnTo>
                      <a:pt x="10" y="6"/>
                    </a:lnTo>
                    <a:lnTo>
                      <a:pt x="7" y="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79" name="Freeform 209">
                <a:extLst>
                  <a:ext uri="{FF2B5EF4-FFF2-40B4-BE49-F238E27FC236}">
                    <a16:creationId xmlns:a16="http://schemas.microsoft.com/office/drawing/2014/main" id="{4D6398E5-D26B-47FB-A3B8-26E6E37C37D4}"/>
                  </a:ext>
                </a:extLst>
              </p:cNvPr>
              <p:cNvSpPr>
                <a:spLocks noChangeAspect="1"/>
              </p:cNvSpPr>
              <p:nvPr/>
            </p:nvSpPr>
            <p:spPr bwMode="auto">
              <a:xfrm>
                <a:off x="1176" y="746"/>
                <a:ext cx="15" cy="7"/>
              </a:xfrm>
              <a:custGeom>
                <a:avLst/>
                <a:gdLst>
                  <a:gd name="T0" fmla="*/ 0 w 30"/>
                  <a:gd name="T1" fmla="*/ 1 h 13"/>
                  <a:gd name="T2" fmla="*/ 0 w 30"/>
                  <a:gd name="T3" fmla="*/ 1 h 13"/>
                  <a:gd name="T4" fmla="*/ 1 w 30"/>
                  <a:gd name="T5" fmla="*/ 1 h 13"/>
                  <a:gd name="T6" fmla="*/ 1 w 30"/>
                  <a:gd name="T7" fmla="*/ 1 h 13"/>
                  <a:gd name="T8" fmla="*/ 1 w 30"/>
                  <a:gd name="T9" fmla="*/ 1 h 13"/>
                  <a:gd name="T10" fmla="*/ 1 w 30"/>
                  <a:gd name="T11" fmla="*/ 1 h 13"/>
                  <a:gd name="T12" fmla="*/ 1 w 30"/>
                  <a:gd name="T13" fmla="*/ 1 h 13"/>
                  <a:gd name="T14" fmla="*/ 1 w 30"/>
                  <a:gd name="T15" fmla="*/ 1 h 13"/>
                  <a:gd name="T16" fmla="*/ 1 w 30"/>
                  <a:gd name="T17" fmla="*/ 0 h 13"/>
                  <a:gd name="T18" fmla="*/ 1 w 30"/>
                  <a:gd name="T19" fmla="*/ 1 h 13"/>
                  <a:gd name="T20" fmla="*/ 0 w 30"/>
                  <a:gd name="T21" fmla="*/ 1 h 13"/>
                  <a:gd name="T22" fmla="*/ 0 w 30"/>
                  <a:gd name="T23" fmla="*/ 1 h 13"/>
                  <a:gd name="T24" fmla="*/ 0 w 30"/>
                  <a:gd name="T25" fmla="*/ 1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3"/>
                  <a:gd name="T41" fmla="*/ 30 w 30"/>
                  <a:gd name="T42" fmla="*/ 13 h 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3">
                    <a:moveTo>
                      <a:pt x="0" y="10"/>
                    </a:moveTo>
                    <a:lnTo>
                      <a:pt x="0" y="10"/>
                    </a:lnTo>
                    <a:lnTo>
                      <a:pt x="8" y="9"/>
                    </a:lnTo>
                    <a:lnTo>
                      <a:pt x="15" y="9"/>
                    </a:lnTo>
                    <a:lnTo>
                      <a:pt x="18" y="9"/>
                    </a:lnTo>
                    <a:lnTo>
                      <a:pt x="23" y="13"/>
                    </a:lnTo>
                    <a:lnTo>
                      <a:pt x="30" y="9"/>
                    </a:lnTo>
                    <a:lnTo>
                      <a:pt x="23" y="2"/>
                    </a:lnTo>
                    <a:lnTo>
                      <a:pt x="15" y="0"/>
                    </a:lnTo>
                    <a:lnTo>
                      <a:pt x="8" y="2"/>
                    </a:lnTo>
                    <a:lnTo>
                      <a:pt x="0" y="3"/>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80" name="Freeform 210">
                <a:extLst>
                  <a:ext uri="{FF2B5EF4-FFF2-40B4-BE49-F238E27FC236}">
                    <a16:creationId xmlns:a16="http://schemas.microsoft.com/office/drawing/2014/main" id="{1C13A892-4DEA-4159-A32D-26C3A2F2F9CA}"/>
                  </a:ext>
                </a:extLst>
              </p:cNvPr>
              <p:cNvSpPr>
                <a:spLocks noChangeAspect="1"/>
              </p:cNvSpPr>
              <p:nvPr/>
            </p:nvSpPr>
            <p:spPr bwMode="auto">
              <a:xfrm>
                <a:off x="1156" y="748"/>
                <a:ext cx="20" cy="6"/>
              </a:xfrm>
              <a:custGeom>
                <a:avLst/>
                <a:gdLst>
                  <a:gd name="T0" fmla="*/ 1 w 39"/>
                  <a:gd name="T1" fmla="*/ 0 h 13"/>
                  <a:gd name="T2" fmla="*/ 1 w 39"/>
                  <a:gd name="T3" fmla="*/ 0 h 13"/>
                  <a:gd name="T4" fmla="*/ 1 w 39"/>
                  <a:gd name="T5" fmla="*/ 0 h 13"/>
                  <a:gd name="T6" fmla="*/ 1 w 39"/>
                  <a:gd name="T7" fmla="*/ 0 h 13"/>
                  <a:gd name="T8" fmla="*/ 1 w 39"/>
                  <a:gd name="T9" fmla="*/ 0 h 13"/>
                  <a:gd name="T10" fmla="*/ 1 w 39"/>
                  <a:gd name="T11" fmla="*/ 0 h 13"/>
                  <a:gd name="T12" fmla="*/ 1 w 39"/>
                  <a:gd name="T13" fmla="*/ 0 h 13"/>
                  <a:gd name="T14" fmla="*/ 1 w 39"/>
                  <a:gd name="T15" fmla="*/ 0 h 13"/>
                  <a:gd name="T16" fmla="*/ 1 w 39"/>
                  <a:gd name="T17" fmla="*/ 0 h 13"/>
                  <a:gd name="T18" fmla="*/ 1 w 39"/>
                  <a:gd name="T19" fmla="*/ 0 h 13"/>
                  <a:gd name="T20" fmla="*/ 1 w 39"/>
                  <a:gd name="T21" fmla="*/ 0 h 13"/>
                  <a:gd name="T22" fmla="*/ 1 w 39"/>
                  <a:gd name="T23" fmla="*/ 0 h 13"/>
                  <a:gd name="T24" fmla="*/ 1 w 39"/>
                  <a:gd name="T25" fmla="*/ 0 h 13"/>
                  <a:gd name="T26" fmla="*/ 1 w 39"/>
                  <a:gd name="T27" fmla="*/ 0 h 13"/>
                  <a:gd name="T28" fmla="*/ 1 w 39"/>
                  <a:gd name="T29" fmla="*/ 0 h 13"/>
                  <a:gd name="T30" fmla="*/ 1 w 39"/>
                  <a:gd name="T31" fmla="*/ 0 h 13"/>
                  <a:gd name="T32" fmla="*/ 1 w 39"/>
                  <a:gd name="T33" fmla="*/ 0 h 13"/>
                  <a:gd name="T34" fmla="*/ 1 w 39"/>
                  <a:gd name="T35" fmla="*/ 0 h 13"/>
                  <a:gd name="T36" fmla="*/ 0 w 39"/>
                  <a:gd name="T37" fmla="*/ 0 h 13"/>
                  <a:gd name="T38" fmla="*/ 0 w 39"/>
                  <a:gd name="T39" fmla="*/ 0 h 13"/>
                  <a:gd name="T40" fmla="*/ 1 w 39"/>
                  <a:gd name="T41" fmla="*/ 0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13"/>
                  <a:gd name="T65" fmla="*/ 39 w 39"/>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13">
                    <a:moveTo>
                      <a:pt x="2" y="13"/>
                    </a:moveTo>
                    <a:lnTo>
                      <a:pt x="2" y="13"/>
                    </a:lnTo>
                    <a:lnTo>
                      <a:pt x="6" y="12"/>
                    </a:lnTo>
                    <a:lnTo>
                      <a:pt x="10" y="10"/>
                    </a:lnTo>
                    <a:lnTo>
                      <a:pt x="15" y="9"/>
                    </a:lnTo>
                    <a:lnTo>
                      <a:pt x="19" y="9"/>
                    </a:lnTo>
                    <a:lnTo>
                      <a:pt x="24" y="8"/>
                    </a:lnTo>
                    <a:lnTo>
                      <a:pt x="30" y="8"/>
                    </a:lnTo>
                    <a:lnTo>
                      <a:pt x="34" y="7"/>
                    </a:lnTo>
                    <a:lnTo>
                      <a:pt x="39" y="7"/>
                    </a:lnTo>
                    <a:lnTo>
                      <a:pt x="39" y="0"/>
                    </a:lnTo>
                    <a:lnTo>
                      <a:pt x="34" y="0"/>
                    </a:lnTo>
                    <a:lnTo>
                      <a:pt x="30" y="1"/>
                    </a:lnTo>
                    <a:lnTo>
                      <a:pt x="24" y="1"/>
                    </a:lnTo>
                    <a:lnTo>
                      <a:pt x="19" y="2"/>
                    </a:lnTo>
                    <a:lnTo>
                      <a:pt x="15" y="2"/>
                    </a:lnTo>
                    <a:lnTo>
                      <a:pt x="10" y="4"/>
                    </a:lnTo>
                    <a:lnTo>
                      <a:pt x="6" y="5"/>
                    </a:lnTo>
                    <a:lnTo>
                      <a:pt x="0" y="6"/>
                    </a:lnTo>
                    <a:lnTo>
                      <a:pt x="2"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81" name="Freeform 211">
                <a:extLst>
                  <a:ext uri="{FF2B5EF4-FFF2-40B4-BE49-F238E27FC236}">
                    <a16:creationId xmlns:a16="http://schemas.microsoft.com/office/drawing/2014/main" id="{8FD1310A-C0B0-445D-A288-BF711DB82B0E}"/>
                  </a:ext>
                </a:extLst>
              </p:cNvPr>
              <p:cNvSpPr>
                <a:spLocks noChangeAspect="1"/>
              </p:cNvSpPr>
              <p:nvPr/>
            </p:nvSpPr>
            <p:spPr bwMode="auto">
              <a:xfrm>
                <a:off x="1129" y="745"/>
                <a:ext cx="29" cy="11"/>
              </a:xfrm>
              <a:custGeom>
                <a:avLst/>
                <a:gdLst>
                  <a:gd name="T0" fmla="*/ 0 w 57"/>
                  <a:gd name="T1" fmla="*/ 0 h 21"/>
                  <a:gd name="T2" fmla="*/ 1 w 57"/>
                  <a:gd name="T3" fmla="*/ 1 h 21"/>
                  <a:gd name="T4" fmla="*/ 1 w 57"/>
                  <a:gd name="T5" fmla="*/ 1 h 21"/>
                  <a:gd name="T6" fmla="*/ 1 w 57"/>
                  <a:gd name="T7" fmla="*/ 1 h 21"/>
                  <a:gd name="T8" fmla="*/ 1 w 57"/>
                  <a:gd name="T9" fmla="*/ 1 h 21"/>
                  <a:gd name="T10" fmla="*/ 1 w 57"/>
                  <a:gd name="T11" fmla="*/ 1 h 21"/>
                  <a:gd name="T12" fmla="*/ 1 w 57"/>
                  <a:gd name="T13" fmla="*/ 1 h 21"/>
                  <a:gd name="T14" fmla="*/ 1 w 57"/>
                  <a:gd name="T15" fmla="*/ 1 h 21"/>
                  <a:gd name="T16" fmla="*/ 1 w 57"/>
                  <a:gd name="T17" fmla="*/ 1 h 21"/>
                  <a:gd name="T18" fmla="*/ 1 w 57"/>
                  <a:gd name="T19" fmla="*/ 1 h 21"/>
                  <a:gd name="T20" fmla="*/ 1 w 57"/>
                  <a:gd name="T21" fmla="*/ 1 h 21"/>
                  <a:gd name="T22" fmla="*/ 1 w 57"/>
                  <a:gd name="T23" fmla="*/ 1 h 21"/>
                  <a:gd name="T24" fmla="*/ 1 w 57"/>
                  <a:gd name="T25" fmla="*/ 1 h 21"/>
                  <a:gd name="T26" fmla="*/ 1 w 57"/>
                  <a:gd name="T27" fmla="*/ 1 h 21"/>
                  <a:gd name="T28" fmla="*/ 1 w 57"/>
                  <a:gd name="T29" fmla="*/ 1 h 21"/>
                  <a:gd name="T30" fmla="*/ 1 w 57"/>
                  <a:gd name="T31" fmla="*/ 1 h 21"/>
                  <a:gd name="T32" fmla="*/ 1 w 57"/>
                  <a:gd name="T33" fmla="*/ 1 h 21"/>
                  <a:gd name="T34" fmla="*/ 1 w 57"/>
                  <a:gd name="T35" fmla="*/ 0 h 21"/>
                  <a:gd name="T36" fmla="*/ 0 w 57"/>
                  <a:gd name="T37" fmla="*/ 0 h 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7"/>
                  <a:gd name="T58" fmla="*/ 0 h 21"/>
                  <a:gd name="T59" fmla="*/ 57 w 57"/>
                  <a:gd name="T60" fmla="*/ 21 h 2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7" h="21">
                    <a:moveTo>
                      <a:pt x="0" y="0"/>
                    </a:moveTo>
                    <a:lnTo>
                      <a:pt x="2" y="7"/>
                    </a:lnTo>
                    <a:lnTo>
                      <a:pt x="9" y="13"/>
                    </a:lnTo>
                    <a:lnTo>
                      <a:pt x="17" y="16"/>
                    </a:lnTo>
                    <a:lnTo>
                      <a:pt x="26" y="18"/>
                    </a:lnTo>
                    <a:lnTo>
                      <a:pt x="35" y="20"/>
                    </a:lnTo>
                    <a:lnTo>
                      <a:pt x="43" y="21"/>
                    </a:lnTo>
                    <a:lnTo>
                      <a:pt x="50" y="20"/>
                    </a:lnTo>
                    <a:lnTo>
                      <a:pt x="57" y="19"/>
                    </a:lnTo>
                    <a:lnTo>
                      <a:pt x="55" y="12"/>
                    </a:lnTo>
                    <a:lnTo>
                      <a:pt x="50" y="13"/>
                    </a:lnTo>
                    <a:lnTo>
                      <a:pt x="43" y="12"/>
                    </a:lnTo>
                    <a:lnTo>
                      <a:pt x="35" y="13"/>
                    </a:lnTo>
                    <a:lnTo>
                      <a:pt x="26" y="11"/>
                    </a:lnTo>
                    <a:lnTo>
                      <a:pt x="19" y="10"/>
                    </a:lnTo>
                    <a:lnTo>
                      <a:pt x="13" y="6"/>
                    </a:lnTo>
                    <a:lnTo>
                      <a:pt x="9" y="3"/>
                    </a:lnTo>
                    <a:lnTo>
                      <a:pt x="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82" name="Freeform 212">
                <a:extLst>
                  <a:ext uri="{FF2B5EF4-FFF2-40B4-BE49-F238E27FC236}">
                    <a16:creationId xmlns:a16="http://schemas.microsoft.com/office/drawing/2014/main" id="{0A2B1361-E379-49A3-9D33-94DA387F3D09}"/>
                  </a:ext>
                </a:extLst>
              </p:cNvPr>
              <p:cNvSpPr>
                <a:spLocks noChangeAspect="1"/>
              </p:cNvSpPr>
              <p:nvPr/>
            </p:nvSpPr>
            <p:spPr bwMode="auto">
              <a:xfrm>
                <a:off x="1129" y="743"/>
                <a:ext cx="3" cy="2"/>
              </a:xfrm>
              <a:custGeom>
                <a:avLst/>
                <a:gdLst>
                  <a:gd name="T0" fmla="*/ 1 w 6"/>
                  <a:gd name="T1" fmla="*/ 1 h 3"/>
                  <a:gd name="T2" fmla="*/ 1 w 6"/>
                  <a:gd name="T3" fmla="*/ 1 h 3"/>
                  <a:gd name="T4" fmla="*/ 1 w 6"/>
                  <a:gd name="T5" fmla="*/ 0 h 3"/>
                  <a:gd name="T6" fmla="*/ 1 w 6"/>
                  <a:gd name="T7" fmla="*/ 1 h 3"/>
                  <a:gd name="T8" fmla="*/ 0 w 6"/>
                  <a:gd name="T9" fmla="*/ 1 h 3"/>
                  <a:gd name="T10" fmla="*/ 1 w 6"/>
                  <a:gd name="T11" fmla="*/ 1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6" y="3"/>
                    </a:moveTo>
                    <a:lnTo>
                      <a:pt x="5" y="1"/>
                    </a:lnTo>
                    <a:lnTo>
                      <a:pt x="3" y="0"/>
                    </a:lnTo>
                    <a:lnTo>
                      <a:pt x="1" y="1"/>
                    </a:lnTo>
                    <a:lnTo>
                      <a:pt x="0" y="3"/>
                    </a:lnTo>
                    <a:lnTo>
                      <a:pt x="6"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83" name="Freeform 213">
                <a:extLst>
                  <a:ext uri="{FF2B5EF4-FFF2-40B4-BE49-F238E27FC236}">
                    <a16:creationId xmlns:a16="http://schemas.microsoft.com/office/drawing/2014/main" id="{2AA014F3-47EC-4C9B-92D6-733715A31EC2}"/>
                  </a:ext>
                </a:extLst>
              </p:cNvPr>
              <p:cNvSpPr>
                <a:spLocks noChangeAspect="1"/>
              </p:cNvSpPr>
              <p:nvPr/>
            </p:nvSpPr>
            <p:spPr bwMode="auto">
              <a:xfrm>
                <a:off x="1034" y="751"/>
                <a:ext cx="80" cy="83"/>
              </a:xfrm>
              <a:custGeom>
                <a:avLst/>
                <a:gdLst>
                  <a:gd name="T0" fmla="*/ 0 w 159"/>
                  <a:gd name="T1" fmla="*/ 1 h 166"/>
                  <a:gd name="T2" fmla="*/ 1 w 159"/>
                  <a:gd name="T3" fmla="*/ 1 h 166"/>
                  <a:gd name="T4" fmla="*/ 1 w 159"/>
                  <a:gd name="T5" fmla="*/ 1 h 166"/>
                  <a:gd name="T6" fmla="*/ 1 w 159"/>
                  <a:gd name="T7" fmla="*/ 1 h 166"/>
                  <a:gd name="T8" fmla="*/ 1 w 159"/>
                  <a:gd name="T9" fmla="*/ 1 h 166"/>
                  <a:gd name="T10" fmla="*/ 1 w 159"/>
                  <a:gd name="T11" fmla="*/ 0 h 166"/>
                  <a:gd name="T12" fmla="*/ 1 w 159"/>
                  <a:gd name="T13" fmla="*/ 0 h 166"/>
                  <a:gd name="T14" fmla="*/ 1 w 159"/>
                  <a:gd name="T15" fmla="*/ 0 h 166"/>
                  <a:gd name="T16" fmla="*/ 1 w 159"/>
                  <a:gd name="T17" fmla="*/ 0 h 166"/>
                  <a:gd name="T18" fmla="*/ 1 w 159"/>
                  <a:gd name="T19" fmla="*/ 1 h 166"/>
                  <a:gd name="T20" fmla="*/ 1 w 159"/>
                  <a:gd name="T21" fmla="*/ 1 h 166"/>
                  <a:gd name="T22" fmla="*/ 1 w 159"/>
                  <a:gd name="T23" fmla="*/ 1 h 166"/>
                  <a:gd name="T24" fmla="*/ 1 w 159"/>
                  <a:gd name="T25" fmla="*/ 1 h 166"/>
                  <a:gd name="T26" fmla="*/ 1 w 159"/>
                  <a:gd name="T27" fmla="*/ 1 h 166"/>
                  <a:gd name="T28" fmla="*/ 1 w 159"/>
                  <a:gd name="T29" fmla="*/ 1 h 166"/>
                  <a:gd name="T30" fmla="*/ 1 w 159"/>
                  <a:gd name="T31" fmla="*/ 1 h 166"/>
                  <a:gd name="T32" fmla="*/ 1 w 159"/>
                  <a:gd name="T33" fmla="*/ 1 h 166"/>
                  <a:gd name="T34" fmla="*/ 1 w 159"/>
                  <a:gd name="T35" fmla="*/ 1 h 166"/>
                  <a:gd name="T36" fmla="*/ 1 w 159"/>
                  <a:gd name="T37" fmla="*/ 1 h 166"/>
                  <a:gd name="T38" fmla="*/ 1 w 159"/>
                  <a:gd name="T39" fmla="*/ 1 h 166"/>
                  <a:gd name="T40" fmla="*/ 1 w 159"/>
                  <a:gd name="T41" fmla="*/ 1 h 166"/>
                  <a:gd name="T42" fmla="*/ 1 w 159"/>
                  <a:gd name="T43" fmla="*/ 1 h 166"/>
                  <a:gd name="T44" fmla="*/ 1 w 159"/>
                  <a:gd name="T45" fmla="*/ 1 h 166"/>
                  <a:gd name="T46" fmla="*/ 1 w 159"/>
                  <a:gd name="T47" fmla="*/ 1 h 166"/>
                  <a:gd name="T48" fmla="*/ 1 w 159"/>
                  <a:gd name="T49" fmla="*/ 1 h 166"/>
                  <a:gd name="T50" fmla="*/ 1 w 159"/>
                  <a:gd name="T51" fmla="*/ 1 h 166"/>
                  <a:gd name="T52" fmla="*/ 1 w 159"/>
                  <a:gd name="T53" fmla="*/ 1 h 166"/>
                  <a:gd name="T54" fmla="*/ 1 w 159"/>
                  <a:gd name="T55" fmla="*/ 1 h 166"/>
                  <a:gd name="T56" fmla="*/ 1 w 159"/>
                  <a:gd name="T57" fmla="*/ 1 h 166"/>
                  <a:gd name="T58" fmla="*/ 1 w 159"/>
                  <a:gd name="T59" fmla="*/ 1 h 166"/>
                  <a:gd name="T60" fmla="*/ 1 w 159"/>
                  <a:gd name="T61" fmla="*/ 1 h 166"/>
                  <a:gd name="T62" fmla="*/ 1 w 159"/>
                  <a:gd name="T63" fmla="*/ 1 h 166"/>
                  <a:gd name="T64" fmla="*/ 1 w 159"/>
                  <a:gd name="T65" fmla="*/ 1 h 166"/>
                  <a:gd name="T66" fmla="*/ 1 w 159"/>
                  <a:gd name="T67" fmla="*/ 1 h 166"/>
                  <a:gd name="T68" fmla="*/ 1 w 159"/>
                  <a:gd name="T69" fmla="*/ 1 h 166"/>
                  <a:gd name="T70" fmla="*/ 1 w 159"/>
                  <a:gd name="T71" fmla="*/ 1 h 166"/>
                  <a:gd name="T72" fmla="*/ 1 w 159"/>
                  <a:gd name="T73" fmla="*/ 1 h 166"/>
                  <a:gd name="T74" fmla="*/ 1 w 159"/>
                  <a:gd name="T75" fmla="*/ 1 h 166"/>
                  <a:gd name="T76" fmla="*/ 1 w 159"/>
                  <a:gd name="T77" fmla="*/ 1 h 166"/>
                  <a:gd name="T78" fmla="*/ 1 w 159"/>
                  <a:gd name="T79" fmla="*/ 1 h 166"/>
                  <a:gd name="T80" fmla="*/ 1 w 159"/>
                  <a:gd name="T81" fmla="*/ 1 h 166"/>
                  <a:gd name="T82" fmla="*/ 1 w 159"/>
                  <a:gd name="T83" fmla="*/ 1 h 166"/>
                  <a:gd name="T84" fmla="*/ 1 w 159"/>
                  <a:gd name="T85" fmla="*/ 1 h 166"/>
                  <a:gd name="T86" fmla="*/ 1 w 159"/>
                  <a:gd name="T87" fmla="*/ 1 h 166"/>
                  <a:gd name="T88" fmla="*/ 0 w 159"/>
                  <a:gd name="T89" fmla="*/ 1 h 1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9"/>
                  <a:gd name="T136" fmla="*/ 0 h 166"/>
                  <a:gd name="T137" fmla="*/ 159 w 159"/>
                  <a:gd name="T138" fmla="*/ 166 h 1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9" h="166">
                    <a:moveTo>
                      <a:pt x="0" y="3"/>
                    </a:moveTo>
                    <a:lnTo>
                      <a:pt x="7" y="2"/>
                    </a:lnTo>
                    <a:lnTo>
                      <a:pt x="15" y="2"/>
                    </a:lnTo>
                    <a:lnTo>
                      <a:pt x="22" y="1"/>
                    </a:lnTo>
                    <a:lnTo>
                      <a:pt x="28" y="1"/>
                    </a:lnTo>
                    <a:lnTo>
                      <a:pt x="35" y="0"/>
                    </a:lnTo>
                    <a:lnTo>
                      <a:pt x="41" y="0"/>
                    </a:lnTo>
                    <a:lnTo>
                      <a:pt x="47" y="0"/>
                    </a:lnTo>
                    <a:lnTo>
                      <a:pt x="51" y="0"/>
                    </a:lnTo>
                    <a:lnTo>
                      <a:pt x="64" y="6"/>
                    </a:lnTo>
                    <a:lnTo>
                      <a:pt x="79" y="11"/>
                    </a:lnTo>
                    <a:lnTo>
                      <a:pt x="93" y="18"/>
                    </a:lnTo>
                    <a:lnTo>
                      <a:pt x="108" y="26"/>
                    </a:lnTo>
                    <a:lnTo>
                      <a:pt x="121" y="36"/>
                    </a:lnTo>
                    <a:lnTo>
                      <a:pt x="132" y="45"/>
                    </a:lnTo>
                    <a:lnTo>
                      <a:pt x="141" y="54"/>
                    </a:lnTo>
                    <a:lnTo>
                      <a:pt x="146" y="64"/>
                    </a:lnTo>
                    <a:lnTo>
                      <a:pt x="149" y="82"/>
                    </a:lnTo>
                    <a:lnTo>
                      <a:pt x="151" y="91"/>
                    </a:lnTo>
                    <a:lnTo>
                      <a:pt x="151" y="97"/>
                    </a:lnTo>
                    <a:lnTo>
                      <a:pt x="153" y="101"/>
                    </a:lnTo>
                    <a:lnTo>
                      <a:pt x="156" y="108"/>
                    </a:lnTo>
                    <a:lnTo>
                      <a:pt x="159" y="117"/>
                    </a:lnTo>
                    <a:lnTo>
                      <a:pt x="157" y="127"/>
                    </a:lnTo>
                    <a:lnTo>
                      <a:pt x="153" y="133"/>
                    </a:lnTo>
                    <a:lnTo>
                      <a:pt x="146" y="140"/>
                    </a:lnTo>
                    <a:lnTo>
                      <a:pt x="141" y="148"/>
                    </a:lnTo>
                    <a:lnTo>
                      <a:pt x="138" y="158"/>
                    </a:lnTo>
                    <a:lnTo>
                      <a:pt x="136" y="166"/>
                    </a:lnTo>
                    <a:lnTo>
                      <a:pt x="130" y="135"/>
                    </a:lnTo>
                    <a:lnTo>
                      <a:pt x="122" y="109"/>
                    </a:lnTo>
                    <a:lnTo>
                      <a:pt x="113" y="91"/>
                    </a:lnTo>
                    <a:lnTo>
                      <a:pt x="102" y="76"/>
                    </a:lnTo>
                    <a:lnTo>
                      <a:pt x="89" y="64"/>
                    </a:lnTo>
                    <a:lnTo>
                      <a:pt x="76" y="55"/>
                    </a:lnTo>
                    <a:lnTo>
                      <a:pt x="62" y="48"/>
                    </a:lnTo>
                    <a:lnTo>
                      <a:pt x="47" y="42"/>
                    </a:lnTo>
                    <a:lnTo>
                      <a:pt x="38" y="38"/>
                    </a:lnTo>
                    <a:lnTo>
                      <a:pt x="32" y="33"/>
                    </a:lnTo>
                    <a:lnTo>
                      <a:pt x="26" y="29"/>
                    </a:lnTo>
                    <a:lnTo>
                      <a:pt x="23" y="24"/>
                    </a:lnTo>
                    <a:lnTo>
                      <a:pt x="18" y="18"/>
                    </a:lnTo>
                    <a:lnTo>
                      <a:pt x="13" y="14"/>
                    </a:lnTo>
                    <a:lnTo>
                      <a:pt x="8" y="8"/>
                    </a:lnTo>
                    <a:lnTo>
                      <a:pt x="0" y="3"/>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84" name="Freeform 214">
                <a:extLst>
                  <a:ext uri="{FF2B5EF4-FFF2-40B4-BE49-F238E27FC236}">
                    <a16:creationId xmlns:a16="http://schemas.microsoft.com/office/drawing/2014/main" id="{E0ED97DD-AB85-4143-B539-34E648C6380D}"/>
                  </a:ext>
                </a:extLst>
              </p:cNvPr>
              <p:cNvSpPr>
                <a:spLocks noChangeAspect="1"/>
              </p:cNvSpPr>
              <p:nvPr/>
            </p:nvSpPr>
            <p:spPr bwMode="auto">
              <a:xfrm>
                <a:off x="1034" y="749"/>
                <a:ext cx="29" cy="5"/>
              </a:xfrm>
              <a:custGeom>
                <a:avLst/>
                <a:gdLst>
                  <a:gd name="T0" fmla="*/ 1 w 56"/>
                  <a:gd name="T1" fmla="*/ 0 h 12"/>
                  <a:gd name="T2" fmla="*/ 1 w 56"/>
                  <a:gd name="T3" fmla="*/ 0 h 12"/>
                  <a:gd name="T4" fmla="*/ 1 w 56"/>
                  <a:gd name="T5" fmla="*/ 0 h 12"/>
                  <a:gd name="T6" fmla="*/ 1 w 56"/>
                  <a:gd name="T7" fmla="*/ 0 h 12"/>
                  <a:gd name="T8" fmla="*/ 1 w 56"/>
                  <a:gd name="T9" fmla="*/ 0 h 12"/>
                  <a:gd name="T10" fmla="*/ 1 w 56"/>
                  <a:gd name="T11" fmla="*/ 0 h 12"/>
                  <a:gd name="T12" fmla="*/ 1 w 56"/>
                  <a:gd name="T13" fmla="*/ 0 h 12"/>
                  <a:gd name="T14" fmla="*/ 1 w 56"/>
                  <a:gd name="T15" fmla="*/ 0 h 12"/>
                  <a:gd name="T16" fmla="*/ 1 w 56"/>
                  <a:gd name="T17" fmla="*/ 0 h 12"/>
                  <a:gd name="T18" fmla="*/ 0 w 56"/>
                  <a:gd name="T19" fmla="*/ 0 h 12"/>
                  <a:gd name="T20" fmla="*/ 0 w 56"/>
                  <a:gd name="T21" fmla="*/ 0 h 12"/>
                  <a:gd name="T22" fmla="*/ 1 w 56"/>
                  <a:gd name="T23" fmla="*/ 0 h 12"/>
                  <a:gd name="T24" fmla="*/ 1 w 56"/>
                  <a:gd name="T25" fmla="*/ 0 h 12"/>
                  <a:gd name="T26" fmla="*/ 1 w 56"/>
                  <a:gd name="T27" fmla="*/ 0 h 12"/>
                  <a:gd name="T28" fmla="*/ 1 w 56"/>
                  <a:gd name="T29" fmla="*/ 0 h 12"/>
                  <a:gd name="T30" fmla="*/ 1 w 56"/>
                  <a:gd name="T31" fmla="*/ 0 h 12"/>
                  <a:gd name="T32" fmla="*/ 1 w 56"/>
                  <a:gd name="T33" fmla="*/ 0 h 12"/>
                  <a:gd name="T34" fmla="*/ 1 w 56"/>
                  <a:gd name="T35" fmla="*/ 0 h 12"/>
                  <a:gd name="T36" fmla="*/ 1 w 56"/>
                  <a:gd name="T37" fmla="*/ 0 h 12"/>
                  <a:gd name="T38" fmla="*/ 1 w 56"/>
                  <a:gd name="T39" fmla="*/ 0 h 12"/>
                  <a:gd name="T40" fmla="*/ 1 w 56"/>
                  <a:gd name="T41" fmla="*/ 0 h 12"/>
                  <a:gd name="T42" fmla="*/ 1 w 56"/>
                  <a:gd name="T43" fmla="*/ 0 h 12"/>
                  <a:gd name="T44" fmla="*/ 1 w 56"/>
                  <a:gd name="T45" fmla="*/ 0 h 12"/>
                  <a:gd name="T46" fmla="*/ 1 w 56"/>
                  <a:gd name="T47" fmla="*/ 0 h 12"/>
                  <a:gd name="T48" fmla="*/ 1 w 56"/>
                  <a:gd name="T49" fmla="*/ 0 h 12"/>
                  <a:gd name="T50" fmla="*/ 1 w 56"/>
                  <a:gd name="T51" fmla="*/ 0 h 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12"/>
                  <a:gd name="T80" fmla="*/ 56 w 56"/>
                  <a:gd name="T81" fmla="*/ 12 h 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12">
                    <a:moveTo>
                      <a:pt x="53" y="1"/>
                    </a:moveTo>
                    <a:lnTo>
                      <a:pt x="51" y="0"/>
                    </a:lnTo>
                    <a:lnTo>
                      <a:pt x="47" y="0"/>
                    </a:lnTo>
                    <a:lnTo>
                      <a:pt x="41" y="0"/>
                    </a:lnTo>
                    <a:lnTo>
                      <a:pt x="35" y="1"/>
                    </a:lnTo>
                    <a:lnTo>
                      <a:pt x="28" y="3"/>
                    </a:lnTo>
                    <a:lnTo>
                      <a:pt x="22" y="3"/>
                    </a:lnTo>
                    <a:lnTo>
                      <a:pt x="15" y="4"/>
                    </a:lnTo>
                    <a:lnTo>
                      <a:pt x="7" y="4"/>
                    </a:lnTo>
                    <a:lnTo>
                      <a:pt x="0" y="5"/>
                    </a:lnTo>
                    <a:lnTo>
                      <a:pt x="0" y="12"/>
                    </a:lnTo>
                    <a:lnTo>
                      <a:pt x="7" y="11"/>
                    </a:lnTo>
                    <a:lnTo>
                      <a:pt x="15" y="11"/>
                    </a:lnTo>
                    <a:lnTo>
                      <a:pt x="22" y="9"/>
                    </a:lnTo>
                    <a:lnTo>
                      <a:pt x="28" y="9"/>
                    </a:lnTo>
                    <a:lnTo>
                      <a:pt x="35" y="8"/>
                    </a:lnTo>
                    <a:lnTo>
                      <a:pt x="41" y="9"/>
                    </a:lnTo>
                    <a:lnTo>
                      <a:pt x="47" y="9"/>
                    </a:lnTo>
                    <a:lnTo>
                      <a:pt x="51" y="9"/>
                    </a:lnTo>
                    <a:lnTo>
                      <a:pt x="50" y="8"/>
                    </a:lnTo>
                    <a:lnTo>
                      <a:pt x="51" y="9"/>
                    </a:lnTo>
                    <a:lnTo>
                      <a:pt x="55" y="8"/>
                    </a:lnTo>
                    <a:lnTo>
                      <a:pt x="56" y="5"/>
                    </a:lnTo>
                    <a:lnTo>
                      <a:pt x="55" y="1"/>
                    </a:lnTo>
                    <a:lnTo>
                      <a:pt x="51" y="0"/>
                    </a:lnTo>
                    <a:lnTo>
                      <a:pt x="5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85" name="Freeform 215">
                <a:extLst>
                  <a:ext uri="{FF2B5EF4-FFF2-40B4-BE49-F238E27FC236}">
                    <a16:creationId xmlns:a16="http://schemas.microsoft.com/office/drawing/2014/main" id="{5254E05E-70E2-46E1-9733-16E6D019C310}"/>
                  </a:ext>
                </a:extLst>
              </p:cNvPr>
              <p:cNvSpPr>
                <a:spLocks noChangeAspect="1"/>
              </p:cNvSpPr>
              <p:nvPr/>
            </p:nvSpPr>
            <p:spPr bwMode="auto">
              <a:xfrm>
                <a:off x="1060" y="749"/>
                <a:ext cx="49" cy="35"/>
              </a:xfrm>
              <a:custGeom>
                <a:avLst/>
                <a:gdLst>
                  <a:gd name="T0" fmla="*/ 0 w 99"/>
                  <a:gd name="T1" fmla="*/ 1 h 70"/>
                  <a:gd name="T2" fmla="*/ 0 w 99"/>
                  <a:gd name="T3" fmla="*/ 1 h 70"/>
                  <a:gd name="T4" fmla="*/ 0 w 99"/>
                  <a:gd name="T5" fmla="*/ 1 h 70"/>
                  <a:gd name="T6" fmla="*/ 0 w 99"/>
                  <a:gd name="T7" fmla="*/ 1 h 70"/>
                  <a:gd name="T8" fmla="*/ 0 w 99"/>
                  <a:gd name="T9" fmla="*/ 1 h 70"/>
                  <a:gd name="T10" fmla="*/ 0 w 99"/>
                  <a:gd name="T11" fmla="*/ 1 h 70"/>
                  <a:gd name="T12" fmla="*/ 0 w 99"/>
                  <a:gd name="T13" fmla="*/ 1 h 70"/>
                  <a:gd name="T14" fmla="*/ 0 w 99"/>
                  <a:gd name="T15" fmla="*/ 1 h 70"/>
                  <a:gd name="T16" fmla="*/ 0 w 99"/>
                  <a:gd name="T17" fmla="*/ 1 h 70"/>
                  <a:gd name="T18" fmla="*/ 0 w 99"/>
                  <a:gd name="T19" fmla="*/ 0 h 70"/>
                  <a:gd name="T20" fmla="*/ 0 w 99"/>
                  <a:gd name="T21" fmla="*/ 1 h 70"/>
                  <a:gd name="T22" fmla="*/ 0 w 99"/>
                  <a:gd name="T23" fmla="*/ 1 h 70"/>
                  <a:gd name="T24" fmla="*/ 0 w 99"/>
                  <a:gd name="T25" fmla="*/ 1 h 70"/>
                  <a:gd name="T26" fmla="*/ 0 w 99"/>
                  <a:gd name="T27" fmla="*/ 1 h 70"/>
                  <a:gd name="T28" fmla="*/ 0 w 99"/>
                  <a:gd name="T29" fmla="*/ 1 h 70"/>
                  <a:gd name="T30" fmla="*/ 0 w 99"/>
                  <a:gd name="T31" fmla="*/ 1 h 70"/>
                  <a:gd name="T32" fmla="*/ 0 w 99"/>
                  <a:gd name="T33" fmla="*/ 1 h 70"/>
                  <a:gd name="T34" fmla="*/ 0 w 99"/>
                  <a:gd name="T35" fmla="*/ 1 h 70"/>
                  <a:gd name="T36" fmla="*/ 0 w 99"/>
                  <a:gd name="T37" fmla="*/ 1 h 70"/>
                  <a:gd name="T38" fmla="*/ 0 w 99"/>
                  <a:gd name="T39" fmla="*/ 1 h 70"/>
                  <a:gd name="T40" fmla="*/ 0 w 99"/>
                  <a:gd name="T41" fmla="*/ 1 h 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9"/>
                  <a:gd name="T64" fmla="*/ 0 h 70"/>
                  <a:gd name="T65" fmla="*/ 99 w 99"/>
                  <a:gd name="T66" fmla="*/ 70 h 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9" h="70">
                    <a:moveTo>
                      <a:pt x="99" y="68"/>
                    </a:moveTo>
                    <a:lnTo>
                      <a:pt x="99" y="67"/>
                    </a:lnTo>
                    <a:lnTo>
                      <a:pt x="95" y="56"/>
                    </a:lnTo>
                    <a:lnTo>
                      <a:pt x="84" y="46"/>
                    </a:lnTo>
                    <a:lnTo>
                      <a:pt x="73" y="36"/>
                    </a:lnTo>
                    <a:lnTo>
                      <a:pt x="60" y="27"/>
                    </a:lnTo>
                    <a:lnTo>
                      <a:pt x="44" y="19"/>
                    </a:lnTo>
                    <a:lnTo>
                      <a:pt x="30" y="12"/>
                    </a:lnTo>
                    <a:lnTo>
                      <a:pt x="15" y="6"/>
                    </a:lnTo>
                    <a:lnTo>
                      <a:pt x="3" y="0"/>
                    </a:lnTo>
                    <a:lnTo>
                      <a:pt x="0" y="7"/>
                    </a:lnTo>
                    <a:lnTo>
                      <a:pt x="13" y="13"/>
                    </a:lnTo>
                    <a:lnTo>
                      <a:pt x="28" y="19"/>
                    </a:lnTo>
                    <a:lnTo>
                      <a:pt x="42" y="26"/>
                    </a:lnTo>
                    <a:lnTo>
                      <a:pt x="56" y="34"/>
                    </a:lnTo>
                    <a:lnTo>
                      <a:pt x="68" y="43"/>
                    </a:lnTo>
                    <a:lnTo>
                      <a:pt x="80" y="51"/>
                    </a:lnTo>
                    <a:lnTo>
                      <a:pt x="88" y="60"/>
                    </a:lnTo>
                    <a:lnTo>
                      <a:pt x="92" y="70"/>
                    </a:lnTo>
                    <a:lnTo>
                      <a:pt x="92" y="68"/>
                    </a:lnTo>
                    <a:lnTo>
                      <a:pt x="9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86" name="Freeform 216">
                <a:extLst>
                  <a:ext uri="{FF2B5EF4-FFF2-40B4-BE49-F238E27FC236}">
                    <a16:creationId xmlns:a16="http://schemas.microsoft.com/office/drawing/2014/main" id="{25BF4259-F950-4F22-973F-0840CEA44292}"/>
                  </a:ext>
                </a:extLst>
              </p:cNvPr>
              <p:cNvSpPr>
                <a:spLocks noChangeAspect="1"/>
              </p:cNvSpPr>
              <p:nvPr/>
            </p:nvSpPr>
            <p:spPr bwMode="auto">
              <a:xfrm>
                <a:off x="1106" y="783"/>
                <a:ext cx="7" cy="20"/>
              </a:xfrm>
              <a:custGeom>
                <a:avLst/>
                <a:gdLst>
                  <a:gd name="T0" fmla="*/ 1 w 14"/>
                  <a:gd name="T1" fmla="*/ 1 h 40"/>
                  <a:gd name="T2" fmla="*/ 1 w 14"/>
                  <a:gd name="T3" fmla="*/ 1 h 40"/>
                  <a:gd name="T4" fmla="*/ 1 w 14"/>
                  <a:gd name="T5" fmla="*/ 1 h 40"/>
                  <a:gd name="T6" fmla="*/ 1 w 14"/>
                  <a:gd name="T7" fmla="*/ 1 h 40"/>
                  <a:gd name="T8" fmla="*/ 1 w 14"/>
                  <a:gd name="T9" fmla="*/ 1 h 40"/>
                  <a:gd name="T10" fmla="*/ 1 w 14"/>
                  <a:gd name="T11" fmla="*/ 0 h 40"/>
                  <a:gd name="T12" fmla="*/ 0 w 14"/>
                  <a:gd name="T13" fmla="*/ 0 h 40"/>
                  <a:gd name="T14" fmla="*/ 1 w 14"/>
                  <a:gd name="T15" fmla="*/ 1 h 40"/>
                  <a:gd name="T16" fmla="*/ 1 w 14"/>
                  <a:gd name="T17" fmla="*/ 1 h 40"/>
                  <a:gd name="T18" fmla="*/ 1 w 14"/>
                  <a:gd name="T19" fmla="*/ 1 h 40"/>
                  <a:gd name="T20" fmla="*/ 1 w 14"/>
                  <a:gd name="T21" fmla="*/ 1 h 40"/>
                  <a:gd name="T22" fmla="*/ 1 w 14"/>
                  <a:gd name="T23" fmla="*/ 1 h 40"/>
                  <a:gd name="T24" fmla="*/ 1 w 14"/>
                  <a:gd name="T25" fmla="*/ 1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40"/>
                  <a:gd name="T41" fmla="*/ 14 w 14"/>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40">
                    <a:moveTo>
                      <a:pt x="14" y="35"/>
                    </a:moveTo>
                    <a:lnTo>
                      <a:pt x="14" y="35"/>
                    </a:lnTo>
                    <a:lnTo>
                      <a:pt x="12" y="33"/>
                    </a:lnTo>
                    <a:lnTo>
                      <a:pt x="12" y="27"/>
                    </a:lnTo>
                    <a:lnTo>
                      <a:pt x="11" y="18"/>
                    </a:lnTo>
                    <a:lnTo>
                      <a:pt x="7" y="0"/>
                    </a:lnTo>
                    <a:lnTo>
                      <a:pt x="0" y="0"/>
                    </a:lnTo>
                    <a:lnTo>
                      <a:pt x="4" y="18"/>
                    </a:lnTo>
                    <a:lnTo>
                      <a:pt x="5" y="27"/>
                    </a:lnTo>
                    <a:lnTo>
                      <a:pt x="5" y="33"/>
                    </a:lnTo>
                    <a:lnTo>
                      <a:pt x="7" y="40"/>
                    </a:lnTo>
                    <a:lnTo>
                      <a:pt x="14"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87" name="Freeform 217">
                <a:extLst>
                  <a:ext uri="{FF2B5EF4-FFF2-40B4-BE49-F238E27FC236}">
                    <a16:creationId xmlns:a16="http://schemas.microsoft.com/office/drawing/2014/main" id="{18B167AF-1103-4CF3-959C-148A0B1872C8}"/>
                  </a:ext>
                </a:extLst>
              </p:cNvPr>
              <p:cNvSpPr>
                <a:spLocks noChangeAspect="1"/>
              </p:cNvSpPr>
              <p:nvPr/>
            </p:nvSpPr>
            <p:spPr bwMode="auto">
              <a:xfrm>
                <a:off x="1109" y="800"/>
                <a:ext cx="7" cy="19"/>
              </a:xfrm>
              <a:custGeom>
                <a:avLst/>
                <a:gdLst>
                  <a:gd name="T0" fmla="*/ 1 w 13"/>
                  <a:gd name="T1" fmla="*/ 1 h 38"/>
                  <a:gd name="T2" fmla="*/ 1 w 13"/>
                  <a:gd name="T3" fmla="*/ 1 h 38"/>
                  <a:gd name="T4" fmla="*/ 1 w 13"/>
                  <a:gd name="T5" fmla="*/ 1 h 38"/>
                  <a:gd name="T6" fmla="*/ 1 w 13"/>
                  <a:gd name="T7" fmla="*/ 1 h 38"/>
                  <a:gd name="T8" fmla="*/ 1 w 13"/>
                  <a:gd name="T9" fmla="*/ 1 h 38"/>
                  <a:gd name="T10" fmla="*/ 1 w 13"/>
                  <a:gd name="T11" fmla="*/ 0 h 38"/>
                  <a:gd name="T12" fmla="*/ 0 w 13"/>
                  <a:gd name="T13" fmla="*/ 1 h 38"/>
                  <a:gd name="T14" fmla="*/ 1 w 13"/>
                  <a:gd name="T15" fmla="*/ 1 h 38"/>
                  <a:gd name="T16" fmla="*/ 1 w 13"/>
                  <a:gd name="T17" fmla="*/ 1 h 38"/>
                  <a:gd name="T18" fmla="*/ 1 w 13"/>
                  <a:gd name="T19" fmla="*/ 1 h 38"/>
                  <a:gd name="T20" fmla="*/ 1 w 13"/>
                  <a:gd name="T21" fmla="*/ 1 h 38"/>
                  <a:gd name="T22" fmla="*/ 1 w 13"/>
                  <a:gd name="T23" fmla="*/ 1 h 38"/>
                  <a:gd name="T24" fmla="*/ 1 w 13"/>
                  <a:gd name="T25" fmla="*/ 1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38"/>
                  <a:gd name="T41" fmla="*/ 13 w 13"/>
                  <a:gd name="T42" fmla="*/ 38 h 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38">
                    <a:moveTo>
                      <a:pt x="6" y="38"/>
                    </a:moveTo>
                    <a:lnTo>
                      <a:pt x="6" y="38"/>
                    </a:lnTo>
                    <a:lnTo>
                      <a:pt x="12" y="29"/>
                    </a:lnTo>
                    <a:lnTo>
                      <a:pt x="13" y="18"/>
                    </a:lnTo>
                    <a:lnTo>
                      <a:pt x="11" y="8"/>
                    </a:lnTo>
                    <a:lnTo>
                      <a:pt x="7" y="0"/>
                    </a:lnTo>
                    <a:lnTo>
                      <a:pt x="0" y="5"/>
                    </a:lnTo>
                    <a:lnTo>
                      <a:pt x="4" y="10"/>
                    </a:lnTo>
                    <a:lnTo>
                      <a:pt x="6" y="18"/>
                    </a:lnTo>
                    <a:lnTo>
                      <a:pt x="5" y="26"/>
                    </a:lnTo>
                    <a:lnTo>
                      <a:pt x="2" y="31"/>
                    </a:lnTo>
                    <a:lnTo>
                      <a:pt x="6"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88" name="Freeform 218">
                <a:extLst>
                  <a:ext uri="{FF2B5EF4-FFF2-40B4-BE49-F238E27FC236}">
                    <a16:creationId xmlns:a16="http://schemas.microsoft.com/office/drawing/2014/main" id="{07455973-F3A4-4A9A-AD93-C475FAA2C8F7}"/>
                  </a:ext>
                </a:extLst>
              </p:cNvPr>
              <p:cNvSpPr>
                <a:spLocks noChangeAspect="1"/>
              </p:cNvSpPr>
              <p:nvPr/>
            </p:nvSpPr>
            <p:spPr bwMode="auto">
              <a:xfrm>
                <a:off x="1101" y="816"/>
                <a:ext cx="11" cy="20"/>
              </a:xfrm>
              <a:custGeom>
                <a:avLst/>
                <a:gdLst>
                  <a:gd name="T0" fmla="*/ 0 w 23"/>
                  <a:gd name="T1" fmla="*/ 1 h 39"/>
                  <a:gd name="T2" fmla="*/ 0 w 23"/>
                  <a:gd name="T3" fmla="*/ 1 h 39"/>
                  <a:gd name="T4" fmla="*/ 0 w 23"/>
                  <a:gd name="T5" fmla="*/ 1 h 39"/>
                  <a:gd name="T6" fmla="*/ 0 w 23"/>
                  <a:gd name="T7" fmla="*/ 1 h 39"/>
                  <a:gd name="T8" fmla="*/ 0 w 23"/>
                  <a:gd name="T9" fmla="*/ 1 h 39"/>
                  <a:gd name="T10" fmla="*/ 0 w 23"/>
                  <a:gd name="T11" fmla="*/ 1 h 39"/>
                  <a:gd name="T12" fmla="*/ 0 w 23"/>
                  <a:gd name="T13" fmla="*/ 0 h 39"/>
                  <a:gd name="T14" fmla="*/ 0 w 23"/>
                  <a:gd name="T15" fmla="*/ 1 h 39"/>
                  <a:gd name="T16" fmla="*/ 0 w 23"/>
                  <a:gd name="T17" fmla="*/ 1 h 39"/>
                  <a:gd name="T18" fmla="*/ 0 w 23"/>
                  <a:gd name="T19" fmla="*/ 1 h 39"/>
                  <a:gd name="T20" fmla="*/ 0 w 23"/>
                  <a:gd name="T21" fmla="*/ 1 h 39"/>
                  <a:gd name="T22" fmla="*/ 0 w 23"/>
                  <a:gd name="T23" fmla="*/ 1 h 39"/>
                  <a:gd name="T24" fmla="*/ 0 w 23"/>
                  <a:gd name="T25" fmla="*/ 1 h 39"/>
                  <a:gd name="T26" fmla="*/ 0 w 23"/>
                  <a:gd name="T27" fmla="*/ 1 h 39"/>
                  <a:gd name="T28" fmla="*/ 0 w 23"/>
                  <a:gd name="T29" fmla="*/ 1 h 39"/>
                  <a:gd name="T30" fmla="*/ 0 w 23"/>
                  <a:gd name="T31" fmla="*/ 1 h 39"/>
                  <a:gd name="T32" fmla="*/ 0 w 23"/>
                  <a:gd name="T33" fmla="*/ 1 h 39"/>
                  <a:gd name="T34" fmla="*/ 0 w 23"/>
                  <a:gd name="T35" fmla="*/ 1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
                  <a:gd name="T55" fmla="*/ 0 h 39"/>
                  <a:gd name="T56" fmla="*/ 23 w 23"/>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 h="39">
                    <a:moveTo>
                      <a:pt x="0" y="36"/>
                    </a:moveTo>
                    <a:lnTo>
                      <a:pt x="7" y="36"/>
                    </a:lnTo>
                    <a:lnTo>
                      <a:pt x="9" y="29"/>
                    </a:lnTo>
                    <a:lnTo>
                      <a:pt x="13" y="20"/>
                    </a:lnTo>
                    <a:lnTo>
                      <a:pt x="17" y="13"/>
                    </a:lnTo>
                    <a:lnTo>
                      <a:pt x="23" y="7"/>
                    </a:lnTo>
                    <a:lnTo>
                      <a:pt x="19" y="0"/>
                    </a:lnTo>
                    <a:lnTo>
                      <a:pt x="10" y="8"/>
                    </a:lnTo>
                    <a:lnTo>
                      <a:pt x="6" y="17"/>
                    </a:lnTo>
                    <a:lnTo>
                      <a:pt x="2" y="27"/>
                    </a:lnTo>
                    <a:lnTo>
                      <a:pt x="0" y="36"/>
                    </a:lnTo>
                    <a:lnTo>
                      <a:pt x="7" y="36"/>
                    </a:lnTo>
                    <a:lnTo>
                      <a:pt x="0" y="36"/>
                    </a:lnTo>
                    <a:lnTo>
                      <a:pt x="1" y="38"/>
                    </a:lnTo>
                    <a:lnTo>
                      <a:pt x="4" y="39"/>
                    </a:lnTo>
                    <a:lnTo>
                      <a:pt x="6" y="38"/>
                    </a:lnTo>
                    <a:lnTo>
                      <a:pt x="7" y="36"/>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89" name="Freeform 219">
                <a:extLst>
                  <a:ext uri="{FF2B5EF4-FFF2-40B4-BE49-F238E27FC236}">
                    <a16:creationId xmlns:a16="http://schemas.microsoft.com/office/drawing/2014/main" id="{331AA0AB-C011-4801-A968-8B4B1F237C0A}"/>
                  </a:ext>
                </a:extLst>
              </p:cNvPr>
              <p:cNvSpPr>
                <a:spLocks noChangeAspect="1"/>
              </p:cNvSpPr>
              <p:nvPr/>
            </p:nvSpPr>
            <p:spPr bwMode="auto">
              <a:xfrm>
                <a:off x="1057" y="771"/>
                <a:ext cx="47" cy="63"/>
              </a:xfrm>
              <a:custGeom>
                <a:avLst/>
                <a:gdLst>
                  <a:gd name="T0" fmla="*/ 0 w 93"/>
                  <a:gd name="T1" fmla="*/ 0 h 127"/>
                  <a:gd name="T2" fmla="*/ 0 w 93"/>
                  <a:gd name="T3" fmla="*/ 0 h 127"/>
                  <a:gd name="T4" fmla="*/ 1 w 93"/>
                  <a:gd name="T5" fmla="*/ 0 h 127"/>
                  <a:gd name="T6" fmla="*/ 1 w 93"/>
                  <a:gd name="T7" fmla="*/ 0 h 127"/>
                  <a:gd name="T8" fmla="*/ 1 w 93"/>
                  <a:gd name="T9" fmla="*/ 0 h 127"/>
                  <a:gd name="T10" fmla="*/ 1 w 93"/>
                  <a:gd name="T11" fmla="*/ 0 h 127"/>
                  <a:gd name="T12" fmla="*/ 1 w 93"/>
                  <a:gd name="T13" fmla="*/ 0 h 127"/>
                  <a:gd name="T14" fmla="*/ 1 w 93"/>
                  <a:gd name="T15" fmla="*/ 0 h 127"/>
                  <a:gd name="T16" fmla="*/ 1 w 93"/>
                  <a:gd name="T17" fmla="*/ 0 h 127"/>
                  <a:gd name="T18" fmla="*/ 1 w 93"/>
                  <a:gd name="T19" fmla="*/ 0 h 127"/>
                  <a:gd name="T20" fmla="*/ 1 w 93"/>
                  <a:gd name="T21" fmla="*/ 0 h 127"/>
                  <a:gd name="T22" fmla="*/ 1 w 93"/>
                  <a:gd name="T23" fmla="*/ 0 h 127"/>
                  <a:gd name="T24" fmla="*/ 1 w 93"/>
                  <a:gd name="T25" fmla="*/ 0 h 127"/>
                  <a:gd name="T26" fmla="*/ 1 w 93"/>
                  <a:gd name="T27" fmla="*/ 0 h 127"/>
                  <a:gd name="T28" fmla="*/ 1 w 93"/>
                  <a:gd name="T29" fmla="*/ 0 h 127"/>
                  <a:gd name="T30" fmla="*/ 1 w 93"/>
                  <a:gd name="T31" fmla="*/ 0 h 127"/>
                  <a:gd name="T32" fmla="*/ 1 w 93"/>
                  <a:gd name="T33" fmla="*/ 0 h 127"/>
                  <a:gd name="T34" fmla="*/ 1 w 93"/>
                  <a:gd name="T35" fmla="*/ 0 h 127"/>
                  <a:gd name="T36" fmla="*/ 1 w 93"/>
                  <a:gd name="T37" fmla="*/ 0 h 127"/>
                  <a:gd name="T38" fmla="*/ 1 w 93"/>
                  <a:gd name="T39" fmla="*/ 0 h 127"/>
                  <a:gd name="T40" fmla="*/ 0 w 93"/>
                  <a:gd name="T41" fmla="*/ 0 h 1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3"/>
                  <a:gd name="T64" fmla="*/ 0 h 127"/>
                  <a:gd name="T65" fmla="*/ 93 w 93"/>
                  <a:gd name="T66" fmla="*/ 127 h 1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3" h="127">
                    <a:moveTo>
                      <a:pt x="0" y="7"/>
                    </a:moveTo>
                    <a:lnTo>
                      <a:pt x="0" y="7"/>
                    </a:lnTo>
                    <a:lnTo>
                      <a:pt x="15" y="13"/>
                    </a:lnTo>
                    <a:lnTo>
                      <a:pt x="27" y="20"/>
                    </a:lnTo>
                    <a:lnTo>
                      <a:pt x="41" y="29"/>
                    </a:lnTo>
                    <a:lnTo>
                      <a:pt x="53" y="39"/>
                    </a:lnTo>
                    <a:lnTo>
                      <a:pt x="63" y="54"/>
                    </a:lnTo>
                    <a:lnTo>
                      <a:pt x="72" y="71"/>
                    </a:lnTo>
                    <a:lnTo>
                      <a:pt x="80" y="96"/>
                    </a:lnTo>
                    <a:lnTo>
                      <a:pt x="86" y="127"/>
                    </a:lnTo>
                    <a:lnTo>
                      <a:pt x="93" y="127"/>
                    </a:lnTo>
                    <a:lnTo>
                      <a:pt x="87" y="96"/>
                    </a:lnTo>
                    <a:lnTo>
                      <a:pt x="79" y="69"/>
                    </a:lnTo>
                    <a:lnTo>
                      <a:pt x="70" y="50"/>
                    </a:lnTo>
                    <a:lnTo>
                      <a:pt x="60" y="35"/>
                    </a:lnTo>
                    <a:lnTo>
                      <a:pt x="46" y="22"/>
                    </a:lnTo>
                    <a:lnTo>
                      <a:pt x="32" y="13"/>
                    </a:lnTo>
                    <a:lnTo>
                      <a:pt x="17" y="6"/>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90" name="Freeform 220">
                <a:extLst>
                  <a:ext uri="{FF2B5EF4-FFF2-40B4-BE49-F238E27FC236}">
                    <a16:creationId xmlns:a16="http://schemas.microsoft.com/office/drawing/2014/main" id="{459268E5-CE38-4ED2-A83F-D295C0A99A71}"/>
                  </a:ext>
                </a:extLst>
              </p:cNvPr>
              <p:cNvSpPr>
                <a:spLocks noChangeAspect="1"/>
              </p:cNvSpPr>
              <p:nvPr/>
            </p:nvSpPr>
            <p:spPr bwMode="auto">
              <a:xfrm>
                <a:off x="1033" y="751"/>
                <a:ext cx="26" cy="23"/>
              </a:xfrm>
              <a:custGeom>
                <a:avLst/>
                <a:gdLst>
                  <a:gd name="T0" fmla="*/ 1 w 52"/>
                  <a:gd name="T1" fmla="*/ 0 h 46"/>
                  <a:gd name="T2" fmla="*/ 1 w 52"/>
                  <a:gd name="T3" fmla="*/ 1 h 46"/>
                  <a:gd name="T4" fmla="*/ 1 w 52"/>
                  <a:gd name="T5" fmla="*/ 1 h 46"/>
                  <a:gd name="T6" fmla="*/ 1 w 52"/>
                  <a:gd name="T7" fmla="*/ 1 h 46"/>
                  <a:gd name="T8" fmla="*/ 1 w 52"/>
                  <a:gd name="T9" fmla="*/ 1 h 46"/>
                  <a:gd name="T10" fmla="*/ 1 w 52"/>
                  <a:gd name="T11" fmla="*/ 1 h 46"/>
                  <a:gd name="T12" fmla="*/ 1 w 52"/>
                  <a:gd name="T13" fmla="*/ 1 h 46"/>
                  <a:gd name="T14" fmla="*/ 1 w 52"/>
                  <a:gd name="T15" fmla="*/ 1 h 46"/>
                  <a:gd name="T16" fmla="*/ 1 w 52"/>
                  <a:gd name="T17" fmla="*/ 1 h 46"/>
                  <a:gd name="T18" fmla="*/ 1 w 52"/>
                  <a:gd name="T19" fmla="*/ 1 h 46"/>
                  <a:gd name="T20" fmla="*/ 1 w 52"/>
                  <a:gd name="T21" fmla="*/ 1 h 46"/>
                  <a:gd name="T22" fmla="*/ 1 w 52"/>
                  <a:gd name="T23" fmla="*/ 1 h 46"/>
                  <a:gd name="T24" fmla="*/ 1 w 52"/>
                  <a:gd name="T25" fmla="*/ 1 h 46"/>
                  <a:gd name="T26" fmla="*/ 1 w 52"/>
                  <a:gd name="T27" fmla="*/ 1 h 46"/>
                  <a:gd name="T28" fmla="*/ 1 w 52"/>
                  <a:gd name="T29" fmla="*/ 1 h 46"/>
                  <a:gd name="T30" fmla="*/ 1 w 52"/>
                  <a:gd name="T31" fmla="*/ 1 h 46"/>
                  <a:gd name="T32" fmla="*/ 1 w 52"/>
                  <a:gd name="T33" fmla="*/ 1 h 46"/>
                  <a:gd name="T34" fmla="*/ 1 w 52"/>
                  <a:gd name="T35" fmla="*/ 1 h 46"/>
                  <a:gd name="T36" fmla="*/ 1 w 52"/>
                  <a:gd name="T37" fmla="*/ 0 h 46"/>
                  <a:gd name="T38" fmla="*/ 1 w 52"/>
                  <a:gd name="T39" fmla="*/ 1 h 46"/>
                  <a:gd name="T40" fmla="*/ 1 w 52"/>
                  <a:gd name="T41" fmla="*/ 0 h 46"/>
                  <a:gd name="T42" fmla="*/ 1 w 52"/>
                  <a:gd name="T43" fmla="*/ 0 h 46"/>
                  <a:gd name="T44" fmla="*/ 0 w 52"/>
                  <a:gd name="T45" fmla="*/ 1 h 46"/>
                  <a:gd name="T46" fmla="*/ 0 w 52"/>
                  <a:gd name="T47" fmla="*/ 1 h 46"/>
                  <a:gd name="T48" fmla="*/ 1 w 52"/>
                  <a:gd name="T49" fmla="*/ 1 h 46"/>
                  <a:gd name="T50" fmla="*/ 1 w 52"/>
                  <a:gd name="T51" fmla="*/ 0 h 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46"/>
                  <a:gd name="T80" fmla="*/ 52 w 52"/>
                  <a:gd name="T81" fmla="*/ 46 h 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46">
                    <a:moveTo>
                      <a:pt x="4" y="0"/>
                    </a:moveTo>
                    <a:lnTo>
                      <a:pt x="3" y="7"/>
                    </a:lnTo>
                    <a:lnTo>
                      <a:pt x="9" y="11"/>
                    </a:lnTo>
                    <a:lnTo>
                      <a:pt x="15" y="16"/>
                    </a:lnTo>
                    <a:lnTo>
                      <a:pt x="20" y="21"/>
                    </a:lnTo>
                    <a:lnTo>
                      <a:pt x="23" y="26"/>
                    </a:lnTo>
                    <a:lnTo>
                      <a:pt x="28" y="31"/>
                    </a:lnTo>
                    <a:lnTo>
                      <a:pt x="34" y="37"/>
                    </a:lnTo>
                    <a:lnTo>
                      <a:pt x="39" y="41"/>
                    </a:lnTo>
                    <a:lnTo>
                      <a:pt x="50" y="46"/>
                    </a:lnTo>
                    <a:lnTo>
                      <a:pt x="52" y="39"/>
                    </a:lnTo>
                    <a:lnTo>
                      <a:pt x="44" y="34"/>
                    </a:lnTo>
                    <a:lnTo>
                      <a:pt x="38" y="30"/>
                    </a:lnTo>
                    <a:lnTo>
                      <a:pt x="32" y="26"/>
                    </a:lnTo>
                    <a:lnTo>
                      <a:pt x="30" y="22"/>
                    </a:lnTo>
                    <a:lnTo>
                      <a:pt x="24" y="16"/>
                    </a:lnTo>
                    <a:lnTo>
                      <a:pt x="20" y="11"/>
                    </a:lnTo>
                    <a:lnTo>
                      <a:pt x="14" y="4"/>
                    </a:lnTo>
                    <a:lnTo>
                      <a:pt x="5" y="0"/>
                    </a:lnTo>
                    <a:lnTo>
                      <a:pt x="4" y="7"/>
                    </a:lnTo>
                    <a:lnTo>
                      <a:pt x="5" y="0"/>
                    </a:lnTo>
                    <a:lnTo>
                      <a:pt x="1" y="0"/>
                    </a:lnTo>
                    <a:lnTo>
                      <a:pt x="0" y="2"/>
                    </a:lnTo>
                    <a:lnTo>
                      <a:pt x="0" y="4"/>
                    </a:lnTo>
                    <a:lnTo>
                      <a:pt x="3" y="7"/>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91" name="Freeform 221">
                <a:extLst>
                  <a:ext uri="{FF2B5EF4-FFF2-40B4-BE49-F238E27FC236}">
                    <a16:creationId xmlns:a16="http://schemas.microsoft.com/office/drawing/2014/main" id="{5A0FEA1F-FC1C-4104-BBE6-107386DA8E74}"/>
                  </a:ext>
                </a:extLst>
              </p:cNvPr>
              <p:cNvSpPr>
                <a:spLocks noChangeAspect="1"/>
              </p:cNvSpPr>
              <p:nvPr/>
            </p:nvSpPr>
            <p:spPr bwMode="auto">
              <a:xfrm>
                <a:off x="556" y="443"/>
                <a:ext cx="165" cy="86"/>
              </a:xfrm>
              <a:custGeom>
                <a:avLst/>
                <a:gdLst>
                  <a:gd name="T0" fmla="*/ 1 w 329"/>
                  <a:gd name="T1" fmla="*/ 1 h 171"/>
                  <a:gd name="T2" fmla="*/ 1 w 329"/>
                  <a:gd name="T3" fmla="*/ 1 h 171"/>
                  <a:gd name="T4" fmla="*/ 1 w 329"/>
                  <a:gd name="T5" fmla="*/ 1 h 171"/>
                  <a:gd name="T6" fmla="*/ 1 w 329"/>
                  <a:gd name="T7" fmla="*/ 1 h 171"/>
                  <a:gd name="T8" fmla="*/ 1 w 329"/>
                  <a:gd name="T9" fmla="*/ 1 h 171"/>
                  <a:gd name="T10" fmla="*/ 1 w 329"/>
                  <a:gd name="T11" fmla="*/ 1 h 171"/>
                  <a:gd name="T12" fmla="*/ 1 w 329"/>
                  <a:gd name="T13" fmla="*/ 1 h 171"/>
                  <a:gd name="T14" fmla="*/ 1 w 329"/>
                  <a:gd name="T15" fmla="*/ 1 h 171"/>
                  <a:gd name="T16" fmla="*/ 1 w 329"/>
                  <a:gd name="T17" fmla="*/ 1 h 171"/>
                  <a:gd name="T18" fmla="*/ 1 w 329"/>
                  <a:gd name="T19" fmla="*/ 1 h 171"/>
                  <a:gd name="T20" fmla="*/ 1 w 329"/>
                  <a:gd name="T21" fmla="*/ 1 h 171"/>
                  <a:gd name="T22" fmla="*/ 1 w 329"/>
                  <a:gd name="T23" fmla="*/ 1 h 171"/>
                  <a:gd name="T24" fmla="*/ 1 w 329"/>
                  <a:gd name="T25" fmla="*/ 1 h 171"/>
                  <a:gd name="T26" fmla="*/ 1 w 329"/>
                  <a:gd name="T27" fmla="*/ 1 h 171"/>
                  <a:gd name="T28" fmla="*/ 1 w 329"/>
                  <a:gd name="T29" fmla="*/ 1 h 171"/>
                  <a:gd name="T30" fmla="*/ 1 w 329"/>
                  <a:gd name="T31" fmla="*/ 1 h 171"/>
                  <a:gd name="T32" fmla="*/ 1 w 329"/>
                  <a:gd name="T33" fmla="*/ 1 h 171"/>
                  <a:gd name="T34" fmla="*/ 1 w 329"/>
                  <a:gd name="T35" fmla="*/ 1 h 171"/>
                  <a:gd name="T36" fmla="*/ 1 w 329"/>
                  <a:gd name="T37" fmla="*/ 1 h 171"/>
                  <a:gd name="T38" fmla="*/ 1 w 329"/>
                  <a:gd name="T39" fmla="*/ 1 h 171"/>
                  <a:gd name="T40" fmla="*/ 1 w 329"/>
                  <a:gd name="T41" fmla="*/ 1 h 171"/>
                  <a:gd name="T42" fmla="*/ 1 w 329"/>
                  <a:gd name="T43" fmla="*/ 1 h 171"/>
                  <a:gd name="T44" fmla="*/ 1 w 329"/>
                  <a:gd name="T45" fmla="*/ 1 h 171"/>
                  <a:gd name="T46" fmla="*/ 1 w 329"/>
                  <a:gd name="T47" fmla="*/ 1 h 171"/>
                  <a:gd name="T48" fmla="*/ 1 w 329"/>
                  <a:gd name="T49" fmla="*/ 1 h 171"/>
                  <a:gd name="T50" fmla="*/ 1 w 329"/>
                  <a:gd name="T51" fmla="*/ 1 h 171"/>
                  <a:gd name="T52" fmla="*/ 1 w 329"/>
                  <a:gd name="T53" fmla="*/ 1 h 171"/>
                  <a:gd name="T54" fmla="*/ 1 w 329"/>
                  <a:gd name="T55" fmla="*/ 1 h 171"/>
                  <a:gd name="T56" fmla="*/ 1 w 329"/>
                  <a:gd name="T57" fmla="*/ 1 h 171"/>
                  <a:gd name="T58" fmla="*/ 1 w 329"/>
                  <a:gd name="T59" fmla="*/ 1 h 171"/>
                  <a:gd name="T60" fmla="*/ 1 w 329"/>
                  <a:gd name="T61" fmla="*/ 1 h 171"/>
                  <a:gd name="T62" fmla="*/ 1 w 329"/>
                  <a:gd name="T63" fmla="*/ 1 h 171"/>
                  <a:gd name="T64" fmla="*/ 1 w 329"/>
                  <a:gd name="T65" fmla="*/ 1 h 171"/>
                  <a:gd name="T66" fmla="*/ 1 w 329"/>
                  <a:gd name="T67" fmla="*/ 1 h 171"/>
                  <a:gd name="T68" fmla="*/ 1 w 329"/>
                  <a:gd name="T69" fmla="*/ 1 h 171"/>
                  <a:gd name="T70" fmla="*/ 1 w 329"/>
                  <a:gd name="T71" fmla="*/ 1 h 171"/>
                  <a:gd name="T72" fmla="*/ 1 w 329"/>
                  <a:gd name="T73" fmla="*/ 1 h 171"/>
                  <a:gd name="T74" fmla="*/ 1 w 329"/>
                  <a:gd name="T75" fmla="*/ 1 h 171"/>
                  <a:gd name="T76" fmla="*/ 1 w 329"/>
                  <a:gd name="T77" fmla="*/ 1 h 171"/>
                  <a:gd name="T78" fmla="*/ 1 w 329"/>
                  <a:gd name="T79" fmla="*/ 1 h 171"/>
                  <a:gd name="T80" fmla="*/ 1 w 329"/>
                  <a:gd name="T81" fmla="*/ 1 h 171"/>
                  <a:gd name="T82" fmla="*/ 1 w 329"/>
                  <a:gd name="T83" fmla="*/ 1 h 171"/>
                  <a:gd name="T84" fmla="*/ 1 w 329"/>
                  <a:gd name="T85" fmla="*/ 1 h 171"/>
                  <a:gd name="T86" fmla="*/ 1 w 329"/>
                  <a:gd name="T87" fmla="*/ 1 h 17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9"/>
                  <a:gd name="T133" fmla="*/ 0 h 171"/>
                  <a:gd name="T134" fmla="*/ 329 w 329"/>
                  <a:gd name="T135" fmla="*/ 171 h 17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9" h="171">
                    <a:moveTo>
                      <a:pt x="0" y="64"/>
                    </a:moveTo>
                    <a:lnTo>
                      <a:pt x="4" y="55"/>
                    </a:lnTo>
                    <a:lnTo>
                      <a:pt x="11" y="48"/>
                    </a:lnTo>
                    <a:lnTo>
                      <a:pt x="19" y="44"/>
                    </a:lnTo>
                    <a:lnTo>
                      <a:pt x="29" y="40"/>
                    </a:lnTo>
                    <a:lnTo>
                      <a:pt x="38" y="36"/>
                    </a:lnTo>
                    <a:lnTo>
                      <a:pt x="45" y="29"/>
                    </a:lnTo>
                    <a:lnTo>
                      <a:pt x="51" y="21"/>
                    </a:lnTo>
                    <a:lnTo>
                      <a:pt x="57" y="15"/>
                    </a:lnTo>
                    <a:lnTo>
                      <a:pt x="63" y="13"/>
                    </a:lnTo>
                    <a:lnTo>
                      <a:pt x="69" y="10"/>
                    </a:lnTo>
                    <a:lnTo>
                      <a:pt x="75" y="9"/>
                    </a:lnTo>
                    <a:lnTo>
                      <a:pt x="79" y="8"/>
                    </a:lnTo>
                    <a:lnTo>
                      <a:pt x="83" y="7"/>
                    </a:lnTo>
                    <a:lnTo>
                      <a:pt x="86" y="7"/>
                    </a:lnTo>
                    <a:lnTo>
                      <a:pt x="90" y="7"/>
                    </a:lnTo>
                    <a:lnTo>
                      <a:pt x="93" y="8"/>
                    </a:lnTo>
                    <a:lnTo>
                      <a:pt x="100" y="8"/>
                    </a:lnTo>
                    <a:lnTo>
                      <a:pt x="108" y="7"/>
                    </a:lnTo>
                    <a:lnTo>
                      <a:pt x="116" y="4"/>
                    </a:lnTo>
                    <a:lnTo>
                      <a:pt x="122" y="2"/>
                    </a:lnTo>
                    <a:lnTo>
                      <a:pt x="129" y="0"/>
                    </a:lnTo>
                    <a:lnTo>
                      <a:pt x="138" y="1"/>
                    </a:lnTo>
                    <a:lnTo>
                      <a:pt x="150" y="3"/>
                    </a:lnTo>
                    <a:lnTo>
                      <a:pt x="162" y="7"/>
                    </a:lnTo>
                    <a:lnTo>
                      <a:pt x="175" y="11"/>
                    </a:lnTo>
                    <a:lnTo>
                      <a:pt x="186" y="17"/>
                    </a:lnTo>
                    <a:lnTo>
                      <a:pt x="197" y="22"/>
                    </a:lnTo>
                    <a:lnTo>
                      <a:pt x="204" y="26"/>
                    </a:lnTo>
                    <a:lnTo>
                      <a:pt x="213" y="33"/>
                    </a:lnTo>
                    <a:lnTo>
                      <a:pt x="219" y="36"/>
                    </a:lnTo>
                    <a:lnTo>
                      <a:pt x="224" y="37"/>
                    </a:lnTo>
                    <a:lnTo>
                      <a:pt x="230" y="37"/>
                    </a:lnTo>
                    <a:lnTo>
                      <a:pt x="234" y="37"/>
                    </a:lnTo>
                    <a:lnTo>
                      <a:pt x="237" y="39"/>
                    </a:lnTo>
                    <a:lnTo>
                      <a:pt x="243" y="41"/>
                    </a:lnTo>
                    <a:lnTo>
                      <a:pt x="247" y="44"/>
                    </a:lnTo>
                    <a:lnTo>
                      <a:pt x="252" y="48"/>
                    </a:lnTo>
                    <a:lnTo>
                      <a:pt x="258" y="52"/>
                    </a:lnTo>
                    <a:lnTo>
                      <a:pt x="261" y="57"/>
                    </a:lnTo>
                    <a:lnTo>
                      <a:pt x="265" y="63"/>
                    </a:lnTo>
                    <a:lnTo>
                      <a:pt x="270" y="75"/>
                    </a:lnTo>
                    <a:lnTo>
                      <a:pt x="274" y="84"/>
                    </a:lnTo>
                    <a:lnTo>
                      <a:pt x="278" y="92"/>
                    </a:lnTo>
                    <a:lnTo>
                      <a:pt x="282" y="98"/>
                    </a:lnTo>
                    <a:lnTo>
                      <a:pt x="288" y="104"/>
                    </a:lnTo>
                    <a:lnTo>
                      <a:pt x="293" y="109"/>
                    </a:lnTo>
                    <a:lnTo>
                      <a:pt x="299" y="116"/>
                    </a:lnTo>
                    <a:lnTo>
                      <a:pt x="303" y="123"/>
                    </a:lnTo>
                    <a:lnTo>
                      <a:pt x="306" y="133"/>
                    </a:lnTo>
                    <a:lnTo>
                      <a:pt x="312" y="147"/>
                    </a:lnTo>
                    <a:lnTo>
                      <a:pt x="319" y="161"/>
                    </a:lnTo>
                    <a:lnTo>
                      <a:pt x="329" y="171"/>
                    </a:lnTo>
                    <a:lnTo>
                      <a:pt x="319" y="167"/>
                    </a:lnTo>
                    <a:lnTo>
                      <a:pt x="310" y="162"/>
                    </a:lnTo>
                    <a:lnTo>
                      <a:pt x="303" y="155"/>
                    </a:lnTo>
                    <a:lnTo>
                      <a:pt x="296" y="148"/>
                    </a:lnTo>
                    <a:lnTo>
                      <a:pt x="289" y="142"/>
                    </a:lnTo>
                    <a:lnTo>
                      <a:pt x="284" y="133"/>
                    </a:lnTo>
                    <a:lnTo>
                      <a:pt x="280" y="124"/>
                    </a:lnTo>
                    <a:lnTo>
                      <a:pt x="275" y="116"/>
                    </a:lnTo>
                    <a:lnTo>
                      <a:pt x="268" y="100"/>
                    </a:lnTo>
                    <a:lnTo>
                      <a:pt x="262" y="89"/>
                    </a:lnTo>
                    <a:lnTo>
                      <a:pt x="255" y="80"/>
                    </a:lnTo>
                    <a:lnTo>
                      <a:pt x="246" y="72"/>
                    </a:lnTo>
                    <a:lnTo>
                      <a:pt x="236" y="64"/>
                    </a:lnTo>
                    <a:lnTo>
                      <a:pt x="229" y="56"/>
                    </a:lnTo>
                    <a:lnTo>
                      <a:pt x="223" y="49"/>
                    </a:lnTo>
                    <a:lnTo>
                      <a:pt x="217" y="42"/>
                    </a:lnTo>
                    <a:lnTo>
                      <a:pt x="211" y="42"/>
                    </a:lnTo>
                    <a:lnTo>
                      <a:pt x="205" y="40"/>
                    </a:lnTo>
                    <a:lnTo>
                      <a:pt x="198" y="39"/>
                    </a:lnTo>
                    <a:lnTo>
                      <a:pt x="192" y="36"/>
                    </a:lnTo>
                    <a:lnTo>
                      <a:pt x="185" y="33"/>
                    </a:lnTo>
                    <a:lnTo>
                      <a:pt x="179" y="31"/>
                    </a:lnTo>
                    <a:lnTo>
                      <a:pt x="174" y="29"/>
                    </a:lnTo>
                    <a:lnTo>
                      <a:pt x="168" y="26"/>
                    </a:lnTo>
                    <a:lnTo>
                      <a:pt x="162" y="25"/>
                    </a:lnTo>
                    <a:lnTo>
                      <a:pt x="155" y="26"/>
                    </a:lnTo>
                    <a:lnTo>
                      <a:pt x="150" y="27"/>
                    </a:lnTo>
                    <a:lnTo>
                      <a:pt x="144" y="30"/>
                    </a:lnTo>
                    <a:lnTo>
                      <a:pt x="140" y="33"/>
                    </a:lnTo>
                    <a:lnTo>
                      <a:pt x="140" y="36"/>
                    </a:lnTo>
                    <a:lnTo>
                      <a:pt x="143" y="39"/>
                    </a:lnTo>
                    <a:lnTo>
                      <a:pt x="150" y="41"/>
                    </a:lnTo>
                    <a:lnTo>
                      <a:pt x="158" y="44"/>
                    </a:lnTo>
                    <a:lnTo>
                      <a:pt x="166" y="47"/>
                    </a:lnTo>
                    <a:lnTo>
                      <a:pt x="171" y="51"/>
                    </a:lnTo>
                    <a:lnTo>
                      <a:pt x="177" y="54"/>
                    </a:lnTo>
                    <a:lnTo>
                      <a:pt x="182" y="57"/>
                    </a:lnTo>
                    <a:lnTo>
                      <a:pt x="186" y="61"/>
                    </a:lnTo>
                    <a:lnTo>
                      <a:pt x="191" y="64"/>
                    </a:lnTo>
                    <a:lnTo>
                      <a:pt x="196" y="68"/>
                    </a:lnTo>
                    <a:lnTo>
                      <a:pt x="201" y="71"/>
                    </a:lnTo>
                    <a:lnTo>
                      <a:pt x="208" y="75"/>
                    </a:lnTo>
                    <a:lnTo>
                      <a:pt x="215" y="79"/>
                    </a:lnTo>
                    <a:lnTo>
                      <a:pt x="222" y="85"/>
                    </a:lnTo>
                    <a:lnTo>
                      <a:pt x="229" y="92"/>
                    </a:lnTo>
                    <a:lnTo>
                      <a:pt x="234" y="99"/>
                    </a:lnTo>
                    <a:lnTo>
                      <a:pt x="238" y="107"/>
                    </a:lnTo>
                    <a:lnTo>
                      <a:pt x="240" y="116"/>
                    </a:lnTo>
                    <a:lnTo>
                      <a:pt x="231" y="110"/>
                    </a:lnTo>
                    <a:lnTo>
                      <a:pt x="223" y="105"/>
                    </a:lnTo>
                    <a:lnTo>
                      <a:pt x="215" y="98"/>
                    </a:lnTo>
                    <a:lnTo>
                      <a:pt x="207" y="92"/>
                    </a:lnTo>
                    <a:lnTo>
                      <a:pt x="200" y="86"/>
                    </a:lnTo>
                    <a:lnTo>
                      <a:pt x="192" y="80"/>
                    </a:lnTo>
                    <a:lnTo>
                      <a:pt x="185" y="77"/>
                    </a:lnTo>
                    <a:lnTo>
                      <a:pt x="177" y="74"/>
                    </a:lnTo>
                    <a:lnTo>
                      <a:pt x="169" y="71"/>
                    </a:lnTo>
                    <a:lnTo>
                      <a:pt x="162" y="68"/>
                    </a:lnTo>
                    <a:lnTo>
                      <a:pt x="155" y="66"/>
                    </a:lnTo>
                    <a:lnTo>
                      <a:pt x="148" y="62"/>
                    </a:lnTo>
                    <a:lnTo>
                      <a:pt x="143" y="60"/>
                    </a:lnTo>
                    <a:lnTo>
                      <a:pt x="137" y="57"/>
                    </a:lnTo>
                    <a:lnTo>
                      <a:pt x="132" y="55"/>
                    </a:lnTo>
                    <a:lnTo>
                      <a:pt x="128" y="54"/>
                    </a:lnTo>
                    <a:lnTo>
                      <a:pt x="117" y="55"/>
                    </a:lnTo>
                    <a:lnTo>
                      <a:pt x="108" y="55"/>
                    </a:lnTo>
                    <a:lnTo>
                      <a:pt x="99" y="55"/>
                    </a:lnTo>
                    <a:lnTo>
                      <a:pt x="91" y="55"/>
                    </a:lnTo>
                    <a:lnTo>
                      <a:pt x="83" y="55"/>
                    </a:lnTo>
                    <a:lnTo>
                      <a:pt x="76" y="54"/>
                    </a:lnTo>
                    <a:lnTo>
                      <a:pt x="70" y="53"/>
                    </a:lnTo>
                    <a:lnTo>
                      <a:pt x="65" y="53"/>
                    </a:lnTo>
                    <a:lnTo>
                      <a:pt x="57" y="55"/>
                    </a:lnTo>
                    <a:lnTo>
                      <a:pt x="49" y="56"/>
                    </a:lnTo>
                    <a:lnTo>
                      <a:pt x="40" y="59"/>
                    </a:lnTo>
                    <a:lnTo>
                      <a:pt x="31" y="60"/>
                    </a:lnTo>
                    <a:lnTo>
                      <a:pt x="23" y="62"/>
                    </a:lnTo>
                    <a:lnTo>
                      <a:pt x="14" y="63"/>
                    </a:lnTo>
                    <a:lnTo>
                      <a:pt x="7" y="64"/>
                    </a:lnTo>
                    <a:lnTo>
                      <a:pt x="0" y="64"/>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92" name="Freeform 222">
                <a:extLst>
                  <a:ext uri="{FF2B5EF4-FFF2-40B4-BE49-F238E27FC236}">
                    <a16:creationId xmlns:a16="http://schemas.microsoft.com/office/drawing/2014/main" id="{CD121024-EBED-4DC4-B946-032C416889CC}"/>
                  </a:ext>
                </a:extLst>
              </p:cNvPr>
              <p:cNvSpPr>
                <a:spLocks noChangeAspect="1"/>
              </p:cNvSpPr>
              <p:nvPr/>
            </p:nvSpPr>
            <p:spPr bwMode="auto">
              <a:xfrm>
                <a:off x="554" y="462"/>
                <a:ext cx="17" cy="14"/>
              </a:xfrm>
              <a:custGeom>
                <a:avLst/>
                <a:gdLst>
                  <a:gd name="T0" fmla="*/ 1 w 34"/>
                  <a:gd name="T1" fmla="*/ 0 h 29"/>
                  <a:gd name="T2" fmla="*/ 1 w 34"/>
                  <a:gd name="T3" fmla="*/ 0 h 29"/>
                  <a:gd name="T4" fmla="*/ 1 w 34"/>
                  <a:gd name="T5" fmla="*/ 0 h 29"/>
                  <a:gd name="T6" fmla="*/ 1 w 34"/>
                  <a:gd name="T7" fmla="*/ 0 h 29"/>
                  <a:gd name="T8" fmla="*/ 1 w 34"/>
                  <a:gd name="T9" fmla="*/ 0 h 29"/>
                  <a:gd name="T10" fmla="*/ 0 w 34"/>
                  <a:gd name="T11" fmla="*/ 0 h 29"/>
                  <a:gd name="T12" fmla="*/ 1 w 34"/>
                  <a:gd name="T13" fmla="*/ 0 h 29"/>
                  <a:gd name="T14" fmla="*/ 1 w 34"/>
                  <a:gd name="T15" fmla="*/ 0 h 29"/>
                  <a:gd name="T16" fmla="*/ 1 w 34"/>
                  <a:gd name="T17" fmla="*/ 0 h 29"/>
                  <a:gd name="T18" fmla="*/ 1 w 34"/>
                  <a:gd name="T19" fmla="*/ 0 h 29"/>
                  <a:gd name="T20" fmla="*/ 1 w 34"/>
                  <a:gd name="T21" fmla="*/ 0 h 29"/>
                  <a:gd name="T22" fmla="*/ 1 w 34"/>
                  <a:gd name="T23" fmla="*/ 0 h 29"/>
                  <a:gd name="T24" fmla="*/ 1 w 34"/>
                  <a:gd name="T25" fmla="*/ 0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29"/>
                  <a:gd name="T41" fmla="*/ 34 w 34"/>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29">
                    <a:moveTo>
                      <a:pt x="31" y="0"/>
                    </a:moveTo>
                    <a:lnTo>
                      <a:pt x="31" y="0"/>
                    </a:lnTo>
                    <a:lnTo>
                      <a:pt x="22" y="3"/>
                    </a:lnTo>
                    <a:lnTo>
                      <a:pt x="13" y="8"/>
                    </a:lnTo>
                    <a:lnTo>
                      <a:pt x="5" y="16"/>
                    </a:lnTo>
                    <a:lnTo>
                      <a:pt x="0" y="26"/>
                    </a:lnTo>
                    <a:lnTo>
                      <a:pt x="7" y="29"/>
                    </a:lnTo>
                    <a:lnTo>
                      <a:pt x="12" y="20"/>
                    </a:lnTo>
                    <a:lnTo>
                      <a:pt x="18" y="15"/>
                    </a:lnTo>
                    <a:lnTo>
                      <a:pt x="25" y="10"/>
                    </a:lnTo>
                    <a:lnTo>
                      <a:pt x="34" y="7"/>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93" name="Freeform 223">
                <a:extLst>
                  <a:ext uri="{FF2B5EF4-FFF2-40B4-BE49-F238E27FC236}">
                    <a16:creationId xmlns:a16="http://schemas.microsoft.com/office/drawing/2014/main" id="{C4AE79B1-ECD4-4407-90D1-72383CF0F0E8}"/>
                  </a:ext>
                </a:extLst>
              </p:cNvPr>
              <p:cNvSpPr>
                <a:spLocks noChangeAspect="1"/>
              </p:cNvSpPr>
              <p:nvPr/>
            </p:nvSpPr>
            <p:spPr bwMode="auto">
              <a:xfrm>
                <a:off x="570" y="449"/>
                <a:ext cx="17" cy="16"/>
              </a:xfrm>
              <a:custGeom>
                <a:avLst/>
                <a:gdLst>
                  <a:gd name="T0" fmla="*/ 0 w 35"/>
                  <a:gd name="T1" fmla="*/ 0 h 33"/>
                  <a:gd name="T2" fmla="*/ 0 w 35"/>
                  <a:gd name="T3" fmla="*/ 0 h 33"/>
                  <a:gd name="T4" fmla="*/ 0 w 35"/>
                  <a:gd name="T5" fmla="*/ 0 h 33"/>
                  <a:gd name="T6" fmla="*/ 0 w 35"/>
                  <a:gd name="T7" fmla="*/ 0 h 33"/>
                  <a:gd name="T8" fmla="*/ 0 w 35"/>
                  <a:gd name="T9" fmla="*/ 0 h 33"/>
                  <a:gd name="T10" fmla="*/ 0 w 35"/>
                  <a:gd name="T11" fmla="*/ 0 h 33"/>
                  <a:gd name="T12" fmla="*/ 0 w 35"/>
                  <a:gd name="T13" fmla="*/ 0 h 33"/>
                  <a:gd name="T14" fmla="*/ 0 w 35"/>
                  <a:gd name="T15" fmla="*/ 0 h 33"/>
                  <a:gd name="T16" fmla="*/ 0 w 35"/>
                  <a:gd name="T17" fmla="*/ 0 h 33"/>
                  <a:gd name="T18" fmla="*/ 0 w 35"/>
                  <a:gd name="T19" fmla="*/ 0 h 33"/>
                  <a:gd name="T20" fmla="*/ 0 w 35"/>
                  <a:gd name="T21" fmla="*/ 0 h 33"/>
                  <a:gd name="T22" fmla="*/ 0 w 35"/>
                  <a:gd name="T23" fmla="*/ 0 h 33"/>
                  <a:gd name="T24" fmla="*/ 0 w 35"/>
                  <a:gd name="T25" fmla="*/ 0 h 33"/>
                  <a:gd name="T26" fmla="*/ 0 w 35"/>
                  <a:gd name="T27" fmla="*/ 0 h 33"/>
                  <a:gd name="T28" fmla="*/ 0 w 35"/>
                  <a:gd name="T29" fmla="*/ 0 h 33"/>
                  <a:gd name="T30" fmla="*/ 0 w 35"/>
                  <a:gd name="T31" fmla="*/ 0 h 33"/>
                  <a:gd name="T32" fmla="*/ 0 w 35"/>
                  <a:gd name="T33" fmla="*/ 0 h 33"/>
                  <a:gd name="T34" fmla="*/ 0 w 35"/>
                  <a:gd name="T35" fmla="*/ 0 h 3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
                  <a:gd name="T55" fmla="*/ 0 h 33"/>
                  <a:gd name="T56" fmla="*/ 35 w 35"/>
                  <a:gd name="T57" fmla="*/ 33 h 3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 h="33">
                    <a:moveTo>
                      <a:pt x="29" y="0"/>
                    </a:moveTo>
                    <a:lnTo>
                      <a:pt x="28" y="0"/>
                    </a:lnTo>
                    <a:lnTo>
                      <a:pt x="21" y="7"/>
                    </a:lnTo>
                    <a:lnTo>
                      <a:pt x="14" y="15"/>
                    </a:lnTo>
                    <a:lnTo>
                      <a:pt x="9" y="21"/>
                    </a:lnTo>
                    <a:lnTo>
                      <a:pt x="0" y="26"/>
                    </a:lnTo>
                    <a:lnTo>
                      <a:pt x="3" y="33"/>
                    </a:lnTo>
                    <a:lnTo>
                      <a:pt x="13" y="28"/>
                    </a:lnTo>
                    <a:lnTo>
                      <a:pt x="21" y="20"/>
                    </a:lnTo>
                    <a:lnTo>
                      <a:pt x="26" y="12"/>
                    </a:lnTo>
                    <a:lnTo>
                      <a:pt x="33" y="7"/>
                    </a:lnTo>
                    <a:lnTo>
                      <a:pt x="32" y="7"/>
                    </a:lnTo>
                    <a:lnTo>
                      <a:pt x="33" y="7"/>
                    </a:lnTo>
                    <a:lnTo>
                      <a:pt x="35" y="5"/>
                    </a:lnTo>
                    <a:lnTo>
                      <a:pt x="34" y="2"/>
                    </a:lnTo>
                    <a:lnTo>
                      <a:pt x="32" y="0"/>
                    </a:lnTo>
                    <a:lnTo>
                      <a:pt x="28"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94" name="Freeform 224">
                <a:extLst>
                  <a:ext uri="{FF2B5EF4-FFF2-40B4-BE49-F238E27FC236}">
                    <a16:creationId xmlns:a16="http://schemas.microsoft.com/office/drawing/2014/main" id="{F2873D65-35D3-41A2-B0C5-BD3FACA4144E}"/>
                  </a:ext>
                </a:extLst>
              </p:cNvPr>
              <p:cNvSpPr>
                <a:spLocks noChangeAspect="1"/>
              </p:cNvSpPr>
              <p:nvPr/>
            </p:nvSpPr>
            <p:spPr bwMode="auto">
              <a:xfrm>
                <a:off x="584" y="445"/>
                <a:ext cx="19" cy="8"/>
              </a:xfrm>
              <a:custGeom>
                <a:avLst/>
                <a:gdLst>
                  <a:gd name="T0" fmla="*/ 1 w 38"/>
                  <a:gd name="T1" fmla="*/ 1 h 16"/>
                  <a:gd name="T2" fmla="*/ 1 w 38"/>
                  <a:gd name="T3" fmla="*/ 1 h 16"/>
                  <a:gd name="T4" fmla="*/ 1 w 38"/>
                  <a:gd name="T5" fmla="*/ 1 h 16"/>
                  <a:gd name="T6" fmla="*/ 1 w 38"/>
                  <a:gd name="T7" fmla="*/ 0 h 16"/>
                  <a:gd name="T8" fmla="*/ 1 w 38"/>
                  <a:gd name="T9" fmla="*/ 1 h 16"/>
                  <a:gd name="T10" fmla="*/ 1 w 38"/>
                  <a:gd name="T11" fmla="*/ 1 h 16"/>
                  <a:gd name="T12" fmla="*/ 1 w 38"/>
                  <a:gd name="T13" fmla="*/ 1 h 16"/>
                  <a:gd name="T14" fmla="*/ 1 w 38"/>
                  <a:gd name="T15" fmla="*/ 1 h 16"/>
                  <a:gd name="T16" fmla="*/ 1 w 38"/>
                  <a:gd name="T17" fmla="*/ 1 h 16"/>
                  <a:gd name="T18" fmla="*/ 0 w 38"/>
                  <a:gd name="T19" fmla="*/ 1 h 16"/>
                  <a:gd name="T20" fmla="*/ 1 w 38"/>
                  <a:gd name="T21" fmla="*/ 1 h 16"/>
                  <a:gd name="T22" fmla="*/ 1 w 38"/>
                  <a:gd name="T23" fmla="*/ 1 h 16"/>
                  <a:gd name="T24" fmla="*/ 1 w 38"/>
                  <a:gd name="T25" fmla="*/ 1 h 16"/>
                  <a:gd name="T26" fmla="*/ 1 w 38"/>
                  <a:gd name="T27" fmla="*/ 1 h 16"/>
                  <a:gd name="T28" fmla="*/ 1 w 38"/>
                  <a:gd name="T29" fmla="*/ 1 h 16"/>
                  <a:gd name="T30" fmla="*/ 1 w 38"/>
                  <a:gd name="T31" fmla="*/ 1 h 16"/>
                  <a:gd name="T32" fmla="*/ 1 w 38"/>
                  <a:gd name="T33" fmla="*/ 1 h 16"/>
                  <a:gd name="T34" fmla="*/ 1 w 38"/>
                  <a:gd name="T35" fmla="*/ 1 h 16"/>
                  <a:gd name="T36" fmla="*/ 1 w 38"/>
                  <a:gd name="T37" fmla="*/ 1 h 16"/>
                  <a:gd name="T38" fmla="*/ 1 w 38"/>
                  <a:gd name="T39" fmla="*/ 1 h 16"/>
                  <a:gd name="T40" fmla="*/ 1 w 38"/>
                  <a:gd name="T41" fmla="*/ 1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16"/>
                  <a:gd name="T65" fmla="*/ 38 w 38"/>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16">
                    <a:moveTo>
                      <a:pt x="37" y="2"/>
                    </a:moveTo>
                    <a:lnTo>
                      <a:pt x="38" y="2"/>
                    </a:lnTo>
                    <a:lnTo>
                      <a:pt x="34" y="1"/>
                    </a:lnTo>
                    <a:lnTo>
                      <a:pt x="30" y="0"/>
                    </a:lnTo>
                    <a:lnTo>
                      <a:pt x="27" y="1"/>
                    </a:lnTo>
                    <a:lnTo>
                      <a:pt x="22" y="2"/>
                    </a:lnTo>
                    <a:lnTo>
                      <a:pt x="19" y="4"/>
                    </a:lnTo>
                    <a:lnTo>
                      <a:pt x="12" y="5"/>
                    </a:lnTo>
                    <a:lnTo>
                      <a:pt x="6" y="7"/>
                    </a:lnTo>
                    <a:lnTo>
                      <a:pt x="0" y="9"/>
                    </a:lnTo>
                    <a:lnTo>
                      <a:pt x="3" y="16"/>
                    </a:lnTo>
                    <a:lnTo>
                      <a:pt x="8" y="14"/>
                    </a:lnTo>
                    <a:lnTo>
                      <a:pt x="14" y="12"/>
                    </a:lnTo>
                    <a:lnTo>
                      <a:pt x="19" y="11"/>
                    </a:lnTo>
                    <a:lnTo>
                      <a:pt x="24" y="9"/>
                    </a:lnTo>
                    <a:lnTo>
                      <a:pt x="27" y="8"/>
                    </a:lnTo>
                    <a:lnTo>
                      <a:pt x="30" y="9"/>
                    </a:lnTo>
                    <a:lnTo>
                      <a:pt x="34" y="8"/>
                    </a:lnTo>
                    <a:lnTo>
                      <a:pt x="36" y="9"/>
                    </a:lnTo>
                    <a:lnTo>
                      <a:pt x="37" y="9"/>
                    </a:lnTo>
                    <a:lnTo>
                      <a:pt x="37"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95" name="Freeform 225">
                <a:extLst>
                  <a:ext uri="{FF2B5EF4-FFF2-40B4-BE49-F238E27FC236}">
                    <a16:creationId xmlns:a16="http://schemas.microsoft.com/office/drawing/2014/main" id="{80632397-48B0-4889-91BF-05846F232558}"/>
                  </a:ext>
                </a:extLst>
              </p:cNvPr>
              <p:cNvSpPr>
                <a:spLocks noChangeAspect="1"/>
              </p:cNvSpPr>
              <p:nvPr/>
            </p:nvSpPr>
            <p:spPr bwMode="auto">
              <a:xfrm>
                <a:off x="603" y="443"/>
                <a:ext cx="15" cy="6"/>
              </a:xfrm>
              <a:custGeom>
                <a:avLst/>
                <a:gdLst>
                  <a:gd name="T0" fmla="*/ 0 w 31"/>
                  <a:gd name="T1" fmla="*/ 0 h 12"/>
                  <a:gd name="T2" fmla="*/ 0 w 31"/>
                  <a:gd name="T3" fmla="*/ 0 h 12"/>
                  <a:gd name="T4" fmla="*/ 0 w 31"/>
                  <a:gd name="T5" fmla="*/ 1 h 12"/>
                  <a:gd name="T6" fmla="*/ 0 w 31"/>
                  <a:gd name="T7" fmla="*/ 1 h 12"/>
                  <a:gd name="T8" fmla="*/ 0 w 31"/>
                  <a:gd name="T9" fmla="*/ 1 h 12"/>
                  <a:gd name="T10" fmla="*/ 0 w 31"/>
                  <a:gd name="T11" fmla="*/ 1 h 12"/>
                  <a:gd name="T12" fmla="*/ 0 w 31"/>
                  <a:gd name="T13" fmla="*/ 1 h 12"/>
                  <a:gd name="T14" fmla="*/ 0 w 31"/>
                  <a:gd name="T15" fmla="*/ 1 h 12"/>
                  <a:gd name="T16" fmla="*/ 0 w 31"/>
                  <a:gd name="T17" fmla="*/ 1 h 12"/>
                  <a:gd name="T18" fmla="*/ 0 w 31"/>
                  <a:gd name="T19" fmla="*/ 1 h 12"/>
                  <a:gd name="T20" fmla="*/ 0 w 31"/>
                  <a:gd name="T21" fmla="*/ 1 h 12"/>
                  <a:gd name="T22" fmla="*/ 0 w 31"/>
                  <a:gd name="T23" fmla="*/ 1 h 12"/>
                  <a:gd name="T24" fmla="*/ 0 w 31"/>
                  <a:gd name="T25" fmla="*/ 0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
                  <a:gd name="T40" fmla="*/ 0 h 12"/>
                  <a:gd name="T41" fmla="*/ 31 w 31"/>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 h="12">
                    <a:moveTo>
                      <a:pt x="27" y="0"/>
                    </a:moveTo>
                    <a:lnTo>
                      <a:pt x="28" y="0"/>
                    </a:lnTo>
                    <a:lnTo>
                      <a:pt x="22" y="2"/>
                    </a:lnTo>
                    <a:lnTo>
                      <a:pt x="15" y="4"/>
                    </a:lnTo>
                    <a:lnTo>
                      <a:pt x="7" y="5"/>
                    </a:lnTo>
                    <a:lnTo>
                      <a:pt x="0" y="5"/>
                    </a:lnTo>
                    <a:lnTo>
                      <a:pt x="0" y="12"/>
                    </a:lnTo>
                    <a:lnTo>
                      <a:pt x="7" y="12"/>
                    </a:lnTo>
                    <a:lnTo>
                      <a:pt x="15" y="11"/>
                    </a:lnTo>
                    <a:lnTo>
                      <a:pt x="24" y="9"/>
                    </a:lnTo>
                    <a:lnTo>
                      <a:pt x="30" y="7"/>
                    </a:lnTo>
                    <a:lnTo>
                      <a:pt x="31" y="7"/>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96" name="Freeform 226">
                <a:extLst>
                  <a:ext uri="{FF2B5EF4-FFF2-40B4-BE49-F238E27FC236}">
                    <a16:creationId xmlns:a16="http://schemas.microsoft.com/office/drawing/2014/main" id="{5153F048-B5DD-48F2-AAAD-E77A3F921548}"/>
                  </a:ext>
                </a:extLst>
              </p:cNvPr>
              <p:cNvSpPr>
                <a:spLocks noChangeAspect="1"/>
              </p:cNvSpPr>
              <p:nvPr/>
            </p:nvSpPr>
            <p:spPr bwMode="auto">
              <a:xfrm>
                <a:off x="616" y="442"/>
                <a:ext cx="43" cy="16"/>
              </a:xfrm>
              <a:custGeom>
                <a:avLst/>
                <a:gdLst>
                  <a:gd name="T0" fmla="*/ 1 w 86"/>
                  <a:gd name="T1" fmla="*/ 0 h 34"/>
                  <a:gd name="T2" fmla="*/ 1 w 86"/>
                  <a:gd name="T3" fmla="*/ 0 h 34"/>
                  <a:gd name="T4" fmla="*/ 1 w 86"/>
                  <a:gd name="T5" fmla="*/ 0 h 34"/>
                  <a:gd name="T6" fmla="*/ 1 w 86"/>
                  <a:gd name="T7" fmla="*/ 0 h 34"/>
                  <a:gd name="T8" fmla="*/ 1 w 86"/>
                  <a:gd name="T9" fmla="*/ 0 h 34"/>
                  <a:gd name="T10" fmla="*/ 1 w 86"/>
                  <a:gd name="T11" fmla="*/ 0 h 34"/>
                  <a:gd name="T12" fmla="*/ 1 w 86"/>
                  <a:gd name="T13" fmla="*/ 0 h 34"/>
                  <a:gd name="T14" fmla="*/ 1 w 86"/>
                  <a:gd name="T15" fmla="*/ 0 h 34"/>
                  <a:gd name="T16" fmla="*/ 1 w 86"/>
                  <a:gd name="T17" fmla="*/ 0 h 34"/>
                  <a:gd name="T18" fmla="*/ 0 w 86"/>
                  <a:gd name="T19" fmla="*/ 0 h 34"/>
                  <a:gd name="T20" fmla="*/ 1 w 86"/>
                  <a:gd name="T21" fmla="*/ 0 h 34"/>
                  <a:gd name="T22" fmla="*/ 1 w 86"/>
                  <a:gd name="T23" fmla="*/ 0 h 34"/>
                  <a:gd name="T24" fmla="*/ 1 w 86"/>
                  <a:gd name="T25" fmla="*/ 0 h 34"/>
                  <a:gd name="T26" fmla="*/ 1 w 86"/>
                  <a:gd name="T27" fmla="*/ 0 h 34"/>
                  <a:gd name="T28" fmla="*/ 1 w 86"/>
                  <a:gd name="T29" fmla="*/ 0 h 34"/>
                  <a:gd name="T30" fmla="*/ 1 w 86"/>
                  <a:gd name="T31" fmla="*/ 0 h 34"/>
                  <a:gd name="T32" fmla="*/ 1 w 86"/>
                  <a:gd name="T33" fmla="*/ 0 h 34"/>
                  <a:gd name="T34" fmla="*/ 1 w 86"/>
                  <a:gd name="T35" fmla="*/ 0 h 34"/>
                  <a:gd name="T36" fmla="*/ 1 w 86"/>
                  <a:gd name="T37" fmla="*/ 0 h 34"/>
                  <a:gd name="T38" fmla="*/ 1 w 86"/>
                  <a:gd name="T39" fmla="*/ 0 h 34"/>
                  <a:gd name="T40" fmla="*/ 1 w 86"/>
                  <a:gd name="T41" fmla="*/ 0 h 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34"/>
                  <a:gd name="T65" fmla="*/ 86 w 86"/>
                  <a:gd name="T66" fmla="*/ 34 h 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34">
                    <a:moveTo>
                      <a:pt x="86" y="27"/>
                    </a:moveTo>
                    <a:lnTo>
                      <a:pt x="86" y="27"/>
                    </a:lnTo>
                    <a:lnTo>
                      <a:pt x="78" y="22"/>
                    </a:lnTo>
                    <a:lnTo>
                      <a:pt x="68" y="18"/>
                    </a:lnTo>
                    <a:lnTo>
                      <a:pt x="56" y="12"/>
                    </a:lnTo>
                    <a:lnTo>
                      <a:pt x="43" y="7"/>
                    </a:lnTo>
                    <a:lnTo>
                      <a:pt x="30" y="4"/>
                    </a:lnTo>
                    <a:lnTo>
                      <a:pt x="18" y="2"/>
                    </a:lnTo>
                    <a:lnTo>
                      <a:pt x="9" y="0"/>
                    </a:lnTo>
                    <a:lnTo>
                      <a:pt x="0" y="3"/>
                    </a:lnTo>
                    <a:lnTo>
                      <a:pt x="4" y="10"/>
                    </a:lnTo>
                    <a:lnTo>
                      <a:pt x="9" y="7"/>
                    </a:lnTo>
                    <a:lnTo>
                      <a:pt x="18" y="8"/>
                    </a:lnTo>
                    <a:lnTo>
                      <a:pt x="30" y="11"/>
                    </a:lnTo>
                    <a:lnTo>
                      <a:pt x="41" y="14"/>
                    </a:lnTo>
                    <a:lnTo>
                      <a:pt x="54" y="19"/>
                    </a:lnTo>
                    <a:lnTo>
                      <a:pt x="65" y="25"/>
                    </a:lnTo>
                    <a:lnTo>
                      <a:pt x="76" y="29"/>
                    </a:lnTo>
                    <a:lnTo>
                      <a:pt x="81" y="34"/>
                    </a:lnTo>
                    <a:lnTo>
                      <a:pt x="86"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97" name="Freeform 227">
                <a:extLst>
                  <a:ext uri="{FF2B5EF4-FFF2-40B4-BE49-F238E27FC236}">
                    <a16:creationId xmlns:a16="http://schemas.microsoft.com/office/drawing/2014/main" id="{1EFFC4C8-1648-4340-B8AB-7D3A5FA26EB5}"/>
                  </a:ext>
                </a:extLst>
              </p:cNvPr>
              <p:cNvSpPr>
                <a:spLocks noChangeAspect="1"/>
              </p:cNvSpPr>
              <p:nvPr/>
            </p:nvSpPr>
            <p:spPr bwMode="auto">
              <a:xfrm>
                <a:off x="657" y="455"/>
                <a:ext cx="14" cy="9"/>
              </a:xfrm>
              <a:custGeom>
                <a:avLst/>
                <a:gdLst>
                  <a:gd name="T0" fmla="*/ 0 w 29"/>
                  <a:gd name="T1" fmla="*/ 1 h 18"/>
                  <a:gd name="T2" fmla="*/ 0 w 29"/>
                  <a:gd name="T3" fmla="*/ 1 h 18"/>
                  <a:gd name="T4" fmla="*/ 0 w 29"/>
                  <a:gd name="T5" fmla="*/ 1 h 18"/>
                  <a:gd name="T6" fmla="*/ 0 w 29"/>
                  <a:gd name="T7" fmla="*/ 1 h 18"/>
                  <a:gd name="T8" fmla="*/ 0 w 29"/>
                  <a:gd name="T9" fmla="*/ 1 h 18"/>
                  <a:gd name="T10" fmla="*/ 0 w 29"/>
                  <a:gd name="T11" fmla="*/ 0 h 18"/>
                  <a:gd name="T12" fmla="*/ 0 w 29"/>
                  <a:gd name="T13" fmla="*/ 1 h 18"/>
                  <a:gd name="T14" fmla="*/ 0 w 29"/>
                  <a:gd name="T15" fmla="*/ 1 h 18"/>
                  <a:gd name="T16" fmla="*/ 0 w 29"/>
                  <a:gd name="T17" fmla="*/ 1 h 18"/>
                  <a:gd name="T18" fmla="*/ 0 w 29"/>
                  <a:gd name="T19" fmla="*/ 1 h 18"/>
                  <a:gd name="T20" fmla="*/ 0 w 29"/>
                  <a:gd name="T21" fmla="*/ 1 h 18"/>
                  <a:gd name="T22" fmla="*/ 0 w 29"/>
                  <a:gd name="T23" fmla="*/ 1 h 18"/>
                  <a:gd name="T24" fmla="*/ 0 w 29"/>
                  <a:gd name="T25" fmla="*/ 1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18"/>
                  <a:gd name="T41" fmla="*/ 29 w 29"/>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18">
                    <a:moveTo>
                      <a:pt x="29" y="9"/>
                    </a:moveTo>
                    <a:lnTo>
                      <a:pt x="29" y="9"/>
                    </a:lnTo>
                    <a:lnTo>
                      <a:pt x="23" y="10"/>
                    </a:lnTo>
                    <a:lnTo>
                      <a:pt x="19" y="9"/>
                    </a:lnTo>
                    <a:lnTo>
                      <a:pt x="14" y="7"/>
                    </a:lnTo>
                    <a:lnTo>
                      <a:pt x="5" y="0"/>
                    </a:lnTo>
                    <a:lnTo>
                      <a:pt x="0" y="7"/>
                    </a:lnTo>
                    <a:lnTo>
                      <a:pt x="10" y="14"/>
                    </a:lnTo>
                    <a:lnTo>
                      <a:pt x="16" y="16"/>
                    </a:lnTo>
                    <a:lnTo>
                      <a:pt x="23" y="17"/>
                    </a:lnTo>
                    <a:lnTo>
                      <a:pt x="29" y="18"/>
                    </a:lnTo>
                    <a:lnTo>
                      <a:pt x="2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98" name="Freeform 228">
                <a:extLst>
                  <a:ext uri="{FF2B5EF4-FFF2-40B4-BE49-F238E27FC236}">
                    <a16:creationId xmlns:a16="http://schemas.microsoft.com/office/drawing/2014/main" id="{65747462-D5B0-4513-8904-795BFDFC4D24}"/>
                  </a:ext>
                </a:extLst>
              </p:cNvPr>
              <p:cNvSpPr>
                <a:spLocks noChangeAspect="1"/>
              </p:cNvSpPr>
              <p:nvPr/>
            </p:nvSpPr>
            <p:spPr bwMode="auto">
              <a:xfrm>
                <a:off x="671" y="460"/>
                <a:ext cx="19" cy="16"/>
              </a:xfrm>
              <a:custGeom>
                <a:avLst/>
                <a:gdLst>
                  <a:gd name="T0" fmla="*/ 1 w 38"/>
                  <a:gd name="T1" fmla="*/ 1 h 32"/>
                  <a:gd name="T2" fmla="*/ 1 w 38"/>
                  <a:gd name="T3" fmla="*/ 1 h 32"/>
                  <a:gd name="T4" fmla="*/ 1 w 38"/>
                  <a:gd name="T5" fmla="*/ 1 h 32"/>
                  <a:gd name="T6" fmla="*/ 1 w 38"/>
                  <a:gd name="T7" fmla="*/ 1 h 32"/>
                  <a:gd name="T8" fmla="*/ 1 w 38"/>
                  <a:gd name="T9" fmla="*/ 1 h 32"/>
                  <a:gd name="T10" fmla="*/ 1 w 38"/>
                  <a:gd name="T11" fmla="*/ 1 h 32"/>
                  <a:gd name="T12" fmla="*/ 1 w 38"/>
                  <a:gd name="T13" fmla="*/ 1 h 32"/>
                  <a:gd name="T14" fmla="*/ 1 w 38"/>
                  <a:gd name="T15" fmla="*/ 1 h 32"/>
                  <a:gd name="T16" fmla="*/ 1 w 38"/>
                  <a:gd name="T17" fmla="*/ 1 h 32"/>
                  <a:gd name="T18" fmla="*/ 0 w 38"/>
                  <a:gd name="T19" fmla="*/ 0 h 32"/>
                  <a:gd name="T20" fmla="*/ 0 w 38"/>
                  <a:gd name="T21" fmla="*/ 1 h 32"/>
                  <a:gd name="T22" fmla="*/ 1 w 38"/>
                  <a:gd name="T23" fmla="*/ 1 h 32"/>
                  <a:gd name="T24" fmla="*/ 1 w 38"/>
                  <a:gd name="T25" fmla="*/ 1 h 32"/>
                  <a:gd name="T26" fmla="*/ 1 w 38"/>
                  <a:gd name="T27" fmla="*/ 1 h 32"/>
                  <a:gd name="T28" fmla="*/ 1 w 38"/>
                  <a:gd name="T29" fmla="*/ 1 h 32"/>
                  <a:gd name="T30" fmla="*/ 1 w 38"/>
                  <a:gd name="T31" fmla="*/ 1 h 32"/>
                  <a:gd name="T32" fmla="*/ 1 w 38"/>
                  <a:gd name="T33" fmla="*/ 1 h 32"/>
                  <a:gd name="T34" fmla="*/ 1 w 38"/>
                  <a:gd name="T35" fmla="*/ 1 h 32"/>
                  <a:gd name="T36" fmla="*/ 1 w 38"/>
                  <a:gd name="T37" fmla="*/ 1 h 32"/>
                  <a:gd name="T38" fmla="*/ 1 w 38"/>
                  <a:gd name="T39" fmla="*/ 1 h 32"/>
                  <a:gd name="T40" fmla="*/ 1 w 38"/>
                  <a:gd name="T41" fmla="*/ 1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32"/>
                  <a:gd name="T65" fmla="*/ 38 w 38"/>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32">
                    <a:moveTo>
                      <a:pt x="38" y="30"/>
                    </a:moveTo>
                    <a:lnTo>
                      <a:pt x="38" y="30"/>
                    </a:lnTo>
                    <a:lnTo>
                      <a:pt x="35" y="23"/>
                    </a:lnTo>
                    <a:lnTo>
                      <a:pt x="30" y="17"/>
                    </a:lnTo>
                    <a:lnTo>
                      <a:pt x="24" y="13"/>
                    </a:lnTo>
                    <a:lnTo>
                      <a:pt x="20" y="8"/>
                    </a:lnTo>
                    <a:lnTo>
                      <a:pt x="14" y="6"/>
                    </a:lnTo>
                    <a:lnTo>
                      <a:pt x="8" y="4"/>
                    </a:lnTo>
                    <a:lnTo>
                      <a:pt x="5" y="1"/>
                    </a:lnTo>
                    <a:lnTo>
                      <a:pt x="0" y="0"/>
                    </a:lnTo>
                    <a:lnTo>
                      <a:pt x="0" y="9"/>
                    </a:lnTo>
                    <a:lnTo>
                      <a:pt x="2" y="8"/>
                    </a:lnTo>
                    <a:lnTo>
                      <a:pt x="6" y="10"/>
                    </a:lnTo>
                    <a:lnTo>
                      <a:pt x="12" y="13"/>
                    </a:lnTo>
                    <a:lnTo>
                      <a:pt x="15" y="15"/>
                    </a:lnTo>
                    <a:lnTo>
                      <a:pt x="20" y="20"/>
                    </a:lnTo>
                    <a:lnTo>
                      <a:pt x="25" y="22"/>
                    </a:lnTo>
                    <a:lnTo>
                      <a:pt x="28" y="28"/>
                    </a:lnTo>
                    <a:lnTo>
                      <a:pt x="31" y="32"/>
                    </a:lnTo>
                    <a:lnTo>
                      <a:pt x="38"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699" name="Freeform 229">
                <a:extLst>
                  <a:ext uri="{FF2B5EF4-FFF2-40B4-BE49-F238E27FC236}">
                    <a16:creationId xmlns:a16="http://schemas.microsoft.com/office/drawing/2014/main" id="{67FCB4E8-0EE8-4812-9EA1-19BC9F3D9899}"/>
                  </a:ext>
                </a:extLst>
              </p:cNvPr>
              <p:cNvSpPr>
                <a:spLocks noChangeAspect="1"/>
              </p:cNvSpPr>
              <p:nvPr/>
            </p:nvSpPr>
            <p:spPr bwMode="auto">
              <a:xfrm>
                <a:off x="687" y="475"/>
                <a:ext cx="12" cy="19"/>
              </a:xfrm>
              <a:custGeom>
                <a:avLst/>
                <a:gdLst>
                  <a:gd name="T0" fmla="*/ 1 w 24"/>
                  <a:gd name="T1" fmla="*/ 1 h 38"/>
                  <a:gd name="T2" fmla="*/ 1 w 24"/>
                  <a:gd name="T3" fmla="*/ 1 h 38"/>
                  <a:gd name="T4" fmla="*/ 1 w 24"/>
                  <a:gd name="T5" fmla="*/ 1 h 38"/>
                  <a:gd name="T6" fmla="*/ 1 w 24"/>
                  <a:gd name="T7" fmla="*/ 1 h 38"/>
                  <a:gd name="T8" fmla="*/ 1 w 24"/>
                  <a:gd name="T9" fmla="*/ 1 h 38"/>
                  <a:gd name="T10" fmla="*/ 1 w 24"/>
                  <a:gd name="T11" fmla="*/ 0 h 38"/>
                  <a:gd name="T12" fmla="*/ 0 w 24"/>
                  <a:gd name="T13" fmla="*/ 1 h 38"/>
                  <a:gd name="T14" fmla="*/ 1 w 24"/>
                  <a:gd name="T15" fmla="*/ 1 h 38"/>
                  <a:gd name="T16" fmla="*/ 1 w 24"/>
                  <a:gd name="T17" fmla="*/ 1 h 38"/>
                  <a:gd name="T18" fmla="*/ 1 w 24"/>
                  <a:gd name="T19" fmla="*/ 1 h 38"/>
                  <a:gd name="T20" fmla="*/ 1 w 24"/>
                  <a:gd name="T21" fmla="*/ 1 h 38"/>
                  <a:gd name="T22" fmla="*/ 1 w 24"/>
                  <a:gd name="T23" fmla="*/ 1 h 38"/>
                  <a:gd name="T24" fmla="*/ 1 w 24"/>
                  <a:gd name="T25" fmla="*/ 1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38"/>
                  <a:gd name="T41" fmla="*/ 24 w 24"/>
                  <a:gd name="T42" fmla="*/ 38 h 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38">
                    <a:moveTo>
                      <a:pt x="24" y="33"/>
                    </a:moveTo>
                    <a:lnTo>
                      <a:pt x="24" y="33"/>
                    </a:lnTo>
                    <a:lnTo>
                      <a:pt x="21" y="28"/>
                    </a:lnTo>
                    <a:lnTo>
                      <a:pt x="16" y="21"/>
                    </a:lnTo>
                    <a:lnTo>
                      <a:pt x="13" y="12"/>
                    </a:lnTo>
                    <a:lnTo>
                      <a:pt x="7" y="0"/>
                    </a:lnTo>
                    <a:lnTo>
                      <a:pt x="0" y="2"/>
                    </a:lnTo>
                    <a:lnTo>
                      <a:pt x="6" y="14"/>
                    </a:lnTo>
                    <a:lnTo>
                      <a:pt x="9" y="23"/>
                    </a:lnTo>
                    <a:lnTo>
                      <a:pt x="14" y="32"/>
                    </a:lnTo>
                    <a:lnTo>
                      <a:pt x="17" y="38"/>
                    </a:lnTo>
                    <a:lnTo>
                      <a:pt x="24"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00" name="Freeform 230">
                <a:extLst>
                  <a:ext uri="{FF2B5EF4-FFF2-40B4-BE49-F238E27FC236}">
                    <a16:creationId xmlns:a16="http://schemas.microsoft.com/office/drawing/2014/main" id="{2A6FCF33-3C53-4BCA-B4D3-442543B7C357}"/>
                  </a:ext>
                </a:extLst>
              </p:cNvPr>
              <p:cNvSpPr>
                <a:spLocks noChangeAspect="1"/>
              </p:cNvSpPr>
              <p:nvPr/>
            </p:nvSpPr>
            <p:spPr bwMode="auto">
              <a:xfrm>
                <a:off x="695" y="491"/>
                <a:ext cx="14" cy="15"/>
              </a:xfrm>
              <a:custGeom>
                <a:avLst/>
                <a:gdLst>
                  <a:gd name="T0" fmla="*/ 1 w 28"/>
                  <a:gd name="T1" fmla="*/ 1 h 29"/>
                  <a:gd name="T2" fmla="*/ 1 w 28"/>
                  <a:gd name="T3" fmla="*/ 1 h 29"/>
                  <a:gd name="T4" fmla="*/ 1 w 28"/>
                  <a:gd name="T5" fmla="*/ 1 h 29"/>
                  <a:gd name="T6" fmla="*/ 1 w 28"/>
                  <a:gd name="T7" fmla="*/ 1 h 29"/>
                  <a:gd name="T8" fmla="*/ 1 w 28"/>
                  <a:gd name="T9" fmla="*/ 1 h 29"/>
                  <a:gd name="T10" fmla="*/ 1 w 28"/>
                  <a:gd name="T11" fmla="*/ 0 h 29"/>
                  <a:gd name="T12" fmla="*/ 0 w 28"/>
                  <a:gd name="T13" fmla="*/ 1 h 29"/>
                  <a:gd name="T14" fmla="*/ 1 w 28"/>
                  <a:gd name="T15" fmla="*/ 1 h 29"/>
                  <a:gd name="T16" fmla="*/ 1 w 28"/>
                  <a:gd name="T17" fmla="*/ 1 h 29"/>
                  <a:gd name="T18" fmla="*/ 1 w 28"/>
                  <a:gd name="T19" fmla="*/ 1 h 29"/>
                  <a:gd name="T20" fmla="*/ 1 w 28"/>
                  <a:gd name="T21" fmla="*/ 1 h 29"/>
                  <a:gd name="T22" fmla="*/ 1 w 28"/>
                  <a:gd name="T23" fmla="*/ 1 h 29"/>
                  <a:gd name="T24" fmla="*/ 1 w 28"/>
                  <a:gd name="T25" fmla="*/ 1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
                  <a:gd name="T40" fmla="*/ 0 h 29"/>
                  <a:gd name="T41" fmla="*/ 28 w 28"/>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 h="29">
                    <a:moveTo>
                      <a:pt x="28" y="27"/>
                    </a:moveTo>
                    <a:lnTo>
                      <a:pt x="28" y="28"/>
                    </a:lnTo>
                    <a:lnTo>
                      <a:pt x="25" y="19"/>
                    </a:lnTo>
                    <a:lnTo>
                      <a:pt x="18" y="12"/>
                    </a:lnTo>
                    <a:lnTo>
                      <a:pt x="12" y="6"/>
                    </a:lnTo>
                    <a:lnTo>
                      <a:pt x="7" y="0"/>
                    </a:lnTo>
                    <a:lnTo>
                      <a:pt x="0" y="5"/>
                    </a:lnTo>
                    <a:lnTo>
                      <a:pt x="7" y="11"/>
                    </a:lnTo>
                    <a:lnTo>
                      <a:pt x="13" y="17"/>
                    </a:lnTo>
                    <a:lnTo>
                      <a:pt x="18" y="23"/>
                    </a:lnTo>
                    <a:lnTo>
                      <a:pt x="21" y="28"/>
                    </a:lnTo>
                    <a:lnTo>
                      <a:pt x="21" y="29"/>
                    </a:lnTo>
                    <a:lnTo>
                      <a:pt x="28"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01" name="Freeform 231">
                <a:extLst>
                  <a:ext uri="{FF2B5EF4-FFF2-40B4-BE49-F238E27FC236}">
                    <a16:creationId xmlns:a16="http://schemas.microsoft.com/office/drawing/2014/main" id="{F5097290-7230-4AFA-8D6A-3E4626A80B50}"/>
                  </a:ext>
                </a:extLst>
              </p:cNvPr>
              <p:cNvSpPr>
                <a:spLocks noChangeAspect="1"/>
              </p:cNvSpPr>
              <p:nvPr/>
            </p:nvSpPr>
            <p:spPr bwMode="auto">
              <a:xfrm>
                <a:off x="706" y="504"/>
                <a:ext cx="17" cy="27"/>
              </a:xfrm>
              <a:custGeom>
                <a:avLst/>
                <a:gdLst>
                  <a:gd name="T0" fmla="*/ 0 w 35"/>
                  <a:gd name="T1" fmla="*/ 1 h 53"/>
                  <a:gd name="T2" fmla="*/ 0 w 35"/>
                  <a:gd name="T3" fmla="*/ 1 h 53"/>
                  <a:gd name="T4" fmla="*/ 0 w 35"/>
                  <a:gd name="T5" fmla="*/ 1 h 53"/>
                  <a:gd name="T6" fmla="*/ 0 w 35"/>
                  <a:gd name="T7" fmla="*/ 1 h 53"/>
                  <a:gd name="T8" fmla="*/ 0 w 35"/>
                  <a:gd name="T9" fmla="*/ 1 h 53"/>
                  <a:gd name="T10" fmla="*/ 0 w 35"/>
                  <a:gd name="T11" fmla="*/ 0 h 53"/>
                  <a:gd name="T12" fmla="*/ 0 w 35"/>
                  <a:gd name="T13" fmla="*/ 1 h 53"/>
                  <a:gd name="T14" fmla="*/ 0 w 35"/>
                  <a:gd name="T15" fmla="*/ 1 h 53"/>
                  <a:gd name="T16" fmla="*/ 0 w 35"/>
                  <a:gd name="T17" fmla="*/ 1 h 53"/>
                  <a:gd name="T18" fmla="*/ 0 w 35"/>
                  <a:gd name="T19" fmla="*/ 1 h 53"/>
                  <a:gd name="T20" fmla="*/ 0 w 35"/>
                  <a:gd name="T21" fmla="*/ 1 h 53"/>
                  <a:gd name="T22" fmla="*/ 0 w 35"/>
                  <a:gd name="T23" fmla="*/ 1 h 53"/>
                  <a:gd name="T24" fmla="*/ 0 w 35"/>
                  <a:gd name="T25" fmla="*/ 1 h 53"/>
                  <a:gd name="T26" fmla="*/ 0 w 35"/>
                  <a:gd name="T27" fmla="*/ 1 h 53"/>
                  <a:gd name="T28" fmla="*/ 0 w 35"/>
                  <a:gd name="T29" fmla="*/ 1 h 53"/>
                  <a:gd name="T30" fmla="*/ 0 w 35"/>
                  <a:gd name="T31" fmla="*/ 1 h 53"/>
                  <a:gd name="T32" fmla="*/ 0 w 35"/>
                  <a:gd name="T33" fmla="*/ 1 h 53"/>
                  <a:gd name="T34" fmla="*/ 0 w 35"/>
                  <a:gd name="T35" fmla="*/ 1 h 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
                  <a:gd name="T55" fmla="*/ 0 h 53"/>
                  <a:gd name="T56" fmla="*/ 35 w 35"/>
                  <a:gd name="T57" fmla="*/ 53 h 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 h="53">
                    <a:moveTo>
                      <a:pt x="29" y="53"/>
                    </a:moveTo>
                    <a:lnTo>
                      <a:pt x="32" y="46"/>
                    </a:lnTo>
                    <a:lnTo>
                      <a:pt x="23" y="37"/>
                    </a:lnTo>
                    <a:lnTo>
                      <a:pt x="16" y="24"/>
                    </a:lnTo>
                    <a:lnTo>
                      <a:pt x="11" y="10"/>
                    </a:lnTo>
                    <a:lnTo>
                      <a:pt x="7" y="0"/>
                    </a:lnTo>
                    <a:lnTo>
                      <a:pt x="0" y="2"/>
                    </a:lnTo>
                    <a:lnTo>
                      <a:pt x="4" y="13"/>
                    </a:lnTo>
                    <a:lnTo>
                      <a:pt x="9" y="26"/>
                    </a:lnTo>
                    <a:lnTo>
                      <a:pt x="16" y="41"/>
                    </a:lnTo>
                    <a:lnTo>
                      <a:pt x="28" y="53"/>
                    </a:lnTo>
                    <a:lnTo>
                      <a:pt x="31" y="46"/>
                    </a:lnTo>
                    <a:lnTo>
                      <a:pt x="28" y="53"/>
                    </a:lnTo>
                    <a:lnTo>
                      <a:pt x="31" y="53"/>
                    </a:lnTo>
                    <a:lnTo>
                      <a:pt x="34" y="51"/>
                    </a:lnTo>
                    <a:lnTo>
                      <a:pt x="35" y="48"/>
                    </a:lnTo>
                    <a:lnTo>
                      <a:pt x="32" y="46"/>
                    </a:lnTo>
                    <a:lnTo>
                      <a:pt x="29"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02" name="Freeform 232">
                <a:extLst>
                  <a:ext uri="{FF2B5EF4-FFF2-40B4-BE49-F238E27FC236}">
                    <a16:creationId xmlns:a16="http://schemas.microsoft.com/office/drawing/2014/main" id="{022466D8-85F1-45D6-85CB-7E6213CA3B81}"/>
                  </a:ext>
                </a:extLst>
              </p:cNvPr>
              <p:cNvSpPr>
                <a:spLocks noChangeAspect="1"/>
              </p:cNvSpPr>
              <p:nvPr/>
            </p:nvSpPr>
            <p:spPr bwMode="auto">
              <a:xfrm>
                <a:off x="692" y="501"/>
                <a:ext cx="29" cy="30"/>
              </a:xfrm>
              <a:custGeom>
                <a:avLst/>
                <a:gdLst>
                  <a:gd name="T0" fmla="*/ 0 w 58"/>
                  <a:gd name="T1" fmla="*/ 1 h 60"/>
                  <a:gd name="T2" fmla="*/ 0 w 58"/>
                  <a:gd name="T3" fmla="*/ 1 h 60"/>
                  <a:gd name="T4" fmla="*/ 1 w 58"/>
                  <a:gd name="T5" fmla="*/ 1 h 60"/>
                  <a:gd name="T6" fmla="*/ 1 w 58"/>
                  <a:gd name="T7" fmla="*/ 1 h 60"/>
                  <a:gd name="T8" fmla="*/ 1 w 58"/>
                  <a:gd name="T9" fmla="*/ 1 h 60"/>
                  <a:gd name="T10" fmla="*/ 1 w 58"/>
                  <a:gd name="T11" fmla="*/ 1 h 60"/>
                  <a:gd name="T12" fmla="*/ 1 w 58"/>
                  <a:gd name="T13" fmla="*/ 1 h 60"/>
                  <a:gd name="T14" fmla="*/ 1 w 58"/>
                  <a:gd name="T15" fmla="*/ 1 h 60"/>
                  <a:gd name="T16" fmla="*/ 1 w 58"/>
                  <a:gd name="T17" fmla="*/ 1 h 60"/>
                  <a:gd name="T18" fmla="*/ 1 w 58"/>
                  <a:gd name="T19" fmla="*/ 1 h 60"/>
                  <a:gd name="T20" fmla="*/ 1 w 58"/>
                  <a:gd name="T21" fmla="*/ 1 h 60"/>
                  <a:gd name="T22" fmla="*/ 1 w 58"/>
                  <a:gd name="T23" fmla="*/ 1 h 60"/>
                  <a:gd name="T24" fmla="*/ 1 w 58"/>
                  <a:gd name="T25" fmla="*/ 1 h 60"/>
                  <a:gd name="T26" fmla="*/ 1 w 58"/>
                  <a:gd name="T27" fmla="*/ 1 h 60"/>
                  <a:gd name="T28" fmla="*/ 1 w 58"/>
                  <a:gd name="T29" fmla="*/ 1 h 60"/>
                  <a:gd name="T30" fmla="*/ 1 w 58"/>
                  <a:gd name="T31" fmla="*/ 1 h 60"/>
                  <a:gd name="T32" fmla="*/ 1 w 58"/>
                  <a:gd name="T33" fmla="*/ 1 h 60"/>
                  <a:gd name="T34" fmla="*/ 1 w 58"/>
                  <a:gd name="T35" fmla="*/ 1 h 60"/>
                  <a:gd name="T36" fmla="*/ 1 w 58"/>
                  <a:gd name="T37" fmla="*/ 0 h 60"/>
                  <a:gd name="T38" fmla="*/ 1 w 58"/>
                  <a:gd name="T39" fmla="*/ 0 h 60"/>
                  <a:gd name="T40" fmla="*/ 0 w 58"/>
                  <a:gd name="T41" fmla="*/ 1 h 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8"/>
                  <a:gd name="T64" fmla="*/ 0 h 60"/>
                  <a:gd name="T65" fmla="*/ 58 w 58"/>
                  <a:gd name="T66" fmla="*/ 60 h 6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8" h="60">
                    <a:moveTo>
                      <a:pt x="0" y="2"/>
                    </a:moveTo>
                    <a:lnTo>
                      <a:pt x="0" y="2"/>
                    </a:lnTo>
                    <a:lnTo>
                      <a:pt x="4" y="10"/>
                    </a:lnTo>
                    <a:lnTo>
                      <a:pt x="9" y="20"/>
                    </a:lnTo>
                    <a:lnTo>
                      <a:pt x="13" y="29"/>
                    </a:lnTo>
                    <a:lnTo>
                      <a:pt x="21" y="36"/>
                    </a:lnTo>
                    <a:lnTo>
                      <a:pt x="28" y="43"/>
                    </a:lnTo>
                    <a:lnTo>
                      <a:pt x="35" y="51"/>
                    </a:lnTo>
                    <a:lnTo>
                      <a:pt x="46" y="55"/>
                    </a:lnTo>
                    <a:lnTo>
                      <a:pt x="56" y="60"/>
                    </a:lnTo>
                    <a:lnTo>
                      <a:pt x="58" y="53"/>
                    </a:lnTo>
                    <a:lnTo>
                      <a:pt x="48" y="48"/>
                    </a:lnTo>
                    <a:lnTo>
                      <a:pt x="40" y="44"/>
                    </a:lnTo>
                    <a:lnTo>
                      <a:pt x="33" y="38"/>
                    </a:lnTo>
                    <a:lnTo>
                      <a:pt x="26" y="31"/>
                    </a:lnTo>
                    <a:lnTo>
                      <a:pt x="20" y="24"/>
                    </a:lnTo>
                    <a:lnTo>
                      <a:pt x="16" y="17"/>
                    </a:lnTo>
                    <a:lnTo>
                      <a:pt x="11" y="8"/>
                    </a:lnTo>
                    <a:lnTo>
                      <a:pt x="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03" name="Freeform 233">
                <a:extLst>
                  <a:ext uri="{FF2B5EF4-FFF2-40B4-BE49-F238E27FC236}">
                    <a16:creationId xmlns:a16="http://schemas.microsoft.com/office/drawing/2014/main" id="{80B0B563-49C4-42D8-8C73-F86E9B5072E2}"/>
                  </a:ext>
                </a:extLst>
              </p:cNvPr>
              <p:cNvSpPr>
                <a:spLocks noChangeAspect="1"/>
              </p:cNvSpPr>
              <p:nvPr/>
            </p:nvSpPr>
            <p:spPr bwMode="auto">
              <a:xfrm>
                <a:off x="678" y="478"/>
                <a:ext cx="17" cy="24"/>
              </a:xfrm>
              <a:custGeom>
                <a:avLst/>
                <a:gdLst>
                  <a:gd name="T0" fmla="*/ 0 w 34"/>
                  <a:gd name="T1" fmla="*/ 1 h 48"/>
                  <a:gd name="T2" fmla="*/ 0 w 34"/>
                  <a:gd name="T3" fmla="*/ 1 h 48"/>
                  <a:gd name="T4" fmla="*/ 1 w 34"/>
                  <a:gd name="T5" fmla="*/ 1 h 48"/>
                  <a:gd name="T6" fmla="*/ 1 w 34"/>
                  <a:gd name="T7" fmla="*/ 1 h 48"/>
                  <a:gd name="T8" fmla="*/ 1 w 34"/>
                  <a:gd name="T9" fmla="*/ 1 h 48"/>
                  <a:gd name="T10" fmla="*/ 1 w 34"/>
                  <a:gd name="T11" fmla="*/ 1 h 48"/>
                  <a:gd name="T12" fmla="*/ 1 w 34"/>
                  <a:gd name="T13" fmla="*/ 1 h 48"/>
                  <a:gd name="T14" fmla="*/ 1 w 34"/>
                  <a:gd name="T15" fmla="*/ 1 h 48"/>
                  <a:gd name="T16" fmla="*/ 1 w 34"/>
                  <a:gd name="T17" fmla="*/ 1 h 48"/>
                  <a:gd name="T18" fmla="*/ 1 w 34"/>
                  <a:gd name="T19" fmla="*/ 1 h 48"/>
                  <a:gd name="T20" fmla="*/ 1 w 34"/>
                  <a:gd name="T21" fmla="*/ 0 h 48"/>
                  <a:gd name="T22" fmla="*/ 1 w 34"/>
                  <a:gd name="T23" fmla="*/ 0 h 48"/>
                  <a:gd name="T24" fmla="*/ 0 w 34"/>
                  <a:gd name="T25" fmla="*/ 1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48"/>
                  <a:gd name="T41" fmla="*/ 34 w 34"/>
                  <a:gd name="T42" fmla="*/ 48 h 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48">
                    <a:moveTo>
                      <a:pt x="0" y="7"/>
                    </a:moveTo>
                    <a:lnTo>
                      <a:pt x="0" y="7"/>
                    </a:lnTo>
                    <a:lnTo>
                      <a:pt x="9" y="14"/>
                    </a:lnTo>
                    <a:lnTo>
                      <a:pt x="15" y="22"/>
                    </a:lnTo>
                    <a:lnTo>
                      <a:pt x="21" y="32"/>
                    </a:lnTo>
                    <a:lnTo>
                      <a:pt x="28" y="48"/>
                    </a:lnTo>
                    <a:lnTo>
                      <a:pt x="34" y="46"/>
                    </a:lnTo>
                    <a:lnTo>
                      <a:pt x="28" y="30"/>
                    </a:lnTo>
                    <a:lnTo>
                      <a:pt x="22" y="17"/>
                    </a:lnTo>
                    <a:lnTo>
                      <a:pt x="14" y="9"/>
                    </a:lnTo>
                    <a:lnTo>
                      <a:pt x="5"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04" name="Freeform 234">
                <a:extLst>
                  <a:ext uri="{FF2B5EF4-FFF2-40B4-BE49-F238E27FC236}">
                    <a16:creationId xmlns:a16="http://schemas.microsoft.com/office/drawing/2014/main" id="{C38F6B6F-8D5E-49B2-90A6-2EF871BBFD95}"/>
                  </a:ext>
                </a:extLst>
              </p:cNvPr>
              <p:cNvSpPr>
                <a:spLocks noChangeAspect="1"/>
              </p:cNvSpPr>
              <p:nvPr/>
            </p:nvSpPr>
            <p:spPr bwMode="auto">
              <a:xfrm>
                <a:off x="663" y="462"/>
                <a:ext cx="17" cy="19"/>
              </a:xfrm>
              <a:custGeom>
                <a:avLst/>
                <a:gdLst>
                  <a:gd name="T0" fmla="*/ 0 w 35"/>
                  <a:gd name="T1" fmla="*/ 1 h 38"/>
                  <a:gd name="T2" fmla="*/ 0 w 35"/>
                  <a:gd name="T3" fmla="*/ 1 h 38"/>
                  <a:gd name="T4" fmla="*/ 0 w 35"/>
                  <a:gd name="T5" fmla="*/ 1 h 38"/>
                  <a:gd name="T6" fmla="*/ 0 w 35"/>
                  <a:gd name="T7" fmla="*/ 1 h 38"/>
                  <a:gd name="T8" fmla="*/ 0 w 35"/>
                  <a:gd name="T9" fmla="*/ 1 h 38"/>
                  <a:gd name="T10" fmla="*/ 0 w 35"/>
                  <a:gd name="T11" fmla="*/ 1 h 38"/>
                  <a:gd name="T12" fmla="*/ 0 w 35"/>
                  <a:gd name="T13" fmla="*/ 1 h 38"/>
                  <a:gd name="T14" fmla="*/ 0 w 35"/>
                  <a:gd name="T15" fmla="*/ 1 h 38"/>
                  <a:gd name="T16" fmla="*/ 0 w 35"/>
                  <a:gd name="T17" fmla="*/ 1 h 38"/>
                  <a:gd name="T18" fmla="*/ 0 w 35"/>
                  <a:gd name="T19" fmla="*/ 1 h 38"/>
                  <a:gd name="T20" fmla="*/ 0 w 35"/>
                  <a:gd name="T21" fmla="*/ 1 h 38"/>
                  <a:gd name="T22" fmla="*/ 0 w 35"/>
                  <a:gd name="T23" fmla="*/ 0 h 38"/>
                  <a:gd name="T24" fmla="*/ 0 w 35"/>
                  <a:gd name="T25" fmla="*/ 1 h 38"/>
                  <a:gd name="T26" fmla="*/ 0 w 35"/>
                  <a:gd name="T27" fmla="*/ 0 h 38"/>
                  <a:gd name="T28" fmla="*/ 0 w 35"/>
                  <a:gd name="T29" fmla="*/ 1 h 38"/>
                  <a:gd name="T30" fmla="*/ 0 w 35"/>
                  <a:gd name="T31" fmla="*/ 1 h 38"/>
                  <a:gd name="T32" fmla="*/ 0 w 35"/>
                  <a:gd name="T33" fmla="*/ 1 h 38"/>
                  <a:gd name="T34" fmla="*/ 0 w 35"/>
                  <a:gd name="T35" fmla="*/ 1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
                  <a:gd name="T55" fmla="*/ 0 h 38"/>
                  <a:gd name="T56" fmla="*/ 35 w 35"/>
                  <a:gd name="T57" fmla="*/ 38 h 3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 h="38">
                    <a:moveTo>
                      <a:pt x="3" y="9"/>
                    </a:moveTo>
                    <a:lnTo>
                      <a:pt x="0" y="7"/>
                    </a:lnTo>
                    <a:lnTo>
                      <a:pt x="6" y="14"/>
                    </a:lnTo>
                    <a:lnTo>
                      <a:pt x="12" y="21"/>
                    </a:lnTo>
                    <a:lnTo>
                      <a:pt x="20" y="29"/>
                    </a:lnTo>
                    <a:lnTo>
                      <a:pt x="30" y="38"/>
                    </a:lnTo>
                    <a:lnTo>
                      <a:pt x="35" y="31"/>
                    </a:lnTo>
                    <a:lnTo>
                      <a:pt x="24" y="24"/>
                    </a:lnTo>
                    <a:lnTo>
                      <a:pt x="18" y="16"/>
                    </a:lnTo>
                    <a:lnTo>
                      <a:pt x="13" y="9"/>
                    </a:lnTo>
                    <a:lnTo>
                      <a:pt x="7" y="2"/>
                    </a:lnTo>
                    <a:lnTo>
                      <a:pt x="3" y="0"/>
                    </a:lnTo>
                    <a:lnTo>
                      <a:pt x="7" y="2"/>
                    </a:lnTo>
                    <a:lnTo>
                      <a:pt x="5" y="0"/>
                    </a:lnTo>
                    <a:lnTo>
                      <a:pt x="2" y="1"/>
                    </a:lnTo>
                    <a:lnTo>
                      <a:pt x="0" y="3"/>
                    </a:lnTo>
                    <a:lnTo>
                      <a:pt x="0" y="7"/>
                    </a:lnTo>
                    <a:lnTo>
                      <a:pt x="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05" name="Freeform 235">
                <a:extLst>
                  <a:ext uri="{FF2B5EF4-FFF2-40B4-BE49-F238E27FC236}">
                    <a16:creationId xmlns:a16="http://schemas.microsoft.com/office/drawing/2014/main" id="{EB139094-C2E1-4C81-B043-20A4C4257532}"/>
                  </a:ext>
                </a:extLst>
              </p:cNvPr>
              <p:cNvSpPr>
                <a:spLocks noChangeAspect="1"/>
              </p:cNvSpPr>
              <p:nvPr/>
            </p:nvSpPr>
            <p:spPr bwMode="auto">
              <a:xfrm>
                <a:off x="639" y="455"/>
                <a:ext cx="26" cy="12"/>
              </a:xfrm>
              <a:custGeom>
                <a:avLst/>
                <a:gdLst>
                  <a:gd name="T0" fmla="*/ 0 w 50"/>
                  <a:gd name="T1" fmla="*/ 1 h 24"/>
                  <a:gd name="T2" fmla="*/ 0 w 50"/>
                  <a:gd name="T3" fmla="*/ 1 h 24"/>
                  <a:gd name="T4" fmla="*/ 1 w 50"/>
                  <a:gd name="T5" fmla="*/ 1 h 24"/>
                  <a:gd name="T6" fmla="*/ 1 w 50"/>
                  <a:gd name="T7" fmla="*/ 1 h 24"/>
                  <a:gd name="T8" fmla="*/ 1 w 50"/>
                  <a:gd name="T9" fmla="*/ 1 h 24"/>
                  <a:gd name="T10" fmla="*/ 1 w 50"/>
                  <a:gd name="T11" fmla="*/ 1 h 24"/>
                  <a:gd name="T12" fmla="*/ 1 w 50"/>
                  <a:gd name="T13" fmla="*/ 1 h 24"/>
                  <a:gd name="T14" fmla="*/ 1 w 50"/>
                  <a:gd name="T15" fmla="*/ 1 h 24"/>
                  <a:gd name="T16" fmla="*/ 1 w 50"/>
                  <a:gd name="T17" fmla="*/ 1 h 24"/>
                  <a:gd name="T18" fmla="*/ 1 w 50"/>
                  <a:gd name="T19" fmla="*/ 1 h 24"/>
                  <a:gd name="T20" fmla="*/ 1 w 50"/>
                  <a:gd name="T21" fmla="*/ 1 h 24"/>
                  <a:gd name="T22" fmla="*/ 1 w 50"/>
                  <a:gd name="T23" fmla="*/ 1 h 24"/>
                  <a:gd name="T24" fmla="*/ 1 w 50"/>
                  <a:gd name="T25" fmla="*/ 1 h 24"/>
                  <a:gd name="T26" fmla="*/ 1 w 50"/>
                  <a:gd name="T27" fmla="*/ 1 h 24"/>
                  <a:gd name="T28" fmla="*/ 1 w 50"/>
                  <a:gd name="T29" fmla="*/ 1 h 24"/>
                  <a:gd name="T30" fmla="*/ 1 w 50"/>
                  <a:gd name="T31" fmla="*/ 1 h 24"/>
                  <a:gd name="T32" fmla="*/ 1 w 50"/>
                  <a:gd name="T33" fmla="*/ 1 h 24"/>
                  <a:gd name="T34" fmla="*/ 1 w 50"/>
                  <a:gd name="T35" fmla="*/ 1 h 24"/>
                  <a:gd name="T36" fmla="*/ 1 w 50"/>
                  <a:gd name="T37" fmla="*/ 0 h 24"/>
                  <a:gd name="T38" fmla="*/ 1 w 50"/>
                  <a:gd name="T39" fmla="*/ 0 h 24"/>
                  <a:gd name="T40" fmla="*/ 0 w 50"/>
                  <a:gd name="T41" fmla="*/ 1 h 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24"/>
                  <a:gd name="T65" fmla="*/ 50 w 50"/>
                  <a:gd name="T66" fmla="*/ 24 h 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24">
                    <a:moveTo>
                      <a:pt x="0" y="7"/>
                    </a:moveTo>
                    <a:lnTo>
                      <a:pt x="0" y="7"/>
                    </a:lnTo>
                    <a:lnTo>
                      <a:pt x="6" y="9"/>
                    </a:lnTo>
                    <a:lnTo>
                      <a:pt x="11" y="11"/>
                    </a:lnTo>
                    <a:lnTo>
                      <a:pt x="17" y="14"/>
                    </a:lnTo>
                    <a:lnTo>
                      <a:pt x="24" y="16"/>
                    </a:lnTo>
                    <a:lnTo>
                      <a:pt x="30" y="19"/>
                    </a:lnTo>
                    <a:lnTo>
                      <a:pt x="37" y="21"/>
                    </a:lnTo>
                    <a:lnTo>
                      <a:pt x="44" y="23"/>
                    </a:lnTo>
                    <a:lnTo>
                      <a:pt x="50" y="24"/>
                    </a:lnTo>
                    <a:lnTo>
                      <a:pt x="50" y="15"/>
                    </a:lnTo>
                    <a:lnTo>
                      <a:pt x="44" y="16"/>
                    </a:lnTo>
                    <a:lnTo>
                      <a:pt x="39" y="14"/>
                    </a:lnTo>
                    <a:lnTo>
                      <a:pt x="32" y="13"/>
                    </a:lnTo>
                    <a:lnTo>
                      <a:pt x="26" y="9"/>
                    </a:lnTo>
                    <a:lnTo>
                      <a:pt x="19" y="7"/>
                    </a:lnTo>
                    <a:lnTo>
                      <a:pt x="14" y="4"/>
                    </a:lnTo>
                    <a:lnTo>
                      <a:pt x="8" y="2"/>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06" name="Freeform 236">
                <a:extLst>
                  <a:ext uri="{FF2B5EF4-FFF2-40B4-BE49-F238E27FC236}">
                    <a16:creationId xmlns:a16="http://schemas.microsoft.com/office/drawing/2014/main" id="{855A5F3A-232C-4A79-A409-73FEB803A922}"/>
                  </a:ext>
                </a:extLst>
              </p:cNvPr>
              <p:cNvSpPr>
                <a:spLocks noChangeAspect="1"/>
              </p:cNvSpPr>
              <p:nvPr/>
            </p:nvSpPr>
            <p:spPr bwMode="auto">
              <a:xfrm>
                <a:off x="624" y="454"/>
                <a:ext cx="17" cy="12"/>
              </a:xfrm>
              <a:custGeom>
                <a:avLst/>
                <a:gdLst>
                  <a:gd name="T0" fmla="*/ 1 w 32"/>
                  <a:gd name="T1" fmla="*/ 1 h 24"/>
                  <a:gd name="T2" fmla="*/ 1 w 32"/>
                  <a:gd name="T3" fmla="*/ 1 h 24"/>
                  <a:gd name="T4" fmla="*/ 1 w 32"/>
                  <a:gd name="T5" fmla="*/ 1 h 24"/>
                  <a:gd name="T6" fmla="*/ 1 w 32"/>
                  <a:gd name="T7" fmla="*/ 1 h 24"/>
                  <a:gd name="T8" fmla="*/ 1 w 32"/>
                  <a:gd name="T9" fmla="*/ 1 h 24"/>
                  <a:gd name="T10" fmla="*/ 1 w 32"/>
                  <a:gd name="T11" fmla="*/ 1 h 24"/>
                  <a:gd name="T12" fmla="*/ 1 w 32"/>
                  <a:gd name="T13" fmla="*/ 1 h 24"/>
                  <a:gd name="T14" fmla="*/ 1 w 32"/>
                  <a:gd name="T15" fmla="*/ 1 h 24"/>
                  <a:gd name="T16" fmla="*/ 1 w 32"/>
                  <a:gd name="T17" fmla="*/ 1 h 24"/>
                  <a:gd name="T18" fmla="*/ 1 w 32"/>
                  <a:gd name="T19" fmla="*/ 1 h 24"/>
                  <a:gd name="T20" fmla="*/ 1 w 32"/>
                  <a:gd name="T21" fmla="*/ 1 h 24"/>
                  <a:gd name="T22" fmla="*/ 1 w 32"/>
                  <a:gd name="T23" fmla="*/ 0 h 24"/>
                  <a:gd name="T24" fmla="*/ 1 w 32"/>
                  <a:gd name="T25" fmla="*/ 1 h 24"/>
                  <a:gd name="T26" fmla="*/ 1 w 32"/>
                  <a:gd name="T27" fmla="*/ 1 h 24"/>
                  <a:gd name="T28" fmla="*/ 1 w 32"/>
                  <a:gd name="T29" fmla="*/ 1 h 24"/>
                  <a:gd name="T30" fmla="*/ 0 w 32"/>
                  <a:gd name="T31" fmla="*/ 1 h 24"/>
                  <a:gd name="T32" fmla="*/ 0 w 32"/>
                  <a:gd name="T33" fmla="*/ 1 h 24"/>
                  <a:gd name="T34" fmla="*/ 1 w 32"/>
                  <a:gd name="T35" fmla="*/ 1 h 24"/>
                  <a:gd name="T36" fmla="*/ 1 w 32"/>
                  <a:gd name="T37" fmla="*/ 1 h 24"/>
                  <a:gd name="T38" fmla="*/ 1 w 32"/>
                  <a:gd name="T39" fmla="*/ 1 h 24"/>
                  <a:gd name="T40" fmla="*/ 1 w 32"/>
                  <a:gd name="T41" fmla="*/ 1 h 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24"/>
                  <a:gd name="T65" fmla="*/ 32 w 32"/>
                  <a:gd name="T66" fmla="*/ 24 h 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24">
                    <a:moveTo>
                      <a:pt x="13" y="17"/>
                    </a:moveTo>
                    <a:lnTo>
                      <a:pt x="13" y="17"/>
                    </a:lnTo>
                    <a:lnTo>
                      <a:pt x="8" y="15"/>
                    </a:lnTo>
                    <a:lnTo>
                      <a:pt x="7" y="13"/>
                    </a:lnTo>
                    <a:lnTo>
                      <a:pt x="7" y="15"/>
                    </a:lnTo>
                    <a:lnTo>
                      <a:pt x="9" y="12"/>
                    </a:lnTo>
                    <a:lnTo>
                      <a:pt x="14" y="10"/>
                    </a:lnTo>
                    <a:lnTo>
                      <a:pt x="18" y="9"/>
                    </a:lnTo>
                    <a:lnTo>
                      <a:pt x="25" y="9"/>
                    </a:lnTo>
                    <a:lnTo>
                      <a:pt x="30" y="9"/>
                    </a:lnTo>
                    <a:lnTo>
                      <a:pt x="32" y="2"/>
                    </a:lnTo>
                    <a:lnTo>
                      <a:pt x="25" y="0"/>
                    </a:lnTo>
                    <a:lnTo>
                      <a:pt x="18" y="2"/>
                    </a:lnTo>
                    <a:lnTo>
                      <a:pt x="11" y="3"/>
                    </a:lnTo>
                    <a:lnTo>
                      <a:pt x="4" y="5"/>
                    </a:lnTo>
                    <a:lnTo>
                      <a:pt x="0" y="10"/>
                    </a:lnTo>
                    <a:lnTo>
                      <a:pt x="0" y="16"/>
                    </a:lnTo>
                    <a:lnTo>
                      <a:pt x="3" y="21"/>
                    </a:lnTo>
                    <a:lnTo>
                      <a:pt x="13" y="24"/>
                    </a:lnTo>
                    <a:lnTo>
                      <a:pt x="1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07" name="Freeform 237">
                <a:extLst>
                  <a:ext uri="{FF2B5EF4-FFF2-40B4-BE49-F238E27FC236}">
                    <a16:creationId xmlns:a16="http://schemas.microsoft.com/office/drawing/2014/main" id="{78A512E0-2C3F-43DD-8634-21B7CEACC1A8}"/>
                  </a:ext>
                </a:extLst>
              </p:cNvPr>
              <p:cNvSpPr>
                <a:spLocks noChangeAspect="1"/>
              </p:cNvSpPr>
              <p:nvPr/>
            </p:nvSpPr>
            <p:spPr bwMode="auto">
              <a:xfrm>
                <a:off x="631" y="462"/>
                <a:ext cx="24" cy="17"/>
              </a:xfrm>
              <a:custGeom>
                <a:avLst/>
                <a:gdLst>
                  <a:gd name="T0" fmla="*/ 1 w 48"/>
                  <a:gd name="T1" fmla="*/ 1 h 33"/>
                  <a:gd name="T2" fmla="*/ 1 w 48"/>
                  <a:gd name="T3" fmla="*/ 1 h 33"/>
                  <a:gd name="T4" fmla="*/ 1 w 48"/>
                  <a:gd name="T5" fmla="*/ 1 h 33"/>
                  <a:gd name="T6" fmla="*/ 1 w 48"/>
                  <a:gd name="T7" fmla="*/ 1 h 33"/>
                  <a:gd name="T8" fmla="*/ 1 w 48"/>
                  <a:gd name="T9" fmla="*/ 1 h 33"/>
                  <a:gd name="T10" fmla="*/ 1 w 48"/>
                  <a:gd name="T11" fmla="*/ 1 h 33"/>
                  <a:gd name="T12" fmla="*/ 1 w 48"/>
                  <a:gd name="T13" fmla="*/ 1 h 33"/>
                  <a:gd name="T14" fmla="*/ 1 w 48"/>
                  <a:gd name="T15" fmla="*/ 1 h 33"/>
                  <a:gd name="T16" fmla="*/ 1 w 48"/>
                  <a:gd name="T17" fmla="*/ 1 h 33"/>
                  <a:gd name="T18" fmla="*/ 0 w 48"/>
                  <a:gd name="T19" fmla="*/ 0 h 33"/>
                  <a:gd name="T20" fmla="*/ 0 w 48"/>
                  <a:gd name="T21" fmla="*/ 1 h 33"/>
                  <a:gd name="T22" fmla="*/ 1 w 48"/>
                  <a:gd name="T23" fmla="*/ 1 h 33"/>
                  <a:gd name="T24" fmla="*/ 1 w 48"/>
                  <a:gd name="T25" fmla="*/ 1 h 33"/>
                  <a:gd name="T26" fmla="*/ 1 w 48"/>
                  <a:gd name="T27" fmla="*/ 1 h 33"/>
                  <a:gd name="T28" fmla="*/ 1 w 48"/>
                  <a:gd name="T29" fmla="*/ 1 h 33"/>
                  <a:gd name="T30" fmla="*/ 1 w 48"/>
                  <a:gd name="T31" fmla="*/ 1 h 33"/>
                  <a:gd name="T32" fmla="*/ 1 w 48"/>
                  <a:gd name="T33" fmla="*/ 1 h 33"/>
                  <a:gd name="T34" fmla="*/ 1 w 48"/>
                  <a:gd name="T35" fmla="*/ 1 h 33"/>
                  <a:gd name="T36" fmla="*/ 1 w 48"/>
                  <a:gd name="T37" fmla="*/ 1 h 33"/>
                  <a:gd name="T38" fmla="*/ 1 w 48"/>
                  <a:gd name="T39" fmla="*/ 1 h 33"/>
                  <a:gd name="T40" fmla="*/ 1 w 48"/>
                  <a:gd name="T41" fmla="*/ 1 h 3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8"/>
                  <a:gd name="T64" fmla="*/ 0 h 33"/>
                  <a:gd name="T65" fmla="*/ 48 w 48"/>
                  <a:gd name="T66" fmla="*/ 33 h 3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8" h="33">
                    <a:moveTo>
                      <a:pt x="47" y="26"/>
                    </a:moveTo>
                    <a:lnTo>
                      <a:pt x="48" y="26"/>
                    </a:lnTo>
                    <a:lnTo>
                      <a:pt x="43" y="23"/>
                    </a:lnTo>
                    <a:lnTo>
                      <a:pt x="39" y="19"/>
                    </a:lnTo>
                    <a:lnTo>
                      <a:pt x="34" y="16"/>
                    </a:lnTo>
                    <a:lnTo>
                      <a:pt x="29" y="13"/>
                    </a:lnTo>
                    <a:lnTo>
                      <a:pt x="24" y="9"/>
                    </a:lnTo>
                    <a:lnTo>
                      <a:pt x="17" y="6"/>
                    </a:lnTo>
                    <a:lnTo>
                      <a:pt x="9" y="2"/>
                    </a:lnTo>
                    <a:lnTo>
                      <a:pt x="0" y="0"/>
                    </a:lnTo>
                    <a:lnTo>
                      <a:pt x="0" y="7"/>
                    </a:lnTo>
                    <a:lnTo>
                      <a:pt x="6" y="9"/>
                    </a:lnTo>
                    <a:lnTo>
                      <a:pt x="14" y="13"/>
                    </a:lnTo>
                    <a:lnTo>
                      <a:pt x="19" y="16"/>
                    </a:lnTo>
                    <a:lnTo>
                      <a:pt x="25" y="19"/>
                    </a:lnTo>
                    <a:lnTo>
                      <a:pt x="29" y="23"/>
                    </a:lnTo>
                    <a:lnTo>
                      <a:pt x="34" y="26"/>
                    </a:lnTo>
                    <a:lnTo>
                      <a:pt x="39" y="30"/>
                    </a:lnTo>
                    <a:lnTo>
                      <a:pt x="43" y="33"/>
                    </a:lnTo>
                    <a:lnTo>
                      <a:pt x="44" y="33"/>
                    </a:lnTo>
                    <a:lnTo>
                      <a:pt x="47"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08" name="Freeform 238">
                <a:extLst>
                  <a:ext uri="{FF2B5EF4-FFF2-40B4-BE49-F238E27FC236}">
                    <a16:creationId xmlns:a16="http://schemas.microsoft.com/office/drawing/2014/main" id="{1AB4A711-B362-4DD6-B55F-B3A4F615F41B}"/>
                  </a:ext>
                </a:extLst>
              </p:cNvPr>
              <p:cNvSpPr>
                <a:spLocks noChangeAspect="1"/>
              </p:cNvSpPr>
              <p:nvPr/>
            </p:nvSpPr>
            <p:spPr bwMode="auto">
              <a:xfrm>
                <a:off x="653" y="476"/>
                <a:ext cx="25" cy="27"/>
              </a:xfrm>
              <a:custGeom>
                <a:avLst/>
                <a:gdLst>
                  <a:gd name="T0" fmla="*/ 1 w 50"/>
                  <a:gd name="T1" fmla="*/ 0 h 56"/>
                  <a:gd name="T2" fmla="*/ 1 w 50"/>
                  <a:gd name="T3" fmla="*/ 0 h 56"/>
                  <a:gd name="T4" fmla="*/ 1 w 50"/>
                  <a:gd name="T5" fmla="*/ 0 h 56"/>
                  <a:gd name="T6" fmla="*/ 1 w 50"/>
                  <a:gd name="T7" fmla="*/ 0 h 56"/>
                  <a:gd name="T8" fmla="*/ 1 w 50"/>
                  <a:gd name="T9" fmla="*/ 0 h 56"/>
                  <a:gd name="T10" fmla="*/ 1 w 50"/>
                  <a:gd name="T11" fmla="*/ 0 h 56"/>
                  <a:gd name="T12" fmla="*/ 1 w 50"/>
                  <a:gd name="T13" fmla="*/ 0 h 56"/>
                  <a:gd name="T14" fmla="*/ 1 w 50"/>
                  <a:gd name="T15" fmla="*/ 0 h 56"/>
                  <a:gd name="T16" fmla="*/ 1 w 50"/>
                  <a:gd name="T17" fmla="*/ 0 h 56"/>
                  <a:gd name="T18" fmla="*/ 1 w 50"/>
                  <a:gd name="T19" fmla="*/ 0 h 56"/>
                  <a:gd name="T20" fmla="*/ 0 w 50"/>
                  <a:gd name="T21" fmla="*/ 0 h 56"/>
                  <a:gd name="T22" fmla="*/ 1 w 50"/>
                  <a:gd name="T23" fmla="*/ 0 h 56"/>
                  <a:gd name="T24" fmla="*/ 1 w 50"/>
                  <a:gd name="T25" fmla="*/ 0 h 56"/>
                  <a:gd name="T26" fmla="*/ 1 w 50"/>
                  <a:gd name="T27" fmla="*/ 0 h 56"/>
                  <a:gd name="T28" fmla="*/ 1 w 50"/>
                  <a:gd name="T29" fmla="*/ 0 h 56"/>
                  <a:gd name="T30" fmla="*/ 1 w 50"/>
                  <a:gd name="T31" fmla="*/ 0 h 56"/>
                  <a:gd name="T32" fmla="*/ 1 w 50"/>
                  <a:gd name="T33" fmla="*/ 0 h 56"/>
                  <a:gd name="T34" fmla="*/ 1 w 50"/>
                  <a:gd name="T35" fmla="*/ 0 h 56"/>
                  <a:gd name="T36" fmla="*/ 1 w 50"/>
                  <a:gd name="T37" fmla="*/ 0 h 56"/>
                  <a:gd name="T38" fmla="*/ 1 w 50"/>
                  <a:gd name="T39" fmla="*/ 0 h 56"/>
                  <a:gd name="T40" fmla="*/ 1 w 50"/>
                  <a:gd name="T41" fmla="*/ 0 h 56"/>
                  <a:gd name="T42" fmla="*/ 1 w 50"/>
                  <a:gd name="T43" fmla="*/ 0 h 56"/>
                  <a:gd name="T44" fmla="*/ 1 w 50"/>
                  <a:gd name="T45" fmla="*/ 0 h 56"/>
                  <a:gd name="T46" fmla="*/ 1 w 50"/>
                  <a:gd name="T47" fmla="*/ 0 h 56"/>
                  <a:gd name="T48" fmla="*/ 1 w 50"/>
                  <a:gd name="T49" fmla="*/ 0 h 56"/>
                  <a:gd name="T50" fmla="*/ 1 w 50"/>
                  <a:gd name="T51" fmla="*/ 0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56"/>
                  <a:gd name="T80" fmla="*/ 50 w 50"/>
                  <a:gd name="T81" fmla="*/ 56 h 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56">
                    <a:moveTo>
                      <a:pt x="44" y="56"/>
                    </a:moveTo>
                    <a:lnTo>
                      <a:pt x="50" y="52"/>
                    </a:lnTo>
                    <a:lnTo>
                      <a:pt x="48" y="42"/>
                    </a:lnTo>
                    <a:lnTo>
                      <a:pt x="43" y="33"/>
                    </a:lnTo>
                    <a:lnTo>
                      <a:pt x="38" y="26"/>
                    </a:lnTo>
                    <a:lnTo>
                      <a:pt x="30" y="19"/>
                    </a:lnTo>
                    <a:lnTo>
                      <a:pt x="23" y="12"/>
                    </a:lnTo>
                    <a:lnTo>
                      <a:pt x="17" y="7"/>
                    </a:lnTo>
                    <a:lnTo>
                      <a:pt x="8" y="4"/>
                    </a:lnTo>
                    <a:lnTo>
                      <a:pt x="3" y="0"/>
                    </a:lnTo>
                    <a:lnTo>
                      <a:pt x="0" y="7"/>
                    </a:lnTo>
                    <a:lnTo>
                      <a:pt x="6" y="11"/>
                    </a:lnTo>
                    <a:lnTo>
                      <a:pt x="12" y="14"/>
                    </a:lnTo>
                    <a:lnTo>
                      <a:pt x="19" y="19"/>
                    </a:lnTo>
                    <a:lnTo>
                      <a:pt x="26" y="23"/>
                    </a:lnTo>
                    <a:lnTo>
                      <a:pt x="32" y="30"/>
                    </a:lnTo>
                    <a:lnTo>
                      <a:pt x="36" y="37"/>
                    </a:lnTo>
                    <a:lnTo>
                      <a:pt x="41" y="44"/>
                    </a:lnTo>
                    <a:lnTo>
                      <a:pt x="43" y="52"/>
                    </a:lnTo>
                    <a:lnTo>
                      <a:pt x="49" y="49"/>
                    </a:lnTo>
                    <a:lnTo>
                      <a:pt x="43" y="52"/>
                    </a:lnTo>
                    <a:lnTo>
                      <a:pt x="44" y="54"/>
                    </a:lnTo>
                    <a:lnTo>
                      <a:pt x="46" y="56"/>
                    </a:lnTo>
                    <a:lnTo>
                      <a:pt x="49" y="54"/>
                    </a:lnTo>
                    <a:lnTo>
                      <a:pt x="50" y="52"/>
                    </a:lnTo>
                    <a:lnTo>
                      <a:pt x="44"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09" name="Freeform 239">
                <a:extLst>
                  <a:ext uri="{FF2B5EF4-FFF2-40B4-BE49-F238E27FC236}">
                    <a16:creationId xmlns:a16="http://schemas.microsoft.com/office/drawing/2014/main" id="{16A7C101-1198-4FA4-B6A1-D3525235FC5E}"/>
                  </a:ext>
                </a:extLst>
              </p:cNvPr>
              <p:cNvSpPr>
                <a:spLocks noChangeAspect="1"/>
              </p:cNvSpPr>
              <p:nvPr/>
            </p:nvSpPr>
            <p:spPr bwMode="auto">
              <a:xfrm>
                <a:off x="644" y="479"/>
                <a:ext cx="33" cy="24"/>
              </a:xfrm>
              <a:custGeom>
                <a:avLst/>
                <a:gdLst>
                  <a:gd name="T0" fmla="*/ 0 w 67"/>
                  <a:gd name="T1" fmla="*/ 0 h 50"/>
                  <a:gd name="T2" fmla="*/ 0 w 67"/>
                  <a:gd name="T3" fmla="*/ 0 h 50"/>
                  <a:gd name="T4" fmla="*/ 0 w 67"/>
                  <a:gd name="T5" fmla="*/ 0 h 50"/>
                  <a:gd name="T6" fmla="*/ 0 w 67"/>
                  <a:gd name="T7" fmla="*/ 0 h 50"/>
                  <a:gd name="T8" fmla="*/ 0 w 67"/>
                  <a:gd name="T9" fmla="*/ 0 h 50"/>
                  <a:gd name="T10" fmla="*/ 0 w 67"/>
                  <a:gd name="T11" fmla="*/ 0 h 50"/>
                  <a:gd name="T12" fmla="*/ 0 w 67"/>
                  <a:gd name="T13" fmla="*/ 0 h 50"/>
                  <a:gd name="T14" fmla="*/ 0 w 67"/>
                  <a:gd name="T15" fmla="*/ 0 h 50"/>
                  <a:gd name="T16" fmla="*/ 0 w 67"/>
                  <a:gd name="T17" fmla="*/ 0 h 50"/>
                  <a:gd name="T18" fmla="*/ 0 w 67"/>
                  <a:gd name="T19" fmla="*/ 0 h 50"/>
                  <a:gd name="T20" fmla="*/ 0 w 67"/>
                  <a:gd name="T21" fmla="*/ 0 h 50"/>
                  <a:gd name="T22" fmla="*/ 0 w 67"/>
                  <a:gd name="T23" fmla="*/ 0 h 50"/>
                  <a:gd name="T24" fmla="*/ 0 w 67"/>
                  <a:gd name="T25" fmla="*/ 0 h 50"/>
                  <a:gd name="T26" fmla="*/ 0 w 67"/>
                  <a:gd name="T27" fmla="*/ 0 h 50"/>
                  <a:gd name="T28" fmla="*/ 0 w 67"/>
                  <a:gd name="T29" fmla="*/ 0 h 50"/>
                  <a:gd name="T30" fmla="*/ 0 w 67"/>
                  <a:gd name="T31" fmla="*/ 0 h 50"/>
                  <a:gd name="T32" fmla="*/ 0 w 67"/>
                  <a:gd name="T33" fmla="*/ 0 h 50"/>
                  <a:gd name="T34" fmla="*/ 0 w 67"/>
                  <a:gd name="T35" fmla="*/ 0 h 50"/>
                  <a:gd name="T36" fmla="*/ 0 w 67"/>
                  <a:gd name="T37" fmla="*/ 0 h 50"/>
                  <a:gd name="T38" fmla="*/ 0 w 67"/>
                  <a:gd name="T39" fmla="*/ 0 h 50"/>
                  <a:gd name="T40" fmla="*/ 0 w 67"/>
                  <a:gd name="T41" fmla="*/ 0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7"/>
                  <a:gd name="T64" fmla="*/ 0 h 50"/>
                  <a:gd name="T65" fmla="*/ 67 w 67"/>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7" h="50">
                    <a:moveTo>
                      <a:pt x="0" y="7"/>
                    </a:moveTo>
                    <a:lnTo>
                      <a:pt x="0" y="7"/>
                    </a:lnTo>
                    <a:lnTo>
                      <a:pt x="8" y="10"/>
                    </a:lnTo>
                    <a:lnTo>
                      <a:pt x="14" y="14"/>
                    </a:lnTo>
                    <a:lnTo>
                      <a:pt x="22" y="20"/>
                    </a:lnTo>
                    <a:lnTo>
                      <a:pt x="29" y="25"/>
                    </a:lnTo>
                    <a:lnTo>
                      <a:pt x="37" y="31"/>
                    </a:lnTo>
                    <a:lnTo>
                      <a:pt x="45" y="38"/>
                    </a:lnTo>
                    <a:lnTo>
                      <a:pt x="53" y="44"/>
                    </a:lnTo>
                    <a:lnTo>
                      <a:pt x="62" y="50"/>
                    </a:lnTo>
                    <a:lnTo>
                      <a:pt x="67" y="43"/>
                    </a:lnTo>
                    <a:lnTo>
                      <a:pt x="58" y="37"/>
                    </a:lnTo>
                    <a:lnTo>
                      <a:pt x="50" y="31"/>
                    </a:lnTo>
                    <a:lnTo>
                      <a:pt x="41" y="24"/>
                    </a:lnTo>
                    <a:lnTo>
                      <a:pt x="33" y="19"/>
                    </a:lnTo>
                    <a:lnTo>
                      <a:pt x="26" y="13"/>
                    </a:lnTo>
                    <a:lnTo>
                      <a:pt x="18" y="7"/>
                    </a:lnTo>
                    <a:lnTo>
                      <a:pt x="10" y="4"/>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10" name="Freeform 240">
                <a:extLst>
                  <a:ext uri="{FF2B5EF4-FFF2-40B4-BE49-F238E27FC236}">
                    <a16:creationId xmlns:a16="http://schemas.microsoft.com/office/drawing/2014/main" id="{52FCB92D-00CF-41E8-911F-006826DA0463}"/>
                  </a:ext>
                </a:extLst>
              </p:cNvPr>
              <p:cNvSpPr>
                <a:spLocks noChangeAspect="1"/>
              </p:cNvSpPr>
              <p:nvPr/>
            </p:nvSpPr>
            <p:spPr bwMode="auto">
              <a:xfrm>
                <a:off x="618" y="469"/>
                <a:ext cx="27" cy="13"/>
              </a:xfrm>
              <a:custGeom>
                <a:avLst/>
                <a:gdLst>
                  <a:gd name="T0" fmla="*/ 1 w 54"/>
                  <a:gd name="T1" fmla="*/ 1 h 26"/>
                  <a:gd name="T2" fmla="*/ 1 w 54"/>
                  <a:gd name="T3" fmla="*/ 1 h 26"/>
                  <a:gd name="T4" fmla="*/ 1 w 54"/>
                  <a:gd name="T5" fmla="*/ 1 h 26"/>
                  <a:gd name="T6" fmla="*/ 1 w 54"/>
                  <a:gd name="T7" fmla="*/ 1 h 26"/>
                  <a:gd name="T8" fmla="*/ 1 w 54"/>
                  <a:gd name="T9" fmla="*/ 1 h 26"/>
                  <a:gd name="T10" fmla="*/ 1 w 54"/>
                  <a:gd name="T11" fmla="*/ 1 h 26"/>
                  <a:gd name="T12" fmla="*/ 1 w 54"/>
                  <a:gd name="T13" fmla="*/ 1 h 26"/>
                  <a:gd name="T14" fmla="*/ 1 w 54"/>
                  <a:gd name="T15" fmla="*/ 1 h 26"/>
                  <a:gd name="T16" fmla="*/ 1 w 54"/>
                  <a:gd name="T17" fmla="*/ 1 h 26"/>
                  <a:gd name="T18" fmla="*/ 1 w 54"/>
                  <a:gd name="T19" fmla="*/ 1 h 26"/>
                  <a:gd name="T20" fmla="*/ 1 w 54"/>
                  <a:gd name="T21" fmla="*/ 1 h 26"/>
                  <a:gd name="T22" fmla="*/ 1 w 54"/>
                  <a:gd name="T23" fmla="*/ 1 h 26"/>
                  <a:gd name="T24" fmla="*/ 1 w 54"/>
                  <a:gd name="T25" fmla="*/ 1 h 26"/>
                  <a:gd name="T26" fmla="*/ 1 w 54"/>
                  <a:gd name="T27" fmla="*/ 1 h 26"/>
                  <a:gd name="T28" fmla="*/ 1 w 54"/>
                  <a:gd name="T29" fmla="*/ 1 h 26"/>
                  <a:gd name="T30" fmla="*/ 1 w 54"/>
                  <a:gd name="T31" fmla="*/ 1 h 26"/>
                  <a:gd name="T32" fmla="*/ 1 w 54"/>
                  <a:gd name="T33" fmla="*/ 1 h 26"/>
                  <a:gd name="T34" fmla="*/ 1 w 54"/>
                  <a:gd name="T35" fmla="*/ 1 h 26"/>
                  <a:gd name="T36" fmla="*/ 1 w 54"/>
                  <a:gd name="T37" fmla="*/ 0 h 26"/>
                  <a:gd name="T38" fmla="*/ 1 w 54"/>
                  <a:gd name="T39" fmla="*/ 0 h 26"/>
                  <a:gd name="T40" fmla="*/ 1 w 54"/>
                  <a:gd name="T41" fmla="*/ 0 h 26"/>
                  <a:gd name="T42" fmla="*/ 1 w 54"/>
                  <a:gd name="T43" fmla="*/ 1 h 26"/>
                  <a:gd name="T44" fmla="*/ 0 w 54"/>
                  <a:gd name="T45" fmla="*/ 1 h 26"/>
                  <a:gd name="T46" fmla="*/ 1 w 54"/>
                  <a:gd name="T47" fmla="*/ 1 h 26"/>
                  <a:gd name="T48" fmla="*/ 1 w 54"/>
                  <a:gd name="T49" fmla="*/ 1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26"/>
                  <a:gd name="T77" fmla="*/ 54 w 54"/>
                  <a:gd name="T78" fmla="*/ 26 h 2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26">
                    <a:moveTo>
                      <a:pt x="4" y="6"/>
                    </a:moveTo>
                    <a:lnTo>
                      <a:pt x="4" y="6"/>
                    </a:lnTo>
                    <a:lnTo>
                      <a:pt x="7" y="8"/>
                    </a:lnTo>
                    <a:lnTo>
                      <a:pt x="12" y="10"/>
                    </a:lnTo>
                    <a:lnTo>
                      <a:pt x="17" y="12"/>
                    </a:lnTo>
                    <a:lnTo>
                      <a:pt x="23" y="15"/>
                    </a:lnTo>
                    <a:lnTo>
                      <a:pt x="30" y="18"/>
                    </a:lnTo>
                    <a:lnTo>
                      <a:pt x="37" y="20"/>
                    </a:lnTo>
                    <a:lnTo>
                      <a:pt x="44" y="24"/>
                    </a:lnTo>
                    <a:lnTo>
                      <a:pt x="52" y="26"/>
                    </a:lnTo>
                    <a:lnTo>
                      <a:pt x="54" y="19"/>
                    </a:lnTo>
                    <a:lnTo>
                      <a:pt x="46" y="17"/>
                    </a:lnTo>
                    <a:lnTo>
                      <a:pt x="39" y="13"/>
                    </a:lnTo>
                    <a:lnTo>
                      <a:pt x="32" y="11"/>
                    </a:lnTo>
                    <a:lnTo>
                      <a:pt x="26" y="8"/>
                    </a:lnTo>
                    <a:lnTo>
                      <a:pt x="20" y="5"/>
                    </a:lnTo>
                    <a:lnTo>
                      <a:pt x="14" y="3"/>
                    </a:lnTo>
                    <a:lnTo>
                      <a:pt x="9" y="1"/>
                    </a:lnTo>
                    <a:lnTo>
                      <a:pt x="4" y="0"/>
                    </a:lnTo>
                    <a:lnTo>
                      <a:pt x="1" y="1"/>
                    </a:lnTo>
                    <a:lnTo>
                      <a:pt x="0" y="3"/>
                    </a:lnTo>
                    <a:lnTo>
                      <a:pt x="1" y="5"/>
                    </a:lnTo>
                    <a:lnTo>
                      <a:pt x="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11" name="Freeform 241">
                <a:extLst>
                  <a:ext uri="{FF2B5EF4-FFF2-40B4-BE49-F238E27FC236}">
                    <a16:creationId xmlns:a16="http://schemas.microsoft.com/office/drawing/2014/main" id="{FDD87A9E-4BEB-4568-9C1F-CC33D772A4D9}"/>
                  </a:ext>
                </a:extLst>
              </p:cNvPr>
              <p:cNvSpPr>
                <a:spLocks noChangeAspect="1"/>
              </p:cNvSpPr>
              <p:nvPr/>
            </p:nvSpPr>
            <p:spPr bwMode="auto">
              <a:xfrm>
                <a:off x="587" y="468"/>
                <a:ext cx="33" cy="5"/>
              </a:xfrm>
              <a:custGeom>
                <a:avLst/>
                <a:gdLst>
                  <a:gd name="T0" fmla="*/ 1 w 66"/>
                  <a:gd name="T1" fmla="*/ 0 h 11"/>
                  <a:gd name="T2" fmla="*/ 1 w 66"/>
                  <a:gd name="T3" fmla="*/ 0 h 11"/>
                  <a:gd name="T4" fmla="*/ 1 w 66"/>
                  <a:gd name="T5" fmla="*/ 0 h 11"/>
                  <a:gd name="T6" fmla="*/ 1 w 66"/>
                  <a:gd name="T7" fmla="*/ 0 h 11"/>
                  <a:gd name="T8" fmla="*/ 1 w 66"/>
                  <a:gd name="T9" fmla="*/ 0 h 11"/>
                  <a:gd name="T10" fmla="*/ 1 w 66"/>
                  <a:gd name="T11" fmla="*/ 0 h 11"/>
                  <a:gd name="T12" fmla="*/ 1 w 66"/>
                  <a:gd name="T13" fmla="*/ 0 h 11"/>
                  <a:gd name="T14" fmla="*/ 1 w 66"/>
                  <a:gd name="T15" fmla="*/ 0 h 11"/>
                  <a:gd name="T16" fmla="*/ 1 w 66"/>
                  <a:gd name="T17" fmla="*/ 0 h 11"/>
                  <a:gd name="T18" fmla="*/ 1 w 66"/>
                  <a:gd name="T19" fmla="*/ 0 h 11"/>
                  <a:gd name="T20" fmla="*/ 1 w 66"/>
                  <a:gd name="T21" fmla="*/ 0 h 11"/>
                  <a:gd name="T22" fmla="*/ 1 w 66"/>
                  <a:gd name="T23" fmla="*/ 0 h 11"/>
                  <a:gd name="T24" fmla="*/ 1 w 66"/>
                  <a:gd name="T25" fmla="*/ 0 h 11"/>
                  <a:gd name="T26" fmla="*/ 1 w 66"/>
                  <a:gd name="T27" fmla="*/ 0 h 11"/>
                  <a:gd name="T28" fmla="*/ 1 w 66"/>
                  <a:gd name="T29" fmla="*/ 0 h 11"/>
                  <a:gd name="T30" fmla="*/ 1 w 66"/>
                  <a:gd name="T31" fmla="*/ 0 h 11"/>
                  <a:gd name="T32" fmla="*/ 1 w 66"/>
                  <a:gd name="T33" fmla="*/ 0 h 11"/>
                  <a:gd name="T34" fmla="*/ 1 w 66"/>
                  <a:gd name="T35" fmla="*/ 0 h 11"/>
                  <a:gd name="T36" fmla="*/ 1 w 66"/>
                  <a:gd name="T37" fmla="*/ 0 h 11"/>
                  <a:gd name="T38" fmla="*/ 1 w 66"/>
                  <a:gd name="T39" fmla="*/ 0 h 11"/>
                  <a:gd name="T40" fmla="*/ 1 w 66"/>
                  <a:gd name="T41" fmla="*/ 0 h 11"/>
                  <a:gd name="T42" fmla="*/ 1 w 66"/>
                  <a:gd name="T43" fmla="*/ 0 h 11"/>
                  <a:gd name="T44" fmla="*/ 0 w 66"/>
                  <a:gd name="T45" fmla="*/ 0 h 11"/>
                  <a:gd name="T46" fmla="*/ 1 w 66"/>
                  <a:gd name="T47" fmla="*/ 0 h 11"/>
                  <a:gd name="T48" fmla="*/ 1 w 66"/>
                  <a:gd name="T49" fmla="*/ 0 h 1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6"/>
                  <a:gd name="T76" fmla="*/ 0 h 11"/>
                  <a:gd name="T77" fmla="*/ 66 w 66"/>
                  <a:gd name="T78" fmla="*/ 11 h 1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6" h="11">
                    <a:moveTo>
                      <a:pt x="3" y="7"/>
                    </a:moveTo>
                    <a:lnTo>
                      <a:pt x="3" y="7"/>
                    </a:lnTo>
                    <a:lnTo>
                      <a:pt x="8" y="7"/>
                    </a:lnTo>
                    <a:lnTo>
                      <a:pt x="14" y="8"/>
                    </a:lnTo>
                    <a:lnTo>
                      <a:pt x="21" y="10"/>
                    </a:lnTo>
                    <a:lnTo>
                      <a:pt x="29" y="11"/>
                    </a:lnTo>
                    <a:lnTo>
                      <a:pt x="37" y="11"/>
                    </a:lnTo>
                    <a:lnTo>
                      <a:pt x="46" y="11"/>
                    </a:lnTo>
                    <a:lnTo>
                      <a:pt x="55" y="11"/>
                    </a:lnTo>
                    <a:lnTo>
                      <a:pt x="66" y="8"/>
                    </a:lnTo>
                    <a:lnTo>
                      <a:pt x="66" y="2"/>
                    </a:lnTo>
                    <a:lnTo>
                      <a:pt x="55" y="2"/>
                    </a:lnTo>
                    <a:lnTo>
                      <a:pt x="46" y="2"/>
                    </a:lnTo>
                    <a:lnTo>
                      <a:pt x="37" y="2"/>
                    </a:lnTo>
                    <a:lnTo>
                      <a:pt x="29" y="2"/>
                    </a:lnTo>
                    <a:lnTo>
                      <a:pt x="21" y="3"/>
                    </a:lnTo>
                    <a:lnTo>
                      <a:pt x="14" y="2"/>
                    </a:lnTo>
                    <a:lnTo>
                      <a:pt x="8" y="0"/>
                    </a:lnTo>
                    <a:lnTo>
                      <a:pt x="3" y="0"/>
                    </a:lnTo>
                    <a:lnTo>
                      <a:pt x="1" y="2"/>
                    </a:lnTo>
                    <a:lnTo>
                      <a:pt x="0" y="4"/>
                    </a:lnTo>
                    <a:lnTo>
                      <a:pt x="1" y="6"/>
                    </a:lnTo>
                    <a:lnTo>
                      <a:pt x="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12" name="Freeform 242">
                <a:extLst>
                  <a:ext uri="{FF2B5EF4-FFF2-40B4-BE49-F238E27FC236}">
                    <a16:creationId xmlns:a16="http://schemas.microsoft.com/office/drawing/2014/main" id="{18EACF3D-AC89-4988-AF57-A0E761E77C3D}"/>
                  </a:ext>
                </a:extLst>
              </p:cNvPr>
              <p:cNvSpPr>
                <a:spLocks noChangeAspect="1"/>
              </p:cNvSpPr>
              <p:nvPr/>
            </p:nvSpPr>
            <p:spPr bwMode="auto">
              <a:xfrm>
                <a:off x="554" y="468"/>
                <a:ext cx="35" cy="10"/>
              </a:xfrm>
              <a:custGeom>
                <a:avLst/>
                <a:gdLst>
                  <a:gd name="T0" fmla="*/ 1 w 70"/>
                  <a:gd name="T1" fmla="*/ 1 h 20"/>
                  <a:gd name="T2" fmla="*/ 1 w 70"/>
                  <a:gd name="T3" fmla="*/ 1 h 20"/>
                  <a:gd name="T4" fmla="*/ 1 w 70"/>
                  <a:gd name="T5" fmla="*/ 1 h 20"/>
                  <a:gd name="T6" fmla="*/ 1 w 70"/>
                  <a:gd name="T7" fmla="*/ 1 h 20"/>
                  <a:gd name="T8" fmla="*/ 1 w 70"/>
                  <a:gd name="T9" fmla="*/ 1 h 20"/>
                  <a:gd name="T10" fmla="*/ 1 w 70"/>
                  <a:gd name="T11" fmla="*/ 1 h 20"/>
                  <a:gd name="T12" fmla="*/ 1 w 70"/>
                  <a:gd name="T13" fmla="*/ 1 h 20"/>
                  <a:gd name="T14" fmla="*/ 1 w 70"/>
                  <a:gd name="T15" fmla="*/ 1 h 20"/>
                  <a:gd name="T16" fmla="*/ 1 w 70"/>
                  <a:gd name="T17" fmla="*/ 1 h 20"/>
                  <a:gd name="T18" fmla="*/ 1 w 70"/>
                  <a:gd name="T19" fmla="*/ 1 h 20"/>
                  <a:gd name="T20" fmla="*/ 1 w 70"/>
                  <a:gd name="T21" fmla="*/ 0 h 20"/>
                  <a:gd name="T22" fmla="*/ 1 w 70"/>
                  <a:gd name="T23" fmla="*/ 1 h 20"/>
                  <a:gd name="T24" fmla="*/ 1 w 70"/>
                  <a:gd name="T25" fmla="*/ 1 h 20"/>
                  <a:gd name="T26" fmla="*/ 1 w 70"/>
                  <a:gd name="T27" fmla="*/ 1 h 20"/>
                  <a:gd name="T28" fmla="*/ 1 w 70"/>
                  <a:gd name="T29" fmla="*/ 1 h 20"/>
                  <a:gd name="T30" fmla="*/ 1 w 70"/>
                  <a:gd name="T31" fmla="*/ 1 h 20"/>
                  <a:gd name="T32" fmla="*/ 1 w 70"/>
                  <a:gd name="T33" fmla="*/ 1 h 20"/>
                  <a:gd name="T34" fmla="*/ 1 w 70"/>
                  <a:gd name="T35" fmla="*/ 1 h 20"/>
                  <a:gd name="T36" fmla="*/ 1 w 70"/>
                  <a:gd name="T37" fmla="*/ 1 h 20"/>
                  <a:gd name="T38" fmla="*/ 1 w 70"/>
                  <a:gd name="T39" fmla="*/ 1 h 20"/>
                  <a:gd name="T40" fmla="*/ 1 w 70"/>
                  <a:gd name="T41" fmla="*/ 1 h 20"/>
                  <a:gd name="T42" fmla="*/ 1 w 70"/>
                  <a:gd name="T43" fmla="*/ 1 h 20"/>
                  <a:gd name="T44" fmla="*/ 0 w 70"/>
                  <a:gd name="T45" fmla="*/ 1 h 20"/>
                  <a:gd name="T46" fmla="*/ 1 w 70"/>
                  <a:gd name="T47" fmla="*/ 1 h 20"/>
                  <a:gd name="T48" fmla="*/ 1 w 70"/>
                  <a:gd name="T49" fmla="*/ 1 h 20"/>
                  <a:gd name="T50" fmla="*/ 1 w 70"/>
                  <a:gd name="T51" fmla="*/ 1 h 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0"/>
                  <a:gd name="T79" fmla="*/ 0 h 20"/>
                  <a:gd name="T80" fmla="*/ 70 w 70"/>
                  <a:gd name="T81" fmla="*/ 20 h 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0" h="20">
                    <a:moveTo>
                      <a:pt x="1" y="14"/>
                    </a:moveTo>
                    <a:lnTo>
                      <a:pt x="5" y="20"/>
                    </a:lnTo>
                    <a:lnTo>
                      <a:pt x="12" y="19"/>
                    </a:lnTo>
                    <a:lnTo>
                      <a:pt x="19" y="18"/>
                    </a:lnTo>
                    <a:lnTo>
                      <a:pt x="28" y="17"/>
                    </a:lnTo>
                    <a:lnTo>
                      <a:pt x="36" y="14"/>
                    </a:lnTo>
                    <a:lnTo>
                      <a:pt x="45" y="13"/>
                    </a:lnTo>
                    <a:lnTo>
                      <a:pt x="54" y="11"/>
                    </a:lnTo>
                    <a:lnTo>
                      <a:pt x="62" y="10"/>
                    </a:lnTo>
                    <a:lnTo>
                      <a:pt x="70" y="7"/>
                    </a:lnTo>
                    <a:lnTo>
                      <a:pt x="70" y="0"/>
                    </a:lnTo>
                    <a:lnTo>
                      <a:pt x="62" y="3"/>
                    </a:lnTo>
                    <a:lnTo>
                      <a:pt x="54" y="4"/>
                    </a:lnTo>
                    <a:lnTo>
                      <a:pt x="45" y="6"/>
                    </a:lnTo>
                    <a:lnTo>
                      <a:pt x="36" y="7"/>
                    </a:lnTo>
                    <a:lnTo>
                      <a:pt x="28" y="10"/>
                    </a:lnTo>
                    <a:lnTo>
                      <a:pt x="19" y="11"/>
                    </a:lnTo>
                    <a:lnTo>
                      <a:pt x="12" y="12"/>
                    </a:lnTo>
                    <a:lnTo>
                      <a:pt x="5" y="11"/>
                    </a:lnTo>
                    <a:lnTo>
                      <a:pt x="8" y="17"/>
                    </a:lnTo>
                    <a:lnTo>
                      <a:pt x="5" y="11"/>
                    </a:lnTo>
                    <a:lnTo>
                      <a:pt x="1" y="12"/>
                    </a:lnTo>
                    <a:lnTo>
                      <a:pt x="0" y="15"/>
                    </a:lnTo>
                    <a:lnTo>
                      <a:pt x="1" y="19"/>
                    </a:lnTo>
                    <a:lnTo>
                      <a:pt x="5" y="20"/>
                    </a:lnTo>
                    <a:lnTo>
                      <a:pt x="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13" name="Freeform 243">
                <a:extLst>
                  <a:ext uri="{FF2B5EF4-FFF2-40B4-BE49-F238E27FC236}">
                    <a16:creationId xmlns:a16="http://schemas.microsoft.com/office/drawing/2014/main" id="{BB444387-D4A5-48CB-B1A6-10DD7F7FDD99}"/>
                  </a:ext>
                </a:extLst>
              </p:cNvPr>
              <p:cNvSpPr>
                <a:spLocks noChangeAspect="1"/>
              </p:cNvSpPr>
              <p:nvPr/>
            </p:nvSpPr>
            <p:spPr bwMode="auto">
              <a:xfrm>
                <a:off x="593" y="355"/>
                <a:ext cx="171" cy="96"/>
              </a:xfrm>
              <a:custGeom>
                <a:avLst/>
                <a:gdLst>
                  <a:gd name="T0" fmla="*/ 1 w 342"/>
                  <a:gd name="T1" fmla="*/ 1 h 191"/>
                  <a:gd name="T2" fmla="*/ 1 w 342"/>
                  <a:gd name="T3" fmla="*/ 1 h 191"/>
                  <a:gd name="T4" fmla="*/ 1 w 342"/>
                  <a:gd name="T5" fmla="*/ 1 h 191"/>
                  <a:gd name="T6" fmla="*/ 1 w 342"/>
                  <a:gd name="T7" fmla="*/ 1 h 191"/>
                  <a:gd name="T8" fmla="*/ 1 w 342"/>
                  <a:gd name="T9" fmla="*/ 1 h 191"/>
                  <a:gd name="T10" fmla="*/ 1 w 342"/>
                  <a:gd name="T11" fmla="*/ 1 h 191"/>
                  <a:gd name="T12" fmla="*/ 1 w 342"/>
                  <a:gd name="T13" fmla="*/ 1 h 191"/>
                  <a:gd name="T14" fmla="*/ 1 w 342"/>
                  <a:gd name="T15" fmla="*/ 1 h 191"/>
                  <a:gd name="T16" fmla="*/ 1 w 342"/>
                  <a:gd name="T17" fmla="*/ 1 h 191"/>
                  <a:gd name="T18" fmla="*/ 1 w 342"/>
                  <a:gd name="T19" fmla="*/ 1 h 191"/>
                  <a:gd name="T20" fmla="*/ 0 w 342"/>
                  <a:gd name="T21" fmla="*/ 1 h 191"/>
                  <a:gd name="T22" fmla="*/ 1 w 342"/>
                  <a:gd name="T23" fmla="*/ 1 h 191"/>
                  <a:gd name="T24" fmla="*/ 1 w 342"/>
                  <a:gd name="T25" fmla="*/ 1 h 191"/>
                  <a:gd name="T26" fmla="*/ 1 w 342"/>
                  <a:gd name="T27" fmla="*/ 1 h 191"/>
                  <a:gd name="T28" fmla="*/ 1 w 342"/>
                  <a:gd name="T29" fmla="*/ 1 h 191"/>
                  <a:gd name="T30" fmla="*/ 1 w 342"/>
                  <a:gd name="T31" fmla="*/ 1 h 191"/>
                  <a:gd name="T32" fmla="*/ 1 w 342"/>
                  <a:gd name="T33" fmla="*/ 1 h 191"/>
                  <a:gd name="T34" fmla="*/ 1 w 342"/>
                  <a:gd name="T35" fmla="*/ 1 h 191"/>
                  <a:gd name="T36" fmla="*/ 1 w 342"/>
                  <a:gd name="T37" fmla="*/ 1 h 191"/>
                  <a:gd name="T38" fmla="*/ 1 w 342"/>
                  <a:gd name="T39" fmla="*/ 1 h 191"/>
                  <a:gd name="T40" fmla="*/ 1 w 342"/>
                  <a:gd name="T41" fmla="*/ 1 h 191"/>
                  <a:gd name="T42" fmla="*/ 1 w 342"/>
                  <a:gd name="T43" fmla="*/ 1 h 191"/>
                  <a:gd name="T44" fmla="*/ 1 w 342"/>
                  <a:gd name="T45" fmla="*/ 1 h 191"/>
                  <a:gd name="T46" fmla="*/ 1 w 342"/>
                  <a:gd name="T47" fmla="*/ 1 h 191"/>
                  <a:gd name="T48" fmla="*/ 1 w 342"/>
                  <a:gd name="T49" fmla="*/ 1 h 191"/>
                  <a:gd name="T50" fmla="*/ 1 w 342"/>
                  <a:gd name="T51" fmla="*/ 1 h 191"/>
                  <a:gd name="T52" fmla="*/ 1 w 342"/>
                  <a:gd name="T53" fmla="*/ 1 h 191"/>
                  <a:gd name="T54" fmla="*/ 1 w 342"/>
                  <a:gd name="T55" fmla="*/ 1 h 191"/>
                  <a:gd name="T56" fmla="*/ 1 w 342"/>
                  <a:gd name="T57" fmla="*/ 1 h 191"/>
                  <a:gd name="T58" fmla="*/ 1 w 342"/>
                  <a:gd name="T59" fmla="*/ 1 h 191"/>
                  <a:gd name="T60" fmla="*/ 1 w 342"/>
                  <a:gd name="T61" fmla="*/ 1 h 191"/>
                  <a:gd name="T62" fmla="*/ 1 w 342"/>
                  <a:gd name="T63" fmla="*/ 1 h 191"/>
                  <a:gd name="T64" fmla="*/ 1 w 342"/>
                  <a:gd name="T65" fmla="*/ 1 h 191"/>
                  <a:gd name="T66" fmla="*/ 1 w 342"/>
                  <a:gd name="T67" fmla="*/ 1 h 191"/>
                  <a:gd name="T68" fmla="*/ 1 w 342"/>
                  <a:gd name="T69" fmla="*/ 1 h 191"/>
                  <a:gd name="T70" fmla="*/ 1 w 342"/>
                  <a:gd name="T71" fmla="*/ 1 h 191"/>
                  <a:gd name="T72" fmla="*/ 1 w 342"/>
                  <a:gd name="T73" fmla="*/ 1 h 191"/>
                  <a:gd name="T74" fmla="*/ 1 w 342"/>
                  <a:gd name="T75" fmla="*/ 1 h 191"/>
                  <a:gd name="T76" fmla="*/ 1 w 342"/>
                  <a:gd name="T77" fmla="*/ 1 h 191"/>
                  <a:gd name="T78" fmla="*/ 1 w 342"/>
                  <a:gd name="T79" fmla="*/ 1 h 191"/>
                  <a:gd name="T80" fmla="*/ 1 w 342"/>
                  <a:gd name="T81" fmla="*/ 1 h 191"/>
                  <a:gd name="T82" fmla="*/ 1 w 342"/>
                  <a:gd name="T83" fmla="*/ 1 h 191"/>
                  <a:gd name="T84" fmla="*/ 1 w 342"/>
                  <a:gd name="T85" fmla="*/ 1 h 1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1"/>
                  <a:gd name="T131" fmla="*/ 342 w 342"/>
                  <a:gd name="T132" fmla="*/ 191 h 19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1">
                    <a:moveTo>
                      <a:pt x="238" y="1"/>
                    </a:moveTo>
                    <a:lnTo>
                      <a:pt x="228" y="0"/>
                    </a:lnTo>
                    <a:lnTo>
                      <a:pt x="215" y="1"/>
                    </a:lnTo>
                    <a:lnTo>
                      <a:pt x="199" y="3"/>
                    </a:lnTo>
                    <a:lnTo>
                      <a:pt x="184" y="7"/>
                    </a:lnTo>
                    <a:lnTo>
                      <a:pt x="168" y="12"/>
                    </a:lnTo>
                    <a:lnTo>
                      <a:pt x="155" y="19"/>
                    </a:lnTo>
                    <a:lnTo>
                      <a:pt x="145" y="28"/>
                    </a:lnTo>
                    <a:lnTo>
                      <a:pt x="139" y="40"/>
                    </a:lnTo>
                    <a:lnTo>
                      <a:pt x="132" y="38"/>
                    </a:lnTo>
                    <a:lnTo>
                      <a:pt x="126" y="36"/>
                    </a:lnTo>
                    <a:lnTo>
                      <a:pt x="121" y="34"/>
                    </a:lnTo>
                    <a:lnTo>
                      <a:pt x="116" y="34"/>
                    </a:lnTo>
                    <a:lnTo>
                      <a:pt x="111" y="33"/>
                    </a:lnTo>
                    <a:lnTo>
                      <a:pt x="108" y="33"/>
                    </a:lnTo>
                    <a:lnTo>
                      <a:pt x="104" y="34"/>
                    </a:lnTo>
                    <a:lnTo>
                      <a:pt x="101" y="35"/>
                    </a:lnTo>
                    <a:lnTo>
                      <a:pt x="96" y="38"/>
                    </a:lnTo>
                    <a:lnTo>
                      <a:pt x="88" y="40"/>
                    </a:lnTo>
                    <a:lnTo>
                      <a:pt x="80" y="43"/>
                    </a:lnTo>
                    <a:lnTo>
                      <a:pt x="71" y="46"/>
                    </a:lnTo>
                    <a:lnTo>
                      <a:pt x="61" y="50"/>
                    </a:lnTo>
                    <a:lnTo>
                      <a:pt x="53" y="54"/>
                    </a:lnTo>
                    <a:lnTo>
                      <a:pt x="47" y="57"/>
                    </a:lnTo>
                    <a:lnTo>
                      <a:pt x="43" y="61"/>
                    </a:lnTo>
                    <a:lnTo>
                      <a:pt x="39" y="72"/>
                    </a:lnTo>
                    <a:lnTo>
                      <a:pt x="34" y="89"/>
                    </a:lnTo>
                    <a:lnTo>
                      <a:pt x="28" y="107"/>
                    </a:lnTo>
                    <a:lnTo>
                      <a:pt x="22" y="119"/>
                    </a:lnTo>
                    <a:lnTo>
                      <a:pt x="15" y="127"/>
                    </a:lnTo>
                    <a:lnTo>
                      <a:pt x="8" y="134"/>
                    </a:lnTo>
                    <a:lnTo>
                      <a:pt x="2" y="141"/>
                    </a:lnTo>
                    <a:lnTo>
                      <a:pt x="0" y="147"/>
                    </a:lnTo>
                    <a:lnTo>
                      <a:pt x="12" y="142"/>
                    </a:lnTo>
                    <a:lnTo>
                      <a:pt x="30" y="138"/>
                    </a:lnTo>
                    <a:lnTo>
                      <a:pt x="49" y="133"/>
                    </a:lnTo>
                    <a:lnTo>
                      <a:pt x="70" y="130"/>
                    </a:lnTo>
                    <a:lnTo>
                      <a:pt x="88" y="127"/>
                    </a:lnTo>
                    <a:lnTo>
                      <a:pt x="107" y="126"/>
                    </a:lnTo>
                    <a:lnTo>
                      <a:pt x="119" y="127"/>
                    </a:lnTo>
                    <a:lnTo>
                      <a:pt x="129" y="132"/>
                    </a:lnTo>
                    <a:lnTo>
                      <a:pt x="134" y="139"/>
                    </a:lnTo>
                    <a:lnTo>
                      <a:pt x="141" y="148"/>
                    </a:lnTo>
                    <a:lnTo>
                      <a:pt x="148" y="157"/>
                    </a:lnTo>
                    <a:lnTo>
                      <a:pt x="155" y="167"/>
                    </a:lnTo>
                    <a:lnTo>
                      <a:pt x="161" y="176"/>
                    </a:lnTo>
                    <a:lnTo>
                      <a:pt x="167" y="184"/>
                    </a:lnTo>
                    <a:lnTo>
                      <a:pt x="171" y="189"/>
                    </a:lnTo>
                    <a:lnTo>
                      <a:pt x="175" y="191"/>
                    </a:lnTo>
                    <a:lnTo>
                      <a:pt x="180" y="191"/>
                    </a:lnTo>
                    <a:lnTo>
                      <a:pt x="185" y="191"/>
                    </a:lnTo>
                    <a:lnTo>
                      <a:pt x="189" y="189"/>
                    </a:lnTo>
                    <a:lnTo>
                      <a:pt x="191" y="184"/>
                    </a:lnTo>
                    <a:lnTo>
                      <a:pt x="190" y="170"/>
                    </a:lnTo>
                    <a:lnTo>
                      <a:pt x="184" y="148"/>
                    </a:lnTo>
                    <a:lnTo>
                      <a:pt x="177" y="125"/>
                    </a:lnTo>
                    <a:lnTo>
                      <a:pt x="169" y="111"/>
                    </a:lnTo>
                    <a:lnTo>
                      <a:pt x="164" y="104"/>
                    </a:lnTo>
                    <a:lnTo>
                      <a:pt x="164" y="96"/>
                    </a:lnTo>
                    <a:lnTo>
                      <a:pt x="167" y="92"/>
                    </a:lnTo>
                    <a:lnTo>
                      <a:pt x="174" y="89"/>
                    </a:lnTo>
                    <a:lnTo>
                      <a:pt x="178" y="89"/>
                    </a:lnTo>
                    <a:lnTo>
                      <a:pt x="184" y="89"/>
                    </a:lnTo>
                    <a:lnTo>
                      <a:pt x="191" y="88"/>
                    </a:lnTo>
                    <a:lnTo>
                      <a:pt x="197" y="86"/>
                    </a:lnTo>
                    <a:lnTo>
                      <a:pt x="202" y="84"/>
                    </a:lnTo>
                    <a:lnTo>
                      <a:pt x="207" y="81"/>
                    </a:lnTo>
                    <a:lnTo>
                      <a:pt x="210" y="79"/>
                    </a:lnTo>
                    <a:lnTo>
                      <a:pt x="212" y="76"/>
                    </a:lnTo>
                    <a:lnTo>
                      <a:pt x="213" y="72"/>
                    </a:lnTo>
                    <a:lnTo>
                      <a:pt x="214" y="68"/>
                    </a:lnTo>
                    <a:lnTo>
                      <a:pt x="216" y="63"/>
                    </a:lnTo>
                    <a:lnTo>
                      <a:pt x="221" y="58"/>
                    </a:lnTo>
                    <a:lnTo>
                      <a:pt x="228" y="55"/>
                    </a:lnTo>
                    <a:lnTo>
                      <a:pt x="238" y="53"/>
                    </a:lnTo>
                    <a:lnTo>
                      <a:pt x="251" y="53"/>
                    </a:lnTo>
                    <a:lnTo>
                      <a:pt x="268" y="55"/>
                    </a:lnTo>
                    <a:lnTo>
                      <a:pt x="260" y="51"/>
                    </a:lnTo>
                    <a:lnTo>
                      <a:pt x="252" y="48"/>
                    </a:lnTo>
                    <a:lnTo>
                      <a:pt x="245" y="45"/>
                    </a:lnTo>
                    <a:lnTo>
                      <a:pt x="238" y="41"/>
                    </a:lnTo>
                    <a:lnTo>
                      <a:pt x="231" y="38"/>
                    </a:lnTo>
                    <a:lnTo>
                      <a:pt x="227" y="33"/>
                    </a:lnTo>
                    <a:lnTo>
                      <a:pt x="223" y="30"/>
                    </a:lnTo>
                    <a:lnTo>
                      <a:pt x="222" y="25"/>
                    </a:lnTo>
                    <a:lnTo>
                      <a:pt x="224" y="23"/>
                    </a:lnTo>
                    <a:lnTo>
                      <a:pt x="228" y="19"/>
                    </a:lnTo>
                    <a:lnTo>
                      <a:pt x="231" y="17"/>
                    </a:lnTo>
                    <a:lnTo>
                      <a:pt x="235" y="13"/>
                    </a:lnTo>
                    <a:lnTo>
                      <a:pt x="239" y="12"/>
                    </a:lnTo>
                    <a:lnTo>
                      <a:pt x="245" y="11"/>
                    </a:lnTo>
                    <a:lnTo>
                      <a:pt x="251" y="11"/>
                    </a:lnTo>
                    <a:lnTo>
                      <a:pt x="258" y="12"/>
                    </a:lnTo>
                    <a:lnTo>
                      <a:pt x="265" y="15"/>
                    </a:lnTo>
                    <a:lnTo>
                      <a:pt x="271" y="19"/>
                    </a:lnTo>
                    <a:lnTo>
                      <a:pt x="278" y="24"/>
                    </a:lnTo>
                    <a:lnTo>
                      <a:pt x="285" y="28"/>
                    </a:lnTo>
                    <a:lnTo>
                      <a:pt x="291" y="33"/>
                    </a:lnTo>
                    <a:lnTo>
                      <a:pt x="297" y="38"/>
                    </a:lnTo>
                    <a:lnTo>
                      <a:pt x="303" y="42"/>
                    </a:lnTo>
                    <a:lnTo>
                      <a:pt x="306" y="45"/>
                    </a:lnTo>
                    <a:lnTo>
                      <a:pt x="309" y="48"/>
                    </a:lnTo>
                    <a:lnTo>
                      <a:pt x="314" y="53"/>
                    </a:lnTo>
                    <a:lnTo>
                      <a:pt x="320" y="60"/>
                    </a:lnTo>
                    <a:lnTo>
                      <a:pt x="324" y="65"/>
                    </a:lnTo>
                    <a:lnTo>
                      <a:pt x="330" y="72"/>
                    </a:lnTo>
                    <a:lnTo>
                      <a:pt x="335" y="78"/>
                    </a:lnTo>
                    <a:lnTo>
                      <a:pt x="339" y="81"/>
                    </a:lnTo>
                    <a:lnTo>
                      <a:pt x="342" y="83"/>
                    </a:lnTo>
                    <a:lnTo>
                      <a:pt x="341" y="70"/>
                    </a:lnTo>
                    <a:lnTo>
                      <a:pt x="335" y="56"/>
                    </a:lnTo>
                    <a:lnTo>
                      <a:pt x="326" y="42"/>
                    </a:lnTo>
                    <a:lnTo>
                      <a:pt x="315" y="30"/>
                    </a:lnTo>
                    <a:lnTo>
                      <a:pt x="311" y="24"/>
                    </a:lnTo>
                    <a:lnTo>
                      <a:pt x="305" y="19"/>
                    </a:lnTo>
                    <a:lnTo>
                      <a:pt x="299" y="16"/>
                    </a:lnTo>
                    <a:lnTo>
                      <a:pt x="294" y="12"/>
                    </a:lnTo>
                    <a:lnTo>
                      <a:pt x="289" y="10"/>
                    </a:lnTo>
                    <a:lnTo>
                      <a:pt x="284" y="8"/>
                    </a:lnTo>
                    <a:lnTo>
                      <a:pt x="279" y="7"/>
                    </a:lnTo>
                    <a:lnTo>
                      <a:pt x="275" y="7"/>
                    </a:lnTo>
                    <a:lnTo>
                      <a:pt x="270" y="7"/>
                    </a:lnTo>
                    <a:lnTo>
                      <a:pt x="266" y="8"/>
                    </a:lnTo>
                    <a:lnTo>
                      <a:pt x="260" y="9"/>
                    </a:lnTo>
                    <a:lnTo>
                      <a:pt x="255" y="9"/>
                    </a:lnTo>
                    <a:lnTo>
                      <a:pt x="250" y="9"/>
                    </a:lnTo>
                    <a:lnTo>
                      <a:pt x="245" y="8"/>
                    </a:lnTo>
                    <a:lnTo>
                      <a:pt x="240" y="5"/>
                    </a:lnTo>
                    <a:lnTo>
                      <a:pt x="238" y="1"/>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14" name="Freeform 244">
                <a:extLst>
                  <a:ext uri="{FF2B5EF4-FFF2-40B4-BE49-F238E27FC236}">
                    <a16:creationId xmlns:a16="http://schemas.microsoft.com/office/drawing/2014/main" id="{2FC3A888-9E66-4CAB-A182-F706CC4FC8E6}"/>
                  </a:ext>
                </a:extLst>
              </p:cNvPr>
              <p:cNvSpPr>
                <a:spLocks noChangeAspect="1"/>
              </p:cNvSpPr>
              <p:nvPr/>
            </p:nvSpPr>
            <p:spPr bwMode="auto">
              <a:xfrm>
                <a:off x="661" y="353"/>
                <a:ext cx="52" cy="24"/>
              </a:xfrm>
              <a:custGeom>
                <a:avLst/>
                <a:gdLst>
                  <a:gd name="T0" fmla="*/ 1 w 102"/>
                  <a:gd name="T1" fmla="*/ 1 h 48"/>
                  <a:gd name="T2" fmla="*/ 1 w 102"/>
                  <a:gd name="T3" fmla="*/ 1 h 48"/>
                  <a:gd name="T4" fmla="*/ 1 w 102"/>
                  <a:gd name="T5" fmla="*/ 1 h 48"/>
                  <a:gd name="T6" fmla="*/ 1 w 102"/>
                  <a:gd name="T7" fmla="*/ 1 h 48"/>
                  <a:gd name="T8" fmla="*/ 1 w 102"/>
                  <a:gd name="T9" fmla="*/ 1 h 48"/>
                  <a:gd name="T10" fmla="*/ 1 w 102"/>
                  <a:gd name="T11" fmla="*/ 1 h 48"/>
                  <a:gd name="T12" fmla="*/ 1 w 102"/>
                  <a:gd name="T13" fmla="*/ 1 h 48"/>
                  <a:gd name="T14" fmla="*/ 1 w 102"/>
                  <a:gd name="T15" fmla="*/ 1 h 48"/>
                  <a:gd name="T16" fmla="*/ 1 w 102"/>
                  <a:gd name="T17" fmla="*/ 1 h 48"/>
                  <a:gd name="T18" fmla="*/ 1 w 102"/>
                  <a:gd name="T19" fmla="*/ 1 h 48"/>
                  <a:gd name="T20" fmla="*/ 1 w 102"/>
                  <a:gd name="T21" fmla="*/ 1 h 48"/>
                  <a:gd name="T22" fmla="*/ 1 w 102"/>
                  <a:gd name="T23" fmla="*/ 0 h 48"/>
                  <a:gd name="T24" fmla="*/ 1 w 102"/>
                  <a:gd name="T25" fmla="*/ 1 h 48"/>
                  <a:gd name="T26" fmla="*/ 1 w 102"/>
                  <a:gd name="T27" fmla="*/ 1 h 48"/>
                  <a:gd name="T28" fmla="*/ 1 w 102"/>
                  <a:gd name="T29" fmla="*/ 1 h 48"/>
                  <a:gd name="T30" fmla="*/ 1 w 102"/>
                  <a:gd name="T31" fmla="*/ 1 h 48"/>
                  <a:gd name="T32" fmla="*/ 1 w 102"/>
                  <a:gd name="T33" fmla="*/ 1 h 48"/>
                  <a:gd name="T34" fmla="*/ 1 w 102"/>
                  <a:gd name="T35" fmla="*/ 1 h 48"/>
                  <a:gd name="T36" fmla="*/ 0 w 102"/>
                  <a:gd name="T37" fmla="*/ 1 h 48"/>
                  <a:gd name="T38" fmla="*/ 1 w 102"/>
                  <a:gd name="T39" fmla="*/ 1 h 48"/>
                  <a:gd name="T40" fmla="*/ 0 w 102"/>
                  <a:gd name="T41" fmla="*/ 1 h 48"/>
                  <a:gd name="T42" fmla="*/ 1 w 102"/>
                  <a:gd name="T43" fmla="*/ 1 h 48"/>
                  <a:gd name="T44" fmla="*/ 1 w 102"/>
                  <a:gd name="T45" fmla="*/ 1 h 48"/>
                  <a:gd name="T46" fmla="*/ 1 w 102"/>
                  <a:gd name="T47" fmla="*/ 1 h 48"/>
                  <a:gd name="T48" fmla="*/ 1 w 102"/>
                  <a:gd name="T49" fmla="*/ 1 h 48"/>
                  <a:gd name="T50" fmla="*/ 1 w 102"/>
                  <a:gd name="T51" fmla="*/ 1 h 4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2"/>
                  <a:gd name="T79" fmla="*/ 0 h 48"/>
                  <a:gd name="T80" fmla="*/ 102 w 102"/>
                  <a:gd name="T81" fmla="*/ 48 h 4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2" h="48">
                    <a:moveTo>
                      <a:pt x="2" y="48"/>
                    </a:moveTo>
                    <a:lnTo>
                      <a:pt x="6" y="45"/>
                    </a:lnTo>
                    <a:lnTo>
                      <a:pt x="12" y="36"/>
                    </a:lnTo>
                    <a:lnTo>
                      <a:pt x="21" y="28"/>
                    </a:lnTo>
                    <a:lnTo>
                      <a:pt x="33" y="21"/>
                    </a:lnTo>
                    <a:lnTo>
                      <a:pt x="49" y="15"/>
                    </a:lnTo>
                    <a:lnTo>
                      <a:pt x="63" y="12"/>
                    </a:lnTo>
                    <a:lnTo>
                      <a:pt x="79" y="9"/>
                    </a:lnTo>
                    <a:lnTo>
                      <a:pt x="92" y="9"/>
                    </a:lnTo>
                    <a:lnTo>
                      <a:pt x="102" y="9"/>
                    </a:lnTo>
                    <a:lnTo>
                      <a:pt x="102" y="2"/>
                    </a:lnTo>
                    <a:lnTo>
                      <a:pt x="92" y="0"/>
                    </a:lnTo>
                    <a:lnTo>
                      <a:pt x="79" y="2"/>
                    </a:lnTo>
                    <a:lnTo>
                      <a:pt x="63" y="5"/>
                    </a:lnTo>
                    <a:lnTo>
                      <a:pt x="47" y="8"/>
                    </a:lnTo>
                    <a:lnTo>
                      <a:pt x="31" y="14"/>
                    </a:lnTo>
                    <a:lnTo>
                      <a:pt x="17" y="21"/>
                    </a:lnTo>
                    <a:lnTo>
                      <a:pt x="5" y="31"/>
                    </a:lnTo>
                    <a:lnTo>
                      <a:pt x="0" y="45"/>
                    </a:lnTo>
                    <a:lnTo>
                      <a:pt x="4" y="41"/>
                    </a:lnTo>
                    <a:lnTo>
                      <a:pt x="0" y="45"/>
                    </a:lnTo>
                    <a:lnTo>
                      <a:pt x="1" y="47"/>
                    </a:lnTo>
                    <a:lnTo>
                      <a:pt x="3" y="48"/>
                    </a:lnTo>
                    <a:lnTo>
                      <a:pt x="5" y="47"/>
                    </a:lnTo>
                    <a:lnTo>
                      <a:pt x="6" y="45"/>
                    </a:lnTo>
                    <a:lnTo>
                      <a:pt x="2"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15" name="Freeform 245">
                <a:extLst>
                  <a:ext uri="{FF2B5EF4-FFF2-40B4-BE49-F238E27FC236}">
                    <a16:creationId xmlns:a16="http://schemas.microsoft.com/office/drawing/2014/main" id="{851A4315-8408-4D4C-A3B2-AF97A52C3759}"/>
                  </a:ext>
                </a:extLst>
              </p:cNvPr>
              <p:cNvSpPr>
                <a:spLocks noChangeAspect="1"/>
              </p:cNvSpPr>
              <p:nvPr/>
            </p:nvSpPr>
            <p:spPr bwMode="auto">
              <a:xfrm>
                <a:off x="643" y="370"/>
                <a:ext cx="21" cy="7"/>
              </a:xfrm>
              <a:custGeom>
                <a:avLst/>
                <a:gdLst>
                  <a:gd name="T0" fmla="*/ 1 w 40"/>
                  <a:gd name="T1" fmla="*/ 1 h 13"/>
                  <a:gd name="T2" fmla="*/ 1 w 40"/>
                  <a:gd name="T3" fmla="*/ 1 h 13"/>
                  <a:gd name="T4" fmla="*/ 1 w 40"/>
                  <a:gd name="T5" fmla="*/ 1 h 13"/>
                  <a:gd name="T6" fmla="*/ 1 w 40"/>
                  <a:gd name="T7" fmla="*/ 1 h 13"/>
                  <a:gd name="T8" fmla="*/ 1 w 40"/>
                  <a:gd name="T9" fmla="*/ 1 h 13"/>
                  <a:gd name="T10" fmla="*/ 1 w 40"/>
                  <a:gd name="T11" fmla="*/ 1 h 13"/>
                  <a:gd name="T12" fmla="*/ 1 w 40"/>
                  <a:gd name="T13" fmla="*/ 1 h 13"/>
                  <a:gd name="T14" fmla="*/ 1 w 40"/>
                  <a:gd name="T15" fmla="*/ 1 h 13"/>
                  <a:gd name="T16" fmla="*/ 1 w 40"/>
                  <a:gd name="T17" fmla="*/ 1 h 13"/>
                  <a:gd name="T18" fmla="*/ 1 w 40"/>
                  <a:gd name="T19" fmla="*/ 1 h 13"/>
                  <a:gd name="T20" fmla="*/ 1 w 40"/>
                  <a:gd name="T21" fmla="*/ 1 h 13"/>
                  <a:gd name="T22" fmla="*/ 1 w 40"/>
                  <a:gd name="T23" fmla="*/ 1 h 13"/>
                  <a:gd name="T24" fmla="*/ 1 w 40"/>
                  <a:gd name="T25" fmla="*/ 1 h 13"/>
                  <a:gd name="T26" fmla="*/ 1 w 40"/>
                  <a:gd name="T27" fmla="*/ 1 h 13"/>
                  <a:gd name="T28" fmla="*/ 1 w 40"/>
                  <a:gd name="T29" fmla="*/ 1 h 13"/>
                  <a:gd name="T30" fmla="*/ 1 w 40"/>
                  <a:gd name="T31" fmla="*/ 0 h 13"/>
                  <a:gd name="T32" fmla="*/ 1 w 40"/>
                  <a:gd name="T33" fmla="*/ 0 h 13"/>
                  <a:gd name="T34" fmla="*/ 1 w 40"/>
                  <a:gd name="T35" fmla="*/ 1 h 13"/>
                  <a:gd name="T36" fmla="*/ 0 w 40"/>
                  <a:gd name="T37" fmla="*/ 1 h 13"/>
                  <a:gd name="T38" fmla="*/ 0 w 40"/>
                  <a:gd name="T39" fmla="*/ 1 h 13"/>
                  <a:gd name="T40" fmla="*/ 1 w 40"/>
                  <a:gd name="T41" fmla="*/ 1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
                  <a:gd name="T64" fmla="*/ 0 h 13"/>
                  <a:gd name="T65" fmla="*/ 40 w 40"/>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 h="13">
                    <a:moveTo>
                      <a:pt x="2" y="9"/>
                    </a:moveTo>
                    <a:lnTo>
                      <a:pt x="2" y="9"/>
                    </a:lnTo>
                    <a:lnTo>
                      <a:pt x="6" y="8"/>
                    </a:lnTo>
                    <a:lnTo>
                      <a:pt x="8" y="6"/>
                    </a:lnTo>
                    <a:lnTo>
                      <a:pt x="11" y="6"/>
                    </a:lnTo>
                    <a:lnTo>
                      <a:pt x="16" y="8"/>
                    </a:lnTo>
                    <a:lnTo>
                      <a:pt x="21" y="8"/>
                    </a:lnTo>
                    <a:lnTo>
                      <a:pt x="25" y="10"/>
                    </a:lnTo>
                    <a:lnTo>
                      <a:pt x="31" y="11"/>
                    </a:lnTo>
                    <a:lnTo>
                      <a:pt x="38" y="13"/>
                    </a:lnTo>
                    <a:lnTo>
                      <a:pt x="40" y="6"/>
                    </a:lnTo>
                    <a:lnTo>
                      <a:pt x="33" y="4"/>
                    </a:lnTo>
                    <a:lnTo>
                      <a:pt x="27" y="3"/>
                    </a:lnTo>
                    <a:lnTo>
                      <a:pt x="21" y="1"/>
                    </a:lnTo>
                    <a:lnTo>
                      <a:pt x="16" y="1"/>
                    </a:lnTo>
                    <a:lnTo>
                      <a:pt x="11" y="0"/>
                    </a:lnTo>
                    <a:lnTo>
                      <a:pt x="8" y="0"/>
                    </a:lnTo>
                    <a:lnTo>
                      <a:pt x="3" y="1"/>
                    </a:lnTo>
                    <a:lnTo>
                      <a:pt x="0" y="2"/>
                    </a:lnTo>
                    <a:lnTo>
                      <a:pt x="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16" name="Freeform 246">
                <a:extLst>
                  <a:ext uri="{FF2B5EF4-FFF2-40B4-BE49-F238E27FC236}">
                    <a16:creationId xmlns:a16="http://schemas.microsoft.com/office/drawing/2014/main" id="{80FCDCBF-1F9C-4F4B-9B36-52A0828CC37C}"/>
                  </a:ext>
                </a:extLst>
              </p:cNvPr>
              <p:cNvSpPr>
                <a:spLocks noChangeAspect="1"/>
              </p:cNvSpPr>
              <p:nvPr/>
            </p:nvSpPr>
            <p:spPr bwMode="auto">
              <a:xfrm>
                <a:off x="613" y="371"/>
                <a:ext cx="32" cy="15"/>
              </a:xfrm>
              <a:custGeom>
                <a:avLst/>
                <a:gdLst>
                  <a:gd name="T0" fmla="*/ 1 w 62"/>
                  <a:gd name="T1" fmla="*/ 1 h 30"/>
                  <a:gd name="T2" fmla="*/ 1 w 62"/>
                  <a:gd name="T3" fmla="*/ 1 h 30"/>
                  <a:gd name="T4" fmla="*/ 1 w 62"/>
                  <a:gd name="T5" fmla="*/ 1 h 30"/>
                  <a:gd name="T6" fmla="*/ 1 w 62"/>
                  <a:gd name="T7" fmla="*/ 1 h 30"/>
                  <a:gd name="T8" fmla="*/ 1 w 62"/>
                  <a:gd name="T9" fmla="*/ 1 h 30"/>
                  <a:gd name="T10" fmla="*/ 1 w 62"/>
                  <a:gd name="T11" fmla="*/ 1 h 30"/>
                  <a:gd name="T12" fmla="*/ 1 w 62"/>
                  <a:gd name="T13" fmla="*/ 1 h 30"/>
                  <a:gd name="T14" fmla="*/ 1 w 62"/>
                  <a:gd name="T15" fmla="*/ 1 h 30"/>
                  <a:gd name="T16" fmla="*/ 1 w 62"/>
                  <a:gd name="T17" fmla="*/ 1 h 30"/>
                  <a:gd name="T18" fmla="*/ 1 w 62"/>
                  <a:gd name="T19" fmla="*/ 1 h 30"/>
                  <a:gd name="T20" fmla="*/ 1 w 62"/>
                  <a:gd name="T21" fmla="*/ 0 h 30"/>
                  <a:gd name="T22" fmla="*/ 1 w 62"/>
                  <a:gd name="T23" fmla="*/ 1 h 30"/>
                  <a:gd name="T24" fmla="*/ 1 w 62"/>
                  <a:gd name="T25" fmla="*/ 1 h 30"/>
                  <a:gd name="T26" fmla="*/ 1 w 62"/>
                  <a:gd name="T27" fmla="*/ 1 h 30"/>
                  <a:gd name="T28" fmla="*/ 1 w 62"/>
                  <a:gd name="T29" fmla="*/ 1 h 30"/>
                  <a:gd name="T30" fmla="*/ 1 w 62"/>
                  <a:gd name="T31" fmla="*/ 1 h 30"/>
                  <a:gd name="T32" fmla="*/ 1 w 62"/>
                  <a:gd name="T33" fmla="*/ 1 h 30"/>
                  <a:gd name="T34" fmla="*/ 1 w 62"/>
                  <a:gd name="T35" fmla="*/ 1 h 30"/>
                  <a:gd name="T36" fmla="*/ 0 w 62"/>
                  <a:gd name="T37" fmla="*/ 1 h 30"/>
                  <a:gd name="T38" fmla="*/ 0 w 62"/>
                  <a:gd name="T39" fmla="*/ 1 h 30"/>
                  <a:gd name="T40" fmla="*/ 1 w 62"/>
                  <a:gd name="T41" fmla="*/ 1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2"/>
                  <a:gd name="T64" fmla="*/ 0 h 30"/>
                  <a:gd name="T65" fmla="*/ 62 w 62"/>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2" h="30">
                    <a:moveTo>
                      <a:pt x="7" y="30"/>
                    </a:moveTo>
                    <a:lnTo>
                      <a:pt x="7" y="30"/>
                    </a:lnTo>
                    <a:lnTo>
                      <a:pt x="9" y="29"/>
                    </a:lnTo>
                    <a:lnTo>
                      <a:pt x="14" y="25"/>
                    </a:lnTo>
                    <a:lnTo>
                      <a:pt x="22" y="22"/>
                    </a:lnTo>
                    <a:lnTo>
                      <a:pt x="32" y="17"/>
                    </a:lnTo>
                    <a:lnTo>
                      <a:pt x="41" y="15"/>
                    </a:lnTo>
                    <a:lnTo>
                      <a:pt x="49" y="11"/>
                    </a:lnTo>
                    <a:lnTo>
                      <a:pt x="58" y="9"/>
                    </a:lnTo>
                    <a:lnTo>
                      <a:pt x="62" y="7"/>
                    </a:lnTo>
                    <a:lnTo>
                      <a:pt x="60" y="0"/>
                    </a:lnTo>
                    <a:lnTo>
                      <a:pt x="55" y="2"/>
                    </a:lnTo>
                    <a:lnTo>
                      <a:pt x="47" y="4"/>
                    </a:lnTo>
                    <a:lnTo>
                      <a:pt x="39" y="8"/>
                    </a:lnTo>
                    <a:lnTo>
                      <a:pt x="30" y="10"/>
                    </a:lnTo>
                    <a:lnTo>
                      <a:pt x="20" y="15"/>
                    </a:lnTo>
                    <a:lnTo>
                      <a:pt x="12" y="18"/>
                    </a:lnTo>
                    <a:lnTo>
                      <a:pt x="5" y="22"/>
                    </a:lnTo>
                    <a:lnTo>
                      <a:pt x="0" y="28"/>
                    </a:lnTo>
                    <a:lnTo>
                      <a:pt x="7"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17" name="Freeform 247">
                <a:extLst>
                  <a:ext uri="{FF2B5EF4-FFF2-40B4-BE49-F238E27FC236}">
                    <a16:creationId xmlns:a16="http://schemas.microsoft.com/office/drawing/2014/main" id="{AB1AE54B-6D86-4BD0-89F1-C51227224C8E}"/>
                  </a:ext>
                </a:extLst>
              </p:cNvPr>
              <p:cNvSpPr>
                <a:spLocks noChangeAspect="1"/>
              </p:cNvSpPr>
              <p:nvPr/>
            </p:nvSpPr>
            <p:spPr bwMode="auto">
              <a:xfrm>
                <a:off x="603" y="385"/>
                <a:ext cx="14" cy="31"/>
              </a:xfrm>
              <a:custGeom>
                <a:avLst/>
                <a:gdLst>
                  <a:gd name="T0" fmla="*/ 1 w 28"/>
                  <a:gd name="T1" fmla="*/ 1 h 62"/>
                  <a:gd name="T2" fmla="*/ 1 w 28"/>
                  <a:gd name="T3" fmla="*/ 1 h 62"/>
                  <a:gd name="T4" fmla="*/ 1 w 28"/>
                  <a:gd name="T5" fmla="*/ 1 h 62"/>
                  <a:gd name="T6" fmla="*/ 1 w 28"/>
                  <a:gd name="T7" fmla="*/ 1 h 62"/>
                  <a:gd name="T8" fmla="*/ 1 w 28"/>
                  <a:gd name="T9" fmla="*/ 1 h 62"/>
                  <a:gd name="T10" fmla="*/ 1 w 28"/>
                  <a:gd name="T11" fmla="*/ 1 h 62"/>
                  <a:gd name="T12" fmla="*/ 1 w 28"/>
                  <a:gd name="T13" fmla="*/ 0 h 62"/>
                  <a:gd name="T14" fmla="*/ 1 w 28"/>
                  <a:gd name="T15" fmla="*/ 1 h 62"/>
                  <a:gd name="T16" fmla="*/ 1 w 28"/>
                  <a:gd name="T17" fmla="*/ 1 h 62"/>
                  <a:gd name="T18" fmla="*/ 1 w 28"/>
                  <a:gd name="T19" fmla="*/ 1 h 62"/>
                  <a:gd name="T20" fmla="*/ 0 w 28"/>
                  <a:gd name="T21" fmla="*/ 1 h 62"/>
                  <a:gd name="T22" fmla="*/ 0 w 28"/>
                  <a:gd name="T23" fmla="*/ 1 h 62"/>
                  <a:gd name="T24" fmla="*/ 1 w 28"/>
                  <a:gd name="T25" fmla="*/ 1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
                  <a:gd name="T40" fmla="*/ 0 h 62"/>
                  <a:gd name="T41" fmla="*/ 28 w 28"/>
                  <a:gd name="T42" fmla="*/ 62 h 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 h="62">
                    <a:moveTo>
                      <a:pt x="5" y="62"/>
                    </a:moveTo>
                    <a:lnTo>
                      <a:pt x="5" y="62"/>
                    </a:lnTo>
                    <a:lnTo>
                      <a:pt x="13" y="48"/>
                    </a:lnTo>
                    <a:lnTo>
                      <a:pt x="19" y="31"/>
                    </a:lnTo>
                    <a:lnTo>
                      <a:pt x="23" y="13"/>
                    </a:lnTo>
                    <a:lnTo>
                      <a:pt x="28" y="2"/>
                    </a:lnTo>
                    <a:lnTo>
                      <a:pt x="21" y="0"/>
                    </a:lnTo>
                    <a:lnTo>
                      <a:pt x="16" y="11"/>
                    </a:lnTo>
                    <a:lnTo>
                      <a:pt x="12" y="28"/>
                    </a:lnTo>
                    <a:lnTo>
                      <a:pt x="6" y="46"/>
                    </a:lnTo>
                    <a:lnTo>
                      <a:pt x="0" y="57"/>
                    </a:lnTo>
                    <a:lnTo>
                      <a:pt x="5"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18" name="Freeform 248">
                <a:extLst>
                  <a:ext uri="{FF2B5EF4-FFF2-40B4-BE49-F238E27FC236}">
                    <a16:creationId xmlns:a16="http://schemas.microsoft.com/office/drawing/2014/main" id="{BCFA45BA-7B14-45CA-BCC0-715A9090DEF2}"/>
                  </a:ext>
                </a:extLst>
              </p:cNvPr>
              <p:cNvSpPr>
                <a:spLocks noChangeAspect="1"/>
              </p:cNvSpPr>
              <p:nvPr/>
            </p:nvSpPr>
            <p:spPr bwMode="auto">
              <a:xfrm>
                <a:off x="591" y="414"/>
                <a:ext cx="14" cy="17"/>
              </a:xfrm>
              <a:custGeom>
                <a:avLst/>
                <a:gdLst>
                  <a:gd name="T0" fmla="*/ 0 w 29"/>
                  <a:gd name="T1" fmla="*/ 0 h 35"/>
                  <a:gd name="T2" fmla="*/ 0 w 29"/>
                  <a:gd name="T3" fmla="*/ 0 h 35"/>
                  <a:gd name="T4" fmla="*/ 0 w 29"/>
                  <a:gd name="T5" fmla="*/ 0 h 35"/>
                  <a:gd name="T6" fmla="*/ 0 w 29"/>
                  <a:gd name="T7" fmla="*/ 0 h 35"/>
                  <a:gd name="T8" fmla="*/ 0 w 29"/>
                  <a:gd name="T9" fmla="*/ 0 h 35"/>
                  <a:gd name="T10" fmla="*/ 0 w 29"/>
                  <a:gd name="T11" fmla="*/ 0 h 35"/>
                  <a:gd name="T12" fmla="*/ 0 w 29"/>
                  <a:gd name="T13" fmla="*/ 0 h 35"/>
                  <a:gd name="T14" fmla="*/ 0 w 29"/>
                  <a:gd name="T15" fmla="*/ 0 h 35"/>
                  <a:gd name="T16" fmla="*/ 0 w 29"/>
                  <a:gd name="T17" fmla="*/ 0 h 35"/>
                  <a:gd name="T18" fmla="*/ 0 w 29"/>
                  <a:gd name="T19" fmla="*/ 0 h 35"/>
                  <a:gd name="T20" fmla="*/ 0 w 29"/>
                  <a:gd name="T21" fmla="*/ 0 h 35"/>
                  <a:gd name="T22" fmla="*/ 0 w 29"/>
                  <a:gd name="T23" fmla="*/ 0 h 35"/>
                  <a:gd name="T24" fmla="*/ 0 w 29"/>
                  <a:gd name="T25" fmla="*/ 0 h 35"/>
                  <a:gd name="T26" fmla="*/ 0 w 29"/>
                  <a:gd name="T27" fmla="*/ 0 h 35"/>
                  <a:gd name="T28" fmla="*/ 0 w 29"/>
                  <a:gd name="T29" fmla="*/ 0 h 35"/>
                  <a:gd name="T30" fmla="*/ 0 w 29"/>
                  <a:gd name="T31" fmla="*/ 0 h 35"/>
                  <a:gd name="T32" fmla="*/ 0 w 29"/>
                  <a:gd name="T33" fmla="*/ 0 h 35"/>
                  <a:gd name="T34" fmla="*/ 0 w 29"/>
                  <a:gd name="T35" fmla="*/ 0 h 3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35"/>
                  <a:gd name="T56" fmla="*/ 29 w 29"/>
                  <a:gd name="T57" fmla="*/ 35 h 3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35">
                    <a:moveTo>
                      <a:pt x="4" y="27"/>
                    </a:moveTo>
                    <a:lnTo>
                      <a:pt x="9" y="30"/>
                    </a:lnTo>
                    <a:lnTo>
                      <a:pt x="10" y="27"/>
                    </a:lnTo>
                    <a:lnTo>
                      <a:pt x="15" y="20"/>
                    </a:lnTo>
                    <a:lnTo>
                      <a:pt x="22" y="13"/>
                    </a:lnTo>
                    <a:lnTo>
                      <a:pt x="29" y="5"/>
                    </a:lnTo>
                    <a:lnTo>
                      <a:pt x="24" y="0"/>
                    </a:lnTo>
                    <a:lnTo>
                      <a:pt x="17" y="8"/>
                    </a:lnTo>
                    <a:lnTo>
                      <a:pt x="10" y="15"/>
                    </a:lnTo>
                    <a:lnTo>
                      <a:pt x="4" y="22"/>
                    </a:lnTo>
                    <a:lnTo>
                      <a:pt x="0" y="30"/>
                    </a:lnTo>
                    <a:lnTo>
                      <a:pt x="6" y="34"/>
                    </a:lnTo>
                    <a:lnTo>
                      <a:pt x="0" y="30"/>
                    </a:lnTo>
                    <a:lnTo>
                      <a:pt x="1" y="34"/>
                    </a:lnTo>
                    <a:lnTo>
                      <a:pt x="5" y="35"/>
                    </a:lnTo>
                    <a:lnTo>
                      <a:pt x="8" y="34"/>
                    </a:lnTo>
                    <a:lnTo>
                      <a:pt x="9" y="30"/>
                    </a:lnTo>
                    <a:lnTo>
                      <a:pt x="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19" name="Freeform 249">
                <a:extLst>
                  <a:ext uri="{FF2B5EF4-FFF2-40B4-BE49-F238E27FC236}">
                    <a16:creationId xmlns:a16="http://schemas.microsoft.com/office/drawing/2014/main" id="{9DAC5CAB-FD19-4863-BDF1-7D8744C03906}"/>
                  </a:ext>
                </a:extLst>
              </p:cNvPr>
              <p:cNvSpPr>
                <a:spLocks noChangeAspect="1"/>
              </p:cNvSpPr>
              <p:nvPr/>
            </p:nvSpPr>
            <p:spPr bwMode="auto">
              <a:xfrm>
                <a:off x="593" y="416"/>
                <a:ext cx="67" cy="15"/>
              </a:xfrm>
              <a:custGeom>
                <a:avLst/>
                <a:gdLst>
                  <a:gd name="T0" fmla="*/ 1 w 133"/>
                  <a:gd name="T1" fmla="*/ 1 h 29"/>
                  <a:gd name="T2" fmla="*/ 1 w 133"/>
                  <a:gd name="T3" fmla="*/ 1 h 29"/>
                  <a:gd name="T4" fmla="*/ 1 w 133"/>
                  <a:gd name="T5" fmla="*/ 1 h 29"/>
                  <a:gd name="T6" fmla="*/ 1 w 133"/>
                  <a:gd name="T7" fmla="*/ 0 h 29"/>
                  <a:gd name="T8" fmla="*/ 1 w 133"/>
                  <a:gd name="T9" fmla="*/ 1 h 29"/>
                  <a:gd name="T10" fmla="*/ 1 w 133"/>
                  <a:gd name="T11" fmla="*/ 1 h 29"/>
                  <a:gd name="T12" fmla="*/ 1 w 133"/>
                  <a:gd name="T13" fmla="*/ 1 h 29"/>
                  <a:gd name="T14" fmla="*/ 1 w 133"/>
                  <a:gd name="T15" fmla="*/ 1 h 29"/>
                  <a:gd name="T16" fmla="*/ 1 w 133"/>
                  <a:gd name="T17" fmla="*/ 1 h 29"/>
                  <a:gd name="T18" fmla="*/ 0 w 133"/>
                  <a:gd name="T19" fmla="*/ 1 h 29"/>
                  <a:gd name="T20" fmla="*/ 1 w 133"/>
                  <a:gd name="T21" fmla="*/ 1 h 29"/>
                  <a:gd name="T22" fmla="*/ 1 w 133"/>
                  <a:gd name="T23" fmla="*/ 1 h 29"/>
                  <a:gd name="T24" fmla="*/ 1 w 133"/>
                  <a:gd name="T25" fmla="*/ 1 h 29"/>
                  <a:gd name="T26" fmla="*/ 1 w 133"/>
                  <a:gd name="T27" fmla="*/ 1 h 29"/>
                  <a:gd name="T28" fmla="*/ 1 w 133"/>
                  <a:gd name="T29" fmla="*/ 1 h 29"/>
                  <a:gd name="T30" fmla="*/ 1 w 133"/>
                  <a:gd name="T31" fmla="*/ 1 h 29"/>
                  <a:gd name="T32" fmla="*/ 1 w 133"/>
                  <a:gd name="T33" fmla="*/ 1 h 29"/>
                  <a:gd name="T34" fmla="*/ 1 w 133"/>
                  <a:gd name="T35" fmla="*/ 1 h 29"/>
                  <a:gd name="T36" fmla="*/ 1 w 133"/>
                  <a:gd name="T37" fmla="*/ 1 h 29"/>
                  <a:gd name="T38" fmla="*/ 1 w 133"/>
                  <a:gd name="T39" fmla="*/ 1 h 29"/>
                  <a:gd name="T40" fmla="*/ 1 w 133"/>
                  <a:gd name="T41" fmla="*/ 1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3"/>
                  <a:gd name="T64" fmla="*/ 0 h 29"/>
                  <a:gd name="T65" fmla="*/ 133 w 133"/>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3" h="29">
                    <a:moveTo>
                      <a:pt x="133" y="8"/>
                    </a:moveTo>
                    <a:lnTo>
                      <a:pt x="132" y="8"/>
                    </a:lnTo>
                    <a:lnTo>
                      <a:pt x="122" y="2"/>
                    </a:lnTo>
                    <a:lnTo>
                      <a:pt x="108" y="0"/>
                    </a:lnTo>
                    <a:lnTo>
                      <a:pt x="89" y="2"/>
                    </a:lnTo>
                    <a:lnTo>
                      <a:pt x="71" y="4"/>
                    </a:lnTo>
                    <a:lnTo>
                      <a:pt x="50" y="8"/>
                    </a:lnTo>
                    <a:lnTo>
                      <a:pt x="31" y="12"/>
                    </a:lnTo>
                    <a:lnTo>
                      <a:pt x="12" y="17"/>
                    </a:lnTo>
                    <a:lnTo>
                      <a:pt x="0" y="22"/>
                    </a:lnTo>
                    <a:lnTo>
                      <a:pt x="2" y="29"/>
                    </a:lnTo>
                    <a:lnTo>
                      <a:pt x="15" y="24"/>
                    </a:lnTo>
                    <a:lnTo>
                      <a:pt x="31" y="19"/>
                    </a:lnTo>
                    <a:lnTo>
                      <a:pt x="50" y="15"/>
                    </a:lnTo>
                    <a:lnTo>
                      <a:pt x="71" y="11"/>
                    </a:lnTo>
                    <a:lnTo>
                      <a:pt x="89" y="9"/>
                    </a:lnTo>
                    <a:lnTo>
                      <a:pt x="108" y="9"/>
                    </a:lnTo>
                    <a:lnTo>
                      <a:pt x="119" y="9"/>
                    </a:lnTo>
                    <a:lnTo>
                      <a:pt x="127" y="12"/>
                    </a:lnTo>
                    <a:lnTo>
                      <a:pt x="126" y="12"/>
                    </a:lnTo>
                    <a:lnTo>
                      <a:pt x="13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20" name="Freeform 250">
                <a:extLst>
                  <a:ext uri="{FF2B5EF4-FFF2-40B4-BE49-F238E27FC236}">
                    <a16:creationId xmlns:a16="http://schemas.microsoft.com/office/drawing/2014/main" id="{96B22E88-E4CC-4A02-8373-19C6758CED5C}"/>
                  </a:ext>
                </a:extLst>
              </p:cNvPr>
              <p:cNvSpPr>
                <a:spLocks noChangeAspect="1"/>
              </p:cNvSpPr>
              <p:nvPr/>
            </p:nvSpPr>
            <p:spPr bwMode="auto">
              <a:xfrm>
                <a:off x="656" y="420"/>
                <a:ext cx="25" cy="33"/>
              </a:xfrm>
              <a:custGeom>
                <a:avLst/>
                <a:gdLst>
                  <a:gd name="T0" fmla="*/ 1 w 50"/>
                  <a:gd name="T1" fmla="*/ 1 h 64"/>
                  <a:gd name="T2" fmla="*/ 1 w 50"/>
                  <a:gd name="T3" fmla="*/ 1 h 64"/>
                  <a:gd name="T4" fmla="*/ 1 w 50"/>
                  <a:gd name="T5" fmla="*/ 1 h 64"/>
                  <a:gd name="T6" fmla="*/ 1 w 50"/>
                  <a:gd name="T7" fmla="*/ 1 h 64"/>
                  <a:gd name="T8" fmla="*/ 1 w 50"/>
                  <a:gd name="T9" fmla="*/ 1 h 64"/>
                  <a:gd name="T10" fmla="*/ 1 w 50"/>
                  <a:gd name="T11" fmla="*/ 1 h 64"/>
                  <a:gd name="T12" fmla="*/ 1 w 50"/>
                  <a:gd name="T13" fmla="*/ 1 h 64"/>
                  <a:gd name="T14" fmla="*/ 1 w 50"/>
                  <a:gd name="T15" fmla="*/ 1 h 64"/>
                  <a:gd name="T16" fmla="*/ 1 w 50"/>
                  <a:gd name="T17" fmla="*/ 1 h 64"/>
                  <a:gd name="T18" fmla="*/ 1 w 50"/>
                  <a:gd name="T19" fmla="*/ 0 h 64"/>
                  <a:gd name="T20" fmla="*/ 0 w 50"/>
                  <a:gd name="T21" fmla="*/ 1 h 64"/>
                  <a:gd name="T22" fmla="*/ 1 w 50"/>
                  <a:gd name="T23" fmla="*/ 1 h 64"/>
                  <a:gd name="T24" fmla="*/ 1 w 50"/>
                  <a:gd name="T25" fmla="*/ 1 h 64"/>
                  <a:gd name="T26" fmla="*/ 1 w 50"/>
                  <a:gd name="T27" fmla="*/ 1 h 64"/>
                  <a:gd name="T28" fmla="*/ 1 w 50"/>
                  <a:gd name="T29" fmla="*/ 1 h 64"/>
                  <a:gd name="T30" fmla="*/ 1 w 50"/>
                  <a:gd name="T31" fmla="*/ 1 h 64"/>
                  <a:gd name="T32" fmla="*/ 1 w 50"/>
                  <a:gd name="T33" fmla="*/ 1 h 64"/>
                  <a:gd name="T34" fmla="*/ 1 w 50"/>
                  <a:gd name="T35" fmla="*/ 1 h 64"/>
                  <a:gd name="T36" fmla="*/ 1 w 50"/>
                  <a:gd name="T37" fmla="*/ 1 h 64"/>
                  <a:gd name="T38" fmla="*/ 1 w 50"/>
                  <a:gd name="T39" fmla="*/ 1 h 64"/>
                  <a:gd name="T40" fmla="*/ 1 w 50"/>
                  <a:gd name="T41" fmla="*/ 1 h 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64"/>
                  <a:gd name="T65" fmla="*/ 50 w 50"/>
                  <a:gd name="T66" fmla="*/ 64 h 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64">
                    <a:moveTo>
                      <a:pt x="50" y="57"/>
                    </a:moveTo>
                    <a:lnTo>
                      <a:pt x="50" y="57"/>
                    </a:lnTo>
                    <a:lnTo>
                      <a:pt x="49" y="55"/>
                    </a:lnTo>
                    <a:lnTo>
                      <a:pt x="45" y="52"/>
                    </a:lnTo>
                    <a:lnTo>
                      <a:pt x="39" y="44"/>
                    </a:lnTo>
                    <a:lnTo>
                      <a:pt x="34" y="34"/>
                    </a:lnTo>
                    <a:lnTo>
                      <a:pt x="27" y="25"/>
                    </a:lnTo>
                    <a:lnTo>
                      <a:pt x="20" y="16"/>
                    </a:lnTo>
                    <a:lnTo>
                      <a:pt x="13" y="7"/>
                    </a:lnTo>
                    <a:lnTo>
                      <a:pt x="7" y="0"/>
                    </a:lnTo>
                    <a:lnTo>
                      <a:pt x="0" y="4"/>
                    </a:lnTo>
                    <a:lnTo>
                      <a:pt x="6" y="11"/>
                    </a:lnTo>
                    <a:lnTo>
                      <a:pt x="13" y="21"/>
                    </a:lnTo>
                    <a:lnTo>
                      <a:pt x="20" y="30"/>
                    </a:lnTo>
                    <a:lnTo>
                      <a:pt x="27" y="39"/>
                    </a:lnTo>
                    <a:lnTo>
                      <a:pt x="32" y="48"/>
                    </a:lnTo>
                    <a:lnTo>
                      <a:pt x="38" y="56"/>
                    </a:lnTo>
                    <a:lnTo>
                      <a:pt x="44" y="62"/>
                    </a:lnTo>
                    <a:lnTo>
                      <a:pt x="50" y="64"/>
                    </a:lnTo>
                    <a:lnTo>
                      <a:pt x="50"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21" name="Freeform 251">
                <a:extLst>
                  <a:ext uri="{FF2B5EF4-FFF2-40B4-BE49-F238E27FC236}">
                    <a16:creationId xmlns:a16="http://schemas.microsoft.com/office/drawing/2014/main" id="{932592FC-4E86-4796-BA75-A657779C856D}"/>
                  </a:ext>
                </a:extLst>
              </p:cNvPr>
              <p:cNvSpPr>
                <a:spLocks noChangeAspect="1"/>
              </p:cNvSpPr>
              <p:nvPr/>
            </p:nvSpPr>
            <p:spPr bwMode="auto">
              <a:xfrm>
                <a:off x="681" y="447"/>
                <a:ext cx="10" cy="6"/>
              </a:xfrm>
              <a:custGeom>
                <a:avLst/>
                <a:gdLst>
                  <a:gd name="T0" fmla="*/ 1 w 19"/>
                  <a:gd name="T1" fmla="*/ 0 h 12"/>
                  <a:gd name="T2" fmla="*/ 1 w 19"/>
                  <a:gd name="T3" fmla="*/ 1 h 12"/>
                  <a:gd name="T4" fmla="*/ 1 w 19"/>
                  <a:gd name="T5" fmla="*/ 1 h 12"/>
                  <a:gd name="T6" fmla="*/ 1 w 19"/>
                  <a:gd name="T7" fmla="*/ 1 h 12"/>
                  <a:gd name="T8" fmla="*/ 1 w 19"/>
                  <a:gd name="T9" fmla="*/ 1 h 12"/>
                  <a:gd name="T10" fmla="*/ 0 w 19"/>
                  <a:gd name="T11" fmla="*/ 1 h 12"/>
                  <a:gd name="T12" fmla="*/ 0 w 19"/>
                  <a:gd name="T13" fmla="*/ 1 h 12"/>
                  <a:gd name="T14" fmla="*/ 1 w 19"/>
                  <a:gd name="T15" fmla="*/ 1 h 12"/>
                  <a:gd name="T16" fmla="*/ 1 w 19"/>
                  <a:gd name="T17" fmla="*/ 1 h 12"/>
                  <a:gd name="T18" fmla="*/ 1 w 19"/>
                  <a:gd name="T19" fmla="*/ 1 h 12"/>
                  <a:gd name="T20" fmla="*/ 1 w 19"/>
                  <a:gd name="T21" fmla="*/ 1 h 12"/>
                  <a:gd name="T22" fmla="*/ 1 w 19"/>
                  <a:gd name="T23" fmla="*/ 1 h 12"/>
                  <a:gd name="T24" fmla="*/ 1 w 19"/>
                  <a:gd name="T25" fmla="*/ 0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12"/>
                  <a:gd name="T41" fmla="*/ 19 w 19"/>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12">
                    <a:moveTo>
                      <a:pt x="12" y="0"/>
                    </a:moveTo>
                    <a:lnTo>
                      <a:pt x="12" y="1"/>
                    </a:lnTo>
                    <a:lnTo>
                      <a:pt x="10" y="3"/>
                    </a:lnTo>
                    <a:lnTo>
                      <a:pt x="9" y="4"/>
                    </a:lnTo>
                    <a:lnTo>
                      <a:pt x="5" y="3"/>
                    </a:lnTo>
                    <a:lnTo>
                      <a:pt x="0" y="4"/>
                    </a:lnTo>
                    <a:lnTo>
                      <a:pt x="0" y="11"/>
                    </a:lnTo>
                    <a:lnTo>
                      <a:pt x="5" y="12"/>
                    </a:lnTo>
                    <a:lnTo>
                      <a:pt x="11" y="11"/>
                    </a:lnTo>
                    <a:lnTo>
                      <a:pt x="17" y="8"/>
                    </a:lnTo>
                    <a:lnTo>
                      <a:pt x="19" y="1"/>
                    </a:lnTo>
                    <a:lnTo>
                      <a:pt x="19" y="2"/>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22" name="Freeform 252">
                <a:extLst>
                  <a:ext uri="{FF2B5EF4-FFF2-40B4-BE49-F238E27FC236}">
                    <a16:creationId xmlns:a16="http://schemas.microsoft.com/office/drawing/2014/main" id="{D9481FA3-3846-4218-AA18-79EDB9A225AA}"/>
                  </a:ext>
                </a:extLst>
              </p:cNvPr>
              <p:cNvSpPr>
                <a:spLocks noChangeAspect="1"/>
              </p:cNvSpPr>
              <p:nvPr/>
            </p:nvSpPr>
            <p:spPr bwMode="auto">
              <a:xfrm>
                <a:off x="677" y="410"/>
                <a:ext cx="14" cy="38"/>
              </a:xfrm>
              <a:custGeom>
                <a:avLst/>
                <a:gdLst>
                  <a:gd name="T0" fmla="*/ 0 w 27"/>
                  <a:gd name="T1" fmla="*/ 1 h 76"/>
                  <a:gd name="T2" fmla="*/ 0 w 27"/>
                  <a:gd name="T3" fmla="*/ 1 h 76"/>
                  <a:gd name="T4" fmla="*/ 1 w 27"/>
                  <a:gd name="T5" fmla="*/ 1 h 76"/>
                  <a:gd name="T6" fmla="*/ 1 w 27"/>
                  <a:gd name="T7" fmla="*/ 1 h 76"/>
                  <a:gd name="T8" fmla="*/ 1 w 27"/>
                  <a:gd name="T9" fmla="*/ 1 h 76"/>
                  <a:gd name="T10" fmla="*/ 1 w 27"/>
                  <a:gd name="T11" fmla="*/ 1 h 76"/>
                  <a:gd name="T12" fmla="*/ 1 w 27"/>
                  <a:gd name="T13" fmla="*/ 1 h 76"/>
                  <a:gd name="T14" fmla="*/ 1 w 27"/>
                  <a:gd name="T15" fmla="*/ 1 h 76"/>
                  <a:gd name="T16" fmla="*/ 1 w 27"/>
                  <a:gd name="T17" fmla="*/ 1 h 76"/>
                  <a:gd name="T18" fmla="*/ 1 w 27"/>
                  <a:gd name="T19" fmla="*/ 1 h 76"/>
                  <a:gd name="T20" fmla="*/ 1 w 27"/>
                  <a:gd name="T21" fmla="*/ 0 h 76"/>
                  <a:gd name="T22" fmla="*/ 1 w 27"/>
                  <a:gd name="T23" fmla="*/ 0 h 76"/>
                  <a:gd name="T24" fmla="*/ 0 w 27"/>
                  <a:gd name="T25" fmla="*/ 1 h 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76"/>
                  <a:gd name="T41" fmla="*/ 27 w 27"/>
                  <a:gd name="T42" fmla="*/ 76 h 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76">
                    <a:moveTo>
                      <a:pt x="0" y="5"/>
                    </a:moveTo>
                    <a:lnTo>
                      <a:pt x="0" y="5"/>
                    </a:lnTo>
                    <a:lnTo>
                      <a:pt x="7" y="17"/>
                    </a:lnTo>
                    <a:lnTo>
                      <a:pt x="13" y="40"/>
                    </a:lnTo>
                    <a:lnTo>
                      <a:pt x="19" y="61"/>
                    </a:lnTo>
                    <a:lnTo>
                      <a:pt x="20" y="74"/>
                    </a:lnTo>
                    <a:lnTo>
                      <a:pt x="27" y="76"/>
                    </a:lnTo>
                    <a:lnTo>
                      <a:pt x="26" y="61"/>
                    </a:lnTo>
                    <a:lnTo>
                      <a:pt x="20" y="38"/>
                    </a:lnTo>
                    <a:lnTo>
                      <a:pt x="13" y="15"/>
                    </a:lnTo>
                    <a:lnTo>
                      <a:pt x="4"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23" name="Freeform 253">
                <a:extLst>
                  <a:ext uri="{FF2B5EF4-FFF2-40B4-BE49-F238E27FC236}">
                    <a16:creationId xmlns:a16="http://schemas.microsoft.com/office/drawing/2014/main" id="{3ACA3202-05E9-452A-8F98-D15831C0700A}"/>
                  </a:ext>
                </a:extLst>
              </p:cNvPr>
              <p:cNvSpPr>
                <a:spLocks noChangeAspect="1"/>
              </p:cNvSpPr>
              <p:nvPr/>
            </p:nvSpPr>
            <p:spPr bwMode="auto">
              <a:xfrm>
                <a:off x="674" y="399"/>
                <a:ext cx="6" cy="13"/>
              </a:xfrm>
              <a:custGeom>
                <a:avLst/>
                <a:gdLst>
                  <a:gd name="T0" fmla="*/ 0 w 13"/>
                  <a:gd name="T1" fmla="*/ 0 h 28"/>
                  <a:gd name="T2" fmla="*/ 0 w 13"/>
                  <a:gd name="T3" fmla="*/ 0 h 28"/>
                  <a:gd name="T4" fmla="*/ 0 w 13"/>
                  <a:gd name="T5" fmla="*/ 0 h 28"/>
                  <a:gd name="T6" fmla="*/ 0 w 13"/>
                  <a:gd name="T7" fmla="*/ 0 h 28"/>
                  <a:gd name="T8" fmla="*/ 0 w 13"/>
                  <a:gd name="T9" fmla="*/ 0 h 28"/>
                  <a:gd name="T10" fmla="*/ 0 w 13"/>
                  <a:gd name="T11" fmla="*/ 0 h 28"/>
                  <a:gd name="T12" fmla="*/ 0 w 13"/>
                  <a:gd name="T13" fmla="*/ 0 h 28"/>
                  <a:gd name="T14" fmla="*/ 0 w 13"/>
                  <a:gd name="T15" fmla="*/ 0 h 28"/>
                  <a:gd name="T16" fmla="*/ 0 w 13"/>
                  <a:gd name="T17" fmla="*/ 0 h 28"/>
                  <a:gd name="T18" fmla="*/ 0 w 13"/>
                  <a:gd name="T19" fmla="*/ 0 h 28"/>
                  <a:gd name="T20" fmla="*/ 0 w 13"/>
                  <a:gd name="T21" fmla="*/ 0 h 28"/>
                  <a:gd name="T22" fmla="*/ 0 w 13"/>
                  <a:gd name="T23" fmla="*/ 0 h 28"/>
                  <a:gd name="T24" fmla="*/ 0 w 13"/>
                  <a:gd name="T25" fmla="*/ 0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28"/>
                  <a:gd name="T41" fmla="*/ 13 w 13"/>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28">
                    <a:moveTo>
                      <a:pt x="13" y="0"/>
                    </a:moveTo>
                    <a:lnTo>
                      <a:pt x="13" y="0"/>
                    </a:lnTo>
                    <a:lnTo>
                      <a:pt x="3" y="2"/>
                    </a:lnTo>
                    <a:lnTo>
                      <a:pt x="0" y="10"/>
                    </a:lnTo>
                    <a:lnTo>
                      <a:pt x="0" y="20"/>
                    </a:lnTo>
                    <a:lnTo>
                      <a:pt x="6" y="28"/>
                    </a:lnTo>
                    <a:lnTo>
                      <a:pt x="10" y="23"/>
                    </a:lnTo>
                    <a:lnTo>
                      <a:pt x="7" y="17"/>
                    </a:lnTo>
                    <a:lnTo>
                      <a:pt x="7" y="10"/>
                    </a:lnTo>
                    <a:lnTo>
                      <a:pt x="8" y="9"/>
                    </a:lnTo>
                    <a:lnTo>
                      <a:pt x="13" y="7"/>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24" name="Freeform 254">
                <a:extLst>
                  <a:ext uri="{FF2B5EF4-FFF2-40B4-BE49-F238E27FC236}">
                    <a16:creationId xmlns:a16="http://schemas.microsoft.com/office/drawing/2014/main" id="{18153E06-519D-4F0E-B96F-B94DDF30D738}"/>
                  </a:ext>
                </a:extLst>
              </p:cNvPr>
              <p:cNvSpPr>
                <a:spLocks noChangeAspect="1"/>
              </p:cNvSpPr>
              <p:nvPr/>
            </p:nvSpPr>
            <p:spPr bwMode="auto">
              <a:xfrm>
                <a:off x="680" y="393"/>
                <a:ext cx="21" cy="10"/>
              </a:xfrm>
              <a:custGeom>
                <a:avLst/>
                <a:gdLst>
                  <a:gd name="T0" fmla="*/ 1 w 41"/>
                  <a:gd name="T1" fmla="*/ 0 h 18"/>
                  <a:gd name="T2" fmla="*/ 1 w 41"/>
                  <a:gd name="T3" fmla="*/ 0 h 18"/>
                  <a:gd name="T4" fmla="*/ 1 w 41"/>
                  <a:gd name="T5" fmla="*/ 1 h 18"/>
                  <a:gd name="T6" fmla="*/ 1 w 41"/>
                  <a:gd name="T7" fmla="*/ 1 h 18"/>
                  <a:gd name="T8" fmla="*/ 1 w 41"/>
                  <a:gd name="T9" fmla="*/ 1 h 18"/>
                  <a:gd name="T10" fmla="*/ 1 w 41"/>
                  <a:gd name="T11" fmla="*/ 1 h 18"/>
                  <a:gd name="T12" fmla="*/ 1 w 41"/>
                  <a:gd name="T13" fmla="*/ 1 h 18"/>
                  <a:gd name="T14" fmla="*/ 1 w 41"/>
                  <a:gd name="T15" fmla="*/ 1 h 18"/>
                  <a:gd name="T16" fmla="*/ 1 w 41"/>
                  <a:gd name="T17" fmla="*/ 1 h 18"/>
                  <a:gd name="T18" fmla="*/ 0 w 41"/>
                  <a:gd name="T19" fmla="*/ 1 h 18"/>
                  <a:gd name="T20" fmla="*/ 0 w 41"/>
                  <a:gd name="T21" fmla="*/ 1 h 18"/>
                  <a:gd name="T22" fmla="*/ 1 w 41"/>
                  <a:gd name="T23" fmla="*/ 1 h 18"/>
                  <a:gd name="T24" fmla="*/ 1 w 41"/>
                  <a:gd name="T25" fmla="*/ 1 h 18"/>
                  <a:gd name="T26" fmla="*/ 1 w 41"/>
                  <a:gd name="T27" fmla="*/ 1 h 18"/>
                  <a:gd name="T28" fmla="*/ 1 w 41"/>
                  <a:gd name="T29" fmla="*/ 1 h 18"/>
                  <a:gd name="T30" fmla="*/ 1 w 41"/>
                  <a:gd name="T31" fmla="*/ 1 h 18"/>
                  <a:gd name="T32" fmla="*/ 1 w 41"/>
                  <a:gd name="T33" fmla="*/ 1 h 18"/>
                  <a:gd name="T34" fmla="*/ 1 w 41"/>
                  <a:gd name="T35" fmla="*/ 1 h 18"/>
                  <a:gd name="T36" fmla="*/ 1 w 41"/>
                  <a:gd name="T37" fmla="*/ 0 h 18"/>
                  <a:gd name="T38" fmla="*/ 1 w 41"/>
                  <a:gd name="T39" fmla="*/ 0 h 18"/>
                  <a:gd name="T40" fmla="*/ 1 w 41"/>
                  <a:gd name="T41" fmla="*/ 0 h 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1"/>
                  <a:gd name="T64" fmla="*/ 0 h 18"/>
                  <a:gd name="T65" fmla="*/ 41 w 41"/>
                  <a:gd name="T66" fmla="*/ 18 h 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1" h="18">
                    <a:moveTo>
                      <a:pt x="34" y="0"/>
                    </a:moveTo>
                    <a:lnTo>
                      <a:pt x="34" y="0"/>
                    </a:lnTo>
                    <a:lnTo>
                      <a:pt x="33" y="1"/>
                    </a:lnTo>
                    <a:lnTo>
                      <a:pt x="32" y="2"/>
                    </a:lnTo>
                    <a:lnTo>
                      <a:pt x="27" y="4"/>
                    </a:lnTo>
                    <a:lnTo>
                      <a:pt x="21" y="7"/>
                    </a:lnTo>
                    <a:lnTo>
                      <a:pt x="16" y="9"/>
                    </a:lnTo>
                    <a:lnTo>
                      <a:pt x="10" y="10"/>
                    </a:lnTo>
                    <a:lnTo>
                      <a:pt x="4" y="9"/>
                    </a:lnTo>
                    <a:lnTo>
                      <a:pt x="0" y="10"/>
                    </a:lnTo>
                    <a:lnTo>
                      <a:pt x="0" y="17"/>
                    </a:lnTo>
                    <a:lnTo>
                      <a:pt x="4" y="18"/>
                    </a:lnTo>
                    <a:lnTo>
                      <a:pt x="10" y="17"/>
                    </a:lnTo>
                    <a:lnTo>
                      <a:pt x="18" y="16"/>
                    </a:lnTo>
                    <a:lnTo>
                      <a:pt x="24" y="13"/>
                    </a:lnTo>
                    <a:lnTo>
                      <a:pt x="29" y="11"/>
                    </a:lnTo>
                    <a:lnTo>
                      <a:pt x="34" y="9"/>
                    </a:lnTo>
                    <a:lnTo>
                      <a:pt x="40" y="5"/>
                    </a:lnTo>
                    <a:lnTo>
                      <a:pt x="41" y="0"/>
                    </a:lnTo>
                    <a:lnTo>
                      <a:pt x="3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25" name="Freeform 255">
                <a:extLst>
                  <a:ext uri="{FF2B5EF4-FFF2-40B4-BE49-F238E27FC236}">
                    <a16:creationId xmlns:a16="http://schemas.microsoft.com/office/drawing/2014/main" id="{55C155B7-2F0B-4050-8A4D-E83F65437716}"/>
                  </a:ext>
                </a:extLst>
              </p:cNvPr>
              <p:cNvSpPr>
                <a:spLocks noChangeAspect="1"/>
              </p:cNvSpPr>
              <p:nvPr/>
            </p:nvSpPr>
            <p:spPr bwMode="auto">
              <a:xfrm>
                <a:off x="698" y="380"/>
                <a:ext cx="31" cy="13"/>
              </a:xfrm>
              <a:custGeom>
                <a:avLst/>
                <a:gdLst>
                  <a:gd name="T0" fmla="*/ 0 w 63"/>
                  <a:gd name="T1" fmla="*/ 0 h 27"/>
                  <a:gd name="T2" fmla="*/ 0 w 63"/>
                  <a:gd name="T3" fmla="*/ 0 h 27"/>
                  <a:gd name="T4" fmla="*/ 0 w 63"/>
                  <a:gd name="T5" fmla="*/ 0 h 27"/>
                  <a:gd name="T6" fmla="*/ 0 w 63"/>
                  <a:gd name="T7" fmla="*/ 0 h 27"/>
                  <a:gd name="T8" fmla="*/ 0 w 63"/>
                  <a:gd name="T9" fmla="*/ 0 h 27"/>
                  <a:gd name="T10" fmla="*/ 0 w 63"/>
                  <a:gd name="T11" fmla="*/ 0 h 27"/>
                  <a:gd name="T12" fmla="*/ 0 w 63"/>
                  <a:gd name="T13" fmla="*/ 0 h 27"/>
                  <a:gd name="T14" fmla="*/ 0 w 63"/>
                  <a:gd name="T15" fmla="*/ 0 h 27"/>
                  <a:gd name="T16" fmla="*/ 0 w 63"/>
                  <a:gd name="T17" fmla="*/ 0 h 27"/>
                  <a:gd name="T18" fmla="*/ 0 w 63"/>
                  <a:gd name="T19" fmla="*/ 0 h 27"/>
                  <a:gd name="T20" fmla="*/ 0 w 63"/>
                  <a:gd name="T21" fmla="*/ 0 h 27"/>
                  <a:gd name="T22" fmla="*/ 0 w 63"/>
                  <a:gd name="T23" fmla="*/ 0 h 27"/>
                  <a:gd name="T24" fmla="*/ 0 w 63"/>
                  <a:gd name="T25" fmla="*/ 0 h 27"/>
                  <a:gd name="T26" fmla="*/ 0 w 63"/>
                  <a:gd name="T27" fmla="*/ 0 h 27"/>
                  <a:gd name="T28" fmla="*/ 0 w 63"/>
                  <a:gd name="T29" fmla="*/ 0 h 27"/>
                  <a:gd name="T30" fmla="*/ 0 w 63"/>
                  <a:gd name="T31" fmla="*/ 0 h 27"/>
                  <a:gd name="T32" fmla="*/ 0 w 63"/>
                  <a:gd name="T33" fmla="*/ 0 h 27"/>
                  <a:gd name="T34" fmla="*/ 0 w 63"/>
                  <a:gd name="T35" fmla="*/ 0 h 27"/>
                  <a:gd name="T36" fmla="*/ 0 w 63"/>
                  <a:gd name="T37" fmla="*/ 0 h 27"/>
                  <a:gd name="T38" fmla="*/ 0 w 63"/>
                  <a:gd name="T39" fmla="*/ 0 h 27"/>
                  <a:gd name="T40" fmla="*/ 0 w 63"/>
                  <a:gd name="T41" fmla="*/ 0 h 27"/>
                  <a:gd name="T42" fmla="*/ 0 w 63"/>
                  <a:gd name="T43" fmla="*/ 0 h 27"/>
                  <a:gd name="T44" fmla="*/ 0 w 63"/>
                  <a:gd name="T45" fmla="*/ 0 h 27"/>
                  <a:gd name="T46" fmla="*/ 0 w 63"/>
                  <a:gd name="T47" fmla="*/ 0 h 27"/>
                  <a:gd name="T48" fmla="*/ 0 w 63"/>
                  <a:gd name="T49" fmla="*/ 0 h 27"/>
                  <a:gd name="T50" fmla="*/ 0 w 63"/>
                  <a:gd name="T51" fmla="*/ 0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3"/>
                  <a:gd name="T79" fmla="*/ 0 h 27"/>
                  <a:gd name="T80" fmla="*/ 63 w 63"/>
                  <a:gd name="T81" fmla="*/ 27 h 2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3" h="27">
                    <a:moveTo>
                      <a:pt x="59" y="9"/>
                    </a:moveTo>
                    <a:lnTo>
                      <a:pt x="60" y="2"/>
                    </a:lnTo>
                    <a:lnTo>
                      <a:pt x="43" y="0"/>
                    </a:lnTo>
                    <a:lnTo>
                      <a:pt x="30" y="0"/>
                    </a:lnTo>
                    <a:lnTo>
                      <a:pt x="19" y="2"/>
                    </a:lnTo>
                    <a:lnTo>
                      <a:pt x="10" y="6"/>
                    </a:lnTo>
                    <a:lnTo>
                      <a:pt x="5" y="12"/>
                    </a:lnTo>
                    <a:lnTo>
                      <a:pt x="2" y="17"/>
                    </a:lnTo>
                    <a:lnTo>
                      <a:pt x="1" y="22"/>
                    </a:lnTo>
                    <a:lnTo>
                      <a:pt x="0" y="27"/>
                    </a:lnTo>
                    <a:lnTo>
                      <a:pt x="7" y="27"/>
                    </a:lnTo>
                    <a:lnTo>
                      <a:pt x="8" y="24"/>
                    </a:lnTo>
                    <a:lnTo>
                      <a:pt x="9" y="20"/>
                    </a:lnTo>
                    <a:lnTo>
                      <a:pt x="12" y="16"/>
                    </a:lnTo>
                    <a:lnTo>
                      <a:pt x="15" y="13"/>
                    </a:lnTo>
                    <a:lnTo>
                      <a:pt x="21" y="9"/>
                    </a:lnTo>
                    <a:lnTo>
                      <a:pt x="30" y="7"/>
                    </a:lnTo>
                    <a:lnTo>
                      <a:pt x="43" y="7"/>
                    </a:lnTo>
                    <a:lnTo>
                      <a:pt x="60" y="9"/>
                    </a:lnTo>
                    <a:lnTo>
                      <a:pt x="61" y="2"/>
                    </a:lnTo>
                    <a:lnTo>
                      <a:pt x="60" y="9"/>
                    </a:lnTo>
                    <a:lnTo>
                      <a:pt x="62" y="8"/>
                    </a:lnTo>
                    <a:lnTo>
                      <a:pt x="63" y="6"/>
                    </a:lnTo>
                    <a:lnTo>
                      <a:pt x="62" y="4"/>
                    </a:lnTo>
                    <a:lnTo>
                      <a:pt x="60" y="2"/>
                    </a:lnTo>
                    <a:lnTo>
                      <a:pt x="5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26" name="Freeform 256">
                <a:extLst>
                  <a:ext uri="{FF2B5EF4-FFF2-40B4-BE49-F238E27FC236}">
                    <a16:creationId xmlns:a16="http://schemas.microsoft.com/office/drawing/2014/main" id="{49C7714B-4081-4D91-BE05-38B891B7FE09}"/>
                  </a:ext>
                </a:extLst>
              </p:cNvPr>
              <p:cNvSpPr>
                <a:spLocks noChangeAspect="1"/>
              </p:cNvSpPr>
              <p:nvPr/>
            </p:nvSpPr>
            <p:spPr bwMode="auto">
              <a:xfrm>
                <a:off x="703" y="366"/>
                <a:ext cx="25" cy="19"/>
              </a:xfrm>
              <a:custGeom>
                <a:avLst/>
                <a:gdLst>
                  <a:gd name="T0" fmla="*/ 0 w 51"/>
                  <a:gd name="T1" fmla="*/ 1 h 36"/>
                  <a:gd name="T2" fmla="*/ 0 w 51"/>
                  <a:gd name="T3" fmla="*/ 1 h 36"/>
                  <a:gd name="T4" fmla="*/ 0 w 51"/>
                  <a:gd name="T5" fmla="*/ 1 h 36"/>
                  <a:gd name="T6" fmla="*/ 0 w 51"/>
                  <a:gd name="T7" fmla="*/ 1 h 36"/>
                  <a:gd name="T8" fmla="*/ 0 w 51"/>
                  <a:gd name="T9" fmla="*/ 1 h 36"/>
                  <a:gd name="T10" fmla="*/ 0 w 51"/>
                  <a:gd name="T11" fmla="*/ 1 h 36"/>
                  <a:gd name="T12" fmla="*/ 0 w 51"/>
                  <a:gd name="T13" fmla="*/ 1 h 36"/>
                  <a:gd name="T14" fmla="*/ 0 w 51"/>
                  <a:gd name="T15" fmla="*/ 1 h 36"/>
                  <a:gd name="T16" fmla="*/ 0 w 51"/>
                  <a:gd name="T17" fmla="*/ 1 h 36"/>
                  <a:gd name="T18" fmla="*/ 0 w 51"/>
                  <a:gd name="T19" fmla="*/ 1 h 36"/>
                  <a:gd name="T20" fmla="*/ 0 w 51"/>
                  <a:gd name="T21" fmla="*/ 1 h 36"/>
                  <a:gd name="T22" fmla="*/ 0 w 51"/>
                  <a:gd name="T23" fmla="*/ 1 h 36"/>
                  <a:gd name="T24" fmla="*/ 0 w 51"/>
                  <a:gd name="T25" fmla="*/ 1 h 36"/>
                  <a:gd name="T26" fmla="*/ 0 w 51"/>
                  <a:gd name="T27" fmla="*/ 1 h 36"/>
                  <a:gd name="T28" fmla="*/ 0 w 51"/>
                  <a:gd name="T29" fmla="*/ 1 h 36"/>
                  <a:gd name="T30" fmla="*/ 0 w 51"/>
                  <a:gd name="T31" fmla="*/ 1 h 36"/>
                  <a:gd name="T32" fmla="*/ 0 w 51"/>
                  <a:gd name="T33" fmla="*/ 1 h 36"/>
                  <a:gd name="T34" fmla="*/ 0 w 51"/>
                  <a:gd name="T35" fmla="*/ 1 h 36"/>
                  <a:gd name="T36" fmla="*/ 0 w 51"/>
                  <a:gd name="T37" fmla="*/ 1 h 36"/>
                  <a:gd name="T38" fmla="*/ 0 w 51"/>
                  <a:gd name="T39" fmla="*/ 1 h 36"/>
                  <a:gd name="T40" fmla="*/ 0 w 51"/>
                  <a:gd name="T41" fmla="*/ 1 h 36"/>
                  <a:gd name="T42" fmla="*/ 0 w 51"/>
                  <a:gd name="T43" fmla="*/ 1 h 36"/>
                  <a:gd name="T44" fmla="*/ 0 w 51"/>
                  <a:gd name="T45" fmla="*/ 0 h 36"/>
                  <a:gd name="T46" fmla="*/ 0 w 51"/>
                  <a:gd name="T47" fmla="*/ 1 h 36"/>
                  <a:gd name="T48" fmla="*/ 0 w 51"/>
                  <a:gd name="T49" fmla="*/ 1 h 36"/>
                  <a:gd name="T50" fmla="*/ 0 w 51"/>
                  <a:gd name="T51" fmla="*/ 1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1"/>
                  <a:gd name="T79" fmla="*/ 0 h 36"/>
                  <a:gd name="T80" fmla="*/ 51 w 51"/>
                  <a:gd name="T81" fmla="*/ 36 h 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1" h="36">
                    <a:moveTo>
                      <a:pt x="0" y="1"/>
                    </a:moveTo>
                    <a:lnTo>
                      <a:pt x="0" y="3"/>
                    </a:lnTo>
                    <a:lnTo>
                      <a:pt x="2" y="9"/>
                    </a:lnTo>
                    <a:lnTo>
                      <a:pt x="6" y="13"/>
                    </a:lnTo>
                    <a:lnTo>
                      <a:pt x="11" y="19"/>
                    </a:lnTo>
                    <a:lnTo>
                      <a:pt x="19" y="23"/>
                    </a:lnTo>
                    <a:lnTo>
                      <a:pt x="26" y="26"/>
                    </a:lnTo>
                    <a:lnTo>
                      <a:pt x="33" y="29"/>
                    </a:lnTo>
                    <a:lnTo>
                      <a:pt x="41" y="33"/>
                    </a:lnTo>
                    <a:lnTo>
                      <a:pt x="49" y="36"/>
                    </a:lnTo>
                    <a:lnTo>
                      <a:pt x="51" y="29"/>
                    </a:lnTo>
                    <a:lnTo>
                      <a:pt x="43" y="26"/>
                    </a:lnTo>
                    <a:lnTo>
                      <a:pt x="35" y="23"/>
                    </a:lnTo>
                    <a:lnTo>
                      <a:pt x="28" y="19"/>
                    </a:lnTo>
                    <a:lnTo>
                      <a:pt x="21" y="16"/>
                    </a:lnTo>
                    <a:lnTo>
                      <a:pt x="15" y="12"/>
                    </a:lnTo>
                    <a:lnTo>
                      <a:pt x="11" y="9"/>
                    </a:lnTo>
                    <a:lnTo>
                      <a:pt x="9" y="6"/>
                    </a:lnTo>
                    <a:lnTo>
                      <a:pt x="7" y="3"/>
                    </a:lnTo>
                    <a:lnTo>
                      <a:pt x="7" y="5"/>
                    </a:lnTo>
                    <a:lnTo>
                      <a:pt x="7" y="3"/>
                    </a:lnTo>
                    <a:lnTo>
                      <a:pt x="6" y="1"/>
                    </a:lnTo>
                    <a:lnTo>
                      <a:pt x="4" y="0"/>
                    </a:lnTo>
                    <a:lnTo>
                      <a:pt x="2" y="1"/>
                    </a:lnTo>
                    <a:lnTo>
                      <a:pt x="0" y="3"/>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27" name="Freeform 257">
                <a:extLst>
                  <a:ext uri="{FF2B5EF4-FFF2-40B4-BE49-F238E27FC236}">
                    <a16:creationId xmlns:a16="http://schemas.microsoft.com/office/drawing/2014/main" id="{5BFCE9D4-8C26-4B0B-86D0-1CF5A7C36DEC}"/>
                  </a:ext>
                </a:extLst>
              </p:cNvPr>
              <p:cNvSpPr>
                <a:spLocks noChangeAspect="1"/>
              </p:cNvSpPr>
              <p:nvPr/>
            </p:nvSpPr>
            <p:spPr bwMode="auto">
              <a:xfrm>
                <a:off x="703" y="359"/>
                <a:ext cx="20" cy="10"/>
              </a:xfrm>
              <a:custGeom>
                <a:avLst/>
                <a:gdLst>
                  <a:gd name="T0" fmla="*/ 0 w 41"/>
                  <a:gd name="T1" fmla="*/ 1 h 19"/>
                  <a:gd name="T2" fmla="*/ 0 w 41"/>
                  <a:gd name="T3" fmla="*/ 1 h 19"/>
                  <a:gd name="T4" fmla="*/ 0 w 41"/>
                  <a:gd name="T5" fmla="*/ 0 h 19"/>
                  <a:gd name="T6" fmla="*/ 0 w 41"/>
                  <a:gd name="T7" fmla="*/ 0 h 19"/>
                  <a:gd name="T8" fmla="*/ 0 w 41"/>
                  <a:gd name="T9" fmla="*/ 1 h 19"/>
                  <a:gd name="T10" fmla="*/ 0 w 41"/>
                  <a:gd name="T11" fmla="*/ 1 h 19"/>
                  <a:gd name="T12" fmla="*/ 0 w 41"/>
                  <a:gd name="T13" fmla="*/ 1 h 19"/>
                  <a:gd name="T14" fmla="*/ 0 w 41"/>
                  <a:gd name="T15" fmla="*/ 1 h 19"/>
                  <a:gd name="T16" fmla="*/ 0 w 41"/>
                  <a:gd name="T17" fmla="*/ 1 h 19"/>
                  <a:gd name="T18" fmla="*/ 0 w 41"/>
                  <a:gd name="T19" fmla="*/ 1 h 19"/>
                  <a:gd name="T20" fmla="*/ 0 w 41"/>
                  <a:gd name="T21" fmla="*/ 1 h 19"/>
                  <a:gd name="T22" fmla="*/ 0 w 41"/>
                  <a:gd name="T23" fmla="*/ 1 h 19"/>
                  <a:gd name="T24" fmla="*/ 0 w 41"/>
                  <a:gd name="T25" fmla="*/ 1 h 19"/>
                  <a:gd name="T26" fmla="*/ 0 w 41"/>
                  <a:gd name="T27" fmla="*/ 1 h 19"/>
                  <a:gd name="T28" fmla="*/ 0 w 41"/>
                  <a:gd name="T29" fmla="*/ 1 h 19"/>
                  <a:gd name="T30" fmla="*/ 0 w 41"/>
                  <a:gd name="T31" fmla="*/ 1 h 19"/>
                  <a:gd name="T32" fmla="*/ 0 w 41"/>
                  <a:gd name="T33" fmla="*/ 1 h 19"/>
                  <a:gd name="T34" fmla="*/ 0 w 41"/>
                  <a:gd name="T35" fmla="*/ 1 h 19"/>
                  <a:gd name="T36" fmla="*/ 0 w 41"/>
                  <a:gd name="T37" fmla="*/ 1 h 19"/>
                  <a:gd name="T38" fmla="*/ 0 w 41"/>
                  <a:gd name="T39" fmla="*/ 1 h 19"/>
                  <a:gd name="T40" fmla="*/ 0 w 41"/>
                  <a:gd name="T41" fmla="*/ 1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1"/>
                  <a:gd name="T64" fmla="*/ 0 h 19"/>
                  <a:gd name="T65" fmla="*/ 41 w 41"/>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1" h="19">
                    <a:moveTo>
                      <a:pt x="41" y="1"/>
                    </a:moveTo>
                    <a:lnTo>
                      <a:pt x="41" y="1"/>
                    </a:lnTo>
                    <a:lnTo>
                      <a:pt x="33" y="0"/>
                    </a:lnTo>
                    <a:lnTo>
                      <a:pt x="27" y="0"/>
                    </a:lnTo>
                    <a:lnTo>
                      <a:pt x="21" y="1"/>
                    </a:lnTo>
                    <a:lnTo>
                      <a:pt x="15" y="2"/>
                    </a:lnTo>
                    <a:lnTo>
                      <a:pt x="11" y="5"/>
                    </a:lnTo>
                    <a:lnTo>
                      <a:pt x="7" y="8"/>
                    </a:lnTo>
                    <a:lnTo>
                      <a:pt x="4" y="12"/>
                    </a:lnTo>
                    <a:lnTo>
                      <a:pt x="0" y="15"/>
                    </a:lnTo>
                    <a:lnTo>
                      <a:pt x="7" y="19"/>
                    </a:lnTo>
                    <a:lnTo>
                      <a:pt x="9" y="17"/>
                    </a:lnTo>
                    <a:lnTo>
                      <a:pt x="12" y="15"/>
                    </a:lnTo>
                    <a:lnTo>
                      <a:pt x="15" y="12"/>
                    </a:lnTo>
                    <a:lnTo>
                      <a:pt x="18" y="9"/>
                    </a:lnTo>
                    <a:lnTo>
                      <a:pt x="21" y="8"/>
                    </a:lnTo>
                    <a:lnTo>
                      <a:pt x="27" y="7"/>
                    </a:lnTo>
                    <a:lnTo>
                      <a:pt x="33" y="7"/>
                    </a:lnTo>
                    <a:lnTo>
                      <a:pt x="38" y="8"/>
                    </a:lnTo>
                    <a:lnTo>
                      <a:pt x="4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28" name="Freeform 258">
                <a:extLst>
                  <a:ext uri="{FF2B5EF4-FFF2-40B4-BE49-F238E27FC236}">
                    <a16:creationId xmlns:a16="http://schemas.microsoft.com/office/drawing/2014/main" id="{C3663484-5C0A-4E9D-91AE-E0F13988F0B9}"/>
                  </a:ext>
                </a:extLst>
              </p:cNvPr>
              <p:cNvSpPr>
                <a:spLocks noChangeAspect="1"/>
              </p:cNvSpPr>
              <p:nvPr/>
            </p:nvSpPr>
            <p:spPr bwMode="auto">
              <a:xfrm>
                <a:off x="722" y="360"/>
                <a:ext cx="26" cy="20"/>
              </a:xfrm>
              <a:custGeom>
                <a:avLst/>
                <a:gdLst>
                  <a:gd name="T0" fmla="*/ 1 w 52"/>
                  <a:gd name="T1" fmla="*/ 1 h 39"/>
                  <a:gd name="T2" fmla="*/ 1 w 52"/>
                  <a:gd name="T3" fmla="*/ 1 h 39"/>
                  <a:gd name="T4" fmla="*/ 1 w 52"/>
                  <a:gd name="T5" fmla="*/ 1 h 39"/>
                  <a:gd name="T6" fmla="*/ 1 w 52"/>
                  <a:gd name="T7" fmla="*/ 1 h 39"/>
                  <a:gd name="T8" fmla="*/ 1 w 52"/>
                  <a:gd name="T9" fmla="*/ 1 h 39"/>
                  <a:gd name="T10" fmla="*/ 1 w 52"/>
                  <a:gd name="T11" fmla="*/ 1 h 39"/>
                  <a:gd name="T12" fmla="*/ 1 w 52"/>
                  <a:gd name="T13" fmla="*/ 1 h 39"/>
                  <a:gd name="T14" fmla="*/ 1 w 52"/>
                  <a:gd name="T15" fmla="*/ 1 h 39"/>
                  <a:gd name="T16" fmla="*/ 1 w 52"/>
                  <a:gd name="T17" fmla="*/ 1 h 39"/>
                  <a:gd name="T18" fmla="*/ 1 w 52"/>
                  <a:gd name="T19" fmla="*/ 0 h 39"/>
                  <a:gd name="T20" fmla="*/ 0 w 52"/>
                  <a:gd name="T21" fmla="*/ 1 h 39"/>
                  <a:gd name="T22" fmla="*/ 1 w 52"/>
                  <a:gd name="T23" fmla="*/ 1 h 39"/>
                  <a:gd name="T24" fmla="*/ 1 w 52"/>
                  <a:gd name="T25" fmla="*/ 1 h 39"/>
                  <a:gd name="T26" fmla="*/ 1 w 52"/>
                  <a:gd name="T27" fmla="*/ 1 h 39"/>
                  <a:gd name="T28" fmla="*/ 1 w 52"/>
                  <a:gd name="T29" fmla="*/ 1 h 39"/>
                  <a:gd name="T30" fmla="*/ 1 w 52"/>
                  <a:gd name="T31" fmla="*/ 1 h 39"/>
                  <a:gd name="T32" fmla="*/ 1 w 52"/>
                  <a:gd name="T33" fmla="*/ 1 h 39"/>
                  <a:gd name="T34" fmla="*/ 1 w 52"/>
                  <a:gd name="T35" fmla="*/ 1 h 39"/>
                  <a:gd name="T36" fmla="*/ 1 w 52"/>
                  <a:gd name="T37" fmla="*/ 1 h 39"/>
                  <a:gd name="T38" fmla="*/ 1 w 52"/>
                  <a:gd name="T39" fmla="*/ 1 h 39"/>
                  <a:gd name="T40" fmla="*/ 1 w 52"/>
                  <a:gd name="T41" fmla="*/ 1 h 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39"/>
                  <a:gd name="T65" fmla="*/ 52 w 52"/>
                  <a:gd name="T66" fmla="*/ 39 h 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39">
                    <a:moveTo>
                      <a:pt x="52" y="32"/>
                    </a:moveTo>
                    <a:lnTo>
                      <a:pt x="52" y="32"/>
                    </a:lnTo>
                    <a:lnTo>
                      <a:pt x="49" y="30"/>
                    </a:lnTo>
                    <a:lnTo>
                      <a:pt x="43" y="25"/>
                    </a:lnTo>
                    <a:lnTo>
                      <a:pt x="37" y="21"/>
                    </a:lnTo>
                    <a:lnTo>
                      <a:pt x="32" y="16"/>
                    </a:lnTo>
                    <a:lnTo>
                      <a:pt x="25" y="11"/>
                    </a:lnTo>
                    <a:lnTo>
                      <a:pt x="18" y="7"/>
                    </a:lnTo>
                    <a:lnTo>
                      <a:pt x="10" y="2"/>
                    </a:lnTo>
                    <a:lnTo>
                      <a:pt x="3" y="0"/>
                    </a:lnTo>
                    <a:lnTo>
                      <a:pt x="0" y="7"/>
                    </a:lnTo>
                    <a:lnTo>
                      <a:pt x="7" y="9"/>
                    </a:lnTo>
                    <a:lnTo>
                      <a:pt x="13" y="14"/>
                    </a:lnTo>
                    <a:lnTo>
                      <a:pt x="20" y="18"/>
                    </a:lnTo>
                    <a:lnTo>
                      <a:pt x="27" y="23"/>
                    </a:lnTo>
                    <a:lnTo>
                      <a:pt x="33" y="27"/>
                    </a:lnTo>
                    <a:lnTo>
                      <a:pt x="38" y="32"/>
                    </a:lnTo>
                    <a:lnTo>
                      <a:pt x="44" y="37"/>
                    </a:lnTo>
                    <a:lnTo>
                      <a:pt x="48" y="39"/>
                    </a:lnTo>
                    <a:lnTo>
                      <a:pt x="52"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29" name="Freeform 259">
                <a:extLst>
                  <a:ext uri="{FF2B5EF4-FFF2-40B4-BE49-F238E27FC236}">
                    <a16:creationId xmlns:a16="http://schemas.microsoft.com/office/drawing/2014/main" id="{CCF8583A-A50D-4357-B858-C27671F72BAD}"/>
                  </a:ext>
                </a:extLst>
              </p:cNvPr>
              <p:cNvSpPr>
                <a:spLocks noChangeAspect="1"/>
              </p:cNvSpPr>
              <p:nvPr/>
            </p:nvSpPr>
            <p:spPr bwMode="auto">
              <a:xfrm>
                <a:off x="745" y="376"/>
                <a:ext cx="22" cy="23"/>
              </a:xfrm>
              <a:custGeom>
                <a:avLst/>
                <a:gdLst>
                  <a:gd name="T0" fmla="*/ 1 w 42"/>
                  <a:gd name="T1" fmla="*/ 1 h 46"/>
                  <a:gd name="T2" fmla="*/ 1 w 42"/>
                  <a:gd name="T3" fmla="*/ 1 h 46"/>
                  <a:gd name="T4" fmla="*/ 1 w 42"/>
                  <a:gd name="T5" fmla="*/ 1 h 46"/>
                  <a:gd name="T6" fmla="*/ 1 w 42"/>
                  <a:gd name="T7" fmla="*/ 1 h 46"/>
                  <a:gd name="T8" fmla="*/ 1 w 42"/>
                  <a:gd name="T9" fmla="*/ 1 h 46"/>
                  <a:gd name="T10" fmla="*/ 1 w 42"/>
                  <a:gd name="T11" fmla="*/ 1 h 46"/>
                  <a:gd name="T12" fmla="*/ 1 w 42"/>
                  <a:gd name="T13" fmla="*/ 1 h 46"/>
                  <a:gd name="T14" fmla="*/ 1 w 42"/>
                  <a:gd name="T15" fmla="*/ 1 h 46"/>
                  <a:gd name="T16" fmla="*/ 1 w 42"/>
                  <a:gd name="T17" fmla="*/ 1 h 46"/>
                  <a:gd name="T18" fmla="*/ 1 w 42"/>
                  <a:gd name="T19" fmla="*/ 0 h 46"/>
                  <a:gd name="T20" fmla="*/ 0 w 42"/>
                  <a:gd name="T21" fmla="*/ 1 h 46"/>
                  <a:gd name="T22" fmla="*/ 1 w 42"/>
                  <a:gd name="T23" fmla="*/ 1 h 46"/>
                  <a:gd name="T24" fmla="*/ 1 w 42"/>
                  <a:gd name="T25" fmla="*/ 1 h 46"/>
                  <a:gd name="T26" fmla="*/ 1 w 42"/>
                  <a:gd name="T27" fmla="*/ 1 h 46"/>
                  <a:gd name="T28" fmla="*/ 1 w 42"/>
                  <a:gd name="T29" fmla="*/ 1 h 46"/>
                  <a:gd name="T30" fmla="*/ 1 w 42"/>
                  <a:gd name="T31" fmla="*/ 1 h 46"/>
                  <a:gd name="T32" fmla="*/ 1 w 42"/>
                  <a:gd name="T33" fmla="*/ 1 h 46"/>
                  <a:gd name="T34" fmla="*/ 1 w 42"/>
                  <a:gd name="T35" fmla="*/ 1 h 46"/>
                  <a:gd name="T36" fmla="*/ 1 w 42"/>
                  <a:gd name="T37" fmla="*/ 1 h 46"/>
                  <a:gd name="T38" fmla="*/ 1 w 42"/>
                  <a:gd name="T39" fmla="*/ 1 h 46"/>
                  <a:gd name="T40" fmla="*/ 1 w 42"/>
                  <a:gd name="T41" fmla="*/ 1 h 46"/>
                  <a:gd name="T42" fmla="*/ 1 w 42"/>
                  <a:gd name="T43" fmla="*/ 1 h 46"/>
                  <a:gd name="T44" fmla="*/ 1 w 42"/>
                  <a:gd name="T45" fmla="*/ 1 h 46"/>
                  <a:gd name="T46" fmla="*/ 1 w 42"/>
                  <a:gd name="T47" fmla="*/ 1 h 46"/>
                  <a:gd name="T48" fmla="*/ 1 w 42"/>
                  <a:gd name="T49" fmla="*/ 1 h 46"/>
                  <a:gd name="T50" fmla="*/ 1 w 42"/>
                  <a:gd name="T51" fmla="*/ 1 h 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46"/>
                  <a:gd name="T80" fmla="*/ 42 w 42"/>
                  <a:gd name="T81" fmla="*/ 46 h 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46">
                    <a:moveTo>
                      <a:pt x="34" y="42"/>
                    </a:moveTo>
                    <a:lnTo>
                      <a:pt x="38" y="37"/>
                    </a:lnTo>
                    <a:lnTo>
                      <a:pt x="33" y="35"/>
                    </a:lnTo>
                    <a:lnTo>
                      <a:pt x="30" y="29"/>
                    </a:lnTo>
                    <a:lnTo>
                      <a:pt x="24" y="22"/>
                    </a:lnTo>
                    <a:lnTo>
                      <a:pt x="19" y="16"/>
                    </a:lnTo>
                    <a:lnTo>
                      <a:pt x="12" y="9"/>
                    </a:lnTo>
                    <a:lnTo>
                      <a:pt x="8" y="5"/>
                    </a:lnTo>
                    <a:lnTo>
                      <a:pt x="4" y="0"/>
                    </a:lnTo>
                    <a:lnTo>
                      <a:pt x="0" y="7"/>
                    </a:lnTo>
                    <a:lnTo>
                      <a:pt x="3" y="9"/>
                    </a:lnTo>
                    <a:lnTo>
                      <a:pt x="8" y="14"/>
                    </a:lnTo>
                    <a:lnTo>
                      <a:pt x="12" y="21"/>
                    </a:lnTo>
                    <a:lnTo>
                      <a:pt x="17" y="27"/>
                    </a:lnTo>
                    <a:lnTo>
                      <a:pt x="23" y="34"/>
                    </a:lnTo>
                    <a:lnTo>
                      <a:pt x="28" y="39"/>
                    </a:lnTo>
                    <a:lnTo>
                      <a:pt x="33" y="44"/>
                    </a:lnTo>
                    <a:lnTo>
                      <a:pt x="38" y="46"/>
                    </a:lnTo>
                    <a:lnTo>
                      <a:pt x="41" y="42"/>
                    </a:lnTo>
                    <a:lnTo>
                      <a:pt x="38" y="46"/>
                    </a:lnTo>
                    <a:lnTo>
                      <a:pt x="41" y="45"/>
                    </a:lnTo>
                    <a:lnTo>
                      <a:pt x="42" y="42"/>
                    </a:lnTo>
                    <a:lnTo>
                      <a:pt x="41" y="38"/>
                    </a:lnTo>
                    <a:lnTo>
                      <a:pt x="38" y="37"/>
                    </a:lnTo>
                    <a:lnTo>
                      <a:pt x="34"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30" name="Freeform 260">
                <a:extLst>
                  <a:ext uri="{FF2B5EF4-FFF2-40B4-BE49-F238E27FC236}">
                    <a16:creationId xmlns:a16="http://schemas.microsoft.com/office/drawing/2014/main" id="{8E497DB0-5056-49F9-B963-7424D5F085AC}"/>
                  </a:ext>
                </a:extLst>
              </p:cNvPr>
              <p:cNvSpPr>
                <a:spLocks noChangeAspect="1"/>
              </p:cNvSpPr>
              <p:nvPr/>
            </p:nvSpPr>
            <p:spPr bwMode="auto">
              <a:xfrm>
                <a:off x="749" y="369"/>
                <a:ext cx="17" cy="28"/>
              </a:xfrm>
              <a:custGeom>
                <a:avLst/>
                <a:gdLst>
                  <a:gd name="T0" fmla="*/ 0 w 33"/>
                  <a:gd name="T1" fmla="*/ 1 h 56"/>
                  <a:gd name="T2" fmla="*/ 1 w 33"/>
                  <a:gd name="T3" fmla="*/ 1 h 56"/>
                  <a:gd name="T4" fmla="*/ 1 w 33"/>
                  <a:gd name="T5" fmla="*/ 1 h 56"/>
                  <a:gd name="T6" fmla="*/ 1 w 33"/>
                  <a:gd name="T7" fmla="*/ 1 h 56"/>
                  <a:gd name="T8" fmla="*/ 1 w 33"/>
                  <a:gd name="T9" fmla="*/ 1 h 56"/>
                  <a:gd name="T10" fmla="*/ 1 w 33"/>
                  <a:gd name="T11" fmla="*/ 1 h 56"/>
                  <a:gd name="T12" fmla="*/ 1 w 33"/>
                  <a:gd name="T13" fmla="*/ 1 h 56"/>
                  <a:gd name="T14" fmla="*/ 1 w 33"/>
                  <a:gd name="T15" fmla="*/ 1 h 56"/>
                  <a:gd name="T16" fmla="*/ 1 w 33"/>
                  <a:gd name="T17" fmla="*/ 1 h 56"/>
                  <a:gd name="T18" fmla="*/ 1 w 33"/>
                  <a:gd name="T19" fmla="*/ 1 h 56"/>
                  <a:gd name="T20" fmla="*/ 1 w 33"/>
                  <a:gd name="T21" fmla="*/ 0 h 56"/>
                  <a:gd name="T22" fmla="*/ 1 w 33"/>
                  <a:gd name="T23" fmla="*/ 0 h 56"/>
                  <a:gd name="T24" fmla="*/ 0 w 33"/>
                  <a:gd name="T25" fmla="*/ 1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56"/>
                  <a:gd name="T41" fmla="*/ 33 w 33"/>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56">
                    <a:moveTo>
                      <a:pt x="0" y="5"/>
                    </a:moveTo>
                    <a:lnTo>
                      <a:pt x="1" y="5"/>
                    </a:lnTo>
                    <a:lnTo>
                      <a:pt x="10" y="18"/>
                    </a:lnTo>
                    <a:lnTo>
                      <a:pt x="19" y="30"/>
                    </a:lnTo>
                    <a:lnTo>
                      <a:pt x="25" y="44"/>
                    </a:lnTo>
                    <a:lnTo>
                      <a:pt x="26" y="56"/>
                    </a:lnTo>
                    <a:lnTo>
                      <a:pt x="33" y="56"/>
                    </a:lnTo>
                    <a:lnTo>
                      <a:pt x="32" y="42"/>
                    </a:lnTo>
                    <a:lnTo>
                      <a:pt x="26" y="28"/>
                    </a:lnTo>
                    <a:lnTo>
                      <a:pt x="17" y="13"/>
                    </a:lnTo>
                    <a:lnTo>
                      <a:pt x="5" y="0"/>
                    </a:lnTo>
                    <a:lnTo>
                      <a:pt x="7"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31" name="Freeform 261">
                <a:extLst>
                  <a:ext uri="{FF2B5EF4-FFF2-40B4-BE49-F238E27FC236}">
                    <a16:creationId xmlns:a16="http://schemas.microsoft.com/office/drawing/2014/main" id="{6C1F402B-BFEF-4026-AFD3-A598B7299B11}"/>
                  </a:ext>
                </a:extLst>
              </p:cNvPr>
              <p:cNvSpPr>
                <a:spLocks noChangeAspect="1"/>
              </p:cNvSpPr>
              <p:nvPr/>
            </p:nvSpPr>
            <p:spPr bwMode="auto">
              <a:xfrm>
                <a:off x="731" y="356"/>
                <a:ext cx="22" cy="15"/>
              </a:xfrm>
              <a:custGeom>
                <a:avLst/>
                <a:gdLst>
                  <a:gd name="T0" fmla="*/ 0 w 44"/>
                  <a:gd name="T1" fmla="*/ 1 h 30"/>
                  <a:gd name="T2" fmla="*/ 0 w 44"/>
                  <a:gd name="T3" fmla="*/ 1 h 30"/>
                  <a:gd name="T4" fmla="*/ 1 w 44"/>
                  <a:gd name="T5" fmla="*/ 1 h 30"/>
                  <a:gd name="T6" fmla="*/ 1 w 44"/>
                  <a:gd name="T7" fmla="*/ 1 h 30"/>
                  <a:gd name="T8" fmla="*/ 1 w 44"/>
                  <a:gd name="T9" fmla="*/ 1 h 30"/>
                  <a:gd name="T10" fmla="*/ 1 w 44"/>
                  <a:gd name="T11" fmla="*/ 1 h 30"/>
                  <a:gd name="T12" fmla="*/ 1 w 44"/>
                  <a:gd name="T13" fmla="*/ 1 h 30"/>
                  <a:gd name="T14" fmla="*/ 1 w 44"/>
                  <a:gd name="T15" fmla="*/ 1 h 30"/>
                  <a:gd name="T16" fmla="*/ 1 w 44"/>
                  <a:gd name="T17" fmla="*/ 1 h 30"/>
                  <a:gd name="T18" fmla="*/ 1 w 44"/>
                  <a:gd name="T19" fmla="*/ 1 h 30"/>
                  <a:gd name="T20" fmla="*/ 1 w 44"/>
                  <a:gd name="T21" fmla="*/ 1 h 30"/>
                  <a:gd name="T22" fmla="*/ 1 w 44"/>
                  <a:gd name="T23" fmla="*/ 1 h 30"/>
                  <a:gd name="T24" fmla="*/ 1 w 44"/>
                  <a:gd name="T25" fmla="*/ 1 h 30"/>
                  <a:gd name="T26" fmla="*/ 1 w 44"/>
                  <a:gd name="T27" fmla="*/ 1 h 30"/>
                  <a:gd name="T28" fmla="*/ 1 w 44"/>
                  <a:gd name="T29" fmla="*/ 1 h 30"/>
                  <a:gd name="T30" fmla="*/ 1 w 44"/>
                  <a:gd name="T31" fmla="*/ 1 h 30"/>
                  <a:gd name="T32" fmla="*/ 1 w 44"/>
                  <a:gd name="T33" fmla="*/ 1 h 30"/>
                  <a:gd name="T34" fmla="*/ 1 w 44"/>
                  <a:gd name="T35" fmla="*/ 1 h 30"/>
                  <a:gd name="T36" fmla="*/ 0 w 44"/>
                  <a:gd name="T37" fmla="*/ 0 h 30"/>
                  <a:gd name="T38" fmla="*/ 0 w 44"/>
                  <a:gd name="T39" fmla="*/ 0 h 30"/>
                  <a:gd name="T40" fmla="*/ 0 w 44"/>
                  <a:gd name="T41" fmla="*/ 1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30"/>
                  <a:gd name="T65" fmla="*/ 44 w 44"/>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30">
                    <a:moveTo>
                      <a:pt x="0" y="9"/>
                    </a:moveTo>
                    <a:lnTo>
                      <a:pt x="0" y="9"/>
                    </a:lnTo>
                    <a:lnTo>
                      <a:pt x="4" y="8"/>
                    </a:lnTo>
                    <a:lnTo>
                      <a:pt x="8" y="9"/>
                    </a:lnTo>
                    <a:lnTo>
                      <a:pt x="13" y="11"/>
                    </a:lnTo>
                    <a:lnTo>
                      <a:pt x="18" y="14"/>
                    </a:lnTo>
                    <a:lnTo>
                      <a:pt x="22" y="17"/>
                    </a:lnTo>
                    <a:lnTo>
                      <a:pt x="28" y="21"/>
                    </a:lnTo>
                    <a:lnTo>
                      <a:pt x="33" y="24"/>
                    </a:lnTo>
                    <a:lnTo>
                      <a:pt x="37" y="30"/>
                    </a:lnTo>
                    <a:lnTo>
                      <a:pt x="44" y="25"/>
                    </a:lnTo>
                    <a:lnTo>
                      <a:pt x="38" y="20"/>
                    </a:lnTo>
                    <a:lnTo>
                      <a:pt x="32" y="14"/>
                    </a:lnTo>
                    <a:lnTo>
                      <a:pt x="26" y="10"/>
                    </a:lnTo>
                    <a:lnTo>
                      <a:pt x="21" y="7"/>
                    </a:lnTo>
                    <a:lnTo>
                      <a:pt x="15" y="5"/>
                    </a:lnTo>
                    <a:lnTo>
                      <a:pt x="10" y="2"/>
                    </a:lnTo>
                    <a:lnTo>
                      <a:pt x="4" y="1"/>
                    </a:lnTo>
                    <a:lnTo>
                      <a:pt x="0" y="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32" name="Freeform 262">
                <a:extLst>
                  <a:ext uri="{FF2B5EF4-FFF2-40B4-BE49-F238E27FC236}">
                    <a16:creationId xmlns:a16="http://schemas.microsoft.com/office/drawing/2014/main" id="{4E729DDE-CF68-4A5C-9F46-6316A30AB3B9}"/>
                  </a:ext>
                </a:extLst>
              </p:cNvPr>
              <p:cNvSpPr>
                <a:spLocks noChangeAspect="1"/>
              </p:cNvSpPr>
              <p:nvPr/>
            </p:nvSpPr>
            <p:spPr bwMode="auto">
              <a:xfrm>
                <a:off x="711" y="354"/>
                <a:ext cx="20" cy="8"/>
              </a:xfrm>
              <a:custGeom>
                <a:avLst/>
                <a:gdLst>
                  <a:gd name="T0" fmla="*/ 1 w 40"/>
                  <a:gd name="T1" fmla="*/ 1 h 16"/>
                  <a:gd name="T2" fmla="*/ 0 w 40"/>
                  <a:gd name="T3" fmla="*/ 1 h 16"/>
                  <a:gd name="T4" fmla="*/ 1 w 40"/>
                  <a:gd name="T5" fmla="*/ 1 h 16"/>
                  <a:gd name="T6" fmla="*/ 1 w 40"/>
                  <a:gd name="T7" fmla="*/ 1 h 16"/>
                  <a:gd name="T8" fmla="*/ 1 w 40"/>
                  <a:gd name="T9" fmla="*/ 1 h 16"/>
                  <a:gd name="T10" fmla="*/ 1 w 40"/>
                  <a:gd name="T11" fmla="*/ 1 h 16"/>
                  <a:gd name="T12" fmla="*/ 1 w 40"/>
                  <a:gd name="T13" fmla="*/ 1 h 16"/>
                  <a:gd name="T14" fmla="*/ 1 w 40"/>
                  <a:gd name="T15" fmla="*/ 1 h 16"/>
                  <a:gd name="T16" fmla="*/ 1 w 40"/>
                  <a:gd name="T17" fmla="*/ 1 h 16"/>
                  <a:gd name="T18" fmla="*/ 1 w 40"/>
                  <a:gd name="T19" fmla="*/ 1 h 16"/>
                  <a:gd name="T20" fmla="*/ 1 w 40"/>
                  <a:gd name="T21" fmla="*/ 1 h 16"/>
                  <a:gd name="T22" fmla="*/ 1 w 40"/>
                  <a:gd name="T23" fmla="*/ 1 h 16"/>
                  <a:gd name="T24" fmla="*/ 1 w 40"/>
                  <a:gd name="T25" fmla="*/ 1 h 16"/>
                  <a:gd name="T26" fmla="*/ 1 w 40"/>
                  <a:gd name="T27" fmla="*/ 1 h 16"/>
                  <a:gd name="T28" fmla="*/ 1 w 40"/>
                  <a:gd name="T29" fmla="*/ 1 h 16"/>
                  <a:gd name="T30" fmla="*/ 1 w 40"/>
                  <a:gd name="T31" fmla="*/ 1 h 16"/>
                  <a:gd name="T32" fmla="*/ 1 w 40"/>
                  <a:gd name="T33" fmla="*/ 1 h 16"/>
                  <a:gd name="T34" fmla="*/ 1 w 40"/>
                  <a:gd name="T35" fmla="*/ 1 h 16"/>
                  <a:gd name="T36" fmla="*/ 1 w 40"/>
                  <a:gd name="T37" fmla="*/ 1 h 16"/>
                  <a:gd name="T38" fmla="*/ 1 w 40"/>
                  <a:gd name="T39" fmla="*/ 0 h 16"/>
                  <a:gd name="T40" fmla="*/ 1 w 40"/>
                  <a:gd name="T41" fmla="*/ 1 h 16"/>
                  <a:gd name="T42" fmla="*/ 1 w 40"/>
                  <a:gd name="T43" fmla="*/ 0 h 16"/>
                  <a:gd name="T44" fmla="*/ 1 w 40"/>
                  <a:gd name="T45" fmla="*/ 0 h 16"/>
                  <a:gd name="T46" fmla="*/ 0 w 40"/>
                  <a:gd name="T47" fmla="*/ 1 h 16"/>
                  <a:gd name="T48" fmla="*/ 0 w 40"/>
                  <a:gd name="T49" fmla="*/ 1 h 16"/>
                  <a:gd name="T50" fmla="*/ 1 w 40"/>
                  <a:gd name="T51" fmla="*/ 1 h 1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
                  <a:gd name="T79" fmla="*/ 0 h 16"/>
                  <a:gd name="T80" fmla="*/ 40 w 40"/>
                  <a:gd name="T81" fmla="*/ 16 h 1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 h="16">
                    <a:moveTo>
                      <a:pt x="3" y="7"/>
                    </a:moveTo>
                    <a:lnTo>
                      <a:pt x="0" y="5"/>
                    </a:lnTo>
                    <a:lnTo>
                      <a:pt x="3" y="11"/>
                    </a:lnTo>
                    <a:lnTo>
                      <a:pt x="9" y="14"/>
                    </a:lnTo>
                    <a:lnTo>
                      <a:pt x="15" y="15"/>
                    </a:lnTo>
                    <a:lnTo>
                      <a:pt x="20" y="16"/>
                    </a:lnTo>
                    <a:lnTo>
                      <a:pt x="25" y="15"/>
                    </a:lnTo>
                    <a:lnTo>
                      <a:pt x="31" y="14"/>
                    </a:lnTo>
                    <a:lnTo>
                      <a:pt x="35" y="13"/>
                    </a:lnTo>
                    <a:lnTo>
                      <a:pt x="40" y="14"/>
                    </a:lnTo>
                    <a:lnTo>
                      <a:pt x="40" y="5"/>
                    </a:lnTo>
                    <a:lnTo>
                      <a:pt x="35" y="6"/>
                    </a:lnTo>
                    <a:lnTo>
                      <a:pt x="31" y="7"/>
                    </a:lnTo>
                    <a:lnTo>
                      <a:pt x="25" y="8"/>
                    </a:lnTo>
                    <a:lnTo>
                      <a:pt x="20" y="7"/>
                    </a:lnTo>
                    <a:lnTo>
                      <a:pt x="15" y="8"/>
                    </a:lnTo>
                    <a:lnTo>
                      <a:pt x="11" y="7"/>
                    </a:lnTo>
                    <a:lnTo>
                      <a:pt x="8" y="6"/>
                    </a:lnTo>
                    <a:lnTo>
                      <a:pt x="6" y="3"/>
                    </a:lnTo>
                    <a:lnTo>
                      <a:pt x="3" y="0"/>
                    </a:lnTo>
                    <a:lnTo>
                      <a:pt x="6" y="3"/>
                    </a:lnTo>
                    <a:lnTo>
                      <a:pt x="5" y="0"/>
                    </a:lnTo>
                    <a:lnTo>
                      <a:pt x="2" y="0"/>
                    </a:lnTo>
                    <a:lnTo>
                      <a:pt x="0" y="1"/>
                    </a:lnTo>
                    <a:lnTo>
                      <a:pt x="0" y="5"/>
                    </a:lnTo>
                    <a:lnTo>
                      <a:pt x="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33" name="Freeform 263">
                <a:extLst>
                  <a:ext uri="{FF2B5EF4-FFF2-40B4-BE49-F238E27FC236}">
                    <a16:creationId xmlns:a16="http://schemas.microsoft.com/office/drawing/2014/main" id="{596766DA-20A8-473B-AECC-16B9D3CFD1B3}"/>
                  </a:ext>
                </a:extLst>
              </p:cNvPr>
              <p:cNvSpPr>
                <a:spLocks noChangeAspect="1"/>
              </p:cNvSpPr>
              <p:nvPr/>
            </p:nvSpPr>
            <p:spPr bwMode="auto">
              <a:xfrm>
                <a:off x="524" y="486"/>
                <a:ext cx="494" cy="446"/>
              </a:xfrm>
              <a:custGeom>
                <a:avLst/>
                <a:gdLst>
                  <a:gd name="T0" fmla="*/ 1 w 988"/>
                  <a:gd name="T1" fmla="*/ 0 h 893"/>
                  <a:gd name="T2" fmla="*/ 1 w 988"/>
                  <a:gd name="T3" fmla="*/ 0 h 893"/>
                  <a:gd name="T4" fmla="*/ 1 w 988"/>
                  <a:gd name="T5" fmla="*/ 0 h 893"/>
                  <a:gd name="T6" fmla="*/ 1 w 988"/>
                  <a:gd name="T7" fmla="*/ 0 h 893"/>
                  <a:gd name="T8" fmla="*/ 1 w 988"/>
                  <a:gd name="T9" fmla="*/ 0 h 893"/>
                  <a:gd name="T10" fmla="*/ 1 w 988"/>
                  <a:gd name="T11" fmla="*/ 0 h 893"/>
                  <a:gd name="T12" fmla="*/ 1 w 988"/>
                  <a:gd name="T13" fmla="*/ 0 h 893"/>
                  <a:gd name="T14" fmla="*/ 1 w 988"/>
                  <a:gd name="T15" fmla="*/ 0 h 893"/>
                  <a:gd name="T16" fmla="*/ 1 w 988"/>
                  <a:gd name="T17" fmla="*/ 0 h 893"/>
                  <a:gd name="T18" fmla="*/ 1 w 988"/>
                  <a:gd name="T19" fmla="*/ 0 h 893"/>
                  <a:gd name="T20" fmla="*/ 1 w 988"/>
                  <a:gd name="T21" fmla="*/ 0 h 893"/>
                  <a:gd name="T22" fmla="*/ 1 w 988"/>
                  <a:gd name="T23" fmla="*/ 0 h 893"/>
                  <a:gd name="T24" fmla="*/ 1 w 988"/>
                  <a:gd name="T25" fmla="*/ 0 h 893"/>
                  <a:gd name="T26" fmla="*/ 1 w 988"/>
                  <a:gd name="T27" fmla="*/ 0 h 893"/>
                  <a:gd name="T28" fmla="*/ 1 w 988"/>
                  <a:gd name="T29" fmla="*/ 0 h 893"/>
                  <a:gd name="T30" fmla="*/ 1 w 988"/>
                  <a:gd name="T31" fmla="*/ 0 h 893"/>
                  <a:gd name="T32" fmla="*/ 1 w 988"/>
                  <a:gd name="T33" fmla="*/ 0 h 893"/>
                  <a:gd name="T34" fmla="*/ 1 w 988"/>
                  <a:gd name="T35" fmla="*/ 0 h 893"/>
                  <a:gd name="T36" fmla="*/ 1 w 988"/>
                  <a:gd name="T37" fmla="*/ 0 h 893"/>
                  <a:gd name="T38" fmla="*/ 1 w 988"/>
                  <a:gd name="T39" fmla="*/ 0 h 893"/>
                  <a:gd name="T40" fmla="*/ 1 w 988"/>
                  <a:gd name="T41" fmla="*/ 0 h 893"/>
                  <a:gd name="T42" fmla="*/ 1 w 988"/>
                  <a:gd name="T43" fmla="*/ 0 h 893"/>
                  <a:gd name="T44" fmla="*/ 1 w 988"/>
                  <a:gd name="T45" fmla="*/ 0 h 893"/>
                  <a:gd name="T46" fmla="*/ 1 w 988"/>
                  <a:gd name="T47" fmla="*/ 0 h 893"/>
                  <a:gd name="T48" fmla="*/ 1 w 988"/>
                  <a:gd name="T49" fmla="*/ 0 h 893"/>
                  <a:gd name="T50" fmla="*/ 1 w 988"/>
                  <a:gd name="T51" fmla="*/ 0 h 893"/>
                  <a:gd name="T52" fmla="*/ 1 w 988"/>
                  <a:gd name="T53" fmla="*/ 0 h 893"/>
                  <a:gd name="T54" fmla="*/ 1 w 988"/>
                  <a:gd name="T55" fmla="*/ 0 h 893"/>
                  <a:gd name="T56" fmla="*/ 1 w 988"/>
                  <a:gd name="T57" fmla="*/ 0 h 893"/>
                  <a:gd name="T58" fmla="*/ 1 w 988"/>
                  <a:gd name="T59" fmla="*/ 0 h 893"/>
                  <a:gd name="T60" fmla="*/ 1 w 988"/>
                  <a:gd name="T61" fmla="*/ 0 h 893"/>
                  <a:gd name="T62" fmla="*/ 1 w 988"/>
                  <a:gd name="T63" fmla="*/ 0 h 893"/>
                  <a:gd name="T64" fmla="*/ 1 w 988"/>
                  <a:gd name="T65" fmla="*/ 0 h 893"/>
                  <a:gd name="T66" fmla="*/ 1 w 988"/>
                  <a:gd name="T67" fmla="*/ 0 h 893"/>
                  <a:gd name="T68" fmla="*/ 1 w 988"/>
                  <a:gd name="T69" fmla="*/ 0 h 893"/>
                  <a:gd name="T70" fmla="*/ 1 w 988"/>
                  <a:gd name="T71" fmla="*/ 0 h 893"/>
                  <a:gd name="T72" fmla="*/ 1 w 988"/>
                  <a:gd name="T73" fmla="*/ 0 h 893"/>
                  <a:gd name="T74" fmla="*/ 1 w 988"/>
                  <a:gd name="T75" fmla="*/ 0 h 893"/>
                  <a:gd name="T76" fmla="*/ 1 w 988"/>
                  <a:gd name="T77" fmla="*/ 0 h 893"/>
                  <a:gd name="T78" fmla="*/ 1 w 988"/>
                  <a:gd name="T79" fmla="*/ 0 h 893"/>
                  <a:gd name="T80" fmla="*/ 1 w 988"/>
                  <a:gd name="T81" fmla="*/ 0 h 893"/>
                  <a:gd name="T82" fmla="*/ 1 w 988"/>
                  <a:gd name="T83" fmla="*/ 0 h 893"/>
                  <a:gd name="T84" fmla="*/ 1 w 988"/>
                  <a:gd name="T85" fmla="*/ 0 h 893"/>
                  <a:gd name="T86" fmla="*/ 1 w 988"/>
                  <a:gd name="T87" fmla="*/ 0 h 893"/>
                  <a:gd name="T88" fmla="*/ 1 w 988"/>
                  <a:gd name="T89" fmla="*/ 0 h 893"/>
                  <a:gd name="T90" fmla="*/ 1 w 988"/>
                  <a:gd name="T91" fmla="*/ 0 h 893"/>
                  <a:gd name="T92" fmla="*/ 1 w 988"/>
                  <a:gd name="T93" fmla="*/ 0 h 893"/>
                  <a:gd name="T94" fmla="*/ 1 w 988"/>
                  <a:gd name="T95" fmla="*/ 0 h 893"/>
                  <a:gd name="T96" fmla="*/ 1 w 988"/>
                  <a:gd name="T97" fmla="*/ 0 h 893"/>
                  <a:gd name="T98" fmla="*/ 1 w 988"/>
                  <a:gd name="T99" fmla="*/ 0 h 893"/>
                  <a:gd name="T100" fmla="*/ 1 w 988"/>
                  <a:gd name="T101" fmla="*/ 0 h 893"/>
                  <a:gd name="T102" fmla="*/ 1 w 988"/>
                  <a:gd name="T103" fmla="*/ 0 h 893"/>
                  <a:gd name="T104" fmla="*/ 1 w 988"/>
                  <a:gd name="T105" fmla="*/ 0 h 893"/>
                  <a:gd name="T106" fmla="*/ 1 w 988"/>
                  <a:gd name="T107" fmla="*/ 0 h 893"/>
                  <a:gd name="T108" fmla="*/ 1 w 988"/>
                  <a:gd name="T109" fmla="*/ 0 h 893"/>
                  <a:gd name="T110" fmla="*/ 1 w 988"/>
                  <a:gd name="T111" fmla="*/ 0 h 893"/>
                  <a:gd name="T112" fmla="*/ 1 w 988"/>
                  <a:gd name="T113" fmla="*/ 0 h 893"/>
                  <a:gd name="T114" fmla="*/ 1 w 988"/>
                  <a:gd name="T115" fmla="*/ 0 h 893"/>
                  <a:gd name="T116" fmla="*/ 1 w 988"/>
                  <a:gd name="T117" fmla="*/ 0 h 893"/>
                  <a:gd name="T118" fmla="*/ 1 w 988"/>
                  <a:gd name="T119" fmla="*/ 0 h 893"/>
                  <a:gd name="T120" fmla="*/ 1 w 988"/>
                  <a:gd name="T121" fmla="*/ 0 h 89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88"/>
                  <a:gd name="T184" fmla="*/ 0 h 893"/>
                  <a:gd name="T185" fmla="*/ 988 w 988"/>
                  <a:gd name="T186" fmla="*/ 893 h 89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88" h="893">
                    <a:moveTo>
                      <a:pt x="923" y="859"/>
                    </a:moveTo>
                    <a:lnTo>
                      <a:pt x="916" y="865"/>
                    </a:lnTo>
                    <a:lnTo>
                      <a:pt x="910" y="871"/>
                    </a:lnTo>
                    <a:lnTo>
                      <a:pt x="903" y="875"/>
                    </a:lnTo>
                    <a:lnTo>
                      <a:pt x="897" y="880"/>
                    </a:lnTo>
                    <a:lnTo>
                      <a:pt x="892" y="885"/>
                    </a:lnTo>
                    <a:lnTo>
                      <a:pt x="886" y="888"/>
                    </a:lnTo>
                    <a:lnTo>
                      <a:pt x="880" y="890"/>
                    </a:lnTo>
                    <a:lnTo>
                      <a:pt x="874" y="892"/>
                    </a:lnTo>
                    <a:lnTo>
                      <a:pt x="870" y="893"/>
                    </a:lnTo>
                    <a:lnTo>
                      <a:pt x="864" y="893"/>
                    </a:lnTo>
                    <a:lnTo>
                      <a:pt x="859" y="893"/>
                    </a:lnTo>
                    <a:lnTo>
                      <a:pt x="855" y="892"/>
                    </a:lnTo>
                    <a:lnTo>
                      <a:pt x="849" y="892"/>
                    </a:lnTo>
                    <a:lnTo>
                      <a:pt x="844" y="890"/>
                    </a:lnTo>
                    <a:lnTo>
                      <a:pt x="839" y="890"/>
                    </a:lnTo>
                    <a:lnTo>
                      <a:pt x="834" y="889"/>
                    </a:lnTo>
                    <a:lnTo>
                      <a:pt x="829" y="888"/>
                    </a:lnTo>
                    <a:lnTo>
                      <a:pt x="825" y="887"/>
                    </a:lnTo>
                    <a:lnTo>
                      <a:pt x="820" y="887"/>
                    </a:lnTo>
                    <a:lnTo>
                      <a:pt x="816" y="886"/>
                    </a:lnTo>
                    <a:lnTo>
                      <a:pt x="811" y="886"/>
                    </a:lnTo>
                    <a:lnTo>
                      <a:pt x="806" y="887"/>
                    </a:lnTo>
                    <a:lnTo>
                      <a:pt x="803" y="888"/>
                    </a:lnTo>
                    <a:lnTo>
                      <a:pt x="798" y="889"/>
                    </a:lnTo>
                    <a:lnTo>
                      <a:pt x="793" y="890"/>
                    </a:lnTo>
                    <a:lnTo>
                      <a:pt x="788" y="892"/>
                    </a:lnTo>
                    <a:lnTo>
                      <a:pt x="782" y="892"/>
                    </a:lnTo>
                    <a:lnTo>
                      <a:pt x="776" y="892"/>
                    </a:lnTo>
                    <a:lnTo>
                      <a:pt x="772" y="890"/>
                    </a:lnTo>
                    <a:lnTo>
                      <a:pt x="767" y="890"/>
                    </a:lnTo>
                    <a:lnTo>
                      <a:pt x="764" y="889"/>
                    </a:lnTo>
                    <a:lnTo>
                      <a:pt x="760" y="888"/>
                    </a:lnTo>
                    <a:lnTo>
                      <a:pt x="752" y="892"/>
                    </a:lnTo>
                    <a:lnTo>
                      <a:pt x="744" y="893"/>
                    </a:lnTo>
                    <a:lnTo>
                      <a:pt x="735" y="893"/>
                    </a:lnTo>
                    <a:lnTo>
                      <a:pt x="728" y="892"/>
                    </a:lnTo>
                    <a:lnTo>
                      <a:pt x="720" y="889"/>
                    </a:lnTo>
                    <a:lnTo>
                      <a:pt x="711" y="886"/>
                    </a:lnTo>
                    <a:lnTo>
                      <a:pt x="703" y="881"/>
                    </a:lnTo>
                    <a:lnTo>
                      <a:pt x="698" y="875"/>
                    </a:lnTo>
                    <a:lnTo>
                      <a:pt x="691" y="875"/>
                    </a:lnTo>
                    <a:lnTo>
                      <a:pt x="683" y="875"/>
                    </a:lnTo>
                    <a:lnTo>
                      <a:pt x="676" y="874"/>
                    </a:lnTo>
                    <a:lnTo>
                      <a:pt x="669" y="873"/>
                    </a:lnTo>
                    <a:lnTo>
                      <a:pt x="664" y="872"/>
                    </a:lnTo>
                    <a:lnTo>
                      <a:pt x="659" y="870"/>
                    </a:lnTo>
                    <a:lnTo>
                      <a:pt x="657" y="867"/>
                    </a:lnTo>
                    <a:lnTo>
                      <a:pt x="654" y="864"/>
                    </a:lnTo>
                    <a:lnTo>
                      <a:pt x="645" y="863"/>
                    </a:lnTo>
                    <a:lnTo>
                      <a:pt x="632" y="862"/>
                    </a:lnTo>
                    <a:lnTo>
                      <a:pt x="620" y="859"/>
                    </a:lnTo>
                    <a:lnTo>
                      <a:pt x="607" y="855"/>
                    </a:lnTo>
                    <a:lnTo>
                      <a:pt x="594" y="850"/>
                    </a:lnTo>
                    <a:lnTo>
                      <a:pt x="585" y="844"/>
                    </a:lnTo>
                    <a:lnTo>
                      <a:pt x="577" y="837"/>
                    </a:lnTo>
                    <a:lnTo>
                      <a:pt x="574" y="830"/>
                    </a:lnTo>
                    <a:lnTo>
                      <a:pt x="568" y="826"/>
                    </a:lnTo>
                    <a:lnTo>
                      <a:pt x="560" y="819"/>
                    </a:lnTo>
                    <a:lnTo>
                      <a:pt x="551" y="811"/>
                    </a:lnTo>
                    <a:lnTo>
                      <a:pt x="540" y="803"/>
                    </a:lnTo>
                    <a:lnTo>
                      <a:pt x="528" y="796"/>
                    </a:lnTo>
                    <a:lnTo>
                      <a:pt x="515" y="788"/>
                    </a:lnTo>
                    <a:lnTo>
                      <a:pt x="501" y="781"/>
                    </a:lnTo>
                    <a:lnTo>
                      <a:pt x="487" y="776"/>
                    </a:lnTo>
                    <a:lnTo>
                      <a:pt x="472" y="771"/>
                    </a:lnTo>
                    <a:lnTo>
                      <a:pt x="459" y="765"/>
                    </a:lnTo>
                    <a:lnTo>
                      <a:pt x="444" y="757"/>
                    </a:lnTo>
                    <a:lnTo>
                      <a:pt x="430" y="750"/>
                    </a:lnTo>
                    <a:lnTo>
                      <a:pt x="417" y="742"/>
                    </a:lnTo>
                    <a:lnTo>
                      <a:pt x="406" y="735"/>
                    </a:lnTo>
                    <a:lnTo>
                      <a:pt x="395" y="730"/>
                    </a:lnTo>
                    <a:lnTo>
                      <a:pt x="388" y="727"/>
                    </a:lnTo>
                    <a:lnTo>
                      <a:pt x="369" y="718"/>
                    </a:lnTo>
                    <a:lnTo>
                      <a:pt x="354" y="708"/>
                    </a:lnTo>
                    <a:lnTo>
                      <a:pt x="340" y="699"/>
                    </a:lnTo>
                    <a:lnTo>
                      <a:pt x="330" y="688"/>
                    </a:lnTo>
                    <a:lnTo>
                      <a:pt x="319" y="677"/>
                    </a:lnTo>
                    <a:lnTo>
                      <a:pt x="309" y="667"/>
                    </a:lnTo>
                    <a:lnTo>
                      <a:pt x="299" y="657"/>
                    </a:lnTo>
                    <a:lnTo>
                      <a:pt x="286" y="646"/>
                    </a:lnTo>
                    <a:lnTo>
                      <a:pt x="261" y="622"/>
                    </a:lnTo>
                    <a:lnTo>
                      <a:pt x="239" y="593"/>
                    </a:lnTo>
                    <a:lnTo>
                      <a:pt x="220" y="560"/>
                    </a:lnTo>
                    <a:lnTo>
                      <a:pt x="205" y="526"/>
                    </a:lnTo>
                    <a:lnTo>
                      <a:pt x="192" y="494"/>
                    </a:lnTo>
                    <a:lnTo>
                      <a:pt x="181" y="468"/>
                    </a:lnTo>
                    <a:lnTo>
                      <a:pt x="171" y="447"/>
                    </a:lnTo>
                    <a:lnTo>
                      <a:pt x="163" y="435"/>
                    </a:lnTo>
                    <a:lnTo>
                      <a:pt x="157" y="432"/>
                    </a:lnTo>
                    <a:lnTo>
                      <a:pt x="151" y="427"/>
                    </a:lnTo>
                    <a:lnTo>
                      <a:pt x="143" y="423"/>
                    </a:lnTo>
                    <a:lnTo>
                      <a:pt x="135" y="417"/>
                    </a:lnTo>
                    <a:lnTo>
                      <a:pt x="127" y="411"/>
                    </a:lnTo>
                    <a:lnTo>
                      <a:pt x="118" y="405"/>
                    </a:lnTo>
                    <a:lnTo>
                      <a:pt x="109" y="399"/>
                    </a:lnTo>
                    <a:lnTo>
                      <a:pt x="101" y="392"/>
                    </a:lnTo>
                    <a:lnTo>
                      <a:pt x="91" y="382"/>
                    </a:lnTo>
                    <a:lnTo>
                      <a:pt x="84" y="373"/>
                    </a:lnTo>
                    <a:lnTo>
                      <a:pt x="78" y="364"/>
                    </a:lnTo>
                    <a:lnTo>
                      <a:pt x="74" y="355"/>
                    </a:lnTo>
                    <a:lnTo>
                      <a:pt x="69" y="328"/>
                    </a:lnTo>
                    <a:lnTo>
                      <a:pt x="68" y="302"/>
                    </a:lnTo>
                    <a:lnTo>
                      <a:pt x="63" y="275"/>
                    </a:lnTo>
                    <a:lnTo>
                      <a:pt x="50" y="253"/>
                    </a:lnTo>
                    <a:lnTo>
                      <a:pt x="41" y="243"/>
                    </a:lnTo>
                    <a:lnTo>
                      <a:pt x="30" y="230"/>
                    </a:lnTo>
                    <a:lnTo>
                      <a:pt x="20" y="215"/>
                    </a:lnTo>
                    <a:lnTo>
                      <a:pt x="11" y="200"/>
                    </a:lnTo>
                    <a:lnTo>
                      <a:pt x="4" y="183"/>
                    </a:lnTo>
                    <a:lnTo>
                      <a:pt x="0" y="166"/>
                    </a:lnTo>
                    <a:lnTo>
                      <a:pt x="0" y="148"/>
                    </a:lnTo>
                    <a:lnTo>
                      <a:pt x="6" y="129"/>
                    </a:lnTo>
                    <a:lnTo>
                      <a:pt x="14" y="109"/>
                    </a:lnTo>
                    <a:lnTo>
                      <a:pt x="20" y="91"/>
                    </a:lnTo>
                    <a:lnTo>
                      <a:pt x="25" y="76"/>
                    </a:lnTo>
                    <a:lnTo>
                      <a:pt x="27" y="63"/>
                    </a:lnTo>
                    <a:lnTo>
                      <a:pt x="33" y="55"/>
                    </a:lnTo>
                    <a:lnTo>
                      <a:pt x="38" y="47"/>
                    </a:lnTo>
                    <a:lnTo>
                      <a:pt x="44" y="39"/>
                    </a:lnTo>
                    <a:lnTo>
                      <a:pt x="51" y="32"/>
                    </a:lnTo>
                    <a:lnTo>
                      <a:pt x="57" y="27"/>
                    </a:lnTo>
                    <a:lnTo>
                      <a:pt x="61" y="21"/>
                    </a:lnTo>
                    <a:lnTo>
                      <a:pt x="66" y="17"/>
                    </a:lnTo>
                    <a:lnTo>
                      <a:pt x="68" y="16"/>
                    </a:lnTo>
                    <a:lnTo>
                      <a:pt x="74" y="15"/>
                    </a:lnTo>
                    <a:lnTo>
                      <a:pt x="80" y="13"/>
                    </a:lnTo>
                    <a:lnTo>
                      <a:pt x="87" y="10"/>
                    </a:lnTo>
                    <a:lnTo>
                      <a:pt x="94" y="8"/>
                    </a:lnTo>
                    <a:lnTo>
                      <a:pt x="101" y="5"/>
                    </a:lnTo>
                    <a:lnTo>
                      <a:pt x="107" y="2"/>
                    </a:lnTo>
                    <a:lnTo>
                      <a:pt x="113" y="1"/>
                    </a:lnTo>
                    <a:lnTo>
                      <a:pt x="119" y="0"/>
                    </a:lnTo>
                    <a:lnTo>
                      <a:pt x="125" y="0"/>
                    </a:lnTo>
                    <a:lnTo>
                      <a:pt x="132" y="0"/>
                    </a:lnTo>
                    <a:lnTo>
                      <a:pt x="139" y="0"/>
                    </a:lnTo>
                    <a:lnTo>
                      <a:pt x="145" y="0"/>
                    </a:lnTo>
                    <a:lnTo>
                      <a:pt x="152" y="0"/>
                    </a:lnTo>
                    <a:lnTo>
                      <a:pt x="158" y="0"/>
                    </a:lnTo>
                    <a:lnTo>
                      <a:pt x="163" y="0"/>
                    </a:lnTo>
                    <a:lnTo>
                      <a:pt x="166" y="0"/>
                    </a:lnTo>
                    <a:lnTo>
                      <a:pt x="151" y="7"/>
                    </a:lnTo>
                    <a:lnTo>
                      <a:pt x="130" y="15"/>
                    </a:lnTo>
                    <a:lnTo>
                      <a:pt x="109" y="24"/>
                    </a:lnTo>
                    <a:lnTo>
                      <a:pt x="86" y="36"/>
                    </a:lnTo>
                    <a:lnTo>
                      <a:pt x="65" y="48"/>
                    </a:lnTo>
                    <a:lnTo>
                      <a:pt x="48" y="61"/>
                    </a:lnTo>
                    <a:lnTo>
                      <a:pt x="38" y="76"/>
                    </a:lnTo>
                    <a:lnTo>
                      <a:pt x="37" y="91"/>
                    </a:lnTo>
                    <a:lnTo>
                      <a:pt x="44" y="112"/>
                    </a:lnTo>
                    <a:lnTo>
                      <a:pt x="51" y="138"/>
                    </a:lnTo>
                    <a:lnTo>
                      <a:pt x="56" y="165"/>
                    </a:lnTo>
                    <a:lnTo>
                      <a:pt x="53" y="186"/>
                    </a:lnTo>
                    <a:lnTo>
                      <a:pt x="65" y="190"/>
                    </a:lnTo>
                    <a:lnTo>
                      <a:pt x="79" y="200"/>
                    </a:lnTo>
                    <a:lnTo>
                      <a:pt x="94" y="214"/>
                    </a:lnTo>
                    <a:lnTo>
                      <a:pt x="109" y="230"/>
                    </a:lnTo>
                    <a:lnTo>
                      <a:pt x="122" y="250"/>
                    </a:lnTo>
                    <a:lnTo>
                      <a:pt x="137" y="271"/>
                    </a:lnTo>
                    <a:lnTo>
                      <a:pt x="150" y="291"/>
                    </a:lnTo>
                    <a:lnTo>
                      <a:pt x="160" y="311"/>
                    </a:lnTo>
                    <a:lnTo>
                      <a:pt x="158" y="289"/>
                    </a:lnTo>
                    <a:lnTo>
                      <a:pt x="157" y="259"/>
                    </a:lnTo>
                    <a:lnTo>
                      <a:pt x="159" y="234"/>
                    </a:lnTo>
                    <a:lnTo>
                      <a:pt x="168" y="228"/>
                    </a:lnTo>
                    <a:lnTo>
                      <a:pt x="175" y="232"/>
                    </a:lnTo>
                    <a:lnTo>
                      <a:pt x="181" y="234"/>
                    </a:lnTo>
                    <a:lnTo>
                      <a:pt x="187" y="236"/>
                    </a:lnTo>
                    <a:lnTo>
                      <a:pt x="192" y="237"/>
                    </a:lnTo>
                    <a:lnTo>
                      <a:pt x="196" y="237"/>
                    </a:lnTo>
                    <a:lnTo>
                      <a:pt x="200" y="236"/>
                    </a:lnTo>
                    <a:lnTo>
                      <a:pt x="202" y="234"/>
                    </a:lnTo>
                    <a:lnTo>
                      <a:pt x="203" y="230"/>
                    </a:lnTo>
                    <a:lnTo>
                      <a:pt x="205" y="227"/>
                    </a:lnTo>
                    <a:lnTo>
                      <a:pt x="211" y="222"/>
                    </a:lnTo>
                    <a:lnTo>
                      <a:pt x="218" y="219"/>
                    </a:lnTo>
                    <a:lnTo>
                      <a:pt x="227" y="217"/>
                    </a:lnTo>
                    <a:lnTo>
                      <a:pt x="236" y="215"/>
                    </a:lnTo>
                    <a:lnTo>
                      <a:pt x="246" y="214"/>
                    </a:lnTo>
                    <a:lnTo>
                      <a:pt x="253" y="215"/>
                    </a:lnTo>
                    <a:lnTo>
                      <a:pt x="258" y="218"/>
                    </a:lnTo>
                    <a:lnTo>
                      <a:pt x="263" y="220"/>
                    </a:lnTo>
                    <a:lnTo>
                      <a:pt x="265" y="222"/>
                    </a:lnTo>
                    <a:lnTo>
                      <a:pt x="267" y="225"/>
                    </a:lnTo>
                    <a:lnTo>
                      <a:pt x="269" y="226"/>
                    </a:lnTo>
                    <a:lnTo>
                      <a:pt x="257" y="237"/>
                    </a:lnTo>
                    <a:lnTo>
                      <a:pt x="247" y="249"/>
                    </a:lnTo>
                    <a:lnTo>
                      <a:pt x="239" y="262"/>
                    </a:lnTo>
                    <a:lnTo>
                      <a:pt x="232" y="273"/>
                    </a:lnTo>
                    <a:lnTo>
                      <a:pt x="225" y="285"/>
                    </a:lnTo>
                    <a:lnTo>
                      <a:pt x="220" y="294"/>
                    </a:lnTo>
                    <a:lnTo>
                      <a:pt x="216" y="301"/>
                    </a:lnTo>
                    <a:lnTo>
                      <a:pt x="211" y="304"/>
                    </a:lnTo>
                    <a:lnTo>
                      <a:pt x="204" y="313"/>
                    </a:lnTo>
                    <a:lnTo>
                      <a:pt x="201" y="329"/>
                    </a:lnTo>
                    <a:lnTo>
                      <a:pt x="201" y="348"/>
                    </a:lnTo>
                    <a:lnTo>
                      <a:pt x="204" y="365"/>
                    </a:lnTo>
                    <a:lnTo>
                      <a:pt x="208" y="376"/>
                    </a:lnTo>
                    <a:lnTo>
                      <a:pt x="212" y="391"/>
                    </a:lnTo>
                    <a:lnTo>
                      <a:pt x="219" y="409"/>
                    </a:lnTo>
                    <a:lnTo>
                      <a:pt x="226" y="429"/>
                    </a:lnTo>
                    <a:lnTo>
                      <a:pt x="233" y="447"/>
                    </a:lnTo>
                    <a:lnTo>
                      <a:pt x="240" y="464"/>
                    </a:lnTo>
                    <a:lnTo>
                      <a:pt x="247" y="479"/>
                    </a:lnTo>
                    <a:lnTo>
                      <a:pt x="254" y="488"/>
                    </a:lnTo>
                    <a:lnTo>
                      <a:pt x="263" y="500"/>
                    </a:lnTo>
                    <a:lnTo>
                      <a:pt x="278" y="518"/>
                    </a:lnTo>
                    <a:lnTo>
                      <a:pt x="297" y="543"/>
                    </a:lnTo>
                    <a:lnTo>
                      <a:pt x="320" y="569"/>
                    </a:lnTo>
                    <a:lnTo>
                      <a:pt x="346" y="597"/>
                    </a:lnTo>
                    <a:lnTo>
                      <a:pt x="371" y="622"/>
                    </a:lnTo>
                    <a:lnTo>
                      <a:pt x="395" y="643"/>
                    </a:lnTo>
                    <a:lnTo>
                      <a:pt x="417" y="657"/>
                    </a:lnTo>
                    <a:lnTo>
                      <a:pt x="428" y="661"/>
                    </a:lnTo>
                    <a:lnTo>
                      <a:pt x="438" y="668"/>
                    </a:lnTo>
                    <a:lnTo>
                      <a:pt x="449" y="674"/>
                    </a:lnTo>
                    <a:lnTo>
                      <a:pt x="460" y="681"/>
                    </a:lnTo>
                    <a:lnTo>
                      <a:pt x="471" y="688"/>
                    </a:lnTo>
                    <a:lnTo>
                      <a:pt x="484" y="693"/>
                    </a:lnTo>
                    <a:lnTo>
                      <a:pt x="497" y="698"/>
                    </a:lnTo>
                    <a:lnTo>
                      <a:pt x="512" y="703"/>
                    </a:lnTo>
                    <a:lnTo>
                      <a:pt x="527" y="705"/>
                    </a:lnTo>
                    <a:lnTo>
                      <a:pt x="544" y="705"/>
                    </a:lnTo>
                    <a:lnTo>
                      <a:pt x="562" y="703"/>
                    </a:lnTo>
                    <a:lnTo>
                      <a:pt x="583" y="697"/>
                    </a:lnTo>
                    <a:lnTo>
                      <a:pt x="606" y="689"/>
                    </a:lnTo>
                    <a:lnTo>
                      <a:pt x="630" y="677"/>
                    </a:lnTo>
                    <a:lnTo>
                      <a:pt x="657" y="662"/>
                    </a:lnTo>
                    <a:lnTo>
                      <a:pt x="687" y="643"/>
                    </a:lnTo>
                    <a:lnTo>
                      <a:pt x="679" y="658"/>
                    </a:lnTo>
                    <a:lnTo>
                      <a:pt x="667" y="676"/>
                    </a:lnTo>
                    <a:lnTo>
                      <a:pt x="656" y="696"/>
                    </a:lnTo>
                    <a:lnTo>
                      <a:pt x="644" y="715"/>
                    </a:lnTo>
                    <a:lnTo>
                      <a:pt x="635" y="734"/>
                    </a:lnTo>
                    <a:lnTo>
                      <a:pt x="630" y="749"/>
                    </a:lnTo>
                    <a:lnTo>
                      <a:pt x="632" y="758"/>
                    </a:lnTo>
                    <a:lnTo>
                      <a:pt x="642" y="760"/>
                    </a:lnTo>
                    <a:lnTo>
                      <a:pt x="647" y="760"/>
                    </a:lnTo>
                    <a:lnTo>
                      <a:pt x="653" y="760"/>
                    </a:lnTo>
                    <a:lnTo>
                      <a:pt x="659" y="760"/>
                    </a:lnTo>
                    <a:lnTo>
                      <a:pt x="664" y="761"/>
                    </a:lnTo>
                    <a:lnTo>
                      <a:pt x="668" y="763"/>
                    </a:lnTo>
                    <a:lnTo>
                      <a:pt x="673" y="765"/>
                    </a:lnTo>
                    <a:lnTo>
                      <a:pt x="677" y="767"/>
                    </a:lnTo>
                    <a:lnTo>
                      <a:pt x="682" y="769"/>
                    </a:lnTo>
                    <a:lnTo>
                      <a:pt x="688" y="772"/>
                    </a:lnTo>
                    <a:lnTo>
                      <a:pt x="694" y="773"/>
                    </a:lnTo>
                    <a:lnTo>
                      <a:pt x="699" y="773"/>
                    </a:lnTo>
                    <a:lnTo>
                      <a:pt x="706" y="772"/>
                    </a:lnTo>
                    <a:lnTo>
                      <a:pt x="712" y="771"/>
                    </a:lnTo>
                    <a:lnTo>
                      <a:pt x="717" y="768"/>
                    </a:lnTo>
                    <a:lnTo>
                      <a:pt x="721" y="766"/>
                    </a:lnTo>
                    <a:lnTo>
                      <a:pt x="723" y="764"/>
                    </a:lnTo>
                    <a:lnTo>
                      <a:pt x="727" y="761"/>
                    </a:lnTo>
                    <a:lnTo>
                      <a:pt x="735" y="759"/>
                    </a:lnTo>
                    <a:lnTo>
                      <a:pt x="743" y="758"/>
                    </a:lnTo>
                    <a:lnTo>
                      <a:pt x="755" y="758"/>
                    </a:lnTo>
                    <a:lnTo>
                      <a:pt x="765" y="759"/>
                    </a:lnTo>
                    <a:lnTo>
                      <a:pt x="775" y="760"/>
                    </a:lnTo>
                    <a:lnTo>
                      <a:pt x="786" y="764"/>
                    </a:lnTo>
                    <a:lnTo>
                      <a:pt x="793" y="767"/>
                    </a:lnTo>
                    <a:lnTo>
                      <a:pt x="803" y="774"/>
                    </a:lnTo>
                    <a:lnTo>
                      <a:pt x="813" y="776"/>
                    </a:lnTo>
                    <a:lnTo>
                      <a:pt x="820" y="775"/>
                    </a:lnTo>
                    <a:lnTo>
                      <a:pt x="826" y="772"/>
                    </a:lnTo>
                    <a:lnTo>
                      <a:pt x="832" y="769"/>
                    </a:lnTo>
                    <a:lnTo>
                      <a:pt x="841" y="771"/>
                    </a:lnTo>
                    <a:lnTo>
                      <a:pt x="850" y="774"/>
                    </a:lnTo>
                    <a:lnTo>
                      <a:pt x="857" y="777"/>
                    </a:lnTo>
                    <a:lnTo>
                      <a:pt x="859" y="780"/>
                    </a:lnTo>
                    <a:lnTo>
                      <a:pt x="863" y="782"/>
                    </a:lnTo>
                    <a:lnTo>
                      <a:pt x="867" y="786"/>
                    </a:lnTo>
                    <a:lnTo>
                      <a:pt x="872" y="787"/>
                    </a:lnTo>
                    <a:lnTo>
                      <a:pt x="877" y="787"/>
                    </a:lnTo>
                    <a:lnTo>
                      <a:pt x="884" y="786"/>
                    </a:lnTo>
                    <a:lnTo>
                      <a:pt x="892" y="782"/>
                    </a:lnTo>
                    <a:lnTo>
                      <a:pt x="901" y="775"/>
                    </a:lnTo>
                    <a:lnTo>
                      <a:pt x="910" y="766"/>
                    </a:lnTo>
                    <a:lnTo>
                      <a:pt x="919" y="757"/>
                    </a:lnTo>
                    <a:lnTo>
                      <a:pt x="927" y="745"/>
                    </a:lnTo>
                    <a:lnTo>
                      <a:pt x="934" y="734"/>
                    </a:lnTo>
                    <a:lnTo>
                      <a:pt x="939" y="722"/>
                    </a:lnTo>
                    <a:lnTo>
                      <a:pt x="942" y="710"/>
                    </a:lnTo>
                    <a:lnTo>
                      <a:pt x="943" y="697"/>
                    </a:lnTo>
                    <a:lnTo>
                      <a:pt x="942" y="685"/>
                    </a:lnTo>
                    <a:lnTo>
                      <a:pt x="940" y="659"/>
                    </a:lnTo>
                    <a:lnTo>
                      <a:pt x="940" y="629"/>
                    </a:lnTo>
                    <a:lnTo>
                      <a:pt x="941" y="604"/>
                    </a:lnTo>
                    <a:lnTo>
                      <a:pt x="942" y="587"/>
                    </a:lnTo>
                    <a:lnTo>
                      <a:pt x="948" y="605"/>
                    </a:lnTo>
                    <a:lnTo>
                      <a:pt x="956" y="628"/>
                    </a:lnTo>
                    <a:lnTo>
                      <a:pt x="964" y="654"/>
                    </a:lnTo>
                    <a:lnTo>
                      <a:pt x="973" y="681"/>
                    </a:lnTo>
                    <a:lnTo>
                      <a:pt x="980" y="707"/>
                    </a:lnTo>
                    <a:lnTo>
                      <a:pt x="986" y="730"/>
                    </a:lnTo>
                    <a:lnTo>
                      <a:pt x="988" y="749"/>
                    </a:lnTo>
                    <a:lnTo>
                      <a:pt x="986" y="758"/>
                    </a:lnTo>
                    <a:lnTo>
                      <a:pt x="980" y="765"/>
                    </a:lnTo>
                    <a:lnTo>
                      <a:pt x="971" y="773"/>
                    </a:lnTo>
                    <a:lnTo>
                      <a:pt x="961" y="784"/>
                    </a:lnTo>
                    <a:lnTo>
                      <a:pt x="949" y="798"/>
                    </a:lnTo>
                    <a:lnTo>
                      <a:pt x="939" y="813"/>
                    </a:lnTo>
                    <a:lnTo>
                      <a:pt x="931" y="828"/>
                    </a:lnTo>
                    <a:lnTo>
                      <a:pt x="925" y="844"/>
                    </a:lnTo>
                    <a:lnTo>
                      <a:pt x="923" y="859"/>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34" name="Freeform 264">
                <a:extLst>
                  <a:ext uri="{FF2B5EF4-FFF2-40B4-BE49-F238E27FC236}">
                    <a16:creationId xmlns:a16="http://schemas.microsoft.com/office/drawing/2014/main" id="{5665149A-8B52-4A6C-A110-D22BE4A4513A}"/>
                  </a:ext>
                </a:extLst>
              </p:cNvPr>
              <p:cNvSpPr>
                <a:spLocks noChangeAspect="1"/>
              </p:cNvSpPr>
              <p:nvPr/>
            </p:nvSpPr>
            <p:spPr bwMode="auto">
              <a:xfrm>
                <a:off x="961" y="914"/>
                <a:ext cx="25" cy="19"/>
              </a:xfrm>
              <a:custGeom>
                <a:avLst/>
                <a:gdLst>
                  <a:gd name="T0" fmla="*/ 0 w 51"/>
                  <a:gd name="T1" fmla="*/ 0 h 39"/>
                  <a:gd name="T2" fmla="*/ 0 w 51"/>
                  <a:gd name="T3" fmla="*/ 0 h 39"/>
                  <a:gd name="T4" fmla="*/ 0 w 51"/>
                  <a:gd name="T5" fmla="*/ 0 h 39"/>
                  <a:gd name="T6" fmla="*/ 0 w 51"/>
                  <a:gd name="T7" fmla="*/ 0 h 39"/>
                  <a:gd name="T8" fmla="*/ 0 w 51"/>
                  <a:gd name="T9" fmla="*/ 0 h 39"/>
                  <a:gd name="T10" fmla="*/ 0 w 51"/>
                  <a:gd name="T11" fmla="*/ 0 h 39"/>
                  <a:gd name="T12" fmla="*/ 0 w 51"/>
                  <a:gd name="T13" fmla="*/ 0 h 39"/>
                  <a:gd name="T14" fmla="*/ 0 w 51"/>
                  <a:gd name="T15" fmla="*/ 0 h 39"/>
                  <a:gd name="T16" fmla="*/ 0 w 51"/>
                  <a:gd name="T17" fmla="*/ 0 h 39"/>
                  <a:gd name="T18" fmla="*/ 0 w 51"/>
                  <a:gd name="T19" fmla="*/ 0 h 39"/>
                  <a:gd name="T20" fmla="*/ 0 w 51"/>
                  <a:gd name="T21" fmla="*/ 0 h 39"/>
                  <a:gd name="T22" fmla="*/ 0 w 51"/>
                  <a:gd name="T23" fmla="*/ 0 h 39"/>
                  <a:gd name="T24" fmla="*/ 0 w 51"/>
                  <a:gd name="T25" fmla="*/ 0 h 39"/>
                  <a:gd name="T26" fmla="*/ 0 w 51"/>
                  <a:gd name="T27" fmla="*/ 0 h 39"/>
                  <a:gd name="T28" fmla="*/ 0 w 51"/>
                  <a:gd name="T29" fmla="*/ 0 h 39"/>
                  <a:gd name="T30" fmla="*/ 0 w 51"/>
                  <a:gd name="T31" fmla="*/ 0 h 39"/>
                  <a:gd name="T32" fmla="*/ 0 w 51"/>
                  <a:gd name="T33" fmla="*/ 0 h 39"/>
                  <a:gd name="T34" fmla="*/ 0 w 51"/>
                  <a:gd name="T35" fmla="*/ 0 h 39"/>
                  <a:gd name="T36" fmla="*/ 0 w 51"/>
                  <a:gd name="T37" fmla="*/ 0 h 39"/>
                  <a:gd name="T38" fmla="*/ 0 w 51"/>
                  <a:gd name="T39" fmla="*/ 0 h 39"/>
                  <a:gd name="T40" fmla="*/ 0 w 51"/>
                  <a:gd name="T41" fmla="*/ 0 h 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
                  <a:gd name="T64" fmla="*/ 0 h 39"/>
                  <a:gd name="T65" fmla="*/ 51 w 51"/>
                  <a:gd name="T66" fmla="*/ 39 h 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 h="39">
                    <a:moveTo>
                      <a:pt x="0" y="39"/>
                    </a:moveTo>
                    <a:lnTo>
                      <a:pt x="0" y="39"/>
                    </a:lnTo>
                    <a:lnTo>
                      <a:pt x="7" y="38"/>
                    </a:lnTo>
                    <a:lnTo>
                      <a:pt x="13" y="36"/>
                    </a:lnTo>
                    <a:lnTo>
                      <a:pt x="20" y="32"/>
                    </a:lnTo>
                    <a:lnTo>
                      <a:pt x="26" y="27"/>
                    </a:lnTo>
                    <a:lnTo>
                      <a:pt x="31" y="23"/>
                    </a:lnTo>
                    <a:lnTo>
                      <a:pt x="38" y="18"/>
                    </a:lnTo>
                    <a:lnTo>
                      <a:pt x="44" y="11"/>
                    </a:lnTo>
                    <a:lnTo>
                      <a:pt x="51" y="7"/>
                    </a:lnTo>
                    <a:lnTo>
                      <a:pt x="46" y="0"/>
                    </a:lnTo>
                    <a:lnTo>
                      <a:pt x="39" y="7"/>
                    </a:lnTo>
                    <a:lnTo>
                      <a:pt x="34" y="11"/>
                    </a:lnTo>
                    <a:lnTo>
                      <a:pt x="27" y="16"/>
                    </a:lnTo>
                    <a:lnTo>
                      <a:pt x="21" y="21"/>
                    </a:lnTo>
                    <a:lnTo>
                      <a:pt x="15" y="25"/>
                    </a:lnTo>
                    <a:lnTo>
                      <a:pt x="11" y="29"/>
                    </a:lnTo>
                    <a:lnTo>
                      <a:pt x="5" y="31"/>
                    </a:lnTo>
                    <a:lnTo>
                      <a:pt x="0" y="32"/>
                    </a:ln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35" name="Freeform 265">
                <a:extLst>
                  <a:ext uri="{FF2B5EF4-FFF2-40B4-BE49-F238E27FC236}">
                    <a16:creationId xmlns:a16="http://schemas.microsoft.com/office/drawing/2014/main" id="{ADF5F277-179B-4B46-8BAD-6AC8F68CA1AB}"/>
                  </a:ext>
                </a:extLst>
              </p:cNvPr>
              <p:cNvSpPr>
                <a:spLocks noChangeAspect="1"/>
              </p:cNvSpPr>
              <p:nvPr/>
            </p:nvSpPr>
            <p:spPr bwMode="auto">
              <a:xfrm>
                <a:off x="940" y="929"/>
                <a:ext cx="21" cy="6"/>
              </a:xfrm>
              <a:custGeom>
                <a:avLst/>
                <a:gdLst>
                  <a:gd name="T0" fmla="*/ 0 w 40"/>
                  <a:gd name="T1" fmla="*/ 1 h 11"/>
                  <a:gd name="T2" fmla="*/ 0 w 40"/>
                  <a:gd name="T3" fmla="*/ 1 h 11"/>
                  <a:gd name="T4" fmla="*/ 1 w 40"/>
                  <a:gd name="T5" fmla="*/ 1 h 11"/>
                  <a:gd name="T6" fmla="*/ 1 w 40"/>
                  <a:gd name="T7" fmla="*/ 1 h 11"/>
                  <a:gd name="T8" fmla="*/ 1 w 40"/>
                  <a:gd name="T9" fmla="*/ 1 h 11"/>
                  <a:gd name="T10" fmla="*/ 1 w 40"/>
                  <a:gd name="T11" fmla="*/ 1 h 11"/>
                  <a:gd name="T12" fmla="*/ 1 w 40"/>
                  <a:gd name="T13" fmla="*/ 1 h 11"/>
                  <a:gd name="T14" fmla="*/ 1 w 40"/>
                  <a:gd name="T15" fmla="*/ 1 h 11"/>
                  <a:gd name="T16" fmla="*/ 1 w 40"/>
                  <a:gd name="T17" fmla="*/ 1 h 11"/>
                  <a:gd name="T18" fmla="*/ 1 w 40"/>
                  <a:gd name="T19" fmla="*/ 1 h 11"/>
                  <a:gd name="T20" fmla="*/ 1 w 40"/>
                  <a:gd name="T21" fmla="*/ 1 h 11"/>
                  <a:gd name="T22" fmla="*/ 1 w 40"/>
                  <a:gd name="T23" fmla="*/ 1 h 11"/>
                  <a:gd name="T24" fmla="*/ 1 w 40"/>
                  <a:gd name="T25" fmla="*/ 1 h 11"/>
                  <a:gd name="T26" fmla="*/ 1 w 40"/>
                  <a:gd name="T27" fmla="*/ 1 h 11"/>
                  <a:gd name="T28" fmla="*/ 1 w 40"/>
                  <a:gd name="T29" fmla="*/ 1 h 11"/>
                  <a:gd name="T30" fmla="*/ 1 w 40"/>
                  <a:gd name="T31" fmla="*/ 1 h 11"/>
                  <a:gd name="T32" fmla="*/ 1 w 40"/>
                  <a:gd name="T33" fmla="*/ 1 h 11"/>
                  <a:gd name="T34" fmla="*/ 1 w 40"/>
                  <a:gd name="T35" fmla="*/ 1 h 11"/>
                  <a:gd name="T36" fmla="*/ 0 w 40"/>
                  <a:gd name="T37" fmla="*/ 0 h 11"/>
                  <a:gd name="T38" fmla="*/ 0 w 40"/>
                  <a:gd name="T39" fmla="*/ 0 h 11"/>
                  <a:gd name="T40" fmla="*/ 0 w 40"/>
                  <a:gd name="T41" fmla="*/ 1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
                  <a:gd name="T64" fmla="*/ 0 h 11"/>
                  <a:gd name="T65" fmla="*/ 40 w 40"/>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 h="11">
                    <a:moveTo>
                      <a:pt x="0" y="7"/>
                    </a:moveTo>
                    <a:lnTo>
                      <a:pt x="0" y="7"/>
                    </a:lnTo>
                    <a:lnTo>
                      <a:pt x="5" y="8"/>
                    </a:lnTo>
                    <a:lnTo>
                      <a:pt x="10" y="8"/>
                    </a:lnTo>
                    <a:lnTo>
                      <a:pt x="15" y="9"/>
                    </a:lnTo>
                    <a:lnTo>
                      <a:pt x="21" y="9"/>
                    </a:lnTo>
                    <a:lnTo>
                      <a:pt x="25" y="10"/>
                    </a:lnTo>
                    <a:lnTo>
                      <a:pt x="30" y="11"/>
                    </a:lnTo>
                    <a:lnTo>
                      <a:pt x="36" y="10"/>
                    </a:lnTo>
                    <a:lnTo>
                      <a:pt x="40" y="9"/>
                    </a:lnTo>
                    <a:lnTo>
                      <a:pt x="40" y="2"/>
                    </a:lnTo>
                    <a:lnTo>
                      <a:pt x="36" y="3"/>
                    </a:lnTo>
                    <a:lnTo>
                      <a:pt x="30" y="2"/>
                    </a:lnTo>
                    <a:lnTo>
                      <a:pt x="25" y="3"/>
                    </a:lnTo>
                    <a:lnTo>
                      <a:pt x="21" y="2"/>
                    </a:lnTo>
                    <a:lnTo>
                      <a:pt x="15" y="2"/>
                    </a:lnTo>
                    <a:lnTo>
                      <a:pt x="10" y="1"/>
                    </a:lnTo>
                    <a:lnTo>
                      <a:pt x="5" y="1"/>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36" name="Freeform 266">
                <a:extLst>
                  <a:ext uri="{FF2B5EF4-FFF2-40B4-BE49-F238E27FC236}">
                    <a16:creationId xmlns:a16="http://schemas.microsoft.com/office/drawing/2014/main" id="{D9D03E08-7336-441F-BABB-F0F083B200F8}"/>
                  </a:ext>
                </a:extLst>
              </p:cNvPr>
              <p:cNvSpPr>
                <a:spLocks noChangeAspect="1"/>
              </p:cNvSpPr>
              <p:nvPr/>
            </p:nvSpPr>
            <p:spPr bwMode="auto">
              <a:xfrm>
                <a:off x="922" y="927"/>
                <a:ext cx="18" cy="5"/>
              </a:xfrm>
              <a:custGeom>
                <a:avLst/>
                <a:gdLst>
                  <a:gd name="T0" fmla="*/ 0 w 37"/>
                  <a:gd name="T1" fmla="*/ 0 h 11"/>
                  <a:gd name="T2" fmla="*/ 0 w 37"/>
                  <a:gd name="T3" fmla="*/ 0 h 11"/>
                  <a:gd name="T4" fmla="*/ 0 w 37"/>
                  <a:gd name="T5" fmla="*/ 0 h 11"/>
                  <a:gd name="T6" fmla="*/ 0 w 37"/>
                  <a:gd name="T7" fmla="*/ 0 h 11"/>
                  <a:gd name="T8" fmla="*/ 0 w 37"/>
                  <a:gd name="T9" fmla="*/ 0 h 11"/>
                  <a:gd name="T10" fmla="*/ 0 w 37"/>
                  <a:gd name="T11" fmla="*/ 0 h 11"/>
                  <a:gd name="T12" fmla="*/ 0 w 37"/>
                  <a:gd name="T13" fmla="*/ 0 h 11"/>
                  <a:gd name="T14" fmla="*/ 0 w 37"/>
                  <a:gd name="T15" fmla="*/ 0 h 11"/>
                  <a:gd name="T16" fmla="*/ 0 w 37"/>
                  <a:gd name="T17" fmla="*/ 0 h 11"/>
                  <a:gd name="T18" fmla="*/ 0 w 37"/>
                  <a:gd name="T19" fmla="*/ 0 h 11"/>
                  <a:gd name="T20" fmla="*/ 0 w 37"/>
                  <a:gd name="T21" fmla="*/ 0 h 11"/>
                  <a:gd name="T22" fmla="*/ 0 w 37"/>
                  <a:gd name="T23" fmla="*/ 0 h 11"/>
                  <a:gd name="T24" fmla="*/ 0 w 37"/>
                  <a:gd name="T25" fmla="*/ 0 h 11"/>
                  <a:gd name="T26" fmla="*/ 0 w 37"/>
                  <a:gd name="T27" fmla="*/ 0 h 11"/>
                  <a:gd name="T28" fmla="*/ 0 w 37"/>
                  <a:gd name="T29" fmla="*/ 0 h 11"/>
                  <a:gd name="T30" fmla="*/ 0 w 37"/>
                  <a:gd name="T31" fmla="*/ 0 h 11"/>
                  <a:gd name="T32" fmla="*/ 0 w 37"/>
                  <a:gd name="T33" fmla="*/ 0 h 11"/>
                  <a:gd name="T34" fmla="*/ 0 w 37"/>
                  <a:gd name="T35" fmla="*/ 0 h 11"/>
                  <a:gd name="T36" fmla="*/ 0 w 37"/>
                  <a:gd name="T37" fmla="*/ 0 h 11"/>
                  <a:gd name="T38" fmla="*/ 0 w 37"/>
                  <a:gd name="T39" fmla="*/ 0 h 11"/>
                  <a:gd name="T40" fmla="*/ 0 w 37"/>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
                  <a:gd name="T64" fmla="*/ 0 h 11"/>
                  <a:gd name="T65" fmla="*/ 37 w 37"/>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 h="11">
                    <a:moveTo>
                      <a:pt x="2" y="11"/>
                    </a:moveTo>
                    <a:lnTo>
                      <a:pt x="2" y="11"/>
                    </a:lnTo>
                    <a:lnTo>
                      <a:pt x="7" y="10"/>
                    </a:lnTo>
                    <a:lnTo>
                      <a:pt x="11" y="8"/>
                    </a:lnTo>
                    <a:lnTo>
                      <a:pt x="14" y="7"/>
                    </a:lnTo>
                    <a:lnTo>
                      <a:pt x="19" y="7"/>
                    </a:lnTo>
                    <a:lnTo>
                      <a:pt x="23" y="8"/>
                    </a:lnTo>
                    <a:lnTo>
                      <a:pt x="28" y="8"/>
                    </a:lnTo>
                    <a:lnTo>
                      <a:pt x="32" y="10"/>
                    </a:lnTo>
                    <a:lnTo>
                      <a:pt x="37" y="11"/>
                    </a:lnTo>
                    <a:lnTo>
                      <a:pt x="37" y="4"/>
                    </a:lnTo>
                    <a:lnTo>
                      <a:pt x="32" y="3"/>
                    </a:lnTo>
                    <a:lnTo>
                      <a:pt x="28" y="1"/>
                    </a:lnTo>
                    <a:lnTo>
                      <a:pt x="23" y="1"/>
                    </a:lnTo>
                    <a:lnTo>
                      <a:pt x="19" y="0"/>
                    </a:lnTo>
                    <a:lnTo>
                      <a:pt x="14" y="0"/>
                    </a:lnTo>
                    <a:lnTo>
                      <a:pt x="8" y="1"/>
                    </a:lnTo>
                    <a:lnTo>
                      <a:pt x="5" y="3"/>
                    </a:lnTo>
                    <a:lnTo>
                      <a:pt x="0" y="4"/>
                    </a:lnTo>
                    <a:lnTo>
                      <a:pt x="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37" name="Freeform 267">
                <a:extLst>
                  <a:ext uri="{FF2B5EF4-FFF2-40B4-BE49-F238E27FC236}">
                    <a16:creationId xmlns:a16="http://schemas.microsoft.com/office/drawing/2014/main" id="{0B36F680-0752-482A-B63F-3C9EEA059B82}"/>
                  </a:ext>
                </a:extLst>
              </p:cNvPr>
              <p:cNvSpPr>
                <a:spLocks noChangeAspect="1"/>
              </p:cNvSpPr>
              <p:nvPr/>
            </p:nvSpPr>
            <p:spPr bwMode="auto">
              <a:xfrm>
                <a:off x="902" y="928"/>
                <a:ext cx="21" cy="6"/>
              </a:xfrm>
              <a:custGeom>
                <a:avLst/>
                <a:gdLst>
                  <a:gd name="T0" fmla="*/ 1 w 42"/>
                  <a:gd name="T1" fmla="*/ 1 h 11"/>
                  <a:gd name="T2" fmla="*/ 1 w 42"/>
                  <a:gd name="T3" fmla="*/ 1 h 11"/>
                  <a:gd name="T4" fmla="*/ 1 w 42"/>
                  <a:gd name="T5" fmla="*/ 1 h 11"/>
                  <a:gd name="T6" fmla="*/ 1 w 42"/>
                  <a:gd name="T7" fmla="*/ 1 h 11"/>
                  <a:gd name="T8" fmla="*/ 1 w 42"/>
                  <a:gd name="T9" fmla="*/ 1 h 11"/>
                  <a:gd name="T10" fmla="*/ 1 w 42"/>
                  <a:gd name="T11" fmla="*/ 1 h 11"/>
                  <a:gd name="T12" fmla="*/ 1 w 42"/>
                  <a:gd name="T13" fmla="*/ 1 h 11"/>
                  <a:gd name="T14" fmla="*/ 1 w 42"/>
                  <a:gd name="T15" fmla="*/ 1 h 11"/>
                  <a:gd name="T16" fmla="*/ 1 w 42"/>
                  <a:gd name="T17" fmla="*/ 1 h 11"/>
                  <a:gd name="T18" fmla="*/ 1 w 42"/>
                  <a:gd name="T19" fmla="*/ 1 h 11"/>
                  <a:gd name="T20" fmla="*/ 1 w 42"/>
                  <a:gd name="T21" fmla="*/ 1 h 11"/>
                  <a:gd name="T22" fmla="*/ 1 w 42"/>
                  <a:gd name="T23" fmla="*/ 1 h 11"/>
                  <a:gd name="T24" fmla="*/ 1 w 42"/>
                  <a:gd name="T25" fmla="*/ 1 h 11"/>
                  <a:gd name="T26" fmla="*/ 1 w 42"/>
                  <a:gd name="T27" fmla="*/ 1 h 11"/>
                  <a:gd name="T28" fmla="*/ 1 w 42"/>
                  <a:gd name="T29" fmla="*/ 1 h 11"/>
                  <a:gd name="T30" fmla="*/ 1 w 42"/>
                  <a:gd name="T31" fmla="*/ 1 h 11"/>
                  <a:gd name="T32" fmla="*/ 1 w 42"/>
                  <a:gd name="T33" fmla="*/ 1 h 11"/>
                  <a:gd name="T34" fmla="*/ 1 w 42"/>
                  <a:gd name="T35" fmla="*/ 1 h 11"/>
                  <a:gd name="T36" fmla="*/ 1 w 42"/>
                  <a:gd name="T37" fmla="*/ 0 h 11"/>
                  <a:gd name="T38" fmla="*/ 1 w 42"/>
                  <a:gd name="T39" fmla="*/ 0 h 11"/>
                  <a:gd name="T40" fmla="*/ 1 w 42"/>
                  <a:gd name="T41" fmla="*/ 0 h 11"/>
                  <a:gd name="T42" fmla="*/ 1 w 42"/>
                  <a:gd name="T43" fmla="*/ 0 h 11"/>
                  <a:gd name="T44" fmla="*/ 0 w 42"/>
                  <a:gd name="T45" fmla="*/ 1 h 11"/>
                  <a:gd name="T46" fmla="*/ 0 w 42"/>
                  <a:gd name="T47" fmla="*/ 1 h 11"/>
                  <a:gd name="T48" fmla="*/ 1 w 42"/>
                  <a:gd name="T49" fmla="*/ 1 h 11"/>
                  <a:gd name="T50" fmla="*/ 1 w 42"/>
                  <a:gd name="T51" fmla="*/ 1 h 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11"/>
                  <a:gd name="T80" fmla="*/ 42 w 42"/>
                  <a:gd name="T81" fmla="*/ 11 h 1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11">
                    <a:moveTo>
                      <a:pt x="4" y="7"/>
                    </a:moveTo>
                    <a:lnTo>
                      <a:pt x="2" y="7"/>
                    </a:lnTo>
                    <a:lnTo>
                      <a:pt x="6" y="8"/>
                    </a:lnTo>
                    <a:lnTo>
                      <a:pt x="10" y="9"/>
                    </a:lnTo>
                    <a:lnTo>
                      <a:pt x="15" y="9"/>
                    </a:lnTo>
                    <a:lnTo>
                      <a:pt x="19" y="10"/>
                    </a:lnTo>
                    <a:lnTo>
                      <a:pt x="25" y="11"/>
                    </a:lnTo>
                    <a:lnTo>
                      <a:pt x="31" y="10"/>
                    </a:lnTo>
                    <a:lnTo>
                      <a:pt x="36" y="9"/>
                    </a:lnTo>
                    <a:lnTo>
                      <a:pt x="42" y="8"/>
                    </a:lnTo>
                    <a:lnTo>
                      <a:pt x="40" y="1"/>
                    </a:lnTo>
                    <a:lnTo>
                      <a:pt x="36" y="2"/>
                    </a:lnTo>
                    <a:lnTo>
                      <a:pt x="31" y="3"/>
                    </a:lnTo>
                    <a:lnTo>
                      <a:pt x="25" y="2"/>
                    </a:lnTo>
                    <a:lnTo>
                      <a:pt x="19" y="3"/>
                    </a:lnTo>
                    <a:lnTo>
                      <a:pt x="15" y="2"/>
                    </a:lnTo>
                    <a:lnTo>
                      <a:pt x="10" y="2"/>
                    </a:lnTo>
                    <a:lnTo>
                      <a:pt x="8" y="1"/>
                    </a:lnTo>
                    <a:lnTo>
                      <a:pt x="4" y="0"/>
                    </a:lnTo>
                    <a:lnTo>
                      <a:pt x="2" y="0"/>
                    </a:lnTo>
                    <a:lnTo>
                      <a:pt x="4" y="0"/>
                    </a:lnTo>
                    <a:lnTo>
                      <a:pt x="1" y="0"/>
                    </a:lnTo>
                    <a:lnTo>
                      <a:pt x="0" y="2"/>
                    </a:lnTo>
                    <a:lnTo>
                      <a:pt x="0" y="4"/>
                    </a:lnTo>
                    <a:lnTo>
                      <a:pt x="2" y="7"/>
                    </a:lnTo>
                    <a:lnTo>
                      <a:pt x="4"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38" name="Freeform 268">
                <a:extLst>
                  <a:ext uri="{FF2B5EF4-FFF2-40B4-BE49-F238E27FC236}">
                    <a16:creationId xmlns:a16="http://schemas.microsoft.com/office/drawing/2014/main" id="{7C535421-EE71-4839-8039-21CD33874137}"/>
                  </a:ext>
                </a:extLst>
              </p:cNvPr>
              <p:cNvSpPr>
                <a:spLocks noChangeAspect="1"/>
              </p:cNvSpPr>
              <p:nvPr/>
            </p:nvSpPr>
            <p:spPr bwMode="auto">
              <a:xfrm>
                <a:off x="888" y="928"/>
                <a:ext cx="16" cy="6"/>
              </a:xfrm>
              <a:custGeom>
                <a:avLst/>
                <a:gdLst>
                  <a:gd name="T0" fmla="*/ 0 w 33"/>
                  <a:gd name="T1" fmla="*/ 1 h 11"/>
                  <a:gd name="T2" fmla="*/ 0 w 33"/>
                  <a:gd name="T3" fmla="*/ 1 h 11"/>
                  <a:gd name="T4" fmla="*/ 0 w 33"/>
                  <a:gd name="T5" fmla="*/ 1 h 11"/>
                  <a:gd name="T6" fmla="*/ 0 w 33"/>
                  <a:gd name="T7" fmla="*/ 1 h 11"/>
                  <a:gd name="T8" fmla="*/ 0 w 33"/>
                  <a:gd name="T9" fmla="*/ 1 h 11"/>
                  <a:gd name="T10" fmla="*/ 0 w 33"/>
                  <a:gd name="T11" fmla="*/ 1 h 11"/>
                  <a:gd name="T12" fmla="*/ 0 w 33"/>
                  <a:gd name="T13" fmla="*/ 0 h 11"/>
                  <a:gd name="T14" fmla="*/ 0 w 33"/>
                  <a:gd name="T15" fmla="*/ 1 h 11"/>
                  <a:gd name="T16" fmla="*/ 0 w 33"/>
                  <a:gd name="T17" fmla="*/ 1 h 11"/>
                  <a:gd name="T18" fmla="*/ 0 w 33"/>
                  <a:gd name="T19" fmla="*/ 1 h 11"/>
                  <a:gd name="T20" fmla="*/ 0 w 33"/>
                  <a:gd name="T21" fmla="*/ 1 h 11"/>
                  <a:gd name="T22" fmla="*/ 0 w 33"/>
                  <a:gd name="T23" fmla="*/ 1 h 11"/>
                  <a:gd name="T24" fmla="*/ 0 w 33"/>
                  <a:gd name="T25" fmla="*/ 1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11"/>
                  <a:gd name="T41" fmla="*/ 33 w 33"/>
                  <a:gd name="T42" fmla="*/ 11 h 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11">
                    <a:moveTo>
                      <a:pt x="0" y="10"/>
                    </a:moveTo>
                    <a:lnTo>
                      <a:pt x="0" y="10"/>
                    </a:lnTo>
                    <a:lnTo>
                      <a:pt x="7" y="11"/>
                    </a:lnTo>
                    <a:lnTo>
                      <a:pt x="16" y="11"/>
                    </a:lnTo>
                    <a:lnTo>
                      <a:pt x="25" y="10"/>
                    </a:lnTo>
                    <a:lnTo>
                      <a:pt x="33" y="7"/>
                    </a:lnTo>
                    <a:lnTo>
                      <a:pt x="31" y="0"/>
                    </a:lnTo>
                    <a:lnTo>
                      <a:pt x="23" y="3"/>
                    </a:lnTo>
                    <a:lnTo>
                      <a:pt x="16" y="4"/>
                    </a:lnTo>
                    <a:lnTo>
                      <a:pt x="7" y="4"/>
                    </a:lnTo>
                    <a:lnTo>
                      <a:pt x="0" y="3"/>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39" name="Freeform 269">
                <a:extLst>
                  <a:ext uri="{FF2B5EF4-FFF2-40B4-BE49-F238E27FC236}">
                    <a16:creationId xmlns:a16="http://schemas.microsoft.com/office/drawing/2014/main" id="{C1C0E535-C4F3-4570-8A1E-5CCC6BB5F150}"/>
                  </a:ext>
                </a:extLst>
              </p:cNvPr>
              <p:cNvSpPr>
                <a:spLocks noChangeAspect="1"/>
              </p:cNvSpPr>
              <p:nvPr/>
            </p:nvSpPr>
            <p:spPr bwMode="auto">
              <a:xfrm>
                <a:off x="871" y="921"/>
                <a:ext cx="17" cy="12"/>
              </a:xfrm>
              <a:custGeom>
                <a:avLst/>
                <a:gdLst>
                  <a:gd name="T0" fmla="*/ 1 w 33"/>
                  <a:gd name="T1" fmla="*/ 1 h 24"/>
                  <a:gd name="T2" fmla="*/ 0 w 33"/>
                  <a:gd name="T3" fmla="*/ 1 h 24"/>
                  <a:gd name="T4" fmla="*/ 1 w 33"/>
                  <a:gd name="T5" fmla="*/ 1 h 24"/>
                  <a:gd name="T6" fmla="*/ 1 w 33"/>
                  <a:gd name="T7" fmla="*/ 1 h 24"/>
                  <a:gd name="T8" fmla="*/ 1 w 33"/>
                  <a:gd name="T9" fmla="*/ 1 h 24"/>
                  <a:gd name="T10" fmla="*/ 1 w 33"/>
                  <a:gd name="T11" fmla="*/ 1 h 24"/>
                  <a:gd name="T12" fmla="*/ 1 w 33"/>
                  <a:gd name="T13" fmla="*/ 1 h 24"/>
                  <a:gd name="T14" fmla="*/ 1 w 33"/>
                  <a:gd name="T15" fmla="*/ 1 h 24"/>
                  <a:gd name="T16" fmla="*/ 1 w 33"/>
                  <a:gd name="T17" fmla="*/ 1 h 24"/>
                  <a:gd name="T18" fmla="*/ 1 w 33"/>
                  <a:gd name="T19" fmla="*/ 1 h 24"/>
                  <a:gd name="T20" fmla="*/ 1 w 33"/>
                  <a:gd name="T21" fmla="*/ 1 h 24"/>
                  <a:gd name="T22" fmla="*/ 1 w 33"/>
                  <a:gd name="T23" fmla="*/ 0 h 24"/>
                  <a:gd name="T24" fmla="*/ 1 w 33"/>
                  <a:gd name="T25" fmla="*/ 1 h 24"/>
                  <a:gd name="T26" fmla="*/ 1 w 33"/>
                  <a:gd name="T27" fmla="*/ 1 h 24"/>
                  <a:gd name="T28" fmla="*/ 1 w 33"/>
                  <a:gd name="T29" fmla="*/ 1 h 24"/>
                  <a:gd name="T30" fmla="*/ 0 w 33"/>
                  <a:gd name="T31" fmla="*/ 1 h 24"/>
                  <a:gd name="T32" fmla="*/ 0 w 33"/>
                  <a:gd name="T33" fmla="*/ 1 h 24"/>
                  <a:gd name="T34" fmla="*/ 1 w 33"/>
                  <a:gd name="T35" fmla="*/ 1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3"/>
                  <a:gd name="T55" fmla="*/ 0 h 24"/>
                  <a:gd name="T56" fmla="*/ 33 w 33"/>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3" h="24">
                    <a:moveTo>
                      <a:pt x="3" y="9"/>
                    </a:moveTo>
                    <a:lnTo>
                      <a:pt x="0" y="6"/>
                    </a:lnTo>
                    <a:lnTo>
                      <a:pt x="5" y="14"/>
                    </a:lnTo>
                    <a:lnTo>
                      <a:pt x="15" y="18"/>
                    </a:lnTo>
                    <a:lnTo>
                      <a:pt x="24" y="22"/>
                    </a:lnTo>
                    <a:lnTo>
                      <a:pt x="33" y="24"/>
                    </a:lnTo>
                    <a:lnTo>
                      <a:pt x="33" y="17"/>
                    </a:lnTo>
                    <a:lnTo>
                      <a:pt x="26" y="15"/>
                    </a:lnTo>
                    <a:lnTo>
                      <a:pt x="17" y="11"/>
                    </a:lnTo>
                    <a:lnTo>
                      <a:pt x="10" y="7"/>
                    </a:lnTo>
                    <a:lnTo>
                      <a:pt x="7" y="3"/>
                    </a:lnTo>
                    <a:lnTo>
                      <a:pt x="3" y="0"/>
                    </a:lnTo>
                    <a:lnTo>
                      <a:pt x="7" y="3"/>
                    </a:lnTo>
                    <a:lnTo>
                      <a:pt x="5" y="1"/>
                    </a:lnTo>
                    <a:lnTo>
                      <a:pt x="2" y="1"/>
                    </a:lnTo>
                    <a:lnTo>
                      <a:pt x="0" y="2"/>
                    </a:lnTo>
                    <a:lnTo>
                      <a:pt x="0" y="6"/>
                    </a:lnTo>
                    <a:lnTo>
                      <a:pt x="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40" name="Freeform 270">
                <a:extLst>
                  <a:ext uri="{FF2B5EF4-FFF2-40B4-BE49-F238E27FC236}">
                    <a16:creationId xmlns:a16="http://schemas.microsoft.com/office/drawing/2014/main" id="{AF1F02C9-78B8-411C-92E9-DCF85EF8BC39}"/>
                  </a:ext>
                </a:extLst>
              </p:cNvPr>
              <p:cNvSpPr>
                <a:spLocks noChangeAspect="1"/>
              </p:cNvSpPr>
              <p:nvPr/>
            </p:nvSpPr>
            <p:spPr bwMode="auto">
              <a:xfrm>
                <a:off x="849" y="916"/>
                <a:ext cx="24" cy="10"/>
              </a:xfrm>
              <a:custGeom>
                <a:avLst/>
                <a:gdLst>
                  <a:gd name="T0" fmla="*/ 1 w 47"/>
                  <a:gd name="T1" fmla="*/ 0 h 21"/>
                  <a:gd name="T2" fmla="*/ 0 w 47"/>
                  <a:gd name="T3" fmla="*/ 0 h 21"/>
                  <a:gd name="T4" fmla="*/ 1 w 47"/>
                  <a:gd name="T5" fmla="*/ 0 h 21"/>
                  <a:gd name="T6" fmla="*/ 1 w 47"/>
                  <a:gd name="T7" fmla="*/ 0 h 21"/>
                  <a:gd name="T8" fmla="*/ 1 w 47"/>
                  <a:gd name="T9" fmla="*/ 0 h 21"/>
                  <a:gd name="T10" fmla="*/ 1 w 47"/>
                  <a:gd name="T11" fmla="*/ 0 h 21"/>
                  <a:gd name="T12" fmla="*/ 1 w 47"/>
                  <a:gd name="T13" fmla="*/ 0 h 21"/>
                  <a:gd name="T14" fmla="*/ 1 w 47"/>
                  <a:gd name="T15" fmla="*/ 0 h 21"/>
                  <a:gd name="T16" fmla="*/ 1 w 47"/>
                  <a:gd name="T17" fmla="*/ 0 h 21"/>
                  <a:gd name="T18" fmla="*/ 1 w 47"/>
                  <a:gd name="T19" fmla="*/ 0 h 21"/>
                  <a:gd name="T20" fmla="*/ 1 w 47"/>
                  <a:gd name="T21" fmla="*/ 0 h 21"/>
                  <a:gd name="T22" fmla="*/ 1 w 47"/>
                  <a:gd name="T23" fmla="*/ 0 h 21"/>
                  <a:gd name="T24" fmla="*/ 1 w 47"/>
                  <a:gd name="T25" fmla="*/ 0 h 21"/>
                  <a:gd name="T26" fmla="*/ 1 w 47"/>
                  <a:gd name="T27" fmla="*/ 0 h 21"/>
                  <a:gd name="T28" fmla="*/ 1 w 47"/>
                  <a:gd name="T29" fmla="*/ 0 h 21"/>
                  <a:gd name="T30" fmla="*/ 1 w 47"/>
                  <a:gd name="T31" fmla="*/ 0 h 21"/>
                  <a:gd name="T32" fmla="*/ 1 w 47"/>
                  <a:gd name="T33" fmla="*/ 0 h 21"/>
                  <a:gd name="T34" fmla="*/ 1 w 47"/>
                  <a:gd name="T35" fmla="*/ 0 h 21"/>
                  <a:gd name="T36" fmla="*/ 1 w 47"/>
                  <a:gd name="T37" fmla="*/ 0 h 21"/>
                  <a:gd name="T38" fmla="*/ 1 w 47"/>
                  <a:gd name="T39" fmla="*/ 0 h 21"/>
                  <a:gd name="T40" fmla="*/ 1 w 47"/>
                  <a:gd name="T41" fmla="*/ 0 h 21"/>
                  <a:gd name="T42" fmla="*/ 1 w 47"/>
                  <a:gd name="T43" fmla="*/ 0 h 21"/>
                  <a:gd name="T44" fmla="*/ 1 w 47"/>
                  <a:gd name="T45" fmla="*/ 0 h 21"/>
                  <a:gd name="T46" fmla="*/ 1 w 47"/>
                  <a:gd name="T47" fmla="*/ 0 h 21"/>
                  <a:gd name="T48" fmla="*/ 0 w 47"/>
                  <a:gd name="T49" fmla="*/ 0 h 21"/>
                  <a:gd name="T50" fmla="*/ 1 w 47"/>
                  <a:gd name="T51" fmla="*/ 0 h 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7"/>
                  <a:gd name="T79" fmla="*/ 0 h 21"/>
                  <a:gd name="T80" fmla="*/ 47 w 47"/>
                  <a:gd name="T81" fmla="*/ 21 h 2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7" h="21">
                    <a:moveTo>
                      <a:pt x="3" y="9"/>
                    </a:moveTo>
                    <a:lnTo>
                      <a:pt x="0" y="5"/>
                    </a:lnTo>
                    <a:lnTo>
                      <a:pt x="2" y="11"/>
                    </a:lnTo>
                    <a:lnTo>
                      <a:pt x="6" y="14"/>
                    </a:lnTo>
                    <a:lnTo>
                      <a:pt x="11" y="16"/>
                    </a:lnTo>
                    <a:lnTo>
                      <a:pt x="18" y="18"/>
                    </a:lnTo>
                    <a:lnTo>
                      <a:pt x="25" y="19"/>
                    </a:lnTo>
                    <a:lnTo>
                      <a:pt x="32" y="20"/>
                    </a:lnTo>
                    <a:lnTo>
                      <a:pt x="40" y="21"/>
                    </a:lnTo>
                    <a:lnTo>
                      <a:pt x="47" y="21"/>
                    </a:lnTo>
                    <a:lnTo>
                      <a:pt x="47" y="12"/>
                    </a:lnTo>
                    <a:lnTo>
                      <a:pt x="40" y="12"/>
                    </a:lnTo>
                    <a:lnTo>
                      <a:pt x="32" y="13"/>
                    </a:lnTo>
                    <a:lnTo>
                      <a:pt x="25" y="12"/>
                    </a:lnTo>
                    <a:lnTo>
                      <a:pt x="18" y="11"/>
                    </a:lnTo>
                    <a:lnTo>
                      <a:pt x="14" y="9"/>
                    </a:lnTo>
                    <a:lnTo>
                      <a:pt x="10" y="7"/>
                    </a:lnTo>
                    <a:lnTo>
                      <a:pt x="9" y="6"/>
                    </a:lnTo>
                    <a:lnTo>
                      <a:pt x="7" y="5"/>
                    </a:lnTo>
                    <a:lnTo>
                      <a:pt x="3" y="0"/>
                    </a:lnTo>
                    <a:lnTo>
                      <a:pt x="7" y="5"/>
                    </a:lnTo>
                    <a:lnTo>
                      <a:pt x="6" y="3"/>
                    </a:lnTo>
                    <a:lnTo>
                      <a:pt x="3" y="1"/>
                    </a:lnTo>
                    <a:lnTo>
                      <a:pt x="1" y="3"/>
                    </a:lnTo>
                    <a:lnTo>
                      <a:pt x="0" y="5"/>
                    </a:lnTo>
                    <a:lnTo>
                      <a:pt x="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41" name="Freeform 271">
                <a:extLst>
                  <a:ext uri="{FF2B5EF4-FFF2-40B4-BE49-F238E27FC236}">
                    <a16:creationId xmlns:a16="http://schemas.microsoft.com/office/drawing/2014/main" id="{0589FCEB-0F07-4779-AF80-818BA37D8C49}"/>
                  </a:ext>
                </a:extLst>
              </p:cNvPr>
              <p:cNvSpPr>
                <a:spLocks noChangeAspect="1"/>
              </p:cNvSpPr>
              <p:nvPr/>
            </p:nvSpPr>
            <p:spPr bwMode="auto">
              <a:xfrm>
                <a:off x="809" y="900"/>
                <a:ext cx="42" cy="20"/>
              </a:xfrm>
              <a:custGeom>
                <a:avLst/>
                <a:gdLst>
                  <a:gd name="T0" fmla="*/ 1 w 84"/>
                  <a:gd name="T1" fmla="*/ 0 h 41"/>
                  <a:gd name="T2" fmla="*/ 0 w 84"/>
                  <a:gd name="T3" fmla="*/ 0 h 41"/>
                  <a:gd name="T4" fmla="*/ 1 w 84"/>
                  <a:gd name="T5" fmla="*/ 0 h 41"/>
                  <a:gd name="T6" fmla="*/ 1 w 84"/>
                  <a:gd name="T7" fmla="*/ 0 h 41"/>
                  <a:gd name="T8" fmla="*/ 1 w 84"/>
                  <a:gd name="T9" fmla="*/ 0 h 41"/>
                  <a:gd name="T10" fmla="*/ 1 w 84"/>
                  <a:gd name="T11" fmla="*/ 0 h 41"/>
                  <a:gd name="T12" fmla="*/ 1 w 84"/>
                  <a:gd name="T13" fmla="*/ 0 h 41"/>
                  <a:gd name="T14" fmla="*/ 1 w 84"/>
                  <a:gd name="T15" fmla="*/ 0 h 41"/>
                  <a:gd name="T16" fmla="*/ 1 w 84"/>
                  <a:gd name="T17" fmla="*/ 0 h 41"/>
                  <a:gd name="T18" fmla="*/ 1 w 84"/>
                  <a:gd name="T19" fmla="*/ 0 h 41"/>
                  <a:gd name="T20" fmla="*/ 1 w 84"/>
                  <a:gd name="T21" fmla="*/ 0 h 41"/>
                  <a:gd name="T22" fmla="*/ 1 w 84"/>
                  <a:gd name="T23" fmla="*/ 0 h 41"/>
                  <a:gd name="T24" fmla="*/ 1 w 84"/>
                  <a:gd name="T25" fmla="*/ 0 h 41"/>
                  <a:gd name="T26" fmla="*/ 1 w 84"/>
                  <a:gd name="T27" fmla="*/ 0 h 41"/>
                  <a:gd name="T28" fmla="*/ 1 w 84"/>
                  <a:gd name="T29" fmla="*/ 0 h 41"/>
                  <a:gd name="T30" fmla="*/ 1 w 84"/>
                  <a:gd name="T31" fmla="*/ 0 h 41"/>
                  <a:gd name="T32" fmla="*/ 1 w 84"/>
                  <a:gd name="T33" fmla="*/ 0 h 41"/>
                  <a:gd name="T34" fmla="*/ 1 w 84"/>
                  <a:gd name="T35" fmla="*/ 0 h 41"/>
                  <a:gd name="T36" fmla="*/ 1 w 84"/>
                  <a:gd name="T37" fmla="*/ 0 h 41"/>
                  <a:gd name="T38" fmla="*/ 1 w 84"/>
                  <a:gd name="T39" fmla="*/ 0 h 41"/>
                  <a:gd name="T40" fmla="*/ 1 w 84"/>
                  <a:gd name="T41" fmla="*/ 0 h 41"/>
                  <a:gd name="T42" fmla="*/ 1 w 84"/>
                  <a:gd name="T43" fmla="*/ 0 h 41"/>
                  <a:gd name="T44" fmla="*/ 1 w 84"/>
                  <a:gd name="T45" fmla="*/ 0 h 41"/>
                  <a:gd name="T46" fmla="*/ 1 w 84"/>
                  <a:gd name="T47" fmla="*/ 0 h 41"/>
                  <a:gd name="T48" fmla="*/ 0 w 84"/>
                  <a:gd name="T49" fmla="*/ 0 h 41"/>
                  <a:gd name="T50" fmla="*/ 1 w 84"/>
                  <a:gd name="T51" fmla="*/ 0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4"/>
                  <a:gd name="T79" fmla="*/ 0 h 41"/>
                  <a:gd name="T80" fmla="*/ 84 w 84"/>
                  <a:gd name="T81" fmla="*/ 41 h 4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4" h="41">
                    <a:moveTo>
                      <a:pt x="1" y="6"/>
                    </a:moveTo>
                    <a:lnTo>
                      <a:pt x="0" y="3"/>
                    </a:lnTo>
                    <a:lnTo>
                      <a:pt x="4" y="13"/>
                    </a:lnTo>
                    <a:lnTo>
                      <a:pt x="13" y="21"/>
                    </a:lnTo>
                    <a:lnTo>
                      <a:pt x="23" y="27"/>
                    </a:lnTo>
                    <a:lnTo>
                      <a:pt x="36" y="31"/>
                    </a:lnTo>
                    <a:lnTo>
                      <a:pt x="49" y="36"/>
                    </a:lnTo>
                    <a:lnTo>
                      <a:pt x="62" y="38"/>
                    </a:lnTo>
                    <a:lnTo>
                      <a:pt x="75" y="39"/>
                    </a:lnTo>
                    <a:lnTo>
                      <a:pt x="84" y="41"/>
                    </a:lnTo>
                    <a:lnTo>
                      <a:pt x="84" y="32"/>
                    </a:lnTo>
                    <a:lnTo>
                      <a:pt x="75" y="32"/>
                    </a:lnTo>
                    <a:lnTo>
                      <a:pt x="62" y="31"/>
                    </a:lnTo>
                    <a:lnTo>
                      <a:pt x="51" y="29"/>
                    </a:lnTo>
                    <a:lnTo>
                      <a:pt x="38" y="24"/>
                    </a:lnTo>
                    <a:lnTo>
                      <a:pt x="26" y="20"/>
                    </a:lnTo>
                    <a:lnTo>
                      <a:pt x="18" y="14"/>
                    </a:lnTo>
                    <a:lnTo>
                      <a:pt x="11" y="8"/>
                    </a:lnTo>
                    <a:lnTo>
                      <a:pt x="7" y="3"/>
                    </a:lnTo>
                    <a:lnTo>
                      <a:pt x="6" y="1"/>
                    </a:lnTo>
                    <a:lnTo>
                      <a:pt x="7" y="3"/>
                    </a:lnTo>
                    <a:lnTo>
                      <a:pt x="6" y="1"/>
                    </a:lnTo>
                    <a:lnTo>
                      <a:pt x="4" y="0"/>
                    </a:lnTo>
                    <a:lnTo>
                      <a:pt x="1" y="1"/>
                    </a:lnTo>
                    <a:lnTo>
                      <a:pt x="0" y="3"/>
                    </a:lnTo>
                    <a:lnTo>
                      <a:pt x="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42" name="Freeform 272">
                <a:extLst>
                  <a:ext uri="{FF2B5EF4-FFF2-40B4-BE49-F238E27FC236}">
                    <a16:creationId xmlns:a16="http://schemas.microsoft.com/office/drawing/2014/main" id="{50E888AB-50C8-4264-B0F0-6CB95AA2B196}"/>
                  </a:ext>
                </a:extLst>
              </p:cNvPr>
              <p:cNvSpPr>
                <a:spLocks noChangeAspect="1"/>
              </p:cNvSpPr>
              <p:nvPr/>
            </p:nvSpPr>
            <p:spPr bwMode="auto">
              <a:xfrm>
                <a:off x="767" y="872"/>
                <a:ext cx="45" cy="30"/>
              </a:xfrm>
              <a:custGeom>
                <a:avLst/>
                <a:gdLst>
                  <a:gd name="T0" fmla="*/ 0 w 90"/>
                  <a:gd name="T1" fmla="*/ 1 h 60"/>
                  <a:gd name="T2" fmla="*/ 0 w 90"/>
                  <a:gd name="T3" fmla="*/ 1 h 60"/>
                  <a:gd name="T4" fmla="*/ 1 w 90"/>
                  <a:gd name="T5" fmla="*/ 1 h 60"/>
                  <a:gd name="T6" fmla="*/ 1 w 90"/>
                  <a:gd name="T7" fmla="*/ 1 h 60"/>
                  <a:gd name="T8" fmla="*/ 1 w 90"/>
                  <a:gd name="T9" fmla="*/ 1 h 60"/>
                  <a:gd name="T10" fmla="*/ 1 w 90"/>
                  <a:gd name="T11" fmla="*/ 1 h 60"/>
                  <a:gd name="T12" fmla="*/ 1 w 90"/>
                  <a:gd name="T13" fmla="*/ 1 h 60"/>
                  <a:gd name="T14" fmla="*/ 1 w 90"/>
                  <a:gd name="T15" fmla="*/ 1 h 60"/>
                  <a:gd name="T16" fmla="*/ 1 w 90"/>
                  <a:gd name="T17" fmla="*/ 1 h 60"/>
                  <a:gd name="T18" fmla="*/ 1 w 90"/>
                  <a:gd name="T19" fmla="*/ 1 h 60"/>
                  <a:gd name="T20" fmla="*/ 1 w 90"/>
                  <a:gd name="T21" fmla="*/ 1 h 60"/>
                  <a:gd name="T22" fmla="*/ 1 w 90"/>
                  <a:gd name="T23" fmla="*/ 1 h 60"/>
                  <a:gd name="T24" fmla="*/ 1 w 90"/>
                  <a:gd name="T25" fmla="*/ 1 h 60"/>
                  <a:gd name="T26" fmla="*/ 1 w 90"/>
                  <a:gd name="T27" fmla="*/ 1 h 60"/>
                  <a:gd name="T28" fmla="*/ 1 w 90"/>
                  <a:gd name="T29" fmla="*/ 1 h 60"/>
                  <a:gd name="T30" fmla="*/ 1 w 90"/>
                  <a:gd name="T31" fmla="*/ 1 h 60"/>
                  <a:gd name="T32" fmla="*/ 1 w 90"/>
                  <a:gd name="T33" fmla="*/ 1 h 60"/>
                  <a:gd name="T34" fmla="*/ 1 w 90"/>
                  <a:gd name="T35" fmla="*/ 1 h 60"/>
                  <a:gd name="T36" fmla="*/ 1 w 90"/>
                  <a:gd name="T37" fmla="*/ 0 h 60"/>
                  <a:gd name="T38" fmla="*/ 1 w 90"/>
                  <a:gd name="T39" fmla="*/ 0 h 60"/>
                  <a:gd name="T40" fmla="*/ 0 w 90"/>
                  <a:gd name="T41" fmla="*/ 1 h 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60"/>
                  <a:gd name="T65" fmla="*/ 90 w 90"/>
                  <a:gd name="T66" fmla="*/ 60 h 6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60">
                    <a:moveTo>
                      <a:pt x="0" y="7"/>
                    </a:moveTo>
                    <a:lnTo>
                      <a:pt x="0" y="7"/>
                    </a:lnTo>
                    <a:lnTo>
                      <a:pt x="14" y="11"/>
                    </a:lnTo>
                    <a:lnTo>
                      <a:pt x="28" y="18"/>
                    </a:lnTo>
                    <a:lnTo>
                      <a:pt x="39" y="26"/>
                    </a:lnTo>
                    <a:lnTo>
                      <a:pt x="52" y="33"/>
                    </a:lnTo>
                    <a:lnTo>
                      <a:pt x="62" y="41"/>
                    </a:lnTo>
                    <a:lnTo>
                      <a:pt x="72" y="49"/>
                    </a:lnTo>
                    <a:lnTo>
                      <a:pt x="80" y="56"/>
                    </a:lnTo>
                    <a:lnTo>
                      <a:pt x="85" y="60"/>
                    </a:lnTo>
                    <a:lnTo>
                      <a:pt x="90" y="55"/>
                    </a:lnTo>
                    <a:lnTo>
                      <a:pt x="84" y="49"/>
                    </a:lnTo>
                    <a:lnTo>
                      <a:pt x="76" y="42"/>
                    </a:lnTo>
                    <a:lnTo>
                      <a:pt x="67" y="34"/>
                    </a:lnTo>
                    <a:lnTo>
                      <a:pt x="57" y="26"/>
                    </a:lnTo>
                    <a:lnTo>
                      <a:pt x="44" y="19"/>
                    </a:lnTo>
                    <a:lnTo>
                      <a:pt x="30" y="11"/>
                    </a:lnTo>
                    <a:lnTo>
                      <a:pt x="16" y="4"/>
                    </a:lnTo>
                    <a:lnTo>
                      <a:pt x="3"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43" name="Freeform 273">
                <a:extLst>
                  <a:ext uri="{FF2B5EF4-FFF2-40B4-BE49-F238E27FC236}">
                    <a16:creationId xmlns:a16="http://schemas.microsoft.com/office/drawing/2014/main" id="{66723D44-3059-4F67-8CA2-2233EE75AD22}"/>
                  </a:ext>
                </a:extLst>
              </p:cNvPr>
              <p:cNvSpPr>
                <a:spLocks noChangeAspect="1"/>
              </p:cNvSpPr>
              <p:nvPr/>
            </p:nvSpPr>
            <p:spPr bwMode="auto">
              <a:xfrm>
                <a:off x="717" y="848"/>
                <a:ext cx="51" cy="28"/>
              </a:xfrm>
              <a:custGeom>
                <a:avLst/>
                <a:gdLst>
                  <a:gd name="T0" fmla="*/ 0 w 102"/>
                  <a:gd name="T1" fmla="*/ 0 h 57"/>
                  <a:gd name="T2" fmla="*/ 0 w 102"/>
                  <a:gd name="T3" fmla="*/ 0 h 57"/>
                  <a:gd name="T4" fmla="*/ 1 w 102"/>
                  <a:gd name="T5" fmla="*/ 0 h 57"/>
                  <a:gd name="T6" fmla="*/ 1 w 102"/>
                  <a:gd name="T7" fmla="*/ 0 h 57"/>
                  <a:gd name="T8" fmla="*/ 1 w 102"/>
                  <a:gd name="T9" fmla="*/ 0 h 57"/>
                  <a:gd name="T10" fmla="*/ 1 w 102"/>
                  <a:gd name="T11" fmla="*/ 0 h 57"/>
                  <a:gd name="T12" fmla="*/ 1 w 102"/>
                  <a:gd name="T13" fmla="*/ 0 h 57"/>
                  <a:gd name="T14" fmla="*/ 1 w 102"/>
                  <a:gd name="T15" fmla="*/ 0 h 57"/>
                  <a:gd name="T16" fmla="*/ 1 w 102"/>
                  <a:gd name="T17" fmla="*/ 0 h 57"/>
                  <a:gd name="T18" fmla="*/ 1 w 102"/>
                  <a:gd name="T19" fmla="*/ 0 h 57"/>
                  <a:gd name="T20" fmla="*/ 1 w 102"/>
                  <a:gd name="T21" fmla="*/ 0 h 57"/>
                  <a:gd name="T22" fmla="*/ 1 w 102"/>
                  <a:gd name="T23" fmla="*/ 0 h 57"/>
                  <a:gd name="T24" fmla="*/ 1 w 102"/>
                  <a:gd name="T25" fmla="*/ 0 h 57"/>
                  <a:gd name="T26" fmla="*/ 1 w 102"/>
                  <a:gd name="T27" fmla="*/ 0 h 57"/>
                  <a:gd name="T28" fmla="*/ 1 w 102"/>
                  <a:gd name="T29" fmla="*/ 0 h 57"/>
                  <a:gd name="T30" fmla="*/ 1 w 102"/>
                  <a:gd name="T31" fmla="*/ 0 h 57"/>
                  <a:gd name="T32" fmla="*/ 1 w 102"/>
                  <a:gd name="T33" fmla="*/ 0 h 57"/>
                  <a:gd name="T34" fmla="*/ 1 w 102"/>
                  <a:gd name="T35" fmla="*/ 0 h 57"/>
                  <a:gd name="T36" fmla="*/ 1 w 102"/>
                  <a:gd name="T37" fmla="*/ 0 h 57"/>
                  <a:gd name="T38" fmla="*/ 1 w 102"/>
                  <a:gd name="T39" fmla="*/ 0 h 57"/>
                  <a:gd name="T40" fmla="*/ 0 w 102"/>
                  <a:gd name="T41" fmla="*/ 0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2"/>
                  <a:gd name="T64" fmla="*/ 0 h 57"/>
                  <a:gd name="T65" fmla="*/ 102 w 102"/>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2" h="57">
                    <a:moveTo>
                      <a:pt x="0" y="7"/>
                    </a:moveTo>
                    <a:lnTo>
                      <a:pt x="0" y="7"/>
                    </a:lnTo>
                    <a:lnTo>
                      <a:pt x="7" y="11"/>
                    </a:lnTo>
                    <a:lnTo>
                      <a:pt x="18" y="15"/>
                    </a:lnTo>
                    <a:lnTo>
                      <a:pt x="28" y="22"/>
                    </a:lnTo>
                    <a:lnTo>
                      <a:pt x="42" y="30"/>
                    </a:lnTo>
                    <a:lnTo>
                      <a:pt x="56" y="37"/>
                    </a:lnTo>
                    <a:lnTo>
                      <a:pt x="70" y="45"/>
                    </a:lnTo>
                    <a:lnTo>
                      <a:pt x="84" y="51"/>
                    </a:lnTo>
                    <a:lnTo>
                      <a:pt x="99" y="57"/>
                    </a:lnTo>
                    <a:lnTo>
                      <a:pt x="102" y="50"/>
                    </a:lnTo>
                    <a:lnTo>
                      <a:pt x="87" y="44"/>
                    </a:lnTo>
                    <a:lnTo>
                      <a:pt x="73" y="38"/>
                    </a:lnTo>
                    <a:lnTo>
                      <a:pt x="58" y="30"/>
                    </a:lnTo>
                    <a:lnTo>
                      <a:pt x="44" y="23"/>
                    </a:lnTo>
                    <a:lnTo>
                      <a:pt x="32" y="15"/>
                    </a:lnTo>
                    <a:lnTo>
                      <a:pt x="20" y="8"/>
                    </a:lnTo>
                    <a:lnTo>
                      <a:pt x="9" y="4"/>
                    </a:lnTo>
                    <a:lnTo>
                      <a:pt x="3"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44" name="Freeform 274">
                <a:extLst>
                  <a:ext uri="{FF2B5EF4-FFF2-40B4-BE49-F238E27FC236}">
                    <a16:creationId xmlns:a16="http://schemas.microsoft.com/office/drawing/2014/main" id="{F9CAAA29-0B9C-4391-BFCC-D2A555DC6578}"/>
                  </a:ext>
                </a:extLst>
              </p:cNvPr>
              <p:cNvSpPr>
                <a:spLocks noChangeAspect="1"/>
              </p:cNvSpPr>
              <p:nvPr/>
            </p:nvSpPr>
            <p:spPr bwMode="auto">
              <a:xfrm>
                <a:off x="665" y="807"/>
                <a:ext cx="53" cy="44"/>
              </a:xfrm>
              <a:custGeom>
                <a:avLst/>
                <a:gdLst>
                  <a:gd name="T0" fmla="*/ 0 w 106"/>
                  <a:gd name="T1" fmla="*/ 1 h 87"/>
                  <a:gd name="T2" fmla="*/ 0 w 106"/>
                  <a:gd name="T3" fmla="*/ 1 h 87"/>
                  <a:gd name="T4" fmla="*/ 1 w 106"/>
                  <a:gd name="T5" fmla="*/ 1 h 87"/>
                  <a:gd name="T6" fmla="*/ 1 w 106"/>
                  <a:gd name="T7" fmla="*/ 1 h 87"/>
                  <a:gd name="T8" fmla="*/ 1 w 106"/>
                  <a:gd name="T9" fmla="*/ 1 h 87"/>
                  <a:gd name="T10" fmla="*/ 1 w 106"/>
                  <a:gd name="T11" fmla="*/ 1 h 87"/>
                  <a:gd name="T12" fmla="*/ 1 w 106"/>
                  <a:gd name="T13" fmla="*/ 1 h 87"/>
                  <a:gd name="T14" fmla="*/ 1 w 106"/>
                  <a:gd name="T15" fmla="*/ 1 h 87"/>
                  <a:gd name="T16" fmla="*/ 1 w 106"/>
                  <a:gd name="T17" fmla="*/ 1 h 87"/>
                  <a:gd name="T18" fmla="*/ 1 w 106"/>
                  <a:gd name="T19" fmla="*/ 1 h 87"/>
                  <a:gd name="T20" fmla="*/ 1 w 106"/>
                  <a:gd name="T21" fmla="*/ 1 h 87"/>
                  <a:gd name="T22" fmla="*/ 1 w 106"/>
                  <a:gd name="T23" fmla="*/ 1 h 87"/>
                  <a:gd name="T24" fmla="*/ 1 w 106"/>
                  <a:gd name="T25" fmla="*/ 1 h 87"/>
                  <a:gd name="T26" fmla="*/ 1 w 106"/>
                  <a:gd name="T27" fmla="*/ 1 h 87"/>
                  <a:gd name="T28" fmla="*/ 1 w 106"/>
                  <a:gd name="T29" fmla="*/ 1 h 87"/>
                  <a:gd name="T30" fmla="*/ 1 w 106"/>
                  <a:gd name="T31" fmla="*/ 1 h 87"/>
                  <a:gd name="T32" fmla="*/ 1 w 106"/>
                  <a:gd name="T33" fmla="*/ 1 h 87"/>
                  <a:gd name="T34" fmla="*/ 1 w 106"/>
                  <a:gd name="T35" fmla="*/ 1 h 87"/>
                  <a:gd name="T36" fmla="*/ 1 w 106"/>
                  <a:gd name="T37" fmla="*/ 0 h 87"/>
                  <a:gd name="T38" fmla="*/ 1 w 106"/>
                  <a:gd name="T39" fmla="*/ 0 h 87"/>
                  <a:gd name="T40" fmla="*/ 0 w 106"/>
                  <a:gd name="T41" fmla="*/ 1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6"/>
                  <a:gd name="T64" fmla="*/ 0 h 87"/>
                  <a:gd name="T65" fmla="*/ 106 w 106"/>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6" h="87">
                    <a:moveTo>
                      <a:pt x="0" y="7"/>
                    </a:moveTo>
                    <a:lnTo>
                      <a:pt x="0" y="7"/>
                    </a:lnTo>
                    <a:lnTo>
                      <a:pt x="12" y="16"/>
                    </a:lnTo>
                    <a:lnTo>
                      <a:pt x="23" y="26"/>
                    </a:lnTo>
                    <a:lnTo>
                      <a:pt x="33" y="37"/>
                    </a:lnTo>
                    <a:lnTo>
                      <a:pt x="43" y="47"/>
                    </a:lnTo>
                    <a:lnTo>
                      <a:pt x="54" y="60"/>
                    </a:lnTo>
                    <a:lnTo>
                      <a:pt x="68" y="69"/>
                    </a:lnTo>
                    <a:lnTo>
                      <a:pt x="84" y="78"/>
                    </a:lnTo>
                    <a:lnTo>
                      <a:pt x="103" y="87"/>
                    </a:lnTo>
                    <a:lnTo>
                      <a:pt x="106" y="80"/>
                    </a:lnTo>
                    <a:lnTo>
                      <a:pt x="86" y="71"/>
                    </a:lnTo>
                    <a:lnTo>
                      <a:pt x="72" y="62"/>
                    </a:lnTo>
                    <a:lnTo>
                      <a:pt x="58" y="53"/>
                    </a:lnTo>
                    <a:lnTo>
                      <a:pt x="48" y="42"/>
                    </a:lnTo>
                    <a:lnTo>
                      <a:pt x="38" y="32"/>
                    </a:lnTo>
                    <a:lnTo>
                      <a:pt x="27" y="22"/>
                    </a:lnTo>
                    <a:lnTo>
                      <a:pt x="17" y="11"/>
                    </a:lnTo>
                    <a:lnTo>
                      <a:pt x="4"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45" name="Freeform 275">
                <a:extLst>
                  <a:ext uri="{FF2B5EF4-FFF2-40B4-BE49-F238E27FC236}">
                    <a16:creationId xmlns:a16="http://schemas.microsoft.com/office/drawing/2014/main" id="{AD915059-7474-4020-B402-8EB5C71F3E5C}"/>
                  </a:ext>
                </a:extLst>
              </p:cNvPr>
              <p:cNvSpPr>
                <a:spLocks noChangeAspect="1"/>
              </p:cNvSpPr>
              <p:nvPr/>
            </p:nvSpPr>
            <p:spPr bwMode="auto">
              <a:xfrm>
                <a:off x="604" y="702"/>
                <a:ext cx="64" cy="109"/>
              </a:xfrm>
              <a:custGeom>
                <a:avLst/>
                <a:gdLst>
                  <a:gd name="T0" fmla="*/ 0 w 128"/>
                  <a:gd name="T1" fmla="*/ 1 h 218"/>
                  <a:gd name="T2" fmla="*/ 0 w 128"/>
                  <a:gd name="T3" fmla="*/ 1 h 218"/>
                  <a:gd name="T4" fmla="*/ 1 w 128"/>
                  <a:gd name="T5" fmla="*/ 1 h 218"/>
                  <a:gd name="T6" fmla="*/ 1 w 128"/>
                  <a:gd name="T7" fmla="*/ 1 h 218"/>
                  <a:gd name="T8" fmla="*/ 1 w 128"/>
                  <a:gd name="T9" fmla="*/ 1 h 218"/>
                  <a:gd name="T10" fmla="*/ 1 w 128"/>
                  <a:gd name="T11" fmla="*/ 1 h 218"/>
                  <a:gd name="T12" fmla="*/ 1 w 128"/>
                  <a:gd name="T13" fmla="*/ 1 h 218"/>
                  <a:gd name="T14" fmla="*/ 1 w 128"/>
                  <a:gd name="T15" fmla="*/ 1 h 218"/>
                  <a:gd name="T16" fmla="*/ 1 w 128"/>
                  <a:gd name="T17" fmla="*/ 1 h 218"/>
                  <a:gd name="T18" fmla="*/ 1 w 128"/>
                  <a:gd name="T19" fmla="*/ 1 h 218"/>
                  <a:gd name="T20" fmla="*/ 1 w 128"/>
                  <a:gd name="T21" fmla="*/ 1 h 218"/>
                  <a:gd name="T22" fmla="*/ 1 w 128"/>
                  <a:gd name="T23" fmla="*/ 1 h 218"/>
                  <a:gd name="T24" fmla="*/ 1 w 128"/>
                  <a:gd name="T25" fmla="*/ 1 h 218"/>
                  <a:gd name="T26" fmla="*/ 1 w 128"/>
                  <a:gd name="T27" fmla="*/ 1 h 218"/>
                  <a:gd name="T28" fmla="*/ 1 w 128"/>
                  <a:gd name="T29" fmla="*/ 1 h 218"/>
                  <a:gd name="T30" fmla="*/ 1 w 128"/>
                  <a:gd name="T31" fmla="*/ 1 h 218"/>
                  <a:gd name="T32" fmla="*/ 1 w 128"/>
                  <a:gd name="T33" fmla="*/ 1 h 218"/>
                  <a:gd name="T34" fmla="*/ 1 w 128"/>
                  <a:gd name="T35" fmla="*/ 1 h 218"/>
                  <a:gd name="T36" fmla="*/ 1 w 128"/>
                  <a:gd name="T37" fmla="*/ 0 h 218"/>
                  <a:gd name="T38" fmla="*/ 1 w 128"/>
                  <a:gd name="T39" fmla="*/ 0 h 218"/>
                  <a:gd name="T40" fmla="*/ 0 w 128"/>
                  <a:gd name="T41" fmla="*/ 1 h 2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8"/>
                  <a:gd name="T64" fmla="*/ 0 h 218"/>
                  <a:gd name="T65" fmla="*/ 128 w 128"/>
                  <a:gd name="T66" fmla="*/ 218 h 2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8" h="218">
                    <a:moveTo>
                      <a:pt x="0" y="7"/>
                    </a:moveTo>
                    <a:lnTo>
                      <a:pt x="0" y="7"/>
                    </a:lnTo>
                    <a:lnTo>
                      <a:pt x="7" y="16"/>
                    </a:lnTo>
                    <a:lnTo>
                      <a:pt x="18" y="37"/>
                    </a:lnTo>
                    <a:lnTo>
                      <a:pt x="28" y="63"/>
                    </a:lnTo>
                    <a:lnTo>
                      <a:pt x="42" y="96"/>
                    </a:lnTo>
                    <a:lnTo>
                      <a:pt x="57" y="129"/>
                    </a:lnTo>
                    <a:lnTo>
                      <a:pt x="75" y="164"/>
                    </a:lnTo>
                    <a:lnTo>
                      <a:pt x="98" y="192"/>
                    </a:lnTo>
                    <a:lnTo>
                      <a:pt x="124" y="218"/>
                    </a:lnTo>
                    <a:lnTo>
                      <a:pt x="128" y="211"/>
                    </a:lnTo>
                    <a:lnTo>
                      <a:pt x="103" y="188"/>
                    </a:lnTo>
                    <a:lnTo>
                      <a:pt x="82" y="159"/>
                    </a:lnTo>
                    <a:lnTo>
                      <a:pt x="64" y="127"/>
                    </a:lnTo>
                    <a:lnTo>
                      <a:pt x="49" y="93"/>
                    </a:lnTo>
                    <a:lnTo>
                      <a:pt x="35" y="61"/>
                    </a:lnTo>
                    <a:lnTo>
                      <a:pt x="25" y="35"/>
                    </a:lnTo>
                    <a:lnTo>
                      <a:pt x="14" y="14"/>
                    </a:lnTo>
                    <a:lnTo>
                      <a:pt x="5"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46" name="Freeform 276">
                <a:extLst>
                  <a:ext uri="{FF2B5EF4-FFF2-40B4-BE49-F238E27FC236}">
                    <a16:creationId xmlns:a16="http://schemas.microsoft.com/office/drawing/2014/main" id="{799911EE-B400-44A0-A0E2-4D44694420A2}"/>
                  </a:ext>
                </a:extLst>
              </p:cNvPr>
              <p:cNvSpPr>
                <a:spLocks noChangeAspect="1"/>
              </p:cNvSpPr>
              <p:nvPr/>
            </p:nvSpPr>
            <p:spPr bwMode="auto">
              <a:xfrm>
                <a:off x="571" y="680"/>
                <a:ext cx="35" cy="25"/>
              </a:xfrm>
              <a:custGeom>
                <a:avLst/>
                <a:gdLst>
                  <a:gd name="T0" fmla="*/ 1 w 69"/>
                  <a:gd name="T1" fmla="*/ 0 h 51"/>
                  <a:gd name="T2" fmla="*/ 1 w 69"/>
                  <a:gd name="T3" fmla="*/ 0 h 51"/>
                  <a:gd name="T4" fmla="*/ 1 w 69"/>
                  <a:gd name="T5" fmla="*/ 0 h 51"/>
                  <a:gd name="T6" fmla="*/ 1 w 69"/>
                  <a:gd name="T7" fmla="*/ 0 h 51"/>
                  <a:gd name="T8" fmla="*/ 1 w 69"/>
                  <a:gd name="T9" fmla="*/ 0 h 51"/>
                  <a:gd name="T10" fmla="*/ 1 w 69"/>
                  <a:gd name="T11" fmla="*/ 0 h 51"/>
                  <a:gd name="T12" fmla="*/ 1 w 69"/>
                  <a:gd name="T13" fmla="*/ 0 h 51"/>
                  <a:gd name="T14" fmla="*/ 1 w 69"/>
                  <a:gd name="T15" fmla="*/ 0 h 51"/>
                  <a:gd name="T16" fmla="*/ 1 w 69"/>
                  <a:gd name="T17" fmla="*/ 0 h 51"/>
                  <a:gd name="T18" fmla="*/ 1 w 69"/>
                  <a:gd name="T19" fmla="*/ 0 h 51"/>
                  <a:gd name="T20" fmla="*/ 1 w 69"/>
                  <a:gd name="T21" fmla="*/ 0 h 51"/>
                  <a:gd name="T22" fmla="*/ 1 w 69"/>
                  <a:gd name="T23" fmla="*/ 0 h 51"/>
                  <a:gd name="T24" fmla="*/ 1 w 69"/>
                  <a:gd name="T25" fmla="*/ 0 h 51"/>
                  <a:gd name="T26" fmla="*/ 1 w 69"/>
                  <a:gd name="T27" fmla="*/ 0 h 51"/>
                  <a:gd name="T28" fmla="*/ 1 w 69"/>
                  <a:gd name="T29" fmla="*/ 0 h 51"/>
                  <a:gd name="T30" fmla="*/ 1 w 69"/>
                  <a:gd name="T31" fmla="*/ 0 h 51"/>
                  <a:gd name="T32" fmla="*/ 1 w 69"/>
                  <a:gd name="T33" fmla="*/ 0 h 51"/>
                  <a:gd name="T34" fmla="*/ 1 w 69"/>
                  <a:gd name="T35" fmla="*/ 0 h 51"/>
                  <a:gd name="T36" fmla="*/ 1 w 69"/>
                  <a:gd name="T37" fmla="*/ 0 h 51"/>
                  <a:gd name="T38" fmla="*/ 1 w 69"/>
                  <a:gd name="T39" fmla="*/ 0 h 51"/>
                  <a:gd name="T40" fmla="*/ 1 w 69"/>
                  <a:gd name="T41" fmla="*/ 0 h 51"/>
                  <a:gd name="T42" fmla="*/ 1 w 69"/>
                  <a:gd name="T43" fmla="*/ 0 h 51"/>
                  <a:gd name="T44" fmla="*/ 1 w 69"/>
                  <a:gd name="T45" fmla="*/ 0 h 51"/>
                  <a:gd name="T46" fmla="*/ 0 w 69"/>
                  <a:gd name="T47" fmla="*/ 0 h 51"/>
                  <a:gd name="T48" fmla="*/ 1 w 69"/>
                  <a:gd name="T49" fmla="*/ 0 h 51"/>
                  <a:gd name="T50" fmla="*/ 1 w 69"/>
                  <a:gd name="T51" fmla="*/ 0 h 5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9"/>
                  <a:gd name="T79" fmla="*/ 0 h 51"/>
                  <a:gd name="T80" fmla="*/ 69 w 69"/>
                  <a:gd name="T81" fmla="*/ 51 h 5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9" h="51">
                    <a:moveTo>
                      <a:pt x="2" y="6"/>
                    </a:moveTo>
                    <a:lnTo>
                      <a:pt x="2" y="7"/>
                    </a:lnTo>
                    <a:lnTo>
                      <a:pt x="10" y="14"/>
                    </a:lnTo>
                    <a:lnTo>
                      <a:pt x="20" y="21"/>
                    </a:lnTo>
                    <a:lnTo>
                      <a:pt x="29" y="27"/>
                    </a:lnTo>
                    <a:lnTo>
                      <a:pt x="37" y="32"/>
                    </a:lnTo>
                    <a:lnTo>
                      <a:pt x="45" y="38"/>
                    </a:lnTo>
                    <a:lnTo>
                      <a:pt x="53" y="43"/>
                    </a:lnTo>
                    <a:lnTo>
                      <a:pt x="59" y="47"/>
                    </a:lnTo>
                    <a:lnTo>
                      <a:pt x="64" y="51"/>
                    </a:lnTo>
                    <a:lnTo>
                      <a:pt x="69" y="44"/>
                    </a:lnTo>
                    <a:lnTo>
                      <a:pt x="63" y="41"/>
                    </a:lnTo>
                    <a:lnTo>
                      <a:pt x="58" y="36"/>
                    </a:lnTo>
                    <a:lnTo>
                      <a:pt x="49" y="31"/>
                    </a:lnTo>
                    <a:lnTo>
                      <a:pt x="41" y="26"/>
                    </a:lnTo>
                    <a:lnTo>
                      <a:pt x="33" y="20"/>
                    </a:lnTo>
                    <a:lnTo>
                      <a:pt x="24" y="14"/>
                    </a:lnTo>
                    <a:lnTo>
                      <a:pt x="15" y="7"/>
                    </a:lnTo>
                    <a:lnTo>
                      <a:pt x="7" y="0"/>
                    </a:lnTo>
                    <a:lnTo>
                      <a:pt x="7" y="1"/>
                    </a:lnTo>
                    <a:lnTo>
                      <a:pt x="7" y="0"/>
                    </a:lnTo>
                    <a:lnTo>
                      <a:pt x="3" y="0"/>
                    </a:lnTo>
                    <a:lnTo>
                      <a:pt x="1" y="1"/>
                    </a:lnTo>
                    <a:lnTo>
                      <a:pt x="0" y="5"/>
                    </a:lnTo>
                    <a:lnTo>
                      <a:pt x="2" y="7"/>
                    </a:lnTo>
                    <a:lnTo>
                      <a:pt x="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47" name="Freeform 277">
                <a:extLst>
                  <a:ext uri="{FF2B5EF4-FFF2-40B4-BE49-F238E27FC236}">
                    <a16:creationId xmlns:a16="http://schemas.microsoft.com/office/drawing/2014/main" id="{5968A0AA-EEFF-4FC1-B02A-0E3A8531A85F}"/>
                  </a:ext>
                </a:extLst>
              </p:cNvPr>
              <p:cNvSpPr>
                <a:spLocks noChangeAspect="1"/>
              </p:cNvSpPr>
              <p:nvPr/>
            </p:nvSpPr>
            <p:spPr bwMode="auto">
              <a:xfrm>
                <a:off x="559" y="663"/>
                <a:ext cx="16" cy="20"/>
              </a:xfrm>
              <a:custGeom>
                <a:avLst/>
                <a:gdLst>
                  <a:gd name="T0" fmla="*/ 0 w 32"/>
                  <a:gd name="T1" fmla="*/ 1 h 40"/>
                  <a:gd name="T2" fmla="*/ 0 w 32"/>
                  <a:gd name="T3" fmla="*/ 1 h 40"/>
                  <a:gd name="T4" fmla="*/ 1 w 32"/>
                  <a:gd name="T5" fmla="*/ 1 h 40"/>
                  <a:gd name="T6" fmla="*/ 1 w 32"/>
                  <a:gd name="T7" fmla="*/ 1 h 40"/>
                  <a:gd name="T8" fmla="*/ 1 w 32"/>
                  <a:gd name="T9" fmla="*/ 1 h 40"/>
                  <a:gd name="T10" fmla="*/ 1 w 32"/>
                  <a:gd name="T11" fmla="*/ 1 h 40"/>
                  <a:gd name="T12" fmla="*/ 1 w 32"/>
                  <a:gd name="T13" fmla="*/ 1 h 40"/>
                  <a:gd name="T14" fmla="*/ 1 w 32"/>
                  <a:gd name="T15" fmla="*/ 1 h 40"/>
                  <a:gd name="T16" fmla="*/ 1 w 32"/>
                  <a:gd name="T17" fmla="*/ 1 h 40"/>
                  <a:gd name="T18" fmla="*/ 1 w 32"/>
                  <a:gd name="T19" fmla="*/ 1 h 40"/>
                  <a:gd name="T20" fmla="*/ 1 w 32"/>
                  <a:gd name="T21" fmla="*/ 0 h 40"/>
                  <a:gd name="T22" fmla="*/ 1 w 32"/>
                  <a:gd name="T23" fmla="*/ 0 h 40"/>
                  <a:gd name="T24" fmla="*/ 0 w 32"/>
                  <a:gd name="T25" fmla="*/ 1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40"/>
                  <a:gd name="T41" fmla="*/ 32 w 32"/>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40">
                    <a:moveTo>
                      <a:pt x="0" y="2"/>
                    </a:moveTo>
                    <a:lnTo>
                      <a:pt x="0" y="2"/>
                    </a:lnTo>
                    <a:lnTo>
                      <a:pt x="3" y="11"/>
                    </a:lnTo>
                    <a:lnTo>
                      <a:pt x="10" y="22"/>
                    </a:lnTo>
                    <a:lnTo>
                      <a:pt x="17" y="31"/>
                    </a:lnTo>
                    <a:lnTo>
                      <a:pt x="27" y="40"/>
                    </a:lnTo>
                    <a:lnTo>
                      <a:pt x="32" y="35"/>
                    </a:lnTo>
                    <a:lnTo>
                      <a:pt x="24" y="26"/>
                    </a:lnTo>
                    <a:lnTo>
                      <a:pt x="17" y="17"/>
                    </a:lnTo>
                    <a:lnTo>
                      <a:pt x="10" y="9"/>
                    </a:lnTo>
                    <a:lnTo>
                      <a:pt x="7"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48" name="Freeform 278">
                <a:extLst>
                  <a:ext uri="{FF2B5EF4-FFF2-40B4-BE49-F238E27FC236}">
                    <a16:creationId xmlns:a16="http://schemas.microsoft.com/office/drawing/2014/main" id="{1F47C0A1-A35C-4EBC-9250-251B28C4B488}"/>
                  </a:ext>
                </a:extLst>
              </p:cNvPr>
              <p:cNvSpPr>
                <a:spLocks noChangeAspect="1"/>
              </p:cNvSpPr>
              <p:nvPr/>
            </p:nvSpPr>
            <p:spPr bwMode="auto">
              <a:xfrm>
                <a:off x="547" y="612"/>
                <a:ext cx="15" cy="52"/>
              </a:xfrm>
              <a:custGeom>
                <a:avLst/>
                <a:gdLst>
                  <a:gd name="T0" fmla="*/ 0 w 30"/>
                  <a:gd name="T1" fmla="*/ 0 h 105"/>
                  <a:gd name="T2" fmla="*/ 0 w 30"/>
                  <a:gd name="T3" fmla="*/ 0 h 105"/>
                  <a:gd name="T4" fmla="*/ 1 w 30"/>
                  <a:gd name="T5" fmla="*/ 0 h 105"/>
                  <a:gd name="T6" fmla="*/ 1 w 30"/>
                  <a:gd name="T7" fmla="*/ 0 h 105"/>
                  <a:gd name="T8" fmla="*/ 1 w 30"/>
                  <a:gd name="T9" fmla="*/ 0 h 105"/>
                  <a:gd name="T10" fmla="*/ 1 w 30"/>
                  <a:gd name="T11" fmla="*/ 0 h 105"/>
                  <a:gd name="T12" fmla="*/ 1 w 30"/>
                  <a:gd name="T13" fmla="*/ 0 h 105"/>
                  <a:gd name="T14" fmla="*/ 1 w 30"/>
                  <a:gd name="T15" fmla="*/ 0 h 105"/>
                  <a:gd name="T16" fmla="*/ 1 w 30"/>
                  <a:gd name="T17" fmla="*/ 0 h 105"/>
                  <a:gd name="T18" fmla="*/ 1 w 30"/>
                  <a:gd name="T19" fmla="*/ 0 h 105"/>
                  <a:gd name="T20" fmla="*/ 1 w 30"/>
                  <a:gd name="T21" fmla="*/ 0 h 105"/>
                  <a:gd name="T22" fmla="*/ 1 w 30"/>
                  <a:gd name="T23" fmla="*/ 0 h 105"/>
                  <a:gd name="T24" fmla="*/ 0 w 30"/>
                  <a:gd name="T25" fmla="*/ 0 h 1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05"/>
                  <a:gd name="T41" fmla="*/ 30 w 30"/>
                  <a:gd name="T42" fmla="*/ 105 h 1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05">
                    <a:moveTo>
                      <a:pt x="0" y="5"/>
                    </a:moveTo>
                    <a:lnTo>
                      <a:pt x="0" y="5"/>
                    </a:lnTo>
                    <a:lnTo>
                      <a:pt x="11" y="25"/>
                    </a:lnTo>
                    <a:lnTo>
                      <a:pt x="17" y="51"/>
                    </a:lnTo>
                    <a:lnTo>
                      <a:pt x="18" y="77"/>
                    </a:lnTo>
                    <a:lnTo>
                      <a:pt x="23" y="105"/>
                    </a:lnTo>
                    <a:lnTo>
                      <a:pt x="30" y="103"/>
                    </a:lnTo>
                    <a:lnTo>
                      <a:pt x="25" y="77"/>
                    </a:lnTo>
                    <a:lnTo>
                      <a:pt x="24" y="51"/>
                    </a:lnTo>
                    <a:lnTo>
                      <a:pt x="18" y="23"/>
                    </a:lnTo>
                    <a:lnTo>
                      <a:pt x="4"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49" name="Freeform 279">
                <a:extLst>
                  <a:ext uri="{FF2B5EF4-FFF2-40B4-BE49-F238E27FC236}">
                    <a16:creationId xmlns:a16="http://schemas.microsoft.com/office/drawing/2014/main" id="{CD1C3F0F-818C-4C39-8254-649A0BDF05EC}"/>
                  </a:ext>
                </a:extLst>
              </p:cNvPr>
              <p:cNvSpPr>
                <a:spLocks noChangeAspect="1"/>
              </p:cNvSpPr>
              <p:nvPr/>
            </p:nvSpPr>
            <p:spPr bwMode="auto">
              <a:xfrm>
                <a:off x="522" y="550"/>
                <a:ext cx="28" cy="64"/>
              </a:xfrm>
              <a:custGeom>
                <a:avLst/>
                <a:gdLst>
                  <a:gd name="T0" fmla="*/ 1 w 55"/>
                  <a:gd name="T1" fmla="*/ 0 h 128"/>
                  <a:gd name="T2" fmla="*/ 1 w 55"/>
                  <a:gd name="T3" fmla="*/ 0 h 128"/>
                  <a:gd name="T4" fmla="*/ 0 w 55"/>
                  <a:gd name="T5" fmla="*/ 1 h 128"/>
                  <a:gd name="T6" fmla="*/ 0 w 55"/>
                  <a:gd name="T7" fmla="*/ 1 h 128"/>
                  <a:gd name="T8" fmla="*/ 1 w 55"/>
                  <a:gd name="T9" fmla="*/ 1 h 128"/>
                  <a:gd name="T10" fmla="*/ 1 w 55"/>
                  <a:gd name="T11" fmla="*/ 1 h 128"/>
                  <a:gd name="T12" fmla="*/ 1 w 55"/>
                  <a:gd name="T13" fmla="*/ 1 h 128"/>
                  <a:gd name="T14" fmla="*/ 1 w 55"/>
                  <a:gd name="T15" fmla="*/ 1 h 128"/>
                  <a:gd name="T16" fmla="*/ 1 w 55"/>
                  <a:gd name="T17" fmla="*/ 1 h 128"/>
                  <a:gd name="T18" fmla="*/ 1 w 55"/>
                  <a:gd name="T19" fmla="*/ 1 h 128"/>
                  <a:gd name="T20" fmla="*/ 1 w 55"/>
                  <a:gd name="T21" fmla="*/ 1 h 128"/>
                  <a:gd name="T22" fmla="*/ 1 w 55"/>
                  <a:gd name="T23" fmla="*/ 1 h 128"/>
                  <a:gd name="T24" fmla="*/ 1 w 55"/>
                  <a:gd name="T25" fmla="*/ 1 h 128"/>
                  <a:gd name="T26" fmla="*/ 1 w 55"/>
                  <a:gd name="T27" fmla="*/ 1 h 128"/>
                  <a:gd name="T28" fmla="*/ 1 w 55"/>
                  <a:gd name="T29" fmla="*/ 1 h 128"/>
                  <a:gd name="T30" fmla="*/ 1 w 55"/>
                  <a:gd name="T31" fmla="*/ 1 h 128"/>
                  <a:gd name="T32" fmla="*/ 1 w 55"/>
                  <a:gd name="T33" fmla="*/ 1 h 128"/>
                  <a:gd name="T34" fmla="*/ 1 w 55"/>
                  <a:gd name="T35" fmla="*/ 1 h 128"/>
                  <a:gd name="T36" fmla="*/ 1 w 55"/>
                  <a:gd name="T37" fmla="*/ 1 h 128"/>
                  <a:gd name="T38" fmla="*/ 1 w 55"/>
                  <a:gd name="T39" fmla="*/ 1 h 128"/>
                  <a:gd name="T40" fmla="*/ 1 w 55"/>
                  <a:gd name="T41" fmla="*/ 0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5"/>
                  <a:gd name="T64" fmla="*/ 0 h 128"/>
                  <a:gd name="T65" fmla="*/ 55 w 55"/>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5" h="128">
                    <a:moveTo>
                      <a:pt x="6" y="0"/>
                    </a:moveTo>
                    <a:lnTo>
                      <a:pt x="6" y="0"/>
                    </a:lnTo>
                    <a:lnTo>
                      <a:pt x="0" y="20"/>
                    </a:lnTo>
                    <a:lnTo>
                      <a:pt x="0" y="38"/>
                    </a:lnTo>
                    <a:lnTo>
                      <a:pt x="3" y="56"/>
                    </a:lnTo>
                    <a:lnTo>
                      <a:pt x="10" y="74"/>
                    </a:lnTo>
                    <a:lnTo>
                      <a:pt x="19" y="90"/>
                    </a:lnTo>
                    <a:lnTo>
                      <a:pt x="30" y="105"/>
                    </a:lnTo>
                    <a:lnTo>
                      <a:pt x="40" y="117"/>
                    </a:lnTo>
                    <a:lnTo>
                      <a:pt x="51" y="128"/>
                    </a:lnTo>
                    <a:lnTo>
                      <a:pt x="55" y="123"/>
                    </a:lnTo>
                    <a:lnTo>
                      <a:pt x="47" y="113"/>
                    </a:lnTo>
                    <a:lnTo>
                      <a:pt x="37" y="100"/>
                    </a:lnTo>
                    <a:lnTo>
                      <a:pt x="26" y="85"/>
                    </a:lnTo>
                    <a:lnTo>
                      <a:pt x="17" y="71"/>
                    </a:lnTo>
                    <a:lnTo>
                      <a:pt x="10" y="54"/>
                    </a:lnTo>
                    <a:lnTo>
                      <a:pt x="7" y="38"/>
                    </a:lnTo>
                    <a:lnTo>
                      <a:pt x="7" y="20"/>
                    </a:lnTo>
                    <a:lnTo>
                      <a:pt x="13" y="2"/>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50" name="Freeform 280">
                <a:extLst>
                  <a:ext uri="{FF2B5EF4-FFF2-40B4-BE49-F238E27FC236}">
                    <a16:creationId xmlns:a16="http://schemas.microsoft.com/office/drawing/2014/main" id="{323DDA35-35E8-404D-96F3-03D92B379F8E}"/>
                  </a:ext>
                </a:extLst>
              </p:cNvPr>
              <p:cNvSpPr>
                <a:spLocks noChangeAspect="1"/>
              </p:cNvSpPr>
              <p:nvPr/>
            </p:nvSpPr>
            <p:spPr bwMode="auto">
              <a:xfrm>
                <a:off x="525" y="516"/>
                <a:ext cx="14" cy="35"/>
              </a:xfrm>
              <a:custGeom>
                <a:avLst/>
                <a:gdLst>
                  <a:gd name="T0" fmla="*/ 1 w 27"/>
                  <a:gd name="T1" fmla="*/ 1 h 70"/>
                  <a:gd name="T2" fmla="*/ 1 w 27"/>
                  <a:gd name="T3" fmla="*/ 1 h 70"/>
                  <a:gd name="T4" fmla="*/ 1 w 27"/>
                  <a:gd name="T5" fmla="*/ 1 h 70"/>
                  <a:gd name="T6" fmla="*/ 1 w 27"/>
                  <a:gd name="T7" fmla="*/ 1 h 70"/>
                  <a:gd name="T8" fmla="*/ 1 w 27"/>
                  <a:gd name="T9" fmla="*/ 1 h 70"/>
                  <a:gd name="T10" fmla="*/ 0 w 27"/>
                  <a:gd name="T11" fmla="*/ 1 h 70"/>
                  <a:gd name="T12" fmla="*/ 1 w 27"/>
                  <a:gd name="T13" fmla="*/ 1 h 70"/>
                  <a:gd name="T14" fmla="*/ 1 w 27"/>
                  <a:gd name="T15" fmla="*/ 1 h 70"/>
                  <a:gd name="T16" fmla="*/ 1 w 27"/>
                  <a:gd name="T17" fmla="*/ 1 h 70"/>
                  <a:gd name="T18" fmla="*/ 1 w 27"/>
                  <a:gd name="T19" fmla="*/ 1 h 70"/>
                  <a:gd name="T20" fmla="*/ 1 w 27"/>
                  <a:gd name="T21" fmla="*/ 1 h 70"/>
                  <a:gd name="T22" fmla="*/ 1 w 27"/>
                  <a:gd name="T23" fmla="*/ 1 h 70"/>
                  <a:gd name="T24" fmla="*/ 1 w 27"/>
                  <a:gd name="T25" fmla="*/ 1 h 70"/>
                  <a:gd name="T26" fmla="*/ 1 w 27"/>
                  <a:gd name="T27" fmla="*/ 1 h 70"/>
                  <a:gd name="T28" fmla="*/ 1 w 27"/>
                  <a:gd name="T29" fmla="*/ 0 h 70"/>
                  <a:gd name="T30" fmla="*/ 1 w 27"/>
                  <a:gd name="T31" fmla="*/ 1 h 70"/>
                  <a:gd name="T32" fmla="*/ 1 w 27"/>
                  <a:gd name="T33" fmla="*/ 1 h 70"/>
                  <a:gd name="T34" fmla="*/ 1 w 27"/>
                  <a:gd name="T35" fmla="*/ 1 h 7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
                  <a:gd name="T55" fmla="*/ 0 h 70"/>
                  <a:gd name="T56" fmla="*/ 27 w 27"/>
                  <a:gd name="T57" fmla="*/ 70 h 7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 h="70">
                    <a:moveTo>
                      <a:pt x="20" y="1"/>
                    </a:moveTo>
                    <a:lnTo>
                      <a:pt x="20" y="3"/>
                    </a:lnTo>
                    <a:lnTo>
                      <a:pt x="18" y="16"/>
                    </a:lnTo>
                    <a:lnTo>
                      <a:pt x="13" y="30"/>
                    </a:lnTo>
                    <a:lnTo>
                      <a:pt x="8" y="48"/>
                    </a:lnTo>
                    <a:lnTo>
                      <a:pt x="0" y="68"/>
                    </a:lnTo>
                    <a:lnTo>
                      <a:pt x="7" y="70"/>
                    </a:lnTo>
                    <a:lnTo>
                      <a:pt x="15" y="51"/>
                    </a:lnTo>
                    <a:lnTo>
                      <a:pt x="20" y="32"/>
                    </a:lnTo>
                    <a:lnTo>
                      <a:pt x="25" y="16"/>
                    </a:lnTo>
                    <a:lnTo>
                      <a:pt x="27" y="3"/>
                    </a:lnTo>
                    <a:lnTo>
                      <a:pt x="27" y="6"/>
                    </a:lnTo>
                    <a:lnTo>
                      <a:pt x="27" y="3"/>
                    </a:lnTo>
                    <a:lnTo>
                      <a:pt x="26" y="1"/>
                    </a:lnTo>
                    <a:lnTo>
                      <a:pt x="24" y="0"/>
                    </a:lnTo>
                    <a:lnTo>
                      <a:pt x="22" y="1"/>
                    </a:lnTo>
                    <a:lnTo>
                      <a:pt x="20" y="3"/>
                    </a:lnTo>
                    <a:lnTo>
                      <a:pt x="2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51" name="Freeform 281">
                <a:extLst>
                  <a:ext uri="{FF2B5EF4-FFF2-40B4-BE49-F238E27FC236}">
                    <a16:creationId xmlns:a16="http://schemas.microsoft.com/office/drawing/2014/main" id="{B0964EED-6179-4B13-BADE-901179A5EA40}"/>
                  </a:ext>
                </a:extLst>
              </p:cNvPr>
              <p:cNvSpPr>
                <a:spLocks noChangeAspect="1"/>
              </p:cNvSpPr>
              <p:nvPr/>
            </p:nvSpPr>
            <p:spPr bwMode="auto">
              <a:xfrm>
                <a:off x="535" y="492"/>
                <a:ext cx="24" cy="27"/>
              </a:xfrm>
              <a:custGeom>
                <a:avLst/>
                <a:gdLst>
                  <a:gd name="T0" fmla="*/ 0 w 49"/>
                  <a:gd name="T1" fmla="*/ 0 h 53"/>
                  <a:gd name="T2" fmla="*/ 0 w 49"/>
                  <a:gd name="T3" fmla="*/ 0 h 53"/>
                  <a:gd name="T4" fmla="*/ 0 w 49"/>
                  <a:gd name="T5" fmla="*/ 1 h 53"/>
                  <a:gd name="T6" fmla="*/ 0 w 49"/>
                  <a:gd name="T7" fmla="*/ 1 h 53"/>
                  <a:gd name="T8" fmla="*/ 0 w 49"/>
                  <a:gd name="T9" fmla="*/ 1 h 53"/>
                  <a:gd name="T10" fmla="*/ 0 w 49"/>
                  <a:gd name="T11" fmla="*/ 1 h 53"/>
                  <a:gd name="T12" fmla="*/ 0 w 49"/>
                  <a:gd name="T13" fmla="*/ 1 h 53"/>
                  <a:gd name="T14" fmla="*/ 0 w 49"/>
                  <a:gd name="T15" fmla="*/ 1 h 53"/>
                  <a:gd name="T16" fmla="*/ 0 w 49"/>
                  <a:gd name="T17" fmla="*/ 1 h 53"/>
                  <a:gd name="T18" fmla="*/ 0 w 49"/>
                  <a:gd name="T19" fmla="*/ 1 h 53"/>
                  <a:gd name="T20" fmla="*/ 0 w 49"/>
                  <a:gd name="T21" fmla="*/ 1 h 53"/>
                  <a:gd name="T22" fmla="*/ 0 w 49"/>
                  <a:gd name="T23" fmla="*/ 1 h 53"/>
                  <a:gd name="T24" fmla="*/ 0 w 49"/>
                  <a:gd name="T25" fmla="*/ 1 h 53"/>
                  <a:gd name="T26" fmla="*/ 0 w 49"/>
                  <a:gd name="T27" fmla="*/ 1 h 53"/>
                  <a:gd name="T28" fmla="*/ 0 w 49"/>
                  <a:gd name="T29" fmla="*/ 1 h 53"/>
                  <a:gd name="T30" fmla="*/ 0 w 49"/>
                  <a:gd name="T31" fmla="*/ 1 h 53"/>
                  <a:gd name="T32" fmla="*/ 0 w 49"/>
                  <a:gd name="T33" fmla="*/ 1 h 53"/>
                  <a:gd name="T34" fmla="*/ 0 w 49"/>
                  <a:gd name="T35" fmla="*/ 1 h 53"/>
                  <a:gd name="T36" fmla="*/ 0 w 49"/>
                  <a:gd name="T37" fmla="*/ 1 h 53"/>
                  <a:gd name="T38" fmla="*/ 0 w 49"/>
                  <a:gd name="T39" fmla="*/ 1 h 53"/>
                  <a:gd name="T40" fmla="*/ 0 w 49"/>
                  <a:gd name="T41" fmla="*/ 1 h 53"/>
                  <a:gd name="T42" fmla="*/ 0 w 49"/>
                  <a:gd name="T43" fmla="*/ 1 h 53"/>
                  <a:gd name="T44" fmla="*/ 0 w 49"/>
                  <a:gd name="T45" fmla="*/ 1 h 53"/>
                  <a:gd name="T46" fmla="*/ 0 w 49"/>
                  <a:gd name="T47" fmla="*/ 1 h 53"/>
                  <a:gd name="T48" fmla="*/ 0 w 49"/>
                  <a:gd name="T49" fmla="*/ 0 h 5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9"/>
                  <a:gd name="T76" fmla="*/ 0 h 53"/>
                  <a:gd name="T77" fmla="*/ 49 w 49"/>
                  <a:gd name="T78" fmla="*/ 53 h 5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9" h="53">
                    <a:moveTo>
                      <a:pt x="45" y="0"/>
                    </a:moveTo>
                    <a:lnTo>
                      <a:pt x="45" y="0"/>
                    </a:lnTo>
                    <a:lnTo>
                      <a:pt x="41" y="1"/>
                    </a:lnTo>
                    <a:lnTo>
                      <a:pt x="36" y="6"/>
                    </a:lnTo>
                    <a:lnTo>
                      <a:pt x="31" y="11"/>
                    </a:lnTo>
                    <a:lnTo>
                      <a:pt x="26" y="17"/>
                    </a:lnTo>
                    <a:lnTo>
                      <a:pt x="18" y="24"/>
                    </a:lnTo>
                    <a:lnTo>
                      <a:pt x="12" y="32"/>
                    </a:lnTo>
                    <a:lnTo>
                      <a:pt x="6" y="40"/>
                    </a:lnTo>
                    <a:lnTo>
                      <a:pt x="0" y="48"/>
                    </a:lnTo>
                    <a:lnTo>
                      <a:pt x="7" y="53"/>
                    </a:lnTo>
                    <a:lnTo>
                      <a:pt x="13" y="45"/>
                    </a:lnTo>
                    <a:lnTo>
                      <a:pt x="19" y="37"/>
                    </a:lnTo>
                    <a:lnTo>
                      <a:pt x="25" y="29"/>
                    </a:lnTo>
                    <a:lnTo>
                      <a:pt x="30" y="22"/>
                    </a:lnTo>
                    <a:lnTo>
                      <a:pt x="36" y="16"/>
                    </a:lnTo>
                    <a:lnTo>
                      <a:pt x="41" y="10"/>
                    </a:lnTo>
                    <a:lnTo>
                      <a:pt x="45" y="8"/>
                    </a:lnTo>
                    <a:lnTo>
                      <a:pt x="45" y="7"/>
                    </a:lnTo>
                    <a:lnTo>
                      <a:pt x="48" y="6"/>
                    </a:lnTo>
                    <a:lnTo>
                      <a:pt x="49" y="3"/>
                    </a:lnTo>
                    <a:lnTo>
                      <a:pt x="48" y="1"/>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52" name="Freeform 282">
                <a:extLst>
                  <a:ext uri="{FF2B5EF4-FFF2-40B4-BE49-F238E27FC236}">
                    <a16:creationId xmlns:a16="http://schemas.microsoft.com/office/drawing/2014/main" id="{31F83198-B837-48FB-980A-0371D4C78DBA}"/>
                  </a:ext>
                </a:extLst>
              </p:cNvPr>
              <p:cNvSpPr>
                <a:spLocks noChangeAspect="1"/>
              </p:cNvSpPr>
              <p:nvPr/>
            </p:nvSpPr>
            <p:spPr bwMode="auto">
              <a:xfrm>
                <a:off x="558" y="484"/>
                <a:ext cx="25" cy="12"/>
              </a:xfrm>
              <a:custGeom>
                <a:avLst/>
                <a:gdLst>
                  <a:gd name="T0" fmla="*/ 0 w 51"/>
                  <a:gd name="T1" fmla="*/ 0 h 25"/>
                  <a:gd name="T2" fmla="*/ 0 w 51"/>
                  <a:gd name="T3" fmla="*/ 0 h 25"/>
                  <a:gd name="T4" fmla="*/ 0 w 51"/>
                  <a:gd name="T5" fmla="*/ 0 h 25"/>
                  <a:gd name="T6" fmla="*/ 0 w 51"/>
                  <a:gd name="T7" fmla="*/ 0 h 25"/>
                  <a:gd name="T8" fmla="*/ 0 w 51"/>
                  <a:gd name="T9" fmla="*/ 0 h 25"/>
                  <a:gd name="T10" fmla="*/ 0 w 51"/>
                  <a:gd name="T11" fmla="*/ 0 h 25"/>
                  <a:gd name="T12" fmla="*/ 0 w 51"/>
                  <a:gd name="T13" fmla="*/ 0 h 25"/>
                  <a:gd name="T14" fmla="*/ 0 w 51"/>
                  <a:gd name="T15" fmla="*/ 0 h 25"/>
                  <a:gd name="T16" fmla="*/ 0 w 51"/>
                  <a:gd name="T17" fmla="*/ 0 h 25"/>
                  <a:gd name="T18" fmla="*/ 0 w 51"/>
                  <a:gd name="T19" fmla="*/ 0 h 25"/>
                  <a:gd name="T20" fmla="*/ 0 w 51"/>
                  <a:gd name="T21" fmla="*/ 0 h 25"/>
                  <a:gd name="T22" fmla="*/ 0 w 51"/>
                  <a:gd name="T23" fmla="*/ 0 h 25"/>
                  <a:gd name="T24" fmla="*/ 0 w 51"/>
                  <a:gd name="T25" fmla="*/ 0 h 25"/>
                  <a:gd name="T26" fmla="*/ 0 w 51"/>
                  <a:gd name="T27" fmla="*/ 0 h 25"/>
                  <a:gd name="T28" fmla="*/ 0 w 51"/>
                  <a:gd name="T29" fmla="*/ 0 h 25"/>
                  <a:gd name="T30" fmla="*/ 0 w 51"/>
                  <a:gd name="T31" fmla="*/ 0 h 25"/>
                  <a:gd name="T32" fmla="*/ 0 w 51"/>
                  <a:gd name="T33" fmla="*/ 0 h 25"/>
                  <a:gd name="T34" fmla="*/ 0 w 51"/>
                  <a:gd name="T35" fmla="*/ 0 h 25"/>
                  <a:gd name="T36" fmla="*/ 0 w 51"/>
                  <a:gd name="T37" fmla="*/ 0 h 25"/>
                  <a:gd name="T38" fmla="*/ 0 w 51"/>
                  <a:gd name="T39" fmla="*/ 0 h 25"/>
                  <a:gd name="T40" fmla="*/ 0 w 51"/>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
                  <a:gd name="T64" fmla="*/ 0 h 25"/>
                  <a:gd name="T65" fmla="*/ 51 w 51"/>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 h="25">
                    <a:moveTo>
                      <a:pt x="51" y="0"/>
                    </a:moveTo>
                    <a:lnTo>
                      <a:pt x="51" y="0"/>
                    </a:lnTo>
                    <a:lnTo>
                      <a:pt x="45" y="3"/>
                    </a:lnTo>
                    <a:lnTo>
                      <a:pt x="38" y="4"/>
                    </a:lnTo>
                    <a:lnTo>
                      <a:pt x="31" y="6"/>
                    </a:lnTo>
                    <a:lnTo>
                      <a:pt x="24" y="10"/>
                    </a:lnTo>
                    <a:lnTo>
                      <a:pt x="18" y="12"/>
                    </a:lnTo>
                    <a:lnTo>
                      <a:pt x="11" y="14"/>
                    </a:lnTo>
                    <a:lnTo>
                      <a:pt x="5" y="17"/>
                    </a:lnTo>
                    <a:lnTo>
                      <a:pt x="0" y="18"/>
                    </a:lnTo>
                    <a:lnTo>
                      <a:pt x="0" y="25"/>
                    </a:lnTo>
                    <a:lnTo>
                      <a:pt x="7" y="24"/>
                    </a:lnTo>
                    <a:lnTo>
                      <a:pt x="13" y="21"/>
                    </a:lnTo>
                    <a:lnTo>
                      <a:pt x="20" y="19"/>
                    </a:lnTo>
                    <a:lnTo>
                      <a:pt x="27" y="17"/>
                    </a:lnTo>
                    <a:lnTo>
                      <a:pt x="34" y="13"/>
                    </a:lnTo>
                    <a:lnTo>
                      <a:pt x="41" y="11"/>
                    </a:lnTo>
                    <a:lnTo>
                      <a:pt x="45" y="10"/>
                    </a:lnTo>
                    <a:lnTo>
                      <a:pt x="51" y="1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53" name="Freeform 283">
                <a:extLst>
                  <a:ext uri="{FF2B5EF4-FFF2-40B4-BE49-F238E27FC236}">
                    <a16:creationId xmlns:a16="http://schemas.microsoft.com/office/drawing/2014/main" id="{E4AEB916-F6EA-4E92-87A5-C7A33E8C65A9}"/>
                  </a:ext>
                </a:extLst>
              </p:cNvPr>
              <p:cNvSpPr>
                <a:spLocks noChangeAspect="1"/>
              </p:cNvSpPr>
              <p:nvPr/>
            </p:nvSpPr>
            <p:spPr bwMode="auto">
              <a:xfrm>
                <a:off x="583" y="484"/>
                <a:ext cx="26" cy="4"/>
              </a:xfrm>
              <a:custGeom>
                <a:avLst/>
                <a:gdLst>
                  <a:gd name="T0" fmla="*/ 1 w 52"/>
                  <a:gd name="T1" fmla="*/ 0 h 10"/>
                  <a:gd name="T2" fmla="*/ 1 w 52"/>
                  <a:gd name="T3" fmla="*/ 0 h 10"/>
                  <a:gd name="T4" fmla="*/ 1 w 52"/>
                  <a:gd name="T5" fmla="*/ 0 h 10"/>
                  <a:gd name="T6" fmla="*/ 1 w 52"/>
                  <a:gd name="T7" fmla="*/ 0 h 10"/>
                  <a:gd name="T8" fmla="*/ 1 w 52"/>
                  <a:gd name="T9" fmla="*/ 0 h 10"/>
                  <a:gd name="T10" fmla="*/ 1 w 52"/>
                  <a:gd name="T11" fmla="*/ 0 h 10"/>
                  <a:gd name="T12" fmla="*/ 1 w 52"/>
                  <a:gd name="T13" fmla="*/ 0 h 10"/>
                  <a:gd name="T14" fmla="*/ 1 w 52"/>
                  <a:gd name="T15" fmla="*/ 0 h 10"/>
                  <a:gd name="T16" fmla="*/ 1 w 52"/>
                  <a:gd name="T17" fmla="*/ 0 h 10"/>
                  <a:gd name="T18" fmla="*/ 0 w 52"/>
                  <a:gd name="T19" fmla="*/ 0 h 10"/>
                  <a:gd name="T20" fmla="*/ 0 w 52"/>
                  <a:gd name="T21" fmla="*/ 0 h 10"/>
                  <a:gd name="T22" fmla="*/ 1 w 52"/>
                  <a:gd name="T23" fmla="*/ 0 h 10"/>
                  <a:gd name="T24" fmla="*/ 1 w 52"/>
                  <a:gd name="T25" fmla="*/ 0 h 10"/>
                  <a:gd name="T26" fmla="*/ 1 w 52"/>
                  <a:gd name="T27" fmla="*/ 0 h 10"/>
                  <a:gd name="T28" fmla="*/ 1 w 52"/>
                  <a:gd name="T29" fmla="*/ 0 h 10"/>
                  <a:gd name="T30" fmla="*/ 1 w 52"/>
                  <a:gd name="T31" fmla="*/ 0 h 10"/>
                  <a:gd name="T32" fmla="*/ 1 w 52"/>
                  <a:gd name="T33" fmla="*/ 0 h 10"/>
                  <a:gd name="T34" fmla="*/ 1 w 52"/>
                  <a:gd name="T35" fmla="*/ 0 h 10"/>
                  <a:gd name="T36" fmla="*/ 1 w 52"/>
                  <a:gd name="T37" fmla="*/ 0 h 10"/>
                  <a:gd name="T38" fmla="*/ 1 w 52"/>
                  <a:gd name="T39" fmla="*/ 0 h 10"/>
                  <a:gd name="T40" fmla="*/ 1 w 52"/>
                  <a:gd name="T41" fmla="*/ 0 h 10"/>
                  <a:gd name="T42" fmla="*/ 1 w 52"/>
                  <a:gd name="T43" fmla="*/ 0 h 10"/>
                  <a:gd name="T44" fmla="*/ 1 w 52"/>
                  <a:gd name="T45" fmla="*/ 0 h 10"/>
                  <a:gd name="T46" fmla="*/ 1 w 52"/>
                  <a:gd name="T47" fmla="*/ 0 h 10"/>
                  <a:gd name="T48" fmla="*/ 1 w 52"/>
                  <a:gd name="T49" fmla="*/ 0 h 10"/>
                  <a:gd name="T50" fmla="*/ 1 w 52"/>
                  <a:gd name="T51" fmla="*/ 0 h 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10"/>
                  <a:gd name="T80" fmla="*/ 52 w 52"/>
                  <a:gd name="T81" fmla="*/ 10 h 1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10">
                    <a:moveTo>
                      <a:pt x="48" y="9"/>
                    </a:moveTo>
                    <a:lnTo>
                      <a:pt x="47" y="0"/>
                    </a:lnTo>
                    <a:lnTo>
                      <a:pt x="44" y="0"/>
                    </a:lnTo>
                    <a:lnTo>
                      <a:pt x="39" y="0"/>
                    </a:lnTo>
                    <a:lnTo>
                      <a:pt x="33" y="0"/>
                    </a:lnTo>
                    <a:lnTo>
                      <a:pt x="26" y="0"/>
                    </a:lnTo>
                    <a:lnTo>
                      <a:pt x="20" y="0"/>
                    </a:lnTo>
                    <a:lnTo>
                      <a:pt x="13" y="0"/>
                    </a:lnTo>
                    <a:lnTo>
                      <a:pt x="6" y="0"/>
                    </a:lnTo>
                    <a:lnTo>
                      <a:pt x="0" y="0"/>
                    </a:lnTo>
                    <a:lnTo>
                      <a:pt x="0" y="10"/>
                    </a:lnTo>
                    <a:lnTo>
                      <a:pt x="6" y="10"/>
                    </a:lnTo>
                    <a:lnTo>
                      <a:pt x="13" y="10"/>
                    </a:lnTo>
                    <a:lnTo>
                      <a:pt x="20" y="10"/>
                    </a:lnTo>
                    <a:lnTo>
                      <a:pt x="26" y="10"/>
                    </a:lnTo>
                    <a:lnTo>
                      <a:pt x="33" y="10"/>
                    </a:lnTo>
                    <a:lnTo>
                      <a:pt x="39" y="10"/>
                    </a:lnTo>
                    <a:lnTo>
                      <a:pt x="44" y="10"/>
                    </a:lnTo>
                    <a:lnTo>
                      <a:pt x="47" y="10"/>
                    </a:lnTo>
                    <a:lnTo>
                      <a:pt x="46" y="2"/>
                    </a:lnTo>
                    <a:lnTo>
                      <a:pt x="47" y="10"/>
                    </a:lnTo>
                    <a:lnTo>
                      <a:pt x="51" y="9"/>
                    </a:lnTo>
                    <a:lnTo>
                      <a:pt x="52" y="5"/>
                    </a:lnTo>
                    <a:lnTo>
                      <a:pt x="51" y="2"/>
                    </a:lnTo>
                    <a:lnTo>
                      <a:pt x="47" y="0"/>
                    </a:lnTo>
                    <a:lnTo>
                      <a:pt x="4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54" name="Freeform 284">
                <a:extLst>
                  <a:ext uri="{FF2B5EF4-FFF2-40B4-BE49-F238E27FC236}">
                    <a16:creationId xmlns:a16="http://schemas.microsoft.com/office/drawing/2014/main" id="{B210BFDA-7543-4D94-BE71-D64F067D5A66}"/>
                  </a:ext>
                </a:extLst>
              </p:cNvPr>
              <p:cNvSpPr>
                <a:spLocks noChangeAspect="1"/>
              </p:cNvSpPr>
              <p:nvPr/>
            </p:nvSpPr>
            <p:spPr bwMode="auto">
              <a:xfrm>
                <a:off x="540" y="484"/>
                <a:ext cx="67" cy="48"/>
              </a:xfrm>
              <a:custGeom>
                <a:avLst/>
                <a:gdLst>
                  <a:gd name="T0" fmla="*/ 1 w 133"/>
                  <a:gd name="T1" fmla="*/ 1 h 95"/>
                  <a:gd name="T2" fmla="*/ 1 w 133"/>
                  <a:gd name="T3" fmla="*/ 1 h 95"/>
                  <a:gd name="T4" fmla="*/ 1 w 133"/>
                  <a:gd name="T5" fmla="*/ 1 h 95"/>
                  <a:gd name="T6" fmla="*/ 1 w 133"/>
                  <a:gd name="T7" fmla="*/ 1 h 95"/>
                  <a:gd name="T8" fmla="*/ 1 w 133"/>
                  <a:gd name="T9" fmla="*/ 1 h 95"/>
                  <a:gd name="T10" fmla="*/ 1 w 133"/>
                  <a:gd name="T11" fmla="*/ 1 h 95"/>
                  <a:gd name="T12" fmla="*/ 1 w 133"/>
                  <a:gd name="T13" fmla="*/ 1 h 95"/>
                  <a:gd name="T14" fmla="*/ 1 w 133"/>
                  <a:gd name="T15" fmla="*/ 1 h 95"/>
                  <a:gd name="T16" fmla="*/ 1 w 133"/>
                  <a:gd name="T17" fmla="*/ 1 h 95"/>
                  <a:gd name="T18" fmla="*/ 1 w 133"/>
                  <a:gd name="T19" fmla="*/ 1 h 95"/>
                  <a:gd name="T20" fmla="*/ 1 w 133"/>
                  <a:gd name="T21" fmla="*/ 0 h 95"/>
                  <a:gd name="T22" fmla="*/ 1 w 133"/>
                  <a:gd name="T23" fmla="*/ 1 h 95"/>
                  <a:gd name="T24" fmla="*/ 1 w 133"/>
                  <a:gd name="T25" fmla="*/ 1 h 95"/>
                  <a:gd name="T26" fmla="*/ 1 w 133"/>
                  <a:gd name="T27" fmla="*/ 1 h 95"/>
                  <a:gd name="T28" fmla="*/ 1 w 133"/>
                  <a:gd name="T29" fmla="*/ 1 h 95"/>
                  <a:gd name="T30" fmla="*/ 1 w 133"/>
                  <a:gd name="T31" fmla="*/ 1 h 95"/>
                  <a:gd name="T32" fmla="*/ 1 w 133"/>
                  <a:gd name="T33" fmla="*/ 1 h 95"/>
                  <a:gd name="T34" fmla="*/ 1 w 133"/>
                  <a:gd name="T35" fmla="*/ 1 h 95"/>
                  <a:gd name="T36" fmla="*/ 0 w 133"/>
                  <a:gd name="T37" fmla="*/ 1 h 95"/>
                  <a:gd name="T38" fmla="*/ 0 w 133"/>
                  <a:gd name="T39" fmla="*/ 1 h 95"/>
                  <a:gd name="T40" fmla="*/ 1 w 133"/>
                  <a:gd name="T41" fmla="*/ 1 h 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3"/>
                  <a:gd name="T64" fmla="*/ 0 h 95"/>
                  <a:gd name="T65" fmla="*/ 133 w 133"/>
                  <a:gd name="T66" fmla="*/ 95 h 9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3" h="95">
                    <a:moveTo>
                      <a:pt x="7" y="93"/>
                    </a:moveTo>
                    <a:lnTo>
                      <a:pt x="7" y="93"/>
                    </a:lnTo>
                    <a:lnTo>
                      <a:pt x="8" y="80"/>
                    </a:lnTo>
                    <a:lnTo>
                      <a:pt x="16" y="66"/>
                    </a:lnTo>
                    <a:lnTo>
                      <a:pt x="33" y="55"/>
                    </a:lnTo>
                    <a:lnTo>
                      <a:pt x="53" y="42"/>
                    </a:lnTo>
                    <a:lnTo>
                      <a:pt x="76" y="31"/>
                    </a:lnTo>
                    <a:lnTo>
                      <a:pt x="98" y="22"/>
                    </a:lnTo>
                    <a:lnTo>
                      <a:pt x="118" y="13"/>
                    </a:lnTo>
                    <a:lnTo>
                      <a:pt x="133" y="7"/>
                    </a:lnTo>
                    <a:lnTo>
                      <a:pt x="131" y="0"/>
                    </a:lnTo>
                    <a:lnTo>
                      <a:pt x="116" y="7"/>
                    </a:lnTo>
                    <a:lnTo>
                      <a:pt x="95" y="15"/>
                    </a:lnTo>
                    <a:lnTo>
                      <a:pt x="73" y="24"/>
                    </a:lnTo>
                    <a:lnTo>
                      <a:pt x="50" y="35"/>
                    </a:lnTo>
                    <a:lnTo>
                      <a:pt x="29" y="48"/>
                    </a:lnTo>
                    <a:lnTo>
                      <a:pt x="11" y="62"/>
                    </a:lnTo>
                    <a:lnTo>
                      <a:pt x="1" y="78"/>
                    </a:lnTo>
                    <a:lnTo>
                      <a:pt x="0" y="95"/>
                    </a:lnTo>
                    <a:lnTo>
                      <a:pt x="7" y="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55" name="Freeform 285">
                <a:extLst>
                  <a:ext uri="{FF2B5EF4-FFF2-40B4-BE49-F238E27FC236}">
                    <a16:creationId xmlns:a16="http://schemas.microsoft.com/office/drawing/2014/main" id="{6E9B13F8-62F6-4FD8-892B-4586540148E8}"/>
                  </a:ext>
                </a:extLst>
              </p:cNvPr>
              <p:cNvSpPr>
                <a:spLocks noChangeAspect="1"/>
              </p:cNvSpPr>
              <p:nvPr/>
            </p:nvSpPr>
            <p:spPr bwMode="auto">
              <a:xfrm>
                <a:off x="540" y="531"/>
                <a:ext cx="13" cy="49"/>
              </a:xfrm>
              <a:custGeom>
                <a:avLst/>
                <a:gdLst>
                  <a:gd name="T0" fmla="*/ 1 w 25"/>
                  <a:gd name="T1" fmla="*/ 0 h 99"/>
                  <a:gd name="T2" fmla="*/ 1 w 25"/>
                  <a:gd name="T3" fmla="*/ 0 h 99"/>
                  <a:gd name="T4" fmla="*/ 1 w 25"/>
                  <a:gd name="T5" fmla="*/ 0 h 99"/>
                  <a:gd name="T6" fmla="*/ 1 w 25"/>
                  <a:gd name="T7" fmla="*/ 0 h 99"/>
                  <a:gd name="T8" fmla="*/ 1 w 25"/>
                  <a:gd name="T9" fmla="*/ 0 h 99"/>
                  <a:gd name="T10" fmla="*/ 1 w 25"/>
                  <a:gd name="T11" fmla="*/ 0 h 99"/>
                  <a:gd name="T12" fmla="*/ 0 w 25"/>
                  <a:gd name="T13" fmla="*/ 0 h 99"/>
                  <a:gd name="T14" fmla="*/ 1 w 25"/>
                  <a:gd name="T15" fmla="*/ 0 h 99"/>
                  <a:gd name="T16" fmla="*/ 1 w 25"/>
                  <a:gd name="T17" fmla="*/ 0 h 99"/>
                  <a:gd name="T18" fmla="*/ 1 w 25"/>
                  <a:gd name="T19" fmla="*/ 0 h 99"/>
                  <a:gd name="T20" fmla="*/ 1 w 25"/>
                  <a:gd name="T21" fmla="*/ 0 h 99"/>
                  <a:gd name="T22" fmla="*/ 1 w 25"/>
                  <a:gd name="T23" fmla="*/ 0 h 99"/>
                  <a:gd name="T24" fmla="*/ 1 w 25"/>
                  <a:gd name="T25" fmla="*/ 0 h 99"/>
                  <a:gd name="T26" fmla="*/ 1 w 25"/>
                  <a:gd name="T27" fmla="*/ 0 h 99"/>
                  <a:gd name="T28" fmla="*/ 1 w 25"/>
                  <a:gd name="T29" fmla="*/ 0 h 99"/>
                  <a:gd name="T30" fmla="*/ 1 w 25"/>
                  <a:gd name="T31" fmla="*/ 0 h 99"/>
                  <a:gd name="T32" fmla="*/ 1 w 25"/>
                  <a:gd name="T33" fmla="*/ 0 h 99"/>
                  <a:gd name="T34" fmla="*/ 1 w 25"/>
                  <a:gd name="T35" fmla="*/ 0 h 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5"/>
                  <a:gd name="T55" fmla="*/ 0 h 99"/>
                  <a:gd name="T56" fmla="*/ 25 w 25"/>
                  <a:gd name="T57" fmla="*/ 99 h 9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5" h="99">
                    <a:moveTo>
                      <a:pt x="19" y="92"/>
                    </a:moveTo>
                    <a:lnTo>
                      <a:pt x="23" y="97"/>
                    </a:lnTo>
                    <a:lnTo>
                      <a:pt x="25" y="75"/>
                    </a:lnTo>
                    <a:lnTo>
                      <a:pt x="20" y="48"/>
                    </a:lnTo>
                    <a:lnTo>
                      <a:pt x="14" y="21"/>
                    </a:lnTo>
                    <a:lnTo>
                      <a:pt x="7" y="0"/>
                    </a:lnTo>
                    <a:lnTo>
                      <a:pt x="0" y="2"/>
                    </a:lnTo>
                    <a:lnTo>
                      <a:pt x="7" y="23"/>
                    </a:lnTo>
                    <a:lnTo>
                      <a:pt x="14" y="48"/>
                    </a:lnTo>
                    <a:lnTo>
                      <a:pt x="18" y="75"/>
                    </a:lnTo>
                    <a:lnTo>
                      <a:pt x="16" y="94"/>
                    </a:lnTo>
                    <a:lnTo>
                      <a:pt x="19" y="99"/>
                    </a:lnTo>
                    <a:lnTo>
                      <a:pt x="16" y="94"/>
                    </a:lnTo>
                    <a:lnTo>
                      <a:pt x="16" y="98"/>
                    </a:lnTo>
                    <a:lnTo>
                      <a:pt x="18" y="99"/>
                    </a:lnTo>
                    <a:lnTo>
                      <a:pt x="22" y="99"/>
                    </a:lnTo>
                    <a:lnTo>
                      <a:pt x="23" y="97"/>
                    </a:lnTo>
                    <a:lnTo>
                      <a:pt x="19"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56" name="Freeform 286">
                <a:extLst>
                  <a:ext uri="{FF2B5EF4-FFF2-40B4-BE49-F238E27FC236}">
                    <a16:creationId xmlns:a16="http://schemas.microsoft.com/office/drawing/2014/main" id="{E7EB7BDB-CFAD-42C7-A27D-9F12F722D653}"/>
                  </a:ext>
                </a:extLst>
              </p:cNvPr>
              <p:cNvSpPr>
                <a:spLocks noChangeAspect="1"/>
              </p:cNvSpPr>
              <p:nvPr/>
            </p:nvSpPr>
            <p:spPr bwMode="auto">
              <a:xfrm>
                <a:off x="550" y="577"/>
                <a:ext cx="55" cy="66"/>
              </a:xfrm>
              <a:custGeom>
                <a:avLst/>
                <a:gdLst>
                  <a:gd name="T0" fmla="*/ 0 w 111"/>
                  <a:gd name="T1" fmla="*/ 1 h 132"/>
                  <a:gd name="T2" fmla="*/ 0 w 111"/>
                  <a:gd name="T3" fmla="*/ 1 h 132"/>
                  <a:gd name="T4" fmla="*/ 0 w 111"/>
                  <a:gd name="T5" fmla="*/ 1 h 132"/>
                  <a:gd name="T6" fmla="*/ 0 w 111"/>
                  <a:gd name="T7" fmla="*/ 1 h 132"/>
                  <a:gd name="T8" fmla="*/ 0 w 111"/>
                  <a:gd name="T9" fmla="*/ 1 h 132"/>
                  <a:gd name="T10" fmla="*/ 0 w 111"/>
                  <a:gd name="T11" fmla="*/ 1 h 132"/>
                  <a:gd name="T12" fmla="*/ 0 w 111"/>
                  <a:gd name="T13" fmla="*/ 1 h 132"/>
                  <a:gd name="T14" fmla="*/ 0 w 111"/>
                  <a:gd name="T15" fmla="*/ 1 h 132"/>
                  <a:gd name="T16" fmla="*/ 0 w 111"/>
                  <a:gd name="T17" fmla="*/ 1 h 132"/>
                  <a:gd name="T18" fmla="*/ 0 w 111"/>
                  <a:gd name="T19" fmla="*/ 0 h 132"/>
                  <a:gd name="T20" fmla="*/ 0 w 111"/>
                  <a:gd name="T21" fmla="*/ 1 h 132"/>
                  <a:gd name="T22" fmla="*/ 0 w 111"/>
                  <a:gd name="T23" fmla="*/ 1 h 132"/>
                  <a:gd name="T24" fmla="*/ 0 w 111"/>
                  <a:gd name="T25" fmla="*/ 1 h 132"/>
                  <a:gd name="T26" fmla="*/ 0 w 111"/>
                  <a:gd name="T27" fmla="*/ 1 h 132"/>
                  <a:gd name="T28" fmla="*/ 0 w 111"/>
                  <a:gd name="T29" fmla="*/ 1 h 132"/>
                  <a:gd name="T30" fmla="*/ 0 w 111"/>
                  <a:gd name="T31" fmla="*/ 1 h 132"/>
                  <a:gd name="T32" fmla="*/ 0 w 111"/>
                  <a:gd name="T33" fmla="*/ 1 h 132"/>
                  <a:gd name="T34" fmla="*/ 0 w 111"/>
                  <a:gd name="T35" fmla="*/ 1 h 132"/>
                  <a:gd name="T36" fmla="*/ 0 w 111"/>
                  <a:gd name="T37" fmla="*/ 1 h 132"/>
                  <a:gd name="T38" fmla="*/ 0 w 111"/>
                  <a:gd name="T39" fmla="*/ 1 h 132"/>
                  <a:gd name="T40" fmla="*/ 0 w 111"/>
                  <a:gd name="T41" fmla="*/ 1 h 132"/>
                  <a:gd name="T42" fmla="*/ 0 w 111"/>
                  <a:gd name="T43" fmla="*/ 1 h 132"/>
                  <a:gd name="T44" fmla="*/ 0 w 111"/>
                  <a:gd name="T45" fmla="*/ 1 h 132"/>
                  <a:gd name="T46" fmla="*/ 0 w 111"/>
                  <a:gd name="T47" fmla="*/ 1 h 132"/>
                  <a:gd name="T48" fmla="*/ 0 w 111"/>
                  <a:gd name="T49" fmla="*/ 1 h 132"/>
                  <a:gd name="T50" fmla="*/ 0 w 111"/>
                  <a:gd name="T51" fmla="*/ 1 h 1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1"/>
                  <a:gd name="T79" fmla="*/ 0 h 132"/>
                  <a:gd name="T80" fmla="*/ 111 w 111"/>
                  <a:gd name="T81" fmla="*/ 132 h 1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1" h="132">
                    <a:moveTo>
                      <a:pt x="104" y="129"/>
                    </a:moveTo>
                    <a:lnTo>
                      <a:pt x="111" y="128"/>
                    </a:lnTo>
                    <a:lnTo>
                      <a:pt x="101" y="108"/>
                    </a:lnTo>
                    <a:lnTo>
                      <a:pt x="88" y="86"/>
                    </a:lnTo>
                    <a:lnTo>
                      <a:pt x="73" y="66"/>
                    </a:lnTo>
                    <a:lnTo>
                      <a:pt x="59" y="46"/>
                    </a:lnTo>
                    <a:lnTo>
                      <a:pt x="43" y="30"/>
                    </a:lnTo>
                    <a:lnTo>
                      <a:pt x="28" y="15"/>
                    </a:lnTo>
                    <a:lnTo>
                      <a:pt x="14" y="5"/>
                    </a:lnTo>
                    <a:lnTo>
                      <a:pt x="0" y="0"/>
                    </a:lnTo>
                    <a:lnTo>
                      <a:pt x="0" y="7"/>
                    </a:lnTo>
                    <a:lnTo>
                      <a:pt x="10" y="12"/>
                    </a:lnTo>
                    <a:lnTo>
                      <a:pt x="23" y="22"/>
                    </a:lnTo>
                    <a:lnTo>
                      <a:pt x="38" y="35"/>
                    </a:lnTo>
                    <a:lnTo>
                      <a:pt x="52" y="51"/>
                    </a:lnTo>
                    <a:lnTo>
                      <a:pt x="66" y="70"/>
                    </a:lnTo>
                    <a:lnTo>
                      <a:pt x="81" y="91"/>
                    </a:lnTo>
                    <a:lnTo>
                      <a:pt x="94" y="111"/>
                    </a:lnTo>
                    <a:lnTo>
                      <a:pt x="104" y="130"/>
                    </a:lnTo>
                    <a:lnTo>
                      <a:pt x="111" y="129"/>
                    </a:lnTo>
                    <a:lnTo>
                      <a:pt x="104" y="130"/>
                    </a:lnTo>
                    <a:lnTo>
                      <a:pt x="106" y="132"/>
                    </a:lnTo>
                    <a:lnTo>
                      <a:pt x="109" y="132"/>
                    </a:lnTo>
                    <a:lnTo>
                      <a:pt x="111" y="131"/>
                    </a:lnTo>
                    <a:lnTo>
                      <a:pt x="111" y="128"/>
                    </a:lnTo>
                    <a:lnTo>
                      <a:pt x="104"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57" name="Freeform 287">
                <a:extLst>
                  <a:ext uri="{FF2B5EF4-FFF2-40B4-BE49-F238E27FC236}">
                    <a16:creationId xmlns:a16="http://schemas.microsoft.com/office/drawing/2014/main" id="{4E53C362-6583-4793-859D-805E2C545401}"/>
                  </a:ext>
                </a:extLst>
              </p:cNvPr>
              <p:cNvSpPr>
                <a:spLocks noChangeAspect="1"/>
              </p:cNvSpPr>
              <p:nvPr/>
            </p:nvSpPr>
            <p:spPr bwMode="auto">
              <a:xfrm>
                <a:off x="600" y="598"/>
                <a:ext cx="9" cy="44"/>
              </a:xfrm>
              <a:custGeom>
                <a:avLst/>
                <a:gdLst>
                  <a:gd name="T0" fmla="*/ 0 w 19"/>
                  <a:gd name="T1" fmla="*/ 0 h 86"/>
                  <a:gd name="T2" fmla="*/ 0 w 19"/>
                  <a:gd name="T3" fmla="*/ 0 h 86"/>
                  <a:gd name="T4" fmla="*/ 0 w 19"/>
                  <a:gd name="T5" fmla="*/ 1 h 86"/>
                  <a:gd name="T6" fmla="*/ 0 w 19"/>
                  <a:gd name="T7" fmla="*/ 1 h 86"/>
                  <a:gd name="T8" fmla="*/ 0 w 19"/>
                  <a:gd name="T9" fmla="*/ 1 h 86"/>
                  <a:gd name="T10" fmla="*/ 0 w 19"/>
                  <a:gd name="T11" fmla="*/ 1 h 86"/>
                  <a:gd name="T12" fmla="*/ 0 w 19"/>
                  <a:gd name="T13" fmla="*/ 1 h 86"/>
                  <a:gd name="T14" fmla="*/ 0 w 19"/>
                  <a:gd name="T15" fmla="*/ 1 h 86"/>
                  <a:gd name="T16" fmla="*/ 0 w 19"/>
                  <a:gd name="T17" fmla="*/ 1 h 86"/>
                  <a:gd name="T18" fmla="*/ 0 w 19"/>
                  <a:gd name="T19" fmla="*/ 1 h 86"/>
                  <a:gd name="T20" fmla="*/ 0 w 19"/>
                  <a:gd name="T21" fmla="*/ 1 h 86"/>
                  <a:gd name="T22" fmla="*/ 0 w 19"/>
                  <a:gd name="T23" fmla="*/ 1 h 86"/>
                  <a:gd name="T24" fmla="*/ 0 w 1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86"/>
                  <a:gd name="T41" fmla="*/ 19 w 19"/>
                  <a:gd name="T42" fmla="*/ 86 h 8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86">
                    <a:moveTo>
                      <a:pt x="18" y="0"/>
                    </a:moveTo>
                    <a:lnTo>
                      <a:pt x="19" y="0"/>
                    </a:lnTo>
                    <a:lnTo>
                      <a:pt x="4" y="8"/>
                    </a:lnTo>
                    <a:lnTo>
                      <a:pt x="0" y="34"/>
                    </a:lnTo>
                    <a:lnTo>
                      <a:pt x="3" y="64"/>
                    </a:lnTo>
                    <a:lnTo>
                      <a:pt x="5" y="86"/>
                    </a:lnTo>
                    <a:lnTo>
                      <a:pt x="12" y="86"/>
                    </a:lnTo>
                    <a:lnTo>
                      <a:pt x="10" y="64"/>
                    </a:lnTo>
                    <a:lnTo>
                      <a:pt x="10" y="34"/>
                    </a:lnTo>
                    <a:lnTo>
                      <a:pt x="11" y="10"/>
                    </a:lnTo>
                    <a:lnTo>
                      <a:pt x="14" y="7"/>
                    </a:lnTo>
                    <a:lnTo>
                      <a:pt x="15"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58" name="Freeform 288">
                <a:extLst>
                  <a:ext uri="{FF2B5EF4-FFF2-40B4-BE49-F238E27FC236}">
                    <a16:creationId xmlns:a16="http://schemas.microsoft.com/office/drawing/2014/main" id="{61D8D68A-9680-42F8-9613-FD6CC44589A2}"/>
                  </a:ext>
                </a:extLst>
              </p:cNvPr>
              <p:cNvSpPr>
                <a:spLocks noChangeAspect="1"/>
              </p:cNvSpPr>
              <p:nvPr/>
            </p:nvSpPr>
            <p:spPr bwMode="auto">
              <a:xfrm>
                <a:off x="607" y="598"/>
                <a:ext cx="20" cy="8"/>
              </a:xfrm>
              <a:custGeom>
                <a:avLst/>
                <a:gdLst>
                  <a:gd name="T0" fmla="*/ 1 w 39"/>
                  <a:gd name="T1" fmla="*/ 1 h 16"/>
                  <a:gd name="T2" fmla="*/ 1 w 39"/>
                  <a:gd name="T3" fmla="*/ 1 h 16"/>
                  <a:gd name="T4" fmla="*/ 1 w 39"/>
                  <a:gd name="T5" fmla="*/ 1 h 16"/>
                  <a:gd name="T6" fmla="*/ 1 w 39"/>
                  <a:gd name="T7" fmla="*/ 1 h 16"/>
                  <a:gd name="T8" fmla="*/ 1 w 39"/>
                  <a:gd name="T9" fmla="*/ 1 h 16"/>
                  <a:gd name="T10" fmla="*/ 1 w 39"/>
                  <a:gd name="T11" fmla="*/ 1 h 16"/>
                  <a:gd name="T12" fmla="*/ 1 w 39"/>
                  <a:gd name="T13" fmla="*/ 1 h 16"/>
                  <a:gd name="T14" fmla="*/ 1 w 39"/>
                  <a:gd name="T15" fmla="*/ 1 h 16"/>
                  <a:gd name="T16" fmla="*/ 1 w 39"/>
                  <a:gd name="T17" fmla="*/ 1 h 16"/>
                  <a:gd name="T18" fmla="*/ 1 w 39"/>
                  <a:gd name="T19" fmla="*/ 0 h 16"/>
                  <a:gd name="T20" fmla="*/ 0 w 39"/>
                  <a:gd name="T21" fmla="*/ 1 h 16"/>
                  <a:gd name="T22" fmla="*/ 1 w 39"/>
                  <a:gd name="T23" fmla="*/ 1 h 16"/>
                  <a:gd name="T24" fmla="*/ 1 w 39"/>
                  <a:gd name="T25" fmla="*/ 1 h 16"/>
                  <a:gd name="T26" fmla="*/ 1 w 39"/>
                  <a:gd name="T27" fmla="*/ 1 h 16"/>
                  <a:gd name="T28" fmla="*/ 1 w 39"/>
                  <a:gd name="T29" fmla="*/ 1 h 16"/>
                  <a:gd name="T30" fmla="*/ 1 w 39"/>
                  <a:gd name="T31" fmla="*/ 1 h 16"/>
                  <a:gd name="T32" fmla="*/ 1 w 39"/>
                  <a:gd name="T33" fmla="*/ 1 h 16"/>
                  <a:gd name="T34" fmla="*/ 1 w 39"/>
                  <a:gd name="T35" fmla="*/ 1 h 16"/>
                  <a:gd name="T36" fmla="*/ 1 w 39"/>
                  <a:gd name="T37" fmla="*/ 1 h 16"/>
                  <a:gd name="T38" fmla="*/ 1 w 39"/>
                  <a:gd name="T39" fmla="*/ 1 h 16"/>
                  <a:gd name="T40" fmla="*/ 1 w 39"/>
                  <a:gd name="T41" fmla="*/ 1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16"/>
                  <a:gd name="T65" fmla="*/ 39 w 39"/>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16">
                    <a:moveTo>
                      <a:pt x="33" y="5"/>
                    </a:moveTo>
                    <a:lnTo>
                      <a:pt x="33" y="5"/>
                    </a:lnTo>
                    <a:lnTo>
                      <a:pt x="31" y="7"/>
                    </a:lnTo>
                    <a:lnTo>
                      <a:pt x="30" y="8"/>
                    </a:lnTo>
                    <a:lnTo>
                      <a:pt x="29" y="9"/>
                    </a:lnTo>
                    <a:lnTo>
                      <a:pt x="25" y="9"/>
                    </a:lnTo>
                    <a:lnTo>
                      <a:pt x="21" y="8"/>
                    </a:lnTo>
                    <a:lnTo>
                      <a:pt x="15" y="5"/>
                    </a:lnTo>
                    <a:lnTo>
                      <a:pt x="10" y="3"/>
                    </a:lnTo>
                    <a:lnTo>
                      <a:pt x="3" y="0"/>
                    </a:lnTo>
                    <a:lnTo>
                      <a:pt x="0" y="7"/>
                    </a:lnTo>
                    <a:lnTo>
                      <a:pt x="7" y="10"/>
                    </a:lnTo>
                    <a:lnTo>
                      <a:pt x="13" y="12"/>
                    </a:lnTo>
                    <a:lnTo>
                      <a:pt x="19" y="15"/>
                    </a:lnTo>
                    <a:lnTo>
                      <a:pt x="25" y="16"/>
                    </a:lnTo>
                    <a:lnTo>
                      <a:pt x="29" y="16"/>
                    </a:lnTo>
                    <a:lnTo>
                      <a:pt x="35" y="15"/>
                    </a:lnTo>
                    <a:lnTo>
                      <a:pt x="38" y="11"/>
                    </a:lnTo>
                    <a:lnTo>
                      <a:pt x="39" y="5"/>
                    </a:lnTo>
                    <a:lnTo>
                      <a:pt x="3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59" name="Freeform 289">
                <a:extLst>
                  <a:ext uri="{FF2B5EF4-FFF2-40B4-BE49-F238E27FC236}">
                    <a16:creationId xmlns:a16="http://schemas.microsoft.com/office/drawing/2014/main" id="{219D3D2F-E238-4C0D-8671-7D7CDB521B55}"/>
                  </a:ext>
                </a:extLst>
              </p:cNvPr>
              <p:cNvSpPr>
                <a:spLocks noChangeAspect="1"/>
              </p:cNvSpPr>
              <p:nvPr/>
            </p:nvSpPr>
            <p:spPr bwMode="auto">
              <a:xfrm>
                <a:off x="623" y="591"/>
                <a:ext cx="31" cy="10"/>
              </a:xfrm>
              <a:custGeom>
                <a:avLst/>
                <a:gdLst>
                  <a:gd name="T0" fmla="*/ 1 w 62"/>
                  <a:gd name="T1" fmla="*/ 1 h 20"/>
                  <a:gd name="T2" fmla="*/ 1 w 62"/>
                  <a:gd name="T3" fmla="*/ 1 h 20"/>
                  <a:gd name="T4" fmla="*/ 1 w 62"/>
                  <a:gd name="T5" fmla="*/ 1 h 20"/>
                  <a:gd name="T6" fmla="*/ 1 w 62"/>
                  <a:gd name="T7" fmla="*/ 0 h 20"/>
                  <a:gd name="T8" fmla="*/ 1 w 62"/>
                  <a:gd name="T9" fmla="*/ 1 h 20"/>
                  <a:gd name="T10" fmla="*/ 1 w 62"/>
                  <a:gd name="T11" fmla="*/ 1 h 20"/>
                  <a:gd name="T12" fmla="*/ 1 w 62"/>
                  <a:gd name="T13" fmla="*/ 1 h 20"/>
                  <a:gd name="T14" fmla="*/ 1 w 62"/>
                  <a:gd name="T15" fmla="*/ 1 h 20"/>
                  <a:gd name="T16" fmla="*/ 1 w 62"/>
                  <a:gd name="T17" fmla="*/ 1 h 20"/>
                  <a:gd name="T18" fmla="*/ 0 w 62"/>
                  <a:gd name="T19" fmla="*/ 1 h 20"/>
                  <a:gd name="T20" fmla="*/ 1 w 62"/>
                  <a:gd name="T21" fmla="*/ 1 h 20"/>
                  <a:gd name="T22" fmla="*/ 1 w 62"/>
                  <a:gd name="T23" fmla="*/ 1 h 20"/>
                  <a:gd name="T24" fmla="*/ 1 w 62"/>
                  <a:gd name="T25" fmla="*/ 1 h 20"/>
                  <a:gd name="T26" fmla="*/ 1 w 62"/>
                  <a:gd name="T27" fmla="*/ 1 h 20"/>
                  <a:gd name="T28" fmla="*/ 1 w 62"/>
                  <a:gd name="T29" fmla="*/ 1 h 20"/>
                  <a:gd name="T30" fmla="*/ 1 w 62"/>
                  <a:gd name="T31" fmla="*/ 1 h 20"/>
                  <a:gd name="T32" fmla="*/ 1 w 62"/>
                  <a:gd name="T33" fmla="*/ 1 h 20"/>
                  <a:gd name="T34" fmla="*/ 1 w 62"/>
                  <a:gd name="T35" fmla="*/ 1 h 20"/>
                  <a:gd name="T36" fmla="*/ 1 w 62"/>
                  <a:gd name="T37" fmla="*/ 1 h 20"/>
                  <a:gd name="T38" fmla="*/ 1 w 62"/>
                  <a:gd name="T39" fmla="*/ 1 h 20"/>
                  <a:gd name="T40" fmla="*/ 1 w 62"/>
                  <a:gd name="T41" fmla="*/ 1 h 20"/>
                  <a:gd name="T42" fmla="*/ 1 w 62"/>
                  <a:gd name="T43" fmla="*/ 1 h 20"/>
                  <a:gd name="T44" fmla="*/ 1 w 62"/>
                  <a:gd name="T45" fmla="*/ 1 h 20"/>
                  <a:gd name="T46" fmla="*/ 1 w 62"/>
                  <a:gd name="T47" fmla="*/ 1 h 20"/>
                  <a:gd name="T48" fmla="*/ 1 w 62"/>
                  <a:gd name="T49" fmla="*/ 1 h 20"/>
                  <a:gd name="T50" fmla="*/ 1 w 62"/>
                  <a:gd name="T51" fmla="*/ 1 h 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2"/>
                  <a:gd name="T79" fmla="*/ 0 h 20"/>
                  <a:gd name="T80" fmla="*/ 62 w 62"/>
                  <a:gd name="T81" fmla="*/ 20 h 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2" h="20">
                    <a:moveTo>
                      <a:pt x="59" y="4"/>
                    </a:moveTo>
                    <a:lnTo>
                      <a:pt x="61" y="5"/>
                    </a:lnTo>
                    <a:lnTo>
                      <a:pt x="54" y="2"/>
                    </a:lnTo>
                    <a:lnTo>
                      <a:pt x="46" y="0"/>
                    </a:lnTo>
                    <a:lnTo>
                      <a:pt x="36" y="2"/>
                    </a:lnTo>
                    <a:lnTo>
                      <a:pt x="27" y="3"/>
                    </a:lnTo>
                    <a:lnTo>
                      <a:pt x="17" y="5"/>
                    </a:lnTo>
                    <a:lnTo>
                      <a:pt x="9" y="9"/>
                    </a:lnTo>
                    <a:lnTo>
                      <a:pt x="3" y="15"/>
                    </a:lnTo>
                    <a:lnTo>
                      <a:pt x="0" y="20"/>
                    </a:lnTo>
                    <a:lnTo>
                      <a:pt x="6" y="20"/>
                    </a:lnTo>
                    <a:lnTo>
                      <a:pt x="8" y="19"/>
                    </a:lnTo>
                    <a:lnTo>
                      <a:pt x="13" y="16"/>
                    </a:lnTo>
                    <a:lnTo>
                      <a:pt x="19" y="12"/>
                    </a:lnTo>
                    <a:lnTo>
                      <a:pt x="27" y="10"/>
                    </a:lnTo>
                    <a:lnTo>
                      <a:pt x="36" y="9"/>
                    </a:lnTo>
                    <a:lnTo>
                      <a:pt x="46" y="9"/>
                    </a:lnTo>
                    <a:lnTo>
                      <a:pt x="51" y="9"/>
                    </a:lnTo>
                    <a:lnTo>
                      <a:pt x="56" y="10"/>
                    </a:lnTo>
                    <a:lnTo>
                      <a:pt x="57" y="11"/>
                    </a:lnTo>
                    <a:lnTo>
                      <a:pt x="56" y="10"/>
                    </a:lnTo>
                    <a:lnTo>
                      <a:pt x="58" y="10"/>
                    </a:lnTo>
                    <a:lnTo>
                      <a:pt x="61" y="9"/>
                    </a:lnTo>
                    <a:lnTo>
                      <a:pt x="62" y="8"/>
                    </a:lnTo>
                    <a:lnTo>
                      <a:pt x="61" y="5"/>
                    </a:lnTo>
                    <a:lnTo>
                      <a:pt x="59"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60" name="Freeform 290">
                <a:extLst>
                  <a:ext uri="{FF2B5EF4-FFF2-40B4-BE49-F238E27FC236}">
                    <a16:creationId xmlns:a16="http://schemas.microsoft.com/office/drawing/2014/main" id="{EE951857-23B1-4C7B-9DA7-6A500C06A3A6}"/>
                  </a:ext>
                </a:extLst>
              </p:cNvPr>
              <p:cNvSpPr>
                <a:spLocks noChangeAspect="1"/>
              </p:cNvSpPr>
              <p:nvPr/>
            </p:nvSpPr>
            <p:spPr bwMode="auto">
              <a:xfrm>
                <a:off x="652" y="593"/>
                <a:ext cx="8" cy="8"/>
              </a:xfrm>
              <a:custGeom>
                <a:avLst/>
                <a:gdLst>
                  <a:gd name="T0" fmla="*/ 1 w 15"/>
                  <a:gd name="T1" fmla="*/ 1 h 16"/>
                  <a:gd name="T2" fmla="*/ 1 w 15"/>
                  <a:gd name="T3" fmla="*/ 1 h 16"/>
                  <a:gd name="T4" fmla="*/ 1 w 15"/>
                  <a:gd name="T5" fmla="*/ 1 h 16"/>
                  <a:gd name="T6" fmla="*/ 1 w 15"/>
                  <a:gd name="T7" fmla="*/ 1 h 16"/>
                  <a:gd name="T8" fmla="*/ 1 w 15"/>
                  <a:gd name="T9" fmla="*/ 1 h 16"/>
                  <a:gd name="T10" fmla="*/ 1 w 15"/>
                  <a:gd name="T11" fmla="*/ 0 h 16"/>
                  <a:gd name="T12" fmla="*/ 0 w 15"/>
                  <a:gd name="T13" fmla="*/ 1 h 16"/>
                  <a:gd name="T14" fmla="*/ 1 w 15"/>
                  <a:gd name="T15" fmla="*/ 1 h 16"/>
                  <a:gd name="T16" fmla="*/ 1 w 15"/>
                  <a:gd name="T17" fmla="*/ 1 h 16"/>
                  <a:gd name="T18" fmla="*/ 1 w 15"/>
                  <a:gd name="T19" fmla="*/ 1 h 16"/>
                  <a:gd name="T20" fmla="*/ 1 w 15"/>
                  <a:gd name="T21" fmla="*/ 1 h 16"/>
                  <a:gd name="T22" fmla="*/ 1 w 15"/>
                  <a:gd name="T23" fmla="*/ 1 h 16"/>
                  <a:gd name="T24" fmla="*/ 1 w 15"/>
                  <a:gd name="T25" fmla="*/ 1 h 16"/>
                  <a:gd name="T26" fmla="*/ 1 w 15"/>
                  <a:gd name="T27" fmla="*/ 1 h 16"/>
                  <a:gd name="T28" fmla="*/ 1 w 15"/>
                  <a:gd name="T29" fmla="*/ 1 h 16"/>
                  <a:gd name="T30" fmla="*/ 1 w 15"/>
                  <a:gd name="T31" fmla="*/ 1 h 16"/>
                  <a:gd name="T32" fmla="*/ 1 w 15"/>
                  <a:gd name="T33" fmla="*/ 1 h 16"/>
                  <a:gd name="T34" fmla="*/ 1 w 15"/>
                  <a:gd name="T35" fmla="*/ 1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6"/>
                  <a:gd name="T56" fmla="*/ 15 w 15"/>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6">
                    <a:moveTo>
                      <a:pt x="14" y="15"/>
                    </a:moveTo>
                    <a:lnTo>
                      <a:pt x="15" y="10"/>
                    </a:lnTo>
                    <a:lnTo>
                      <a:pt x="13" y="8"/>
                    </a:lnTo>
                    <a:lnTo>
                      <a:pt x="10" y="6"/>
                    </a:lnTo>
                    <a:lnTo>
                      <a:pt x="8" y="3"/>
                    </a:lnTo>
                    <a:lnTo>
                      <a:pt x="2" y="0"/>
                    </a:lnTo>
                    <a:lnTo>
                      <a:pt x="0" y="7"/>
                    </a:lnTo>
                    <a:lnTo>
                      <a:pt x="4" y="10"/>
                    </a:lnTo>
                    <a:lnTo>
                      <a:pt x="6" y="11"/>
                    </a:lnTo>
                    <a:lnTo>
                      <a:pt x="8" y="13"/>
                    </a:lnTo>
                    <a:lnTo>
                      <a:pt x="8" y="14"/>
                    </a:lnTo>
                    <a:lnTo>
                      <a:pt x="9" y="8"/>
                    </a:lnTo>
                    <a:lnTo>
                      <a:pt x="8" y="14"/>
                    </a:lnTo>
                    <a:lnTo>
                      <a:pt x="10" y="16"/>
                    </a:lnTo>
                    <a:lnTo>
                      <a:pt x="14" y="15"/>
                    </a:lnTo>
                    <a:lnTo>
                      <a:pt x="15" y="13"/>
                    </a:lnTo>
                    <a:lnTo>
                      <a:pt x="15" y="10"/>
                    </a:lnTo>
                    <a:lnTo>
                      <a:pt x="14"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61" name="Freeform 291">
                <a:extLst>
                  <a:ext uri="{FF2B5EF4-FFF2-40B4-BE49-F238E27FC236}">
                    <a16:creationId xmlns:a16="http://schemas.microsoft.com/office/drawing/2014/main" id="{23D6956E-218B-487A-8059-ACBD737C6138}"/>
                  </a:ext>
                </a:extLst>
              </p:cNvPr>
              <p:cNvSpPr>
                <a:spLocks noChangeAspect="1"/>
              </p:cNvSpPr>
              <p:nvPr/>
            </p:nvSpPr>
            <p:spPr bwMode="auto">
              <a:xfrm>
                <a:off x="628" y="597"/>
                <a:ext cx="31" cy="43"/>
              </a:xfrm>
              <a:custGeom>
                <a:avLst/>
                <a:gdLst>
                  <a:gd name="T0" fmla="*/ 1 w 62"/>
                  <a:gd name="T1" fmla="*/ 1 h 86"/>
                  <a:gd name="T2" fmla="*/ 1 w 62"/>
                  <a:gd name="T3" fmla="*/ 1 h 86"/>
                  <a:gd name="T4" fmla="*/ 1 w 62"/>
                  <a:gd name="T5" fmla="*/ 1 h 86"/>
                  <a:gd name="T6" fmla="*/ 1 w 62"/>
                  <a:gd name="T7" fmla="*/ 1 h 86"/>
                  <a:gd name="T8" fmla="*/ 1 w 62"/>
                  <a:gd name="T9" fmla="*/ 1 h 86"/>
                  <a:gd name="T10" fmla="*/ 1 w 62"/>
                  <a:gd name="T11" fmla="*/ 1 h 86"/>
                  <a:gd name="T12" fmla="*/ 1 w 62"/>
                  <a:gd name="T13" fmla="*/ 1 h 86"/>
                  <a:gd name="T14" fmla="*/ 1 w 62"/>
                  <a:gd name="T15" fmla="*/ 1 h 86"/>
                  <a:gd name="T16" fmla="*/ 1 w 62"/>
                  <a:gd name="T17" fmla="*/ 1 h 86"/>
                  <a:gd name="T18" fmla="*/ 1 w 62"/>
                  <a:gd name="T19" fmla="*/ 1 h 86"/>
                  <a:gd name="T20" fmla="*/ 1 w 62"/>
                  <a:gd name="T21" fmla="*/ 0 h 86"/>
                  <a:gd name="T22" fmla="*/ 1 w 62"/>
                  <a:gd name="T23" fmla="*/ 1 h 86"/>
                  <a:gd name="T24" fmla="*/ 1 w 62"/>
                  <a:gd name="T25" fmla="*/ 1 h 86"/>
                  <a:gd name="T26" fmla="*/ 1 w 62"/>
                  <a:gd name="T27" fmla="*/ 1 h 86"/>
                  <a:gd name="T28" fmla="*/ 1 w 62"/>
                  <a:gd name="T29" fmla="*/ 1 h 86"/>
                  <a:gd name="T30" fmla="*/ 1 w 62"/>
                  <a:gd name="T31" fmla="*/ 1 h 86"/>
                  <a:gd name="T32" fmla="*/ 1 w 62"/>
                  <a:gd name="T33" fmla="*/ 1 h 86"/>
                  <a:gd name="T34" fmla="*/ 1 w 62"/>
                  <a:gd name="T35" fmla="*/ 1 h 86"/>
                  <a:gd name="T36" fmla="*/ 1 w 62"/>
                  <a:gd name="T37" fmla="*/ 1 h 86"/>
                  <a:gd name="T38" fmla="*/ 0 w 62"/>
                  <a:gd name="T39" fmla="*/ 1 h 86"/>
                  <a:gd name="T40" fmla="*/ 1 w 62"/>
                  <a:gd name="T41" fmla="*/ 1 h 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2"/>
                  <a:gd name="T64" fmla="*/ 0 h 86"/>
                  <a:gd name="T65" fmla="*/ 62 w 62"/>
                  <a:gd name="T66" fmla="*/ 86 h 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2" h="86">
                    <a:moveTo>
                      <a:pt x="4" y="86"/>
                    </a:moveTo>
                    <a:lnTo>
                      <a:pt x="3" y="86"/>
                    </a:lnTo>
                    <a:lnTo>
                      <a:pt x="9" y="81"/>
                    </a:lnTo>
                    <a:lnTo>
                      <a:pt x="15" y="73"/>
                    </a:lnTo>
                    <a:lnTo>
                      <a:pt x="19" y="64"/>
                    </a:lnTo>
                    <a:lnTo>
                      <a:pt x="26" y="53"/>
                    </a:lnTo>
                    <a:lnTo>
                      <a:pt x="33" y="42"/>
                    </a:lnTo>
                    <a:lnTo>
                      <a:pt x="41" y="29"/>
                    </a:lnTo>
                    <a:lnTo>
                      <a:pt x="50" y="18"/>
                    </a:lnTo>
                    <a:lnTo>
                      <a:pt x="62" y="7"/>
                    </a:lnTo>
                    <a:lnTo>
                      <a:pt x="57" y="0"/>
                    </a:lnTo>
                    <a:lnTo>
                      <a:pt x="46" y="13"/>
                    </a:lnTo>
                    <a:lnTo>
                      <a:pt x="34" y="25"/>
                    </a:lnTo>
                    <a:lnTo>
                      <a:pt x="26" y="37"/>
                    </a:lnTo>
                    <a:lnTo>
                      <a:pt x="19" y="49"/>
                    </a:lnTo>
                    <a:lnTo>
                      <a:pt x="12" y="61"/>
                    </a:lnTo>
                    <a:lnTo>
                      <a:pt x="8" y="71"/>
                    </a:lnTo>
                    <a:lnTo>
                      <a:pt x="4" y="76"/>
                    </a:lnTo>
                    <a:lnTo>
                      <a:pt x="1" y="79"/>
                    </a:lnTo>
                    <a:lnTo>
                      <a:pt x="0" y="79"/>
                    </a:lnTo>
                    <a:lnTo>
                      <a:pt x="4"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62" name="Freeform 292">
                <a:extLst>
                  <a:ext uri="{FF2B5EF4-FFF2-40B4-BE49-F238E27FC236}">
                    <a16:creationId xmlns:a16="http://schemas.microsoft.com/office/drawing/2014/main" id="{F3A0EE38-0003-48CB-B2CE-6181D8F1AE79}"/>
                  </a:ext>
                </a:extLst>
              </p:cNvPr>
              <p:cNvSpPr>
                <a:spLocks noChangeAspect="1"/>
              </p:cNvSpPr>
              <p:nvPr/>
            </p:nvSpPr>
            <p:spPr bwMode="auto">
              <a:xfrm>
                <a:off x="622" y="636"/>
                <a:ext cx="8" cy="33"/>
              </a:xfrm>
              <a:custGeom>
                <a:avLst/>
                <a:gdLst>
                  <a:gd name="T0" fmla="*/ 1 w 16"/>
                  <a:gd name="T1" fmla="*/ 1 h 65"/>
                  <a:gd name="T2" fmla="*/ 1 w 16"/>
                  <a:gd name="T3" fmla="*/ 1 h 65"/>
                  <a:gd name="T4" fmla="*/ 1 w 16"/>
                  <a:gd name="T5" fmla="*/ 1 h 65"/>
                  <a:gd name="T6" fmla="*/ 1 w 16"/>
                  <a:gd name="T7" fmla="*/ 1 h 65"/>
                  <a:gd name="T8" fmla="*/ 1 w 16"/>
                  <a:gd name="T9" fmla="*/ 1 h 65"/>
                  <a:gd name="T10" fmla="*/ 1 w 16"/>
                  <a:gd name="T11" fmla="*/ 1 h 65"/>
                  <a:gd name="T12" fmla="*/ 1 w 16"/>
                  <a:gd name="T13" fmla="*/ 0 h 65"/>
                  <a:gd name="T14" fmla="*/ 1 w 16"/>
                  <a:gd name="T15" fmla="*/ 1 h 65"/>
                  <a:gd name="T16" fmla="*/ 0 w 16"/>
                  <a:gd name="T17" fmla="*/ 1 h 65"/>
                  <a:gd name="T18" fmla="*/ 0 w 16"/>
                  <a:gd name="T19" fmla="*/ 1 h 65"/>
                  <a:gd name="T20" fmla="*/ 1 w 16"/>
                  <a:gd name="T21" fmla="*/ 1 h 65"/>
                  <a:gd name="T22" fmla="*/ 1 w 16"/>
                  <a:gd name="T23" fmla="*/ 1 h 65"/>
                  <a:gd name="T24" fmla="*/ 1 w 16"/>
                  <a:gd name="T25" fmla="*/ 1 h 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65"/>
                  <a:gd name="T41" fmla="*/ 16 w 16"/>
                  <a:gd name="T42" fmla="*/ 65 h 6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65">
                    <a:moveTo>
                      <a:pt x="11" y="63"/>
                    </a:moveTo>
                    <a:lnTo>
                      <a:pt x="11" y="63"/>
                    </a:lnTo>
                    <a:lnTo>
                      <a:pt x="7" y="47"/>
                    </a:lnTo>
                    <a:lnTo>
                      <a:pt x="7" y="28"/>
                    </a:lnTo>
                    <a:lnTo>
                      <a:pt x="11" y="13"/>
                    </a:lnTo>
                    <a:lnTo>
                      <a:pt x="16" y="7"/>
                    </a:lnTo>
                    <a:lnTo>
                      <a:pt x="12" y="0"/>
                    </a:lnTo>
                    <a:lnTo>
                      <a:pt x="4" y="11"/>
                    </a:lnTo>
                    <a:lnTo>
                      <a:pt x="0" y="28"/>
                    </a:lnTo>
                    <a:lnTo>
                      <a:pt x="0" y="47"/>
                    </a:lnTo>
                    <a:lnTo>
                      <a:pt x="4" y="65"/>
                    </a:lnTo>
                    <a:lnTo>
                      <a:pt x="11"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63" name="Freeform 293">
                <a:extLst>
                  <a:ext uri="{FF2B5EF4-FFF2-40B4-BE49-F238E27FC236}">
                    <a16:creationId xmlns:a16="http://schemas.microsoft.com/office/drawing/2014/main" id="{B46656C3-CF87-445D-A032-04BB15DDC890}"/>
                  </a:ext>
                </a:extLst>
              </p:cNvPr>
              <p:cNvSpPr>
                <a:spLocks noChangeAspect="1"/>
              </p:cNvSpPr>
              <p:nvPr/>
            </p:nvSpPr>
            <p:spPr bwMode="auto">
              <a:xfrm>
                <a:off x="624" y="668"/>
                <a:ext cx="28" cy="63"/>
              </a:xfrm>
              <a:custGeom>
                <a:avLst/>
                <a:gdLst>
                  <a:gd name="T0" fmla="*/ 1 w 56"/>
                  <a:gd name="T1" fmla="*/ 0 h 127"/>
                  <a:gd name="T2" fmla="*/ 1 w 56"/>
                  <a:gd name="T3" fmla="*/ 0 h 127"/>
                  <a:gd name="T4" fmla="*/ 1 w 56"/>
                  <a:gd name="T5" fmla="*/ 0 h 127"/>
                  <a:gd name="T6" fmla="*/ 1 w 56"/>
                  <a:gd name="T7" fmla="*/ 0 h 127"/>
                  <a:gd name="T8" fmla="*/ 1 w 56"/>
                  <a:gd name="T9" fmla="*/ 0 h 127"/>
                  <a:gd name="T10" fmla="*/ 1 w 56"/>
                  <a:gd name="T11" fmla="*/ 0 h 127"/>
                  <a:gd name="T12" fmla="*/ 1 w 56"/>
                  <a:gd name="T13" fmla="*/ 0 h 127"/>
                  <a:gd name="T14" fmla="*/ 1 w 56"/>
                  <a:gd name="T15" fmla="*/ 0 h 127"/>
                  <a:gd name="T16" fmla="*/ 1 w 56"/>
                  <a:gd name="T17" fmla="*/ 0 h 127"/>
                  <a:gd name="T18" fmla="*/ 1 w 56"/>
                  <a:gd name="T19" fmla="*/ 0 h 127"/>
                  <a:gd name="T20" fmla="*/ 0 w 56"/>
                  <a:gd name="T21" fmla="*/ 0 h 127"/>
                  <a:gd name="T22" fmla="*/ 1 w 56"/>
                  <a:gd name="T23" fmla="*/ 0 h 127"/>
                  <a:gd name="T24" fmla="*/ 1 w 56"/>
                  <a:gd name="T25" fmla="*/ 0 h 127"/>
                  <a:gd name="T26" fmla="*/ 1 w 56"/>
                  <a:gd name="T27" fmla="*/ 0 h 127"/>
                  <a:gd name="T28" fmla="*/ 1 w 56"/>
                  <a:gd name="T29" fmla="*/ 0 h 127"/>
                  <a:gd name="T30" fmla="*/ 1 w 56"/>
                  <a:gd name="T31" fmla="*/ 0 h 127"/>
                  <a:gd name="T32" fmla="*/ 1 w 56"/>
                  <a:gd name="T33" fmla="*/ 0 h 127"/>
                  <a:gd name="T34" fmla="*/ 1 w 56"/>
                  <a:gd name="T35" fmla="*/ 0 h 127"/>
                  <a:gd name="T36" fmla="*/ 1 w 56"/>
                  <a:gd name="T37" fmla="*/ 0 h 127"/>
                  <a:gd name="T38" fmla="*/ 1 w 56"/>
                  <a:gd name="T39" fmla="*/ 0 h 127"/>
                  <a:gd name="T40" fmla="*/ 1 w 56"/>
                  <a:gd name="T41" fmla="*/ 0 h 1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27"/>
                  <a:gd name="T65" fmla="*/ 56 w 56"/>
                  <a:gd name="T66" fmla="*/ 127 h 1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27">
                    <a:moveTo>
                      <a:pt x="55" y="122"/>
                    </a:moveTo>
                    <a:lnTo>
                      <a:pt x="56" y="122"/>
                    </a:lnTo>
                    <a:lnTo>
                      <a:pt x="49" y="114"/>
                    </a:lnTo>
                    <a:lnTo>
                      <a:pt x="42" y="99"/>
                    </a:lnTo>
                    <a:lnTo>
                      <a:pt x="35" y="82"/>
                    </a:lnTo>
                    <a:lnTo>
                      <a:pt x="28" y="63"/>
                    </a:lnTo>
                    <a:lnTo>
                      <a:pt x="22" y="44"/>
                    </a:lnTo>
                    <a:lnTo>
                      <a:pt x="15" y="25"/>
                    </a:lnTo>
                    <a:lnTo>
                      <a:pt x="10" y="10"/>
                    </a:lnTo>
                    <a:lnTo>
                      <a:pt x="7" y="0"/>
                    </a:lnTo>
                    <a:lnTo>
                      <a:pt x="0" y="2"/>
                    </a:lnTo>
                    <a:lnTo>
                      <a:pt x="3" y="13"/>
                    </a:lnTo>
                    <a:lnTo>
                      <a:pt x="8" y="28"/>
                    </a:lnTo>
                    <a:lnTo>
                      <a:pt x="15" y="46"/>
                    </a:lnTo>
                    <a:lnTo>
                      <a:pt x="22" y="66"/>
                    </a:lnTo>
                    <a:lnTo>
                      <a:pt x="28" y="84"/>
                    </a:lnTo>
                    <a:lnTo>
                      <a:pt x="35" y="101"/>
                    </a:lnTo>
                    <a:lnTo>
                      <a:pt x="42" y="116"/>
                    </a:lnTo>
                    <a:lnTo>
                      <a:pt x="49" y="127"/>
                    </a:lnTo>
                    <a:lnTo>
                      <a:pt x="50" y="127"/>
                    </a:lnTo>
                    <a:lnTo>
                      <a:pt x="55"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64" name="Freeform 294">
                <a:extLst>
                  <a:ext uri="{FF2B5EF4-FFF2-40B4-BE49-F238E27FC236}">
                    <a16:creationId xmlns:a16="http://schemas.microsoft.com/office/drawing/2014/main" id="{C43CE55B-8863-4DEA-9C16-4A0F9F0C3FA1}"/>
                  </a:ext>
                </a:extLst>
              </p:cNvPr>
              <p:cNvSpPr>
                <a:spLocks noChangeAspect="1"/>
              </p:cNvSpPr>
              <p:nvPr/>
            </p:nvSpPr>
            <p:spPr bwMode="auto">
              <a:xfrm>
                <a:off x="649" y="729"/>
                <a:ext cx="84" cy="87"/>
              </a:xfrm>
              <a:custGeom>
                <a:avLst/>
                <a:gdLst>
                  <a:gd name="T0" fmla="*/ 1 w 167"/>
                  <a:gd name="T1" fmla="*/ 1 h 174"/>
                  <a:gd name="T2" fmla="*/ 1 w 167"/>
                  <a:gd name="T3" fmla="*/ 1 h 174"/>
                  <a:gd name="T4" fmla="*/ 1 w 167"/>
                  <a:gd name="T5" fmla="*/ 1 h 174"/>
                  <a:gd name="T6" fmla="*/ 1 w 167"/>
                  <a:gd name="T7" fmla="*/ 1 h 174"/>
                  <a:gd name="T8" fmla="*/ 1 w 167"/>
                  <a:gd name="T9" fmla="*/ 1 h 174"/>
                  <a:gd name="T10" fmla="*/ 1 w 167"/>
                  <a:gd name="T11" fmla="*/ 1 h 174"/>
                  <a:gd name="T12" fmla="*/ 1 w 167"/>
                  <a:gd name="T13" fmla="*/ 1 h 174"/>
                  <a:gd name="T14" fmla="*/ 1 w 167"/>
                  <a:gd name="T15" fmla="*/ 1 h 174"/>
                  <a:gd name="T16" fmla="*/ 1 w 167"/>
                  <a:gd name="T17" fmla="*/ 1 h 174"/>
                  <a:gd name="T18" fmla="*/ 1 w 167"/>
                  <a:gd name="T19" fmla="*/ 0 h 174"/>
                  <a:gd name="T20" fmla="*/ 0 w 167"/>
                  <a:gd name="T21" fmla="*/ 1 h 174"/>
                  <a:gd name="T22" fmla="*/ 1 w 167"/>
                  <a:gd name="T23" fmla="*/ 1 h 174"/>
                  <a:gd name="T24" fmla="*/ 1 w 167"/>
                  <a:gd name="T25" fmla="*/ 1 h 174"/>
                  <a:gd name="T26" fmla="*/ 1 w 167"/>
                  <a:gd name="T27" fmla="*/ 1 h 174"/>
                  <a:gd name="T28" fmla="*/ 1 w 167"/>
                  <a:gd name="T29" fmla="*/ 1 h 174"/>
                  <a:gd name="T30" fmla="*/ 1 w 167"/>
                  <a:gd name="T31" fmla="*/ 1 h 174"/>
                  <a:gd name="T32" fmla="*/ 1 w 167"/>
                  <a:gd name="T33" fmla="*/ 1 h 174"/>
                  <a:gd name="T34" fmla="*/ 1 w 167"/>
                  <a:gd name="T35" fmla="*/ 1 h 174"/>
                  <a:gd name="T36" fmla="*/ 1 w 167"/>
                  <a:gd name="T37" fmla="*/ 1 h 174"/>
                  <a:gd name="T38" fmla="*/ 1 w 167"/>
                  <a:gd name="T39" fmla="*/ 1 h 174"/>
                  <a:gd name="T40" fmla="*/ 1 w 167"/>
                  <a:gd name="T41" fmla="*/ 1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7"/>
                  <a:gd name="T64" fmla="*/ 0 h 174"/>
                  <a:gd name="T65" fmla="*/ 167 w 167"/>
                  <a:gd name="T66" fmla="*/ 174 h 1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7" h="174">
                    <a:moveTo>
                      <a:pt x="167" y="167"/>
                    </a:moveTo>
                    <a:lnTo>
                      <a:pt x="167" y="167"/>
                    </a:lnTo>
                    <a:lnTo>
                      <a:pt x="147" y="153"/>
                    </a:lnTo>
                    <a:lnTo>
                      <a:pt x="122" y="134"/>
                    </a:lnTo>
                    <a:lnTo>
                      <a:pt x="97" y="108"/>
                    </a:lnTo>
                    <a:lnTo>
                      <a:pt x="72" y="81"/>
                    </a:lnTo>
                    <a:lnTo>
                      <a:pt x="50" y="54"/>
                    </a:lnTo>
                    <a:lnTo>
                      <a:pt x="30" y="30"/>
                    </a:lnTo>
                    <a:lnTo>
                      <a:pt x="15" y="12"/>
                    </a:lnTo>
                    <a:lnTo>
                      <a:pt x="5" y="0"/>
                    </a:lnTo>
                    <a:lnTo>
                      <a:pt x="0" y="5"/>
                    </a:lnTo>
                    <a:lnTo>
                      <a:pt x="8" y="16"/>
                    </a:lnTo>
                    <a:lnTo>
                      <a:pt x="23" y="35"/>
                    </a:lnTo>
                    <a:lnTo>
                      <a:pt x="43" y="59"/>
                    </a:lnTo>
                    <a:lnTo>
                      <a:pt x="67" y="85"/>
                    </a:lnTo>
                    <a:lnTo>
                      <a:pt x="92" y="113"/>
                    </a:lnTo>
                    <a:lnTo>
                      <a:pt x="118" y="138"/>
                    </a:lnTo>
                    <a:lnTo>
                      <a:pt x="142" y="160"/>
                    </a:lnTo>
                    <a:lnTo>
                      <a:pt x="165" y="174"/>
                    </a:lnTo>
                    <a:lnTo>
                      <a:pt x="167" y="1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65" name="Freeform 295">
                <a:extLst>
                  <a:ext uri="{FF2B5EF4-FFF2-40B4-BE49-F238E27FC236}">
                    <a16:creationId xmlns:a16="http://schemas.microsoft.com/office/drawing/2014/main" id="{0891E5C0-74BE-44AB-B12B-FBA6C71B30B2}"/>
                  </a:ext>
                </a:extLst>
              </p:cNvPr>
              <p:cNvSpPr>
                <a:spLocks noChangeAspect="1"/>
              </p:cNvSpPr>
              <p:nvPr/>
            </p:nvSpPr>
            <p:spPr bwMode="auto">
              <a:xfrm>
                <a:off x="732" y="806"/>
                <a:ext cx="137" cy="34"/>
              </a:xfrm>
              <a:custGeom>
                <a:avLst/>
                <a:gdLst>
                  <a:gd name="T0" fmla="*/ 0 w 275"/>
                  <a:gd name="T1" fmla="*/ 0 h 69"/>
                  <a:gd name="T2" fmla="*/ 0 w 275"/>
                  <a:gd name="T3" fmla="*/ 0 h 69"/>
                  <a:gd name="T4" fmla="*/ 0 w 275"/>
                  <a:gd name="T5" fmla="*/ 0 h 69"/>
                  <a:gd name="T6" fmla="*/ 0 w 275"/>
                  <a:gd name="T7" fmla="*/ 0 h 69"/>
                  <a:gd name="T8" fmla="*/ 0 w 275"/>
                  <a:gd name="T9" fmla="*/ 0 h 69"/>
                  <a:gd name="T10" fmla="*/ 0 w 275"/>
                  <a:gd name="T11" fmla="*/ 0 h 69"/>
                  <a:gd name="T12" fmla="*/ 0 w 275"/>
                  <a:gd name="T13" fmla="*/ 0 h 69"/>
                  <a:gd name="T14" fmla="*/ 0 w 275"/>
                  <a:gd name="T15" fmla="*/ 0 h 69"/>
                  <a:gd name="T16" fmla="*/ 0 w 275"/>
                  <a:gd name="T17" fmla="*/ 0 h 69"/>
                  <a:gd name="T18" fmla="*/ 0 w 275"/>
                  <a:gd name="T19" fmla="*/ 0 h 69"/>
                  <a:gd name="T20" fmla="*/ 0 w 275"/>
                  <a:gd name="T21" fmla="*/ 0 h 69"/>
                  <a:gd name="T22" fmla="*/ 0 w 275"/>
                  <a:gd name="T23" fmla="*/ 0 h 69"/>
                  <a:gd name="T24" fmla="*/ 0 w 275"/>
                  <a:gd name="T25" fmla="*/ 0 h 69"/>
                  <a:gd name="T26" fmla="*/ 0 w 275"/>
                  <a:gd name="T27" fmla="*/ 0 h 69"/>
                  <a:gd name="T28" fmla="*/ 0 w 275"/>
                  <a:gd name="T29" fmla="*/ 0 h 69"/>
                  <a:gd name="T30" fmla="*/ 0 w 275"/>
                  <a:gd name="T31" fmla="*/ 0 h 69"/>
                  <a:gd name="T32" fmla="*/ 0 w 275"/>
                  <a:gd name="T33" fmla="*/ 0 h 69"/>
                  <a:gd name="T34" fmla="*/ 0 w 275"/>
                  <a:gd name="T35" fmla="*/ 0 h 69"/>
                  <a:gd name="T36" fmla="*/ 0 w 275"/>
                  <a:gd name="T37" fmla="*/ 0 h 69"/>
                  <a:gd name="T38" fmla="*/ 0 w 275"/>
                  <a:gd name="T39" fmla="*/ 0 h 69"/>
                  <a:gd name="T40" fmla="*/ 0 w 275"/>
                  <a:gd name="T41" fmla="*/ 0 h 69"/>
                  <a:gd name="T42" fmla="*/ 0 w 275"/>
                  <a:gd name="T43" fmla="*/ 0 h 69"/>
                  <a:gd name="T44" fmla="*/ 0 w 275"/>
                  <a:gd name="T45" fmla="*/ 0 h 69"/>
                  <a:gd name="T46" fmla="*/ 0 w 275"/>
                  <a:gd name="T47" fmla="*/ 0 h 69"/>
                  <a:gd name="T48" fmla="*/ 0 w 275"/>
                  <a:gd name="T49" fmla="*/ 0 h 69"/>
                  <a:gd name="T50" fmla="*/ 0 w 275"/>
                  <a:gd name="T51" fmla="*/ 0 h 69"/>
                  <a:gd name="T52" fmla="*/ 0 w 275"/>
                  <a:gd name="T53" fmla="*/ 0 h 69"/>
                  <a:gd name="T54" fmla="*/ 0 w 275"/>
                  <a:gd name="T55" fmla="*/ 0 h 69"/>
                  <a:gd name="T56" fmla="*/ 0 w 275"/>
                  <a:gd name="T57" fmla="*/ 0 h 69"/>
                  <a:gd name="T58" fmla="*/ 0 w 275"/>
                  <a:gd name="T59" fmla="*/ 0 h 69"/>
                  <a:gd name="T60" fmla="*/ 0 w 275"/>
                  <a:gd name="T61" fmla="*/ 0 h 69"/>
                  <a:gd name="T62" fmla="*/ 0 w 275"/>
                  <a:gd name="T63" fmla="*/ 0 h 69"/>
                  <a:gd name="T64" fmla="*/ 0 w 275"/>
                  <a:gd name="T65" fmla="*/ 0 h 69"/>
                  <a:gd name="T66" fmla="*/ 0 w 275"/>
                  <a:gd name="T67" fmla="*/ 0 h 69"/>
                  <a:gd name="T68" fmla="*/ 0 w 275"/>
                  <a:gd name="T69" fmla="*/ 0 h 69"/>
                  <a:gd name="T70" fmla="*/ 0 w 275"/>
                  <a:gd name="T71" fmla="*/ 0 h 69"/>
                  <a:gd name="T72" fmla="*/ 0 w 275"/>
                  <a:gd name="T73" fmla="*/ 0 h 69"/>
                  <a:gd name="T74" fmla="*/ 0 w 275"/>
                  <a:gd name="T75" fmla="*/ 0 h 69"/>
                  <a:gd name="T76" fmla="*/ 0 w 275"/>
                  <a:gd name="T77" fmla="*/ 0 h 69"/>
                  <a:gd name="T78" fmla="*/ 0 w 275"/>
                  <a:gd name="T79" fmla="*/ 0 h 69"/>
                  <a:gd name="T80" fmla="*/ 0 w 275"/>
                  <a:gd name="T81" fmla="*/ 0 h 69"/>
                  <a:gd name="T82" fmla="*/ 0 w 275"/>
                  <a:gd name="T83" fmla="*/ 0 h 6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75"/>
                  <a:gd name="T127" fmla="*/ 0 h 69"/>
                  <a:gd name="T128" fmla="*/ 275 w 275"/>
                  <a:gd name="T129" fmla="*/ 69 h 6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75" h="69">
                    <a:moveTo>
                      <a:pt x="274" y="5"/>
                    </a:moveTo>
                    <a:lnTo>
                      <a:pt x="268" y="0"/>
                    </a:lnTo>
                    <a:lnTo>
                      <a:pt x="238" y="20"/>
                    </a:lnTo>
                    <a:lnTo>
                      <a:pt x="213" y="35"/>
                    </a:lnTo>
                    <a:lnTo>
                      <a:pt x="189" y="46"/>
                    </a:lnTo>
                    <a:lnTo>
                      <a:pt x="166" y="54"/>
                    </a:lnTo>
                    <a:lnTo>
                      <a:pt x="146" y="60"/>
                    </a:lnTo>
                    <a:lnTo>
                      <a:pt x="128" y="62"/>
                    </a:lnTo>
                    <a:lnTo>
                      <a:pt x="111" y="62"/>
                    </a:lnTo>
                    <a:lnTo>
                      <a:pt x="96" y="60"/>
                    </a:lnTo>
                    <a:lnTo>
                      <a:pt x="82" y="56"/>
                    </a:lnTo>
                    <a:lnTo>
                      <a:pt x="69" y="51"/>
                    </a:lnTo>
                    <a:lnTo>
                      <a:pt x="56" y="45"/>
                    </a:lnTo>
                    <a:lnTo>
                      <a:pt x="46" y="38"/>
                    </a:lnTo>
                    <a:lnTo>
                      <a:pt x="36" y="31"/>
                    </a:lnTo>
                    <a:lnTo>
                      <a:pt x="24" y="26"/>
                    </a:lnTo>
                    <a:lnTo>
                      <a:pt x="13" y="19"/>
                    </a:lnTo>
                    <a:lnTo>
                      <a:pt x="2" y="14"/>
                    </a:lnTo>
                    <a:lnTo>
                      <a:pt x="0" y="21"/>
                    </a:lnTo>
                    <a:lnTo>
                      <a:pt x="10" y="26"/>
                    </a:lnTo>
                    <a:lnTo>
                      <a:pt x="20" y="33"/>
                    </a:lnTo>
                    <a:lnTo>
                      <a:pt x="31" y="38"/>
                    </a:lnTo>
                    <a:lnTo>
                      <a:pt x="41" y="45"/>
                    </a:lnTo>
                    <a:lnTo>
                      <a:pt x="54" y="52"/>
                    </a:lnTo>
                    <a:lnTo>
                      <a:pt x="67" y="58"/>
                    </a:lnTo>
                    <a:lnTo>
                      <a:pt x="79" y="62"/>
                    </a:lnTo>
                    <a:lnTo>
                      <a:pt x="96" y="67"/>
                    </a:lnTo>
                    <a:lnTo>
                      <a:pt x="111" y="69"/>
                    </a:lnTo>
                    <a:lnTo>
                      <a:pt x="128" y="69"/>
                    </a:lnTo>
                    <a:lnTo>
                      <a:pt x="146" y="67"/>
                    </a:lnTo>
                    <a:lnTo>
                      <a:pt x="168" y="61"/>
                    </a:lnTo>
                    <a:lnTo>
                      <a:pt x="191" y="53"/>
                    </a:lnTo>
                    <a:lnTo>
                      <a:pt x="215" y="42"/>
                    </a:lnTo>
                    <a:lnTo>
                      <a:pt x="243" y="27"/>
                    </a:lnTo>
                    <a:lnTo>
                      <a:pt x="273" y="7"/>
                    </a:lnTo>
                    <a:lnTo>
                      <a:pt x="267" y="3"/>
                    </a:lnTo>
                    <a:lnTo>
                      <a:pt x="273" y="7"/>
                    </a:lnTo>
                    <a:lnTo>
                      <a:pt x="275" y="5"/>
                    </a:lnTo>
                    <a:lnTo>
                      <a:pt x="274" y="1"/>
                    </a:lnTo>
                    <a:lnTo>
                      <a:pt x="272" y="0"/>
                    </a:lnTo>
                    <a:lnTo>
                      <a:pt x="268" y="0"/>
                    </a:lnTo>
                    <a:lnTo>
                      <a:pt x="27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766" name="Freeform 296">
                <a:extLst>
                  <a:ext uri="{FF2B5EF4-FFF2-40B4-BE49-F238E27FC236}">
                    <a16:creationId xmlns:a16="http://schemas.microsoft.com/office/drawing/2014/main" id="{8A958209-7B79-44EC-BFC1-0FDBBE9937F2}"/>
                  </a:ext>
                </a:extLst>
              </p:cNvPr>
              <p:cNvSpPr>
                <a:spLocks noChangeAspect="1"/>
              </p:cNvSpPr>
              <p:nvPr/>
            </p:nvSpPr>
            <p:spPr bwMode="auto">
              <a:xfrm>
                <a:off x="837" y="807"/>
                <a:ext cx="32" cy="61"/>
              </a:xfrm>
              <a:custGeom>
                <a:avLst/>
                <a:gdLst>
                  <a:gd name="T0" fmla="*/ 1 w 63"/>
                  <a:gd name="T1" fmla="*/ 1 h 122"/>
                  <a:gd name="T2" fmla="*/ 1 w 63"/>
                  <a:gd name="T3" fmla="*/ 1 h 122"/>
                  <a:gd name="T4" fmla="*/ 1 w 63"/>
                  <a:gd name="T5" fmla="*/ 1 h 122"/>
                  <a:gd name="T6" fmla="*/ 1 w 63"/>
                  <a:gd name="T7" fmla="*/ 1 h 122"/>
                  <a:gd name="T8" fmla="*/ 1 w 63"/>
                  <a:gd name="T9" fmla="*/ 1 h 122"/>
                  <a:gd name="T10" fmla="*/ 1 w 63"/>
                  <a:gd name="T11" fmla="*/ 1 h 122"/>
                  <a:gd name="T12" fmla="*/ 1 w 63"/>
                  <a:gd name="T13" fmla="*/ 1 h 122"/>
                  <a:gd name="T14" fmla="*/ 1 w 63"/>
                  <a:gd name="T15" fmla="*/ 1 h 122"/>
                  <a:gd name="T16" fmla="*/ 1 w 63"/>
                  <a:gd name="T17" fmla="*/ 1 h 122"/>
                  <a:gd name="T18" fmla="*/ 1 w 63"/>
                  <a:gd name="T19" fmla="*/ 1 h 122"/>
                  <a:gd name="T20" fmla="*/ 1 w 63"/>
                  <a:gd name="T21" fmla="*/ 0 h 122"/>
                  <a:gd name="T22" fmla="*/ 1 w 63"/>
                  <a:gd name="T23" fmla="*/ 1 h 122"/>
                  <a:gd name="T24" fmla="*/ 1 w 63"/>
                  <a:gd name="T25" fmla="*/ 1 h 122"/>
                  <a:gd name="T26" fmla="*/ 1 w 63"/>
                  <a:gd name="T27" fmla="*/ 1 h 122"/>
                  <a:gd name="T28" fmla="*/ 1 w 63"/>
                  <a:gd name="T29" fmla="*/ 1 h 122"/>
                  <a:gd name="T30" fmla="*/ 1 w 63"/>
                  <a:gd name="T31" fmla="*/ 1 h 122"/>
                  <a:gd name="T32" fmla="*/ 0 w 63"/>
                  <a:gd name="T33" fmla="*/ 1 h 122"/>
                  <a:gd name="T34" fmla="*/ 1 w 63"/>
                  <a:gd name="T35" fmla="*/ 1 h 122"/>
                  <a:gd name="T36" fmla="*/ 1 w 63"/>
                  <a:gd name="T37" fmla="*/ 1 h 122"/>
                  <a:gd name="T38" fmla="*/ 1 w 63"/>
                  <a:gd name="T39" fmla="*/ 1 h 122"/>
                  <a:gd name="T40" fmla="*/ 1 w 63"/>
                  <a:gd name="T41" fmla="*/ 1 h 1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122"/>
                  <a:gd name="T65" fmla="*/ 63 w 63"/>
                  <a:gd name="T66" fmla="*/ 122 h 1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122">
                    <a:moveTo>
                      <a:pt x="15" y="115"/>
                    </a:moveTo>
                    <a:lnTo>
                      <a:pt x="15" y="115"/>
                    </a:lnTo>
                    <a:lnTo>
                      <a:pt x="8" y="114"/>
                    </a:lnTo>
                    <a:lnTo>
                      <a:pt x="7" y="107"/>
                    </a:lnTo>
                    <a:lnTo>
                      <a:pt x="11" y="93"/>
                    </a:lnTo>
                    <a:lnTo>
                      <a:pt x="20" y="74"/>
                    </a:lnTo>
                    <a:lnTo>
                      <a:pt x="32" y="56"/>
                    </a:lnTo>
                    <a:lnTo>
                      <a:pt x="43" y="36"/>
                    </a:lnTo>
                    <a:lnTo>
                      <a:pt x="55" y="18"/>
                    </a:lnTo>
                    <a:lnTo>
                      <a:pt x="63" y="2"/>
                    </a:lnTo>
                    <a:lnTo>
                      <a:pt x="56" y="0"/>
                    </a:lnTo>
                    <a:lnTo>
                      <a:pt x="48" y="13"/>
                    </a:lnTo>
                    <a:lnTo>
                      <a:pt x="37" y="32"/>
                    </a:lnTo>
                    <a:lnTo>
                      <a:pt x="25" y="51"/>
                    </a:lnTo>
                    <a:lnTo>
                      <a:pt x="14" y="72"/>
                    </a:lnTo>
                    <a:lnTo>
                      <a:pt x="4" y="91"/>
                    </a:lnTo>
                    <a:lnTo>
                      <a:pt x="0" y="107"/>
                    </a:lnTo>
                    <a:lnTo>
                      <a:pt x="3" y="118"/>
                    </a:lnTo>
                    <a:lnTo>
                      <a:pt x="15" y="122"/>
                    </a:lnTo>
                    <a:lnTo>
                      <a:pt x="15"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101" name="Group 297">
              <a:extLst>
                <a:ext uri="{FF2B5EF4-FFF2-40B4-BE49-F238E27FC236}">
                  <a16:creationId xmlns:a16="http://schemas.microsoft.com/office/drawing/2014/main" id="{3FDAF354-64AB-4324-AA3F-F3CD0FFD8B06}"/>
                </a:ext>
              </a:extLst>
            </p:cNvPr>
            <p:cNvGrpSpPr>
              <a:grpSpLocks noChangeAspect="1"/>
            </p:cNvGrpSpPr>
            <p:nvPr/>
          </p:nvGrpSpPr>
          <p:grpSpPr bwMode="auto">
            <a:xfrm>
              <a:off x="568" y="231"/>
              <a:ext cx="758" cy="698"/>
              <a:chOff x="568" y="231"/>
              <a:chExt cx="758" cy="698"/>
            </a:xfrm>
          </p:grpSpPr>
          <p:sp>
            <p:nvSpPr>
              <p:cNvPr id="367" name="Freeform 298">
                <a:extLst>
                  <a:ext uri="{FF2B5EF4-FFF2-40B4-BE49-F238E27FC236}">
                    <a16:creationId xmlns:a16="http://schemas.microsoft.com/office/drawing/2014/main" id="{453BAAD0-5C48-43F1-A818-9CC2AD9E087D}"/>
                  </a:ext>
                </a:extLst>
              </p:cNvPr>
              <p:cNvSpPr>
                <a:spLocks noChangeAspect="1"/>
              </p:cNvSpPr>
              <p:nvPr/>
            </p:nvSpPr>
            <p:spPr bwMode="auto">
              <a:xfrm>
                <a:off x="844" y="864"/>
                <a:ext cx="22" cy="8"/>
              </a:xfrm>
              <a:custGeom>
                <a:avLst/>
                <a:gdLst>
                  <a:gd name="T0" fmla="*/ 1 w 42"/>
                  <a:gd name="T1" fmla="*/ 0 h 17"/>
                  <a:gd name="T2" fmla="*/ 1 w 42"/>
                  <a:gd name="T3" fmla="*/ 0 h 17"/>
                  <a:gd name="T4" fmla="*/ 1 w 42"/>
                  <a:gd name="T5" fmla="*/ 0 h 17"/>
                  <a:gd name="T6" fmla="*/ 1 w 42"/>
                  <a:gd name="T7" fmla="*/ 0 h 17"/>
                  <a:gd name="T8" fmla="*/ 1 w 42"/>
                  <a:gd name="T9" fmla="*/ 0 h 17"/>
                  <a:gd name="T10" fmla="*/ 1 w 42"/>
                  <a:gd name="T11" fmla="*/ 0 h 17"/>
                  <a:gd name="T12" fmla="*/ 1 w 42"/>
                  <a:gd name="T13" fmla="*/ 0 h 17"/>
                  <a:gd name="T14" fmla="*/ 1 w 42"/>
                  <a:gd name="T15" fmla="*/ 0 h 17"/>
                  <a:gd name="T16" fmla="*/ 1 w 42"/>
                  <a:gd name="T17" fmla="*/ 0 h 17"/>
                  <a:gd name="T18" fmla="*/ 0 w 42"/>
                  <a:gd name="T19" fmla="*/ 0 h 17"/>
                  <a:gd name="T20" fmla="*/ 0 w 42"/>
                  <a:gd name="T21" fmla="*/ 0 h 17"/>
                  <a:gd name="T22" fmla="*/ 1 w 42"/>
                  <a:gd name="T23" fmla="*/ 0 h 17"/>
                  <a:gd name="T24" fmla="*/ 1 w 42"/>
                  <a:gd name="T25" fmla="*/ 0 h 17"/>
                  <a:gd name="T26" fmla="*/ 1 w 42"/>
                  <a:gd name="T27" fmla="*/ 0 h 17"/>
                  <a:gd name="T28" fmla="*/ 1 w 42"/>
                  <a:gd name="T29" fmla="*/ 0 h 17"/>
                  <a:gd name="T30" fmla="*/ 1 w 42"/>
                  <a:gd name="T31" fmla="*/ 0 h 17"/>
                  <a:gd name="T32" fmla="*/ 1 w 42"/>
                  <a:gd name="T33" fmla="*/ 0 h 17"/>
                  <a:gd name="T34" fmla="*/ 1 w 42"/>
                  <a:gd name="T35" fmla="*/ 0 h 17"/>
                  <a:gd name="T36" fmla="*/ 1 w 42"/>
                  <a:gd name="T37" fmla="*/ 0 h 17"/>
                  <a:gd name="T38" fmla="*/ 1 w 42"/>
                  <a:gd name="T39" fmla="*/ 0 h 17"/>
                  <a:gd name="T40" fmla="*/ 1 w 42"/>
                  <a:gd name="T41" fmla="*/ 0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17"/>
                  <a:gd name="T65" fmla="*/ 42 w 42"/>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17">
                    <a:moveTo>
                      <a:pt x="41" y="10"/>
                    </a:moveTo>
                    <a:lnTo>
                      <a:pt x="42" y="10"/>
                    </a:lnTo>
                    <a:lnTo>
                      <a:pt x="37" y="8"/>
                    </a:lnTo>
                    <a:lnTo>
                      <a:pt x="32" y="5"/>
                    </a:lnTo>
                    <a:lnTo>
                      <a:pt x="27" y="3"/>
                    </a:lnTo>
                    <a:lnTo>
                      <a:pt x="22" y="2"/>
                    </a:lnTo>
                    <a:lnTo>
                      <a:pt x="17" y="1"/>
                    </a:lnTo>
                    <a:lnTo>
                      <a:pt x="11" y="0"/>
                    </a:lnTo>
                    <a:lnTo>
                      <a:pt x="5" y="0"/>
                    </a:lnTo>
                    <a:lnTo>
                      <a:pt x="0" y="1"/>
                    </a:lnTo>
                    <a:lnTo>
                      <a:pt x="0" y="8"/>
                    </a:lnTo>
                    <a:lnTo>
                      <a:pt x="5" y="9"/>
                    </a:lnTo>
                    <a:lnTo>
                      <a:pt x="11" y="9"/>
                    </a:lnTo>
                    <a:lnTo>
                      <a:pt x="17" y="8"/>
                    </a:lnTo>
                    <a:lnTo>
                      <a:pt x="22" y="9"/>
                    </a:lnTo>
                    <a:lnTo>
                      <a:pt x="25" y="10"/>
                    </a:lnTo>
                    <a:lnTo>
                      <a:pt x="30" y="12"/>
                    </a:lnTo>
                    <a:lnTo>
                      <a:pt x="34" y="15"/>
                    </a:lnTo>
                    <a:lnTo>
                      <a:pt x="38" y="17"/>
                    </a:lnTo>
                    <a:lnTo>
                      <a:pt x="39" y="17"/>
                    </a:lnTo>
                    <a:lnTo>
                      <a:pt x="4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68" name="Freeform 299">
                <a:extLst>
                  <a:ext uri="{FF2B5EF4-FFF2-40B4-BE49-F238E27FC236}">
                    <a16:creationId xmlns:a16="http://schemas.microsoft.com/office/drawing/2014/main" id="{CBB8E688-3382-422D-8DC4-79BC10A40272}"/>
                  </a:ext>
                </a:extLst>
              </p:cNvPr>
              <p:cNvSpPr>
                <a:spLocks noChangeAspect="1"/>
              </p:cNvSpPr>
              <p:nvPr/>
            </p:nvSpPr>
            <p:spPr bwMode="auto">
              <a:xfrm>
                <a:off x="864" y="867"/>
                <a:ext cx="23" cy="7"/>
              </a:xfrm>
              <a:custGeom>
                <a:avLst/>
                <a:gdLst>
                  <a:gd name="T0" fmla="*/ 1 w 46"/>
                  <a:gd name="T1" fmla="*/ 0 h 15"/>
                  <a:gd name="T2" fmla="*/ 1 w 46"/>
                  <a:gd name="T3" fmla="*/ 0 h 15"/>
                  <a:gd name="T4" fmla="*/ 1 w 46"/>
                  <a:gd name="T5" fmla="*/ 0 h 15"/>
                  <a:gd name="T6" fmla="*/ 1 w 46"/>
                  <a:gd name="T7" fmla="*/ 0 h 15"/>
                  <a:gd name="T8" fmla="*/ 1 w 46"/>
                  <a:gd name="T9" fmla="*/ 0 h 15"/>
                  <a:gd name="T10" fmla="*/ 1 w 46"/>
                  <a:gd name="T11" fmla="*/ 0 h 15"/>
                  <a:gd name="T12" fmla="*/ 1 w 46"/>
                  <a:gd name="T13" fmla="*/ 0 h 15"/>
                  <a:gd name="T14" fmla="*/ 1 w 46"/>
                  <a:gd name="T15" fmla="*/ 0 h 15"/>
                  <a:gd name="T16" fmla="*/ 1 w 46"/>
                  <a:gd name="T17" fmla="*/ 0 h 15"/>
                  <a:gd name="T18" fmla="*/ 1 w 46"/>
                  <a:gd name="T19" fmla="*/ 0 h 15"/>
                  <a:gd name="T20" fmla="*/ 0 w 46"/>
                  <a:gd name="T21" fmla="*/ 0 h 15"/>
                  <a:gd name="T22" fmla="*/ 1 w 46"/>
                  <a:gd name="T23" fmla="*/ 0 h 15"/>
                  <a:gd name="T24" fmla="*/ 1 w 46"/>
                  <a:gd name="T25" fmla="*/ 0 h 15"/>
                  <a:gd name="T26" fmla="*/ 1 w 46"/>
                  <a:gd name="T27" fmla="*/ 0 h 15"/>
                  <a:gd name="T28" fmla="*/ 1 w 46"/>
                  <a:gd name="T29" fmla="*/ 0 h 15"/>
                  <a:gd name="T30" fmla="*/ 1 w 46"/>
                  <a:gd name="T31" fmla="*/ 0 h 15"/>
                  <a:gd name="T32" fmla="*/ 1 w 46"/>
                  <a:gd name="T33" fmla="*/ 0 h 15"/>
                  <a:gd name="T34" fmla="*/ 1 w 46"/>
                  <a:gd name="T35" fmla="*/ 0 h 15"/>
                  <a:gd name="T36" fmla="*/ 1 w 46"/>
                  <a:gd name="T37" fmla="*/ 0 h 15"/>
                  <a:gd name="T38" fmla="*/ 1 w 46"/>
                  <a:gd name="T39" fmla="*/ 0 h 15"/>
                  <a:gd name="T40" fmla="*/ 1 w 46"/>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6"/>
                  <a:gd name="T64" fmla="*/ 0 h 15"/>
                  <a:gd name="T65" fmla="*/ 46 w 46"/>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6" h="15">
                    <a:moveTo>
                      <a:pt x="39" y="0"/>
                    </a:moveTo>
                    <a:lnTo>
                      <a:pt x="39" y="0"/>
                    </a:lnTo>
                    <a:lnTo>
                      <a:pt x="38" y="2"/>
                    </a:lnTo>
                    <a:lnTo>
                      <a:pt x="34" y="4"/>
                    </a:lnTo>
                    <a:lnTo>
                      <a:pt x="30" y="6"/>
                    </a:lnTo>
                    <a:lnTo>
                      <a:pt x="25" y="7"/>
                    </a:lnTo>
                    <a:lnTo>
                      <a:pt x="18" y="8"/>
                    </a:lnTo>
                    <a:lnTo>
                      <a:pt x="13" y="8"/>
                    </a:lnTo>
                    <a:lnTo>
                      <a:pt x="8" y="7"/>
                    </a:lnTo>
                    <a:lnTo>
                      <a:pt x="2" y="5"/>
                    </a:lnTo>
                    <a:lnTo>
                      <a:pt x="0" y="12"/>
                    </a:lnTo>
                    <a:lnTo>
                      <a:pt x="6" y="14"/>
                    </a:lnTo>
                    <a:lnTo>
                      <a:pt x="13" y="15"/>
                    </a:lnTo>
                    <a:lnTo>
                      <a:pt x="18" y="15"/>
                    </a:lnTo>
                    <a:lnTo>
                      <a:pt x="25" y="14"/>
                    </a:lnTo>
                    <a:lnTo>
                      <a:pt x="32" y="13"/>
                    </a:lnTo>
                    <a:lnTo>
                      <a:pt x="37" y="11"/>
                    </a:lnTo>
                    <a:lnTo>
                      <a:pt x="42" y="8"/>
                    </a:lnTo>
                    <a:lnTo>
                      <a:pt x="46" y="5"/>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69" name="Freeform 300">
                <a:extLst>
                  <a:ext uri="{FF2B5EF4-FFF2-40B4-BE49-F238E27FC236}">
                    <a16:creationId xmlns:a16="http://schemas.microsoft.com/office/drawing/2014/main" id="{14A6D956-4B94-452F-8571-9FFD4A412AF2}"/>
                  </a:ext>
                </a:extLst>
              </p:cNvPr>
              <p:cNvSpPr>
                <a:spLocks noChangeAspect="1"/>
              </p:cNvSpPr>
              <p:nvPr/>
            </p:nvSpPr>
            <p:spPr bwMode="auto">
              <a:xfrm>
                <a:off x="884" y="863"/>
                <a:ext cx="37" cy="8"/>
              </a:xfrm>
              <a:custGeom>
                <a:avLst/>
                <a:gdLst>
                  <a:gd name="T0" fmla="*/ 0 w 75"/>
                  <a:gd name="T1" fmla="*/ 0 h 18"/>
                  <a:gd name="T2" fmla="*/ 0 w 75"/>
                  <a:gd name="T3" fmla="*/ 0 h 18"/>
                  <a:gd name="T4" fmla="*/ 0 w 75"/>
                  <a:gd name="T5" fmla="*/ 0 h 18"/>
                  <a:gd name="T6" fmla="*/ 0 w 75"/>
                  <a:gd name="T7" fmla="*/ 0 h 18"/>
                  <a:gd name="T8" fmla="*/ 0 w 75"/>
                  <a:gd name="T9" fmla="*/ 0 h 18"/>
                  <a:gd name="T10" fmla="*/ 0 w 75"/>
                  <a:gd name="T11" fmla="*/ 0 h 18"/>
                  <a:gd name="T12" fmla="*/ 0 w 75"/>
                  <a:gd name="T13" fmla="*/ 0 h 18"/>
                  <a:gd name="T14" fmla="*/ 0 w 75"/>
                  <a:gd name="T15" fmla="*/ 0 h 18"/>
                  <a:gd name="T16" fmla="*/ 0 w 75"/>
                  <a:gd name="T17" fmla="*/ 0 h 18"/>
                  <a:gd name="T18" fmla="*/ 0 w 75"/>
                  <a:gd name="T19" fmla="*/ 0 h 18"/>
                  <a:gd name="T20" fmla="*/ 0 w 75"/>
                  <a:gd name="T21" fmla="*/ 0 h 18"/>
                  <a:gd name="T22" fmla="*/ 0 w 75"/>
                  <a:gd name="T23" fmla="*/ 0 h 18"/>
                  <a:gd name="T24" fmla="*/ 0 w 75"/>
                  <a:gd name="T25" fmla="*/ 0 h 18"/>
                  <a:gd name="T26" fmla="*/ 0 w 75"/>
                  <a:gd name="T27" fmla="*/ 0 h 18"/>
                  <a:gd name="T28" fmla="*/ 0 w 75"/>
                  <a:gd name="T29" fmla="*/ 0 h 18"/>
                  <a:gd name="T30" fmla="*/ 0 w 75"/>
                  <a:gd name="T31" fmla="*/ 0 h 18"/>
                  <a:gd name="T32" fmla="*/ 0 w 75"/>
                  <a:gd name="T33" fmla="*/ 0 h 18"/>
                  <a:gd name="T34" fmla="*/ 0 w 75"/>
                  <a:gd name="T35" fmla="*/ 0 h 18"/>
                  <a:gd name="T36" fmla="*/ 0 w 75"/>
                  <a:gd name="T37" fmla="*/ 0 h 18"/>
                  <a:gd name="T38" fmla="*/ 0 w 75"/>
                  <a:gd name="T39" fmla="*/ 0 h 18"/>
                  <a:gd name="T40" fmla="*/ 0 w 75"/>
                  <a:gd name="T41" fmla="*/ 0 h 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5"/>
                  <a:gd name="T64" fmla="*/ 0 h 18"/>
                  <a:gd name="T65" fmla="*/ 75 w 75"/>
                  <a:gd name="T66" fmla="*/ 18 h 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5" h="18">
                    <a:moveTo>
                      <a:pt x="75" y="11"/>
                    </a:moveTo>
                    <a:lnTo>
                      <a:pt x="75" y="11"/>
                    </a:lnTo>
                    <a:lnTo>
                      <a:pt x="67" y="7"/>
                    </a:lnTo>
                    <a:lnTo>
                      <a:pt x="55" y="4"/>
                    </a:lnTo>
                    <a:lnTo>
                      <a:pt x="45" y="3"/>
                    </a:lnTo>
                    <a:lnTo>
                      <a:pt x="35" y="0"/>
                    </a:lnTo>
                    <a:lnTo>
                      <a:pt x="23" y="0"/>
                    </a:lnTo>
                    <a:lnTo>
                      <a:pt x="15" y="3"/>
                    </a:lnTo>
                    <a:lnTo>
                      <a:pt x="6" y="5"/>
                    </a:lnTo>
                    <a:lnTo>
                      <a:pt x="0" y="8"/>
                    </a:lnTo>
                    <a:lnTo>
                      <a:pt x="7" y="13"/>
                    </a:lnTo>
                    <a:lnTo>
                      <a:pt x="8" y="12"/>
                    </a:lnTo>
                    <a:lnTo>
                      <a:pt x="15" y="10"/>
                    </a:lnTo>
                    <a:lnTo>
                      <a:pt x="23" y="10"/>
                    </a:lnTo>
                    <a:lnTo>
                      <a:pt x="35" y="10"/>
                    </a:lnTo>
                    <a:lnTo>
                      <a:pt x="45" y="10"/>
                    </a:lnTo>
                    <a:lnTo>
                      <a:pt x="55" y="11"/>
                    </a:lnTo>
                    <a:lnTo>
                      <a:pt x="64" y="14"/>
                    </a:lnTo>
                    <a:lnTo>
                      <a:pt x="70" y="18"/>
                    </a:lnTo>
                    <a:lnTo>
                      <a:pt x="7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70" name="Freeform 301">
                <a:extLst>
                  <a:ext uri="{FF2B5EF4-FFF2-40B4-BE49-F238E27FC236}">
                    <a16:creationId xmlns:a16="http://schemas.microsoft.com/office/drawing/2014/main" id="{98913E60-4E36-4F29-BCB4-9EE9B0656796}"/>
                  </a:ext>
                </a:extLst>
              </p:cNvPr>
              <p:cNvSpPr>
                <a:spLocks noChangeAspect="1"/>
              </p:cNvSpPr>
              <p:nvPr/>
            </p:nvSpPr>
            <p:spPr bwMode="auto">
              <a:xfrm>
                <a:off x="919" y="868"/>
                <a:ext cx="19" cy="8"/>
              </a:xfrm>
              <a:custGeom>
                <a:avLst/>
                <a:gdLst>
                  <a:gd name="T0" fmla="*/ 1 w 38"/>
                  <a:gd name="T1" fmla="*/ 1 h 16"/>
                  <a:gd name="T2" fmla="*/ 1 w 38"/>
                  <a:gd name="T3" fmla="*/ 1 h 16"/>
                  <a:gd name="T4" fmla="*/ 1 w 38"/>
                  <a:gd name="T5" fmla="*/ 1 h 16"/>
                  <a:gd name="T6" fmla="*/ 1 w 38"/>
                  <a:gd name="T7" fmla="*/ 1 h 16"/>
                  <a:gd name="T8" fmla="*/ 1 w 38"/>
                  <a:gd name="T9" fmla="*/ 1 h 16"/>
                  <a:gd name="T10" fmla="*/ 1 w 38"/>
                  <a:gd name="T11" fmla="*/ 0 h 16"/>
                  <a:gd name="T12" fmla="*/ 0 w 38"/>
                  <a:gd name="T13" fmla="*/ 1 h 16"/>
                  <a:gd name="T14" fmla="*/ 1 w 38"/>
                  <a:gd name="T15" fmla="*/ 1 h 16"/>
                  <a:gd name="T16" fmla="*/ 1 w 38"/>
                  <a:gd name="T17" fmla="*/ 1 h 16"/>
                  <a:gd name="T18" fmla="*/ 1 w 38"/>
                  <a:gd name="T19" fmla="*/ 1 h 16"/>
                  <a:gd name="T20" fmla="*/ 1 w 38"/>
                  <a:gd name="T21" fmla="*/ 1 h 16"/>
                  <a:gd name="T22" fmla="*/ 1 w 38"/>
                  <a:gd name="T23" fmla="*/ 1 h 16"/>
                  <a:gd name="T24" fmla="*/ 1 w 38"/>
                  <a:gd name="T25" fmla="*/ 1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
                  <a:gd name="T40" fmla="*/ 0 h 16"/>
                  <a:gd name="T41" fmla="*/ 38 w 38"/>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 h="16">
                    <a:moveTo>
                      <a:pt x="34" y="4"/>
                    </a:moveTo>
                    <a:lnTo>
                      <a:pt x="34" y="4"/>
                    </a:lnTo>
                    <a:lnTo>
                      <a:pt x="29" y="8"/>
                    </a:lnTo>
                    <a:lnTo>
                      <a:pt x="23" y="9"/>
                    </a:lnTo>
                    <a:lnTo>
                      <a:pt x="14" y="7"/>
                    </a:lnTo>
                    <a:lnTo>
                      <a:pt x="5" y="0"/>
                    </a:lnTo>
                    <a:lnTo>
                      <a:pt x="0" y="7"/>
                    </a:lnTo>
                    <a:lnTo>
                      <a:pt x="12" y="13"/>
                    </a:lnTo>
                    <a:lnTo>
                      <a:pt x="23" y="16"/>
                    </a:lnTo>
                    <a:lnTo>
                      <a:pt x="31" y="15"/>
                    </a:lnTo>
                    <a:lnTo>
                      <a:pt x="38" y="11"/>
                    </a:lnTo>
                    <a:lnTo>
                      <a:pt x="3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71" name="Freeform 302">
                <a:extLst>
                  <a:ext uri="{FF2B5EF4-FFF2-40B4-BE49-F238E27FC236}">
                    <a16:creationId xmlns:a16="http://schemas.microsoft.com/office/drawing/2014/main" id="{1286AE2C-C173-4E55-AB11-F8403E41BAE7}"/>
                  </a:ext>
                </a:extLst>
              </p:cNvPr>
              <p:cNvSpPr>
                <a:spLocks noChangeAspect="1"/>
              </p:cNvSpPr>
              <p:nvPr/>
            </p:nvSpPr>
            <p:spPr bwMode="auto">
              <a:xfrm>
                <a:off x="935" y="869"/>
                <a:ext cx="18" cy="7"/>
              </a:xfrm>
              <a:custGeom>
                <a:avLst/>
                <a:gdLst>
                  <a:gd name="T0" fmla="*/ 1 w 35"/>
                  <a:gd name="T1" fmla="*/ 0 h 15"/>
                  <a:gd name="T2" fmla="*/ 1 w 35"/>
                  <a:gd name="T3" fmla="*/ 0 h 15"/>
                  <a:gd name="T4" fmla="*/ 1 w 35"/>
                  <a:gd name="T5" fmla="*/ 0 h 15"/>
                  <a:gd name="T6" fmla="*/ 1 w 35"/>
                  <a:gd name="T7" fmla="*/ 0 h 15"/>
                  <a:gd name="T8" fmla="*/ 1 w 35"/>
                  <a:gd name="T9" fmla="*/ 0 h 15"/>
                  <a:gd name="T10" fmla="*/ 0 w 35"/>
                  <a:gd name="T11" fmla="*/ 0 h 15"/>
                  <a:gd name="T12" fmla="*/ 1 w 35"/>
                  <a:gd name="T13" fmla="*/ 0 h 15"/>
                  <a:gd name="T14" fmla="*/ 1 w 35"/>
                  <a:gd name="T15" fmla="*/ 0 h 15"/>
                  <a:gd name="T16" fmla="*/ 1 w 35"/>
                  <a:gd name="T17" fmla="*/ 0 h 15"/>
                  <a:gd name="T18" fmla="*/ 1 w 35"/>
                  <a:gd name="T19" fmla="*/ 0 h 15"/>
                  <a:gd name="T20" fmla="*/ 1 w 35"/>
                  <a:gd name="T21" fmla="*/ 0 h 15"/>
                  <a:gd name="T22" fmla="*/ 1 w 35"/>
                  <a:gd name="T23" fmla="*/ 0 h 15"/>
                  <a:gd name="T24" fmla="*/ 1 w 35"/>
                  <a:gd name="T25" fmla="*/ 0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5"/>
                  <a:gd name="T40" fmla="*/ 0 h 15"/>
                  <a:gd name="T41" fmla="*/ 35 w 35"/>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5" h="15">
                    <a:moveTo>
                      <a:pt x="35" y="8"/>
                    </a:moveTo>
                    <a:lnTo>
                      <a:pt x="35" y="8"/>
                    </a:lnTo>
                    <a:lnTo>
                      <a:pt x="27" y="5"/>
                    </a:lnTo>
                    <a:lnTo>
                      <a:pt x="17" y="1"/>
                    </a:lnTo>
                    <a:lnTo>
                      <a:pt x="8" y="0"/>
                    </a:lnTo>
                    <a:lnTo>
                      <a:pt x="0" y="2"/>
                    </a:lnTo>
                    <a:lnTo>
                      <a:pt x="4" y="9"/>
                    </a:lnTo>
                    <a:lnTo>
                      <a:pt x="8" y="7"/>
                    </a:lnTo>
                    <a:lnTo>
                      <a:pt x="17" y="8"/>
                    </a:lnTo>
                    <a:lnTo>
                      <a:pt x="25" y="11"/>
                    </a:lnTo>
                    <a:lnTo>
                      <a:pt x="31" y="15"/>
                    </a:lnTo>
                    <a:lnTo>
                      <a:pt x="3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72" name="Freeform 303">
                <a:extLst>
                  <a:ext uri="{FF2B5EF4-FFF2-40B4-BE49-F238E27FC236}">
                    <a16:creationId xmlns:a16="http://schemas.microsoft.com/office/drawing/2014/main" id="{BFC50E1F-EDFF-4319-9BDF-BD9A5CD5E43D}"/>
                  </a:ext>
                </a:extLst>
              </p:cNvPr>
              <p:cNvSpPr>
                <a:spLocks noChangeAspect="1"/>
              </p:cNvSpPr>
              <p:nvPr/>
            </p:nvSpPr>
            <p:spPr bwMode="auto">
              <a:xfrm>
                <a:off x="951" y="872"/>
                <a:ext cx="24" cy="9"/>
              </a:xfrm>
              <a:custGeom>
                <a:avLst/>
                <a:gdLst>
                  <a:gd name="T0" fmla="*/ 1 w 48"/>
                  <a:gd name="T1" fmla="*/ 0 h 18"/>
                  <a:gd name="T2" fmla="*/ 1 w 48"/>
                  <a:gd name="T3" fmla="*/ 0 h 18"/>
                  <a:gd name="T4" fmla="*/ 1 w 48"/>
                  <a:gd name="T5" fmla="*/ 1 h 18"/>
                  <a:gd name="T6" fmla="*/ 1 w 48"/>
                  <a:gd name="T7" fmla="*/ 1 h 18"/>
                  <a:gd name="T8" fmla="*/ 1 w 48"/>
                  <a:gd name="T9" fmla="*/ 1 h 18"/>
                  <a:gd name="T10" fmla="*/ 1 w 48"/>
                  <a:gd name="T11" fmla="*/ 1 h 18"/>
                  <a:gd name="T12" fmla="*/ 1 w 48"/>
                  <a:gd name="T13" fmla="*/ 1 h 18"/>
                  <a:gd name="T14" fmla="*/ 1 w 48"/>
                  <a:gd name="T15" fmla="*/ 1 h 18"/>
                  <a:gd name="T16" fmla="*/ 1 w 48"/>
                  <a:gd name="T17" fmla="*/ 1 h 18"/>
                  <a:gd name="T18" fmla="*/ 1 w 48"/>
                  <a:gd name="T19" fmla="*/ 1 h 18"/>
                  <a:gd name="T20" fmla="*/ 0 w 48"/>
                  <a:gd name="T21" fmla="*/ 1 h 18"/>
                  <a:gd name="T22" fmla="*/ 1 w 48"/>
                  <a:gd name="T23" fmla="*/ 1 h 18"/>
                  <a:gd name="T24" fmla="*/ 1 w 48"/>
                  <a:gd name="T25" fmla="*/ 1 h 18"/>
                  <a:gd name="T26" fmla="*/ 1 w 48"/>
                  <a:gd name="T27" fmla="*/ 1 h 18"/>
                  <a:gd name="T28" fmla="*/ 1 w 48"/>
                  <a:gd name="T29" fmla="*/ 1 h 18"/>
                  <a:gd name="T30" fmla="*/ 1 w 48"/>
                  <a:gd name="T31" fmla="*/ 1 h 18"/>
                  <a:gd name="T32" fmla="*/ 1 w 48"/>
                  <a:gd name="T33" fmla="*/ 1 h 18"/>
                  <a:gd name="T34" fmla="*/ 1 w 48"/>
                  <a:gd name="T35" fmla="*/ 1 h 18"/>
                  <a:gd name="T36" fmla="*/ 1 w 48"/>
                  <a:gd name="T37" fmla="*/ 1 h 18"/>
                  <a:gd name="T38" fmla="*/ 1 w 48"/>
                  <a:gd name="T39" fmla="*/ 1 h 18"/>
                  <a:gd name="T40" fmla="*/ 1 w 48"/>
                  <a:gd name="T41" fmla="*/ 0 h 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8"/>
                  <a:gd name="T64" fmla="*/ 0 h 18"/>
                  <a:gd name="T65" fmla="*/ 48 w 48"/>
                  <a:gd name="T66" fmla="*/ 18 h 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8" h="18">
                    <a:moveTo>
                      <a:pt x="43" y="0"/>
                    </a:moveTo>
                    <a:lnTo>
                      <a:pt x="43" y="0"/>
                    </a:lnTo>
                    <a:lnTo>
                      <a:pt x="34" y="7"/>
                    </a:lnTo>
                    <a:lnTo>
                      <a:pt x="27" y="10"/>
                    </a:lnTo>
                    <a:lnTo>
                      <a:pt x="22" y="11"/>
                    </a:lnTo>
                    <a:lnTo>
                      <a:pt x="17" y="11"/>
                    </a:lnTo>
                    <a:lnTo>
                      <a:pt x="14" y="10"/>
                    </a:lnTo>
                    <a:lnTo>
                      <a:pt x="10" y="7"/>
                    </a:lnTo>
                    <a:lnTo>
                      <a:pt x="7" y="4"/>
                    </a:lnTo>
                    <a:lnTo>
                      <a:pt x="4" y="2"/>
                    </a:lnTo>
                    <a:lnTo>
                      <a:pt x="0" y="9"/>
                    </a:lnTo>
                    <a:lnTo>
                      <a:pt x="2" y="11"/>
                    </a:lnTo>
                    <a:lnTo>
                      <a:pt x="5" y="14"/>
                    </a:lnTo>
                    <a:lnTo>
                      <a:pt x="11" y="17"/>
                    </a:lnTo>
                    <a:lnTo>
                      <a:pt x="17" y="18"/>
                    </a:lnTo>
                    <a:lnTo>
                      <a:pt x="22" y="18"/>
                    </a:lnTo>
                    <a:lnTo>
                      <a:pt x="30" y="17"/>
                    </a:lnTo>
                    <a:lnTo>
                      <a:pt x="39" y="14"/>
                    </a:lnTo>
                    <a:lnTo>
                      <a:pt x="48" y="7"/>
                    </a:lnTo>
                    <a:lnTo>
                      <a:pt x="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73" name="Freeform 304">
                <a:extLst>
                  <a:ext uri="{FF2B5EF4-FFF2-40B4-BE49-F238E27FC236}">
                    <a16:creationId xmlns:a16="http://schemas.microsoft.com/office/drawing/2014/main" id="{9AFAB07D-B4BE-4856-BC11-06A96AC4E3DB}"/>
                  </a:ext>
                </a:extLst>
              </p:cNvPr>
              <p:cNvSpPr>
                <a:spLocks noChangeAspect="1"/>
              </p:cNvSpPr>
              <p:nvPr/>
            </p:nvSpPr>
            <p:spPr bwMode="auto">
              <a:xfrm>
                <a:off x="973" y="829"/>
                <a:ext cx="24" cy="46"/>
              </a:xfrm>
              <a:custGeom>
                <a:avLst/>
                <a:gdLst>
                  <a:gd name="T0" fmla="*/ 0 w 50"/>
                  <a:gd name="T1" fmla="*/ 0 h 94"/>
                  <a:gd name="T2" fmla="*/ 0 w 50"/>
                  <a:gd name="T3" fmla="*/ 0 h 94"/>
                  <a:gd name="T4" fmla="*/ 0 w 50"/>
                  <a:gd name="T5" fmla="*/ 0 h 94"/>
                  <a:gd name="T6" fmla="*/ 0 w 50"/>
                  <a:gd name="T7" fmla="*/ 0 h 94"/>
                  <a:gd name="T8" fmla="*/ 0 w 50"/>
                  <a:gd name="T9" fmla="*/ 0 h 94"/>
                  <a:gd name="T10" fmla="*/ 0 w 50"/>
                  <a:gd name="T11" fmla="*/ 0 h 94"/>
                  <a:gd name="T12" fmla="*/ 0 w 50"/>
                  <a:gd name="T13" fmla="*/ 0 h 94"/>
                  <a:gd name="T14" fmla="*/ 0 w 50"/>
                  <a:gd name="T15" fmla="*/ 0 h 94"/>
                  <a:gd name="T16" fmla="*/ 0 w 50"/>
                  <a:gd name="T17" fmla="*/ 0 h 94"/>
                  <a:gd name="T18" fmla="*/ 0 w 50"/>
                  <a:gd name="T19" fmla="*/ 0 h 94"/>
                  <a:gd name="T20" fmla="*/ 0 w 50"/>
                  <a:gd name="T21" fmla="*/ 0 h 94"/>
                  <a:gd name="T22" fmla="*/ 0 w 50"/>
                  <a:gd name="T23" fmla="*/ 0 h 94"/>
                  <a:gd name="T24" fmla="*/ 0 w 50"/>
                  <a:gd name="T25" fmla="*/ 0 h 94"/>
                  <a:gd name="T26" fmla="*/ 0 w 50"/>
                  <a:gd name="T27" fmla="*/ 0 h 94"/>
                  <a:gd name="T28" fmla="*/ 0 w 50"/>
                  <a:gd name="T29" fmla="*/ 0 h 94"/>
                  <a:gd name="T30" fmla="*/ 0 w 50"/>
                  <a:gd name="T31" fmla="*/ 0 h 94"/>
                  <a:gd name="T32" fmla="*/ 0 w 50"/>
                  <a:gd name="T33" fmla="*/ 0 h 94"/>
                  <a:gd name="T34" fmla="*/ 0 w 50"/>
                  <a:gd name="T35" fmla="*/ 0 h 94"/>
                  <a:gd name="T36" fmla="*/ 0 w 50"/>
                  <a:gd name="T37" fmla="*/ 0 h 94"/>
                  <a:gd name="T38" fmla="*/ 0 w 50"/>
                  <a:gd name="T39" fmla="*/ 0 h 94"/>
                  <a:gd name="T40" fmla="*/ 0 w 50"/>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94"/>
                  <a:gd name="T65" fmla="*/ 50 w 50"/>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94">
                    <a:moveTo>
                      <a:pt x="41" y="0"/>
                    </a:moveTo>
                    <a:lnTo>
                      <a:pt x="41" y="0"/>
                    </a:lnTo>
                    <a:lnTo>
                      <a:pt x="41" y="12"/>
                    </a:lnTo>
                    <a:lnTo>
                      <a:pt x="41" y="25"/>
                    </a:lnTo>
                    <a:lnTo>
                      <a:pt x="37" y="36"/>
                    </a:lnTo>
                    <a:lnTo>
                      <a:pt x="33" y="48"/>
                    </a:lnTo>
                    <a:lnTo>
                      <a:pt x="26" y="58"/>
                    </a:lnTo>
                    <a:lnTo>
                      <a:pt x="18" y="69"/>
                    </a:lnTo>
                    <a:lnTo>
                      <a:pt x="10" y="79"/>
                    </a:lnTo>
                    <a:lnTo>
                      <a:pt x="0" y="87"/>
                    </a:lnTo>
                    <a:lnTo>
                      <a:pt x="5" y="94"/>
                    </a:lnTo>
                    <a:lnTo>
                      <a:pt x="14" y="83"/>
                    </a:lnTo>
                    <a:lnTo>
                      <a:pt x="25" y="74"/>
                    </a:lnTo>
                    <a:lnTo>
                      <a:pt x="33" y="63"/>
                    </a:lnTo>
                    <a:lnTo>
                      <a:pt x="40" y="50"/>
                    </a:lnTo>
                    <a:lnTo>
                      <a:pt x="44" y="38"/>
                    </a:lnTo>
                    <a:lnTo>
                      <a:pt x="48" y="25"/>
                    </a:lnTo>
                    <a:lnTo>
                      <a:pt x="50" y="12"/>
                    </a:lnTo>
                    <a:lnTo>
                      <a:pt x="48" y="0"/>
                    </a:lnTo>
                    <a:lnTo>
                      <a:pt x="4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74" name="Freeform 305">
                <a:extLst>
                  <a:ext uri="{FF2B5EF4-FFF2-40B4-BE49-F238E27FC236}">
                    <a16:creationId xmlns:a16="http://schemas.microsoft.com/office/drawing/2014/main" id="{A55D8F51-05CB-45A5-8C6F-3DB92C4231F0}"/>
                  </a:ext>
                </a:extLst>
              </p:cNvPr>
              <p:cNvSpPr>
                <a:spLocks noChangeAspect="1"/>
              </p:cNvSpPr>
              <p:nvPr/>
            </p:nvSpPr>
            <p:spPr bwMode="auto">
              <a:xfrm>
                <a:off x="991" y="777"/>
                <a:ext cx="6" cy="52"/>
              </a:xfrm>
              <a:custGeom>
                <a:avLst/>
                <a:gdLst>
                  <a:gd name="T0" fmla="*/ 1 w 12"/>
                  <a:gd name="T1" fmla="*/ 1 h 102"/>
                  <a:gd name="T2" fmla="*/ 1 w 12"/>
                  <a:gd name="T3" fmla="*/ 1 h 102"/>
                  <a:gd name="T4" fmla="*/ 1 w 12"/>
                  <a:gd name="T5" fmla="*/ 1 h 102"/>
                  <a:gd name="T6" fmla="*/ 0 w 12"/>
                  <a:gd name="T7" fmla="*/ 1 h 102"/>
                  <a:gd name="T8" fmla="*/ 1 w 12"/>
                  <a:gd name="T9" fmla="*/ 1 h 102"/>
                  <a:gd name="T10" fmla="*/ 1 w 12"/>
                  <a:gd name="T11" fmla="*/ 1 h 102"/>
                  <a:gd name="T12" fmla="*/ 1 w 12"/>
                  <a:gd name="T13" fmla="*/ 1 h 102"/>
                  <a:gd name="T14" fmla="*/ 1 w 12"/>
                  <a:gd name="T15" fmla="*/ 1 h 102"/>
                  <a:gd name="T16" fmla="*/ 1 w 12"/>
                  <a:gd name="T17" fmla="*/ 1 h 102"/>
                  <a:gd name="T18" fmla="*/ 1 w 12"/>
                  <a:gd name="T19" fmla="*/ 1 h 102"/>
                  <a:gd name="T20" fmla="*/ 1 w 12"/>
                  <a:gd name="T21" fmla="*/ 1 h 102"/>
                  <a:gd name="T22" fmla="*/ 1 w 12"/>
                  <a:gd name="T23" fmla="*/ 1 h 102"/>
                  <a:gd name="T24" fmla="*/ 1 w 12"/>
                  <a:gd name="T25" fmla="*/ 1 h 102"/>
                  <a:gd name="T26" fmla="*/ 1 w 12"/>
                  <a:gd name="T27" fmla="*/ 1 h 102"/>
                  <a:gd name="T28" fmla="*/ 1 w 12"/>
                  <a:gd name="T29" fmla="*/ 0 h 102"/>
                  <a:gd name="T30" fmla="*/ 1 w 12"/>
                  <a:gd name="T31" fmla="*/ 1 h 102"/>
                  <a:gd name="T32" fmla="*/ 1 w 12"/>
                  <a:gd name="T33" fmla="*/ 1 h 102"/>
                  <a:gd name="T34" fmla="*/ 1 w 12"/>
                  <a:gd name="T35" fmla="*/ 1 h 10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02"/>
                  <a:gd name="T56" fmla="*/ 12 w 12"/>
                  <a:gd name="T57" fmla="*/ 102 h 10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02">
                    <a:moveTo>
                      <a:pt x="11" y="3"/>
                    </a:moveTo>
                    <a:lnTo>
                      <a:pt x="3" y="4"/>
                    </a:lnTo>
                    <a:lnTo>
                      <a:pt x="3" y="21"/>
                    </a:lnTo>
                    <a:lnTo>
                      <a:pt x="0" y="46"/>
                    </a:lnTo>
                    <a:lnTo>
                      <a:pt x="1" y="76"/>
                    </a:lnTo>
                    <a:lnTo>
                      <a:pt x="4" y="102"/>
                    </a:lnTo>
                    <a:lnTo>
                      <a:pt x="11" y="102"/>
                    </a:lnTo>
                    <a:lnTo>
                      <a:pt x="8" y="76"/>
                    </a:lnTo>
                    <a:lnTo>
                      <a:pt x="10" y="46"/>
                    </a:lnTo>
                    <a:lnTo>
                      <a:pt x="10" y="21"/>
                    </a:lnTo>
                    <a:lnTo>
                      <a:pt x="12" y="4"/>
                    </a:lnTo>
                    <a:lnTo>
                      <a:pt x="4" y="6"/>
                    </a:lnTo>
                    <a:lnTo>
                      <a:pt x="12" y="4"/>
                    </a:lnTo>
                    <a:lnTo>
                      <a:pt x="11" y="1"/>
                    </a:lnTo>
                    <a:lnTo>
                      <a:pt x="7" y="0"/>
                    </a:lnTo>
                    <a:lnTo>
                      <a:pt x="4" y="1"/>
                    </a:lnTo>
                    <a:lnTo>
                      <a:pt x="3" y="4"/>
                    </a:lnTo>
                    <a:lnTo>
                      <a:pt x="1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75" name="Freeform 306">
                <a:extLst>
                  <a:ext uri="{FF2B5EF4-FFF2-40B4-BE49-F238E27FC236}">
                    <a16:creationId xmlns:a16="http://schemas.microsoft.com/office/drawing/2014/main" id="{28F2B8B4-689F-43E6-AB0F-15A94FBD0189}"/>
                  </a:ext>
                </a:extLst>
              </p:cNvPr>
              <p:cNvSpPr>
                <a:spLocks noChangeAspect="1"/>
              </p:cNvSpPr>
              <p:nvPr/>
            </p:nvSpPr>
            <p:spPr bwMode="auto">
              <a:xfrm>
                <a:off x="993" y="779"/>
                <a:ext cx="27" cy="87"/>
              </a:xfrm>
              <a:custGeom>
                <a:avLst/>
                <a:gdLst>
                  <a:gd name="T0" fmla="*/ 1 w 54"/>
                  <a:gd name="T1" fmla="*/ 1 h 174"/>
                  <a:gd name="T2" fmla="*/ 1 w 54"/>
                  <a:gd name="T3" fmla="*/ 1 h 174"/>
                  <a:gd name="T4" fmla="*/ 1 w 54"/>
                  <a:gd name="T5" fmla="*/ 1 h 174"/>
                  <a:gd name="T6" fmla="*/ 1 w 54"/>
                  <a:gd name="T7" fmla="*/ 1 h 174"/>
                  <a:gd name="T8" fmla="*/ 1 w 54"/>
                  <a:gd name="T9" fmla="*/ 1 h 174"/>
                  <a:gd name="T10" fmla="*/ 1 w 54"/>
                  <a:gd name="T11" fmla="*/ 1 h 174"/>
                  <a:gd name="T12" fmla="*/ 1 w 54"/>
                  <a:gd name="T13" fmla="*/ 1 h 174"/>
                  <a:gd name="T14" fmla="*/ 1 w 54"/>
                  <a:gd name="T15" fmla="*/ 1 h 174"/>
                  <a:gd name="T16" fmla="*/ 1 w 54"/>
                  <a:gd name="T17" fmla="*/ 1 h 174"/>
                  <a:gd name="T18" fmla="*/ 1 w 54"/>
                  <a:gd name="T19" fmla="*/ 0 h 174"/>
                  <a:gd name="T20" fmla="*/ 0 w 54"/>
                  <a:gd name="T21" fmla="*/ 1 h 174"/>
                  <a:gd name="T22" fmla="*/ 1 w 54"/>
                  <a:gd name="T23" fmla="*/ 1 h 174"/>
                  <a:gd name="T24" fmla="*/ 1 w 54"/>
                  <a:gd name="T25" fmla="*/ 1 h 174"/>
                  <a:gd name="T26" fmla="*/ 1 w 54"/>
                  <a:gd name="T27" fmla="*/ 1 h 174"/>
                  <a:gd name="T28" fmla="*/ 1 w 54"/>
                  <a:gd name="T29" fmla="*/ 1 h 174"/>
                  <a:gd name="T30" fmla="*/ 1 w 54"/>
                  <a:gd name="T31" fmla="*/ 1 h 174"/>
                  <a:gd name="T32" fmla="*/ 1 w 54"/>
                  <a:gd name="T33" fmla="*/ 1 h 174"/>
                  <a:gd name="T34" fmla="*/ 1 w 54"/>
                  <a:gd name="T35" fmla="*/ 1 h 174"/>
                  <a:gd name="T36" fmla="*/ 1 w 54"/>
                  <a:gd name="T37" fmla="*/ 1 h 174"/>
                  <a:gd name="T38" fmla="*/ 1 w 54"/>
                  <a:gd name="T39" fmla="*/ 1 h 174"/>
                  <a:gd name="T40" fmla="*/ 1 w 54"/>
                  <a:gd name="T41" fmla="*/ 1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174"/>
                  <a:gd name="T65" fmla="*/ 54 w 54"/>
                  <a:gd name="T66" fmla="*/ 174 h 1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174">
                    <a:moveTo>
                      <a:pt x="49" y="174"/>
                    </a:moveTo>
                    <a:lnTo>
                      <a:pt x="50" y="174"/>
                    </a:lnTo>
                    <a:lnTo>
                      <a:pt x="54" y="163"/>
                    </a:lnTo>
                    <a:lnTo>
                      <a:pt x="50" y="144"/>
                    </a:lnTo>
                    <a:lnTo>
                      <a:pt x="45" y="121"/>
                    </a:lnTo>
                    <a:lnTo>
                      <a:pt x="38" y="94"/>
                    </a:lnTo>
                    <a:lnTo>
                      <a:pt x="29" y="67"/>
                    </a:lnTo>
                    <a:lnTo>
                      <a:pt x="20" y="41"/>
                    </a:lnTo>
                    <a:lnTo>
                      <a:pt x="12" y="18"/>
                    </a:lnTo>
                    <a:lnTo>
                      <a:pt x="7" y="0"/>
                    </a:lnTo>
                    <a:lnTo>
                      <a:pt x="0" y="3"/>
                    </a:lnTo>
                    <a:lnTo>
                      <a:pt x="6" y="20"/>
                    </a:lnTo>
                    <a:lnTo>
                      <a:pt x="14" y="43"/>
                    </a:lnTo>
                    <a:lnTo>
                      <a:pt x="22" y="69"/>
                    </a:lnTo>
                    <a:lnTo>
                      <a:pt x="31" y="96"/>
                    </a:lnTo>
                    <a:lnTo>
                      <a:pt x="38" y="121"/>
                    </a:lnTo>
                    <a:lnTo>
                      <a:pt x="44" y="144"/>
                    </a:lnTo>
                    <a:lnTo>
                      <a:pt x="45" y="163"/>
                    </a:lnTo>
                    <a:lnTo>
                      <a:pt x="44" y="170"/>
                    </a:lnTo>
                    <a:lnTo>
                      <a:pt x="45" y="170"/>
                    </a:lnTo>
                    <a:lnTo>
                      <a:pt x="49" y="1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76" name="Freeform 307">
                <a:extLst>
                  <a:ext uri="{FF2B5EF4-FFF2-40B4-BE49-F238E27FC236}">
                    <a16:creationId xmlns:a16="http://schemas.microsoft.com/office/drawing/2014/main" id="{E88CF7B3-94DC-43DE-9D2D-5C9B3CBEBC2D}"/>
                  </a:ext>
                </a:extLst>
              </p:cNvPr>
              <p:cNvSpPr>
                <a:spLocks noChangeAspect="1"/>
              </p:cNvSpPr>
              <p:nvPr/>
            </p:nvSpPr>
            <p:spPr bwMode="auto">
              <a:xfrm>
                <a:off x="983" y="864"/>
                <a:ext cx="35" cy="54"/>
              </a:xfrm>
              <a:custGeom>
                <a:avLst/>
                <a:gdLst>
                  <a:gd name="T0" fmla="*/ 1 w 70"/>
                  <a:gd name="T1" fmla="*/ 1 h 108"/>
                  <a:gd name="T2" fmla="*/ 1 w 70"/>
                  <a:gd name="T3" fmla="*/ 1 h 108"/>
                  <a:gd name="T4" fmla="*/ 1 w 70"/>
                  <a:gd name="T5" fmla="*/ 1 h 108"/>
                  <a:gd name="T6" fmla="*/ 1 w 70"/>
                  <a:gd name="T7" fmla="*/ 1 h 108"/>
                  <a:gd name="T8" fmla="*/ 1 w 70"/>
                  <a:gd name="T9" fmla="*/ 1 h 108"/>
                  <a:gd name="T10" fmla="*/ 1 w 70"/>
                  <a:gd name="T11" fmla="*/ 1 h 108"/>
                  <a:gd name="T12" fmla="*/ 1 w 70"/>
                  <a:gd name="T13" fmla="*/ 1 h 108"/>
                  <a:gd name="T14" fmla="*/ 1 w 70"/>
                  <a:gd name="T15" fmla="*/ 1 h 108"/>
                  <a:gd name="T16" fmla="*/ 1 w 70"/>
                  <a:gd name="T17" fmla="*/ 1 h 108"/>
                  <a:gd name="T18" fmla="*/ 1 w 70"/>
                  <a:gd name="T19" fmla="*/ 1 h 108"/>
                  <a:gd name="T20" fmla="*/ 1 w 70"/>
                  <a:gd name="T21" fmla="*/ 0 h 108"/>
                  <a:gd name="T22" fmla="*/ 1 w 70"/>
                  <a:gd name="T23" fmla="*/ 1 h 108"/>
                  <a:gd name="T24" fmla="*/ 1 w 70"/>
                  <a:gd name="T25" fmla="*/ 1 h 108"/>
                  <a:gd name="T26" fmla="*/ 1 w 70"/>
                  <a:gd name="T27" fmla="*/ 1 h 108"/>
                  <a:gd name="T28" fmla="*/ 1 w 70"/>
                  <a:gd name="T29" fmla="*/ 1 h 108"/>
                  <a:gd name="T30" fmla="*/ 1 w 70"/>
                  <a:gd name="T31" fmla="*/ 1 h 108"/>
                  <a:gd name="T32" fmla="*/ 1 w 70"/>
                  <a:gd name="T33" fmla="*/ 1 h 108"/>
                  <a:gd name="T34" fmla="*/ 1 w 70"/>
                  <a:gd name="T35" fmla="*/ 1 h 108"/>
                  <a:gd name="T36" fmla="*/ 1 w 70"/>
                  <a:gd name="T37" fmla="*/ 1 h 108"/>
                  <a:gd name="T38" fmla="*/ 1 w 70"/>
                  <a:gd name="T39" fmla="*/ 1 h 108"/>
                  <a:gd name="T40" fmla="*/ 0 w 70"/>
                  <a:gd name="T41" fmla="*/ 1 h 108"/>
                  <a:gd name="T42" fmla="*/ 1 w 70"/>
                  <a:gd name="T43" fmla="*/ 1 h 108"/>
                  <a:gd name="T44" fmla="*/ 1 w 70"/>
                  <a:gd name="T45" fmla="*/ 1 h 108"/>
                  <a:gd name="T46" fmla="*/ 1 w 70"/>
                  <a:gd name="T47" fmla="*/ 1 h 108"/>
                  <a:gd name="T48" fmla="*/ 1 w 70"/>
                  <a:gd name="T49" fmla="*/ 1 h 108"/>
                  <a:gd name="T50" fmla="*/ 1 w 70"/>
                  <a:gd name="T51" fmla="*/ 1 h 10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0"/>
                  <a:gd name="T79" fmla="*/ 0 h 108"/>
                  <a:gd name="T80" fmla="*/ 70 w 70"/>
                  <a:gd name="T81" fmla="*/ 108 h 10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0" h="108">
                    <a:moveTo>
                      <a:pt x="7" y="107"/>
                    </a:moveTo>
                    <a:lnTo>
                      <a:pt x="8" y="103"/>
                    </a:lnTo>
                    <a:lnTo>
                      <a:pt x="10" y="89"/>
                    </a:lnTo>
                    <a:lnTo>
                      <a:pt x="16" y="73"/>
                    </a:lnTo>
                    <a:lnTo>
                      <a:pt x="24" y="59"/>
                    </a:lnTo>
                    <a:lnTo>
                      <a:pt x="35" y="45"/>
                    </a:lnTo>
                    <a:lnTo>
                      <a:pt x="46" y="31"/>
                    </a:lnTo>
                    <a:lnTo>
                      <a:pt x="55" y="19"/>
                    </a:lnTo>
                    <a:lnTo>
                      <a:pt x="65" y="11"/>
                    </a:lnTo>
                    <a:lnTo>
                      <a:pt x="70" y="4"/>
                    </a:lnTo>
                    <a:lnTo>
                      <a:pt x="66" y="0"/>
                    </a:lnTo>
                    <a:lnTo>
                      <a:pt x="60" y="7"/>
                    </a:lnTo>
                    <a:lnTo>
                      <a:pt x="51" y="15"/>
                    </a:lnTo>
                    <a:lnTo>
                      <a:pt x="39" y="26"/>
                    </a:lnTo>
                    <a:lnTo>
                      <a:pt x="28" y="40"/>
                    </a:lnTo>
                    <a:lnTo>
                      <a:pt x="17" y="55"/>
                    </a:lnTo>
                    <a:lnTo>
                      <a:pt x="9" y="71"/>
                    </a:lnTo>
                    <a:lnTo>
                      <a:pt x="4" y="87"/>
                    </a:lnTo>
                    <a:lnTo>
                      <a:pt x="1" y="103"/>
                    </a:lnTo>
                    <a:lnTo>
                      <a:pt x="2" y="100"/>
                    </a:lnTo>
                    <a:lnTo>
                      <a:pt x="0" y="103"/>
                    </a:lnTo>
                    <a:lnTo>
                      <a:pt x="1" y="107"/>
                    </a:lnTo>
                    <a:lnTo>
                      <a:pt x="5" y="108"/>
                    </a:lnTo>
                    <a:lnTo>
                      <a:pt x="8" y="107"/>
                    </a:lnTo>
                    <a:lnTo>
                      <a:pt x="9" y="103"/>
                    </a:lnTo>
                    <a:lnTo>
                      <a:pt x="7"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77" name="Freeform 308">
                <a:extLst>
                  <a:ext uri="{FF2B5EF4-FFF2-40B4-BE49-F238E27FC236}">
                    <a16:creationId xmlns:a16="http://schemas.microsoft.com/office/drawing/2014/main" id="{A87F4203-F184-42E5-B577-AD13CD3E592B}"/>
                  </a:ext>
                </a:extLst>
              </p:cNvPr>
              <p:cNvSpPr>
                <a:spLocks noChangeAspect="1"/>
              </p:cNvSpPr>
              <p:nvPr/>
            </p:nvSpPr>
            <p:spPr bwMode="auto">
              <a:xfrm>
                <a:off x="985" y="663"/>
                <a:ext cx="339" cy="264"/>
              </a:xfrm>
              <a:custGeom>
                <a:avLst/>
                <a:gdLst>
                  <a:gd name="T0" fmla="*/ 0 w 679"/>
                  <a:gd name="T1" fmla="*/ 1 h 528"/>
                  <a:gd name="T2" fmla="*/ 0 w 679"/>
                  <a:gd name="T3" fmla="*/ 1 h 528"/>
                  <a:gd name="T4" fmla="*/ 0 w 679"/>
                  <a:gd name="T5" fmla="*/ 1 h 528"/>
                  <a:gd name="T6" fmla="*/ 0 w 679"/>
                  <a:gd name="T7" fmla="*/ 1 h 528"/>
                  <a:gd name="T8" fmla="*/ 0 w 679"/>
                  <a:gd name="T9" fmla="*/ 1 h 528"/>
                  <a:gd name="T10" fmla="*/ 0 w 679"/>
                  <a:gd name="T11" fmla="*/ 1 h 528"/>
                  <a:gd name="T12" fmla="*/ 0 w 679"/>
                  <a:gd name="T13" fmla="*/ 1 h 528"/>
                  <a:gd name="T14" fmla="*/ 0 w 679"/>
                  <a:gd name="T15" fmla="*/ 1 h 528"/>
                  <a:gd name="T16" fmla="*/ 0 w 679"/>
                  <a:gd name="T17" fmla="*/ 1 h 528"/>
                  <a:gd name="T18" fmla="*/ 0 w 679"/>
                  <a:gd name="T19" fmla="*/ 1 h 528"/>
                  <a:gd name="T20" fmla="*/ 0 w 679"/>
                  <a:gd name="T21" fmla="*/ 1 h 528"/>
                  <a:gd name="T22" fmla="*/ 0 w 679"/>
                  <a:gd name="T23" fmla="*/ 1 h 528"/>
                  <a:gd name="T24" fmla="*/ 0 w 679"/>
                  <a:gd name="T25" fmla="*/ 1 h 528"/>
                  <a:gd name="T26" fmla="*/ 0 w 679"/>
                  <a:gd name="T27" fmla="*/ 1 h 528"/>
                  <a:gd name="T28" fmla="*/ 0 w 679"/>
                  <a:gd name="T29" fmla="*/ 1 h 528"/>
                  <a:gd name="T30" fmla="*/ 0 w 679"/>
                  <a:gd name="T31" fmla="*/ 1 h 528"/>
                  <a:gd name="T32" fmla="*/ 0 w 679"/>
                  <a:gd name="T33" fmla="*/ 1 h 528"/>
                  <a:gd name="T34" fmla="*/ 0 w 679"/>
                  <a:gd name="T35" fmla="*/ 1 h 528"/>
                  <a:gd name="T36" fmla="*/ 0 w 679"/>
                  <a:gd name="T37" fmla="*/ 1 h 528"/>
                  <a:gd name="T38" fmla="*/ 0 w 679"/>
                  <a:gd name="T39" fmla="*/ 1 h 528"/>
                  <a:gd name="T40" fmla="*/ 0 w 679"/>
                  <a:gd name="T41" fmla="*/ 1 h 528"/>
                  <a:gd name="T42" fmla="*/ 0 w 679"/>
                  <a:gd name="T43" fmla="*/ 1 h 528"/>
                  <a:gd name="T44" fmla="*/ 0 w 679"/>
                  <a:gd name="T45" fmla="*/ 1 h 528"/>
                  <a:gd name="T46" fmla="*/ 0 w 679"/>
                  <a:gd name="T47" fmla="*/ 1 h 528"/>
                  <a:gd name="T48" fmla="*/ 0 w 679"/>
                  <a:gd name="T49" fmla="*/ 1 h 528"/>
                  <a:gd name="T50" fmla="*/ 0 w 679"/>
                  <a:gd name="T51" fmla="*/ 1 h 528"/>
                  <a:gd name="T52" fmla="*/ 0 w 679"/>
                  <a:gd name="T53" fmla="*/ 1 h 528"/>
                  <a:gd name="T54" fmla="*/ 0 w 679"/>
                  <a:gd name="T55" fmla="*/ 1 h 528"/>
                  <a:gd name="T56" fmla="*/ 0 w 679"/>
                  <a:gd name="T57" fmla="*/ 1 h 528"/>
                  <a:gd name="T58" fmla="*/ 0 w 679"/>
                  <a:gd name="T59" fmla="*/ 1 h 528"/>
                  <a:gd name="T60" fmla="*/ 0 w 679"/>
                  <a:gd name="T61" fmla="*/ 1 h 528"/>
                  <a:gd name="T62" fmla="*/ 0 w 679"/>
                  <a:gd name="T63" fmla="*/ 1 h 528"/>
                  <a:gd name="T64" fmla="*/ 0 w 679"/>
                  <a:gd name="T65" fmla="*/ 1 h 528"/>
                  <a:gd name="T66" fmla="*/ 0 w 679"/>
                  <a:gd name="T67" fmla="*/ 1 h 528"/>
                  <a:gd name="T68" fmla="*/ 0 w 679"/>
                  <a:gd name="T69" fmla="*/ 1 h 528"/>
                  <a:gd name="T70" fmla="*/ 0 w 679"/>
                  <a:gd name="T71" fmla="*/ 1 h 528"/>
                  <a:gd name="T72" fmla="*/ 0 w 679"/>
                  <a:gd name="T73" fmla="*/ 1 h 528"/>
                  <a:gd name="T74" fmla="*/ 0 w 679"/>
                  <a:gd name="T75" fmla="*/ 1 h 528"/>
                  <a:gd name="T76" fmla="*/ 0 w 679"/>
                  <a:gd name="T77" fmla="*/ 1 h 528"/>
                  <a:gd name="T78" fmla="*/ 0 w 679"/>
                  <a:gd name="T79" fmla="*/ 1 h 528"/>
                  <a:gd name="T80" fmla="*/ 0 w 679"/>
                  <a:gd name="T81" fmla="*/ 1 h 528"/>
                  <a:gd name="T82" fmla="*/ 0 w 679"/>
                  <a:gd name="T83" fmla="*/ 1 h 528"/>
                  <a:gd name="T84" fmla="*/ 0 w 679"/>
                  <a:gd name="T85" fmla="*/ 1 h 528"/>
                  <a:gd name="T86" fmla="*/ 0 w 679"/>
                  <a:gd name="T87" fmla="*/ 1 h 528"/>
                  <a:gd name="T88" fmla="*/ 0 w 679"/>
                  <a:gd name="T89" fmla="*/ 1 h 528"/>
                  <a:gd name="T90" fmla="*/ 0 w 679"/>
                  <a:gd name="T91" fmla="*/ 1 h 528"/>
                  <a:gd name="T92" fmla="*/ 0 w 679"/>
                  <a:gd name="T93" fmla="*/ 1 h 528"/>
                  <a:gd name="T94" fmla="*/ 0 w 679"/>
                  <a:gd name="T95" fmla="*/ 1 h 528"/>
                  <a:gd name="T96" fmla="*/ 0 w 679"/>
                  <a:gd name="T97" fmla="*/ 1 h 528"/>
                  <a:gd name="T98" fmla="*/ 0 w 679"/>
                  <a:gd name="T99" fmla="*/ 1 h 528"/>
                  <a:gd name="T100" fmla="*/ 0 w 679"/>
                  <a:gd name="T101" fmla="*/ 1 h 528"/>
                  <a:gd name="T102" fmla="*/ 0 w 679"/>
                  <a:gd name="T103" fmla="*/ 1 h 52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79"/>
                  <a:gd name="T157" fmla="*/ 0 h 528"/>
                  <a:gd name="T158" fmla="*/ 679 w 679"/>
                  <a:gd name="T159" fmla="*/ 528 h 52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79" h="528">
                    <a:moveTo>
                      <a:pt x="679" y="2"/>
                    </a:moveTo>
                    <a:lnTo>
                      <a:pt x="677" y="11"/>
                    </a:lnTo>
                    <a:lnTo>
                      <a:pt x="676" y="23"/>
                    </a:lnTo>
                    <a:lnTo>
                      <a:pt x="674" y="34"/>
                    </a:lnTo>
                    <a:lnTo>
                      <a:pt x="671" y="43"/>
                    </a:lnTo>
                    <a:lnTo>
                      <a:pt x="658" y="68"/>
                    </a:lnTo>
                    <a:lnTo>
                      <a:pt x="650" y="100"/>
                    </a:lnTo>
                    <a:lnTo>
                      <a:pt x="646" y="136"/>
                    </a:lnTo>
                    <a:lnTo>
                      <a:pt x="644" y="172"/>
                    </a:lnTo>
                    <a:lnTo>
                      <a:pt x="644" y="205"/>
                    </a:lnTo>
                    <a:lnTo>
                      <a:pt x="640" y="235"/>
                    </a:lnTo>
                    <a:lnTo>
                      <a:pt x="631" y="260"/>
                    </a:lnTo>
                    <a:lnTo>
                      <a:pt x="613" y="276"/>
                    </a:lnTo>
                    <a:lnTo>
                      <a:pt x="613" y="284"/>
                    </a:lnTo>
                    <a:lnTo>
                      <a:pt x="610" y="291"/>
                    </a:lnTo>
                    <a:lnTo>
                      <a:pt x="605" y="298"/>
                    </a:lnTo>
                    <a:lnTo>
                      <a:pt x="598" y="304"/>
                    </a:lnTo>
                    <a:lnTo>
                      <a:pt x="590" y="309"/>
                    </a:lnTo>
                    <a:lnTo>
                      <a:pt x="581" y="315"/>
                    </a:lnTo>
                    <a:lnTo>
                      <a:pt x="572" y="320"/>
                    </a:lnTo>
                    <a:lnTo>
                      <a:pt x="562" y="324"/>
                    </a:lnTo>
                    <a:lnTo>
                      <a:pt x="552" y="329"/>
                    </a:lnTo>
                    <a:lnTo>
                      <a:pt x="543" y="333"/>
                    </a:lnTo>
                    <a:lnTo>
                      <a:pt x="535" y="337"/>
                    </a:lnTo>
                    <a:lnTo>
                      <a:pt x="528" y="341"/>
                    </a:lnTo>
                    <a:lnTo>
                      <a:pt x="522" y="345"/>
                    </a:lnTo>
                    <a:lnTo>
                      <a:pt x="518" y="349"/>
                    </a:lnTo>
                    <a:lnTo>
                      <a:pt x="513" y="353"/>
                    </a:lnTo>
                    <a:lnTo>
                      <a:pt x="511" y="358"/>
                    </a:lnTo>
                    <a:lnTo>
                      <a:pt x="506" y="364"/>
                    </a:lnTo>
                    <a:lnTo>
                      <a:pt x="498" y="368"/>
                    </a:lnTo>
                    <a:lnTo>
                      <a:pt x="487" y="374"/>
                    </a:lnTo>
                    <a:lnTo>
                      <a:pt x="474" y="379"/>
                    </a:lnTo>
                    <a:lnTo>
                      <a:pt x="460" y="383"/>
                    </a:lnTo>
                    <a:lnTo>
                      <a:pt x="446" y="388"/>
                    </a:lnTo>
                    <a:lnTo>
                      <a:pt x="435" y="391"/>
                    </a:lnTo>
                    <a:lnTo>
                      <a:pt x="425" y="395"/>
                    </a:lnTo>
                    <a:lnTo>
                      <a:pt x="414" y="399"/>
                    </a:lnTo>
                    <a:lnTo>
                      <a:pt x="400" y="405"/>
                    </a:lnTo>
                    <a:lnTo>
                      <a:pt x="384" y="414"/>
                    </a:lnTo>
                    <a:lnTo>
                      <a:pt x="366" y="423"/>
                    </a:lnTo>
                    <a:lnTo>
                      <a:pt x="349" y="433"/>
                    </a:lnTo>
                    <a:lnTo>
                      <a:pt x="331" y="441"/>
                    </a:lnTo>
                    <a:lnTo>
                      <a:pt x="315" y="447"/>
                    </a:lnTo>
                    <a:lnTo>
                      <a:pt x="302" y="450"/>
                    </a:lnTo>
                    <a:lnTo>
                      <a:pt x="290" y="453"/>
                    </a:lnTo>
                    <a:lnTo>
                      <a:pt x="273" y="459"/>
                    </a:lnTo>
                    <a:lnTo>
                      <a:pt x="253" y="466"/>
                    </a:lnTo>
                    <a:lnTo>
                      <a:pt x="232" y="474"/>
                    </a:lnTo>
                    <a:lnTo>
                      <a:pt x="212" y="483"/>
                    </a:lnTo>
                    <a:lnTo>
                      <a:pt x="192" y="493"/>
                    </a:lnTo>
                    <a:lnTo>
                      <a:pt x="175" y="502"/>
                    </a:lnTo>
                    <a:lnTo>
                      <a:pt x="162" y="509"/>
                    </a:lnTo>
                    <a:lnTo>
                      <a:pt x="150" y="511"/>
                    </a:lnTo>
                    <a:lnTo>
                      <a:pt x="134" y="513"/>
                    </a:lnTo>
                    <a:lnTo>
                      <a:pt x="115" y="517"/>
                    </a:lnTo>
                    <a:lnTo>
                      <a:pt x="94" y="519"/>
                    </a:lnTo>
                    <a:lnTo>
                      <a:pt x="73" y="523"/>
                    </a:lnTo>
                    <a:lnTo>
                      <a:pt x="54" y="525"/>
                    </a:lnTo>
                    <a:lnTo>
                      <a:pt x="39" y="527"/>
                    </a:lnTo>
                    <a:lnTo>
                      <a:pt x="27" y="528"/>
                    </a:lnTo>
                    <a:lnTo>
                      <a:pt x="13" y="527"/>
                    </a:lnTo>
                    <a:lnTo>
                      <a:pt x="5" y="523"/>
                    </a:lnTo>
                    <a:lnTo>
                      <a:pt x="1" y="516"/>
                    </a:lnTo>
                    <a:lnTo>
                      <a:pt x="0" y="505"/>
                    </a:lnTo>
                    <a:lnTo>
                      <a:pt x="12" y="506"/>
                    </a:lnTo>
                    <a:lnTo>
                      <a:pt x="26" y="506"/>
                    </a:lnTo>
                    <a:lnTo>
                      <a:pt x="39" y="505"/>
                    </a:lnTo>
                    <a:lnTo>
                      <a:pt x="51" y="503"/>
                    </a:lnTo>
                    <a:lnTo>
                      <a:pt x="63" y="501"/>
                    </a:lnTo>
                    <a:lnTo>
                      <a:pt x="73" y="497"/>
                    </a:lnTo>
                    <a:lnTo>
                      <a:pt x="83" y="493"/>
                    </a:lnTo>
                    <a:lnTo>
                      <a:pt x="88" y="488"/>
                    </a:lnTo>
                    <a:lnTo>
                      <a:pt x="93" y="482"/>
                    </a:lnTo>
                    <a:lnTo>
                      <a:pt x="99" y="476"/>
                    </a:lnTo>
                    <a:lnTo>
                      <a:pt x="106" y="471"/>
                    </a:lnTo>
                    <a:lnTo>
                      <a:pt x="112" y="465"/>
                    </a:lnTo>
                    <a:lnTo>
                      <a:pt x="119" y="459"/>
                    </a:lnTo>
                    <a:lnTo>
                      <a:pt x="127" y="453"/>
                    </a:lnTo>
                    <a:lnTo>
                      <a:pt x="136" y="449"/>
                    </a:lnTo>
                    <a:lnTo>
                      <a:pt x="144" y="445"/>
                    </a:lnTo>
                    <a:lnTo>
                      <a:pt x="153" y="441"/>
                    </a:lnTo>
                    <a:lnTo>
                      <a:pt x="165" y="435"/>
                    </a:lnTo>
                    <a:lnTo>
                      <a:pt x="179" y="427"/>
                    </a:lnTo>
                    <a:lnTo>
                      <a:pt x="193" y="419"/>
                    </a:lnTo>
                    <a:lnTo>
                      <a:pt x="207" y="412"/>
                    </a:lnTo>
                    <a:lnTo>
                      <a:pt x="220" y="405"/>
                    </a:lnTo>
                    <a:lnTo>
                      <a:pt x="230" y="400"/>
                    </a:lnTo>
                    <a:lnTo>
                      <a:pt x="237" y="399"/>
                    </a:lnTo>
                    <a:lnTo>
                      <a:pt x="243" y="397"/>
                    </a:lnTo>
                    <a:lnTo>
                      <a:pt x="250" y="391"/>
                    </a:lnTo>
                    <a:lnTo>
                      <a:pt x="255" y="383"/>
                    </a:lnTo>
                    <a:lnTo>
                      <a:pt x="261" y="375"/>
                    </a:lnTo>
                    <a:lnTo>
                      <a:pt x="253" y="387"/>
                    </a:lnTo>
                    <a:lnTo>
                      <a:pt x="245" y="398"/>
                    </a:lnTo>
                    <a:lnTo>
                      <a:pt x="245" y="407"/>
                    </a:lnTo>
                    <a:lnTo>
                      <a:pt x="256" y="411"/>
                    </a:lnTo>
                    <a:lnTo>
                      <a:pt x="267" y="410"/>
                    </a:lnTo>
                    <a:lnTo>
                      <a:pt x="278" y="407"/>
                    </a:lnTo>
                    <a:lnTo>
                      <a:pt x="291" y="404"/>
                    </a:lnTo>
                    <a:lnTo>
                      <a:pt x="301" y="399"/>
                    </a:lnTo>
                    <a:lnTo>
                      <a:pt x="312" y="394"/>
                    </a:lnTo>
                    <a:lnTo>
                      <a:pt x="321" y="385"/>
                    </a:lnTo>
                    <a:lnTo>
                      <a:pt x="327" y="379"/>
                    </a:lnTo>
                    <a:lnTo>
                      <a:pt x="331" y="369"/>
                    </a:lnTo>
                    <a:lnTo>
                      <a:pt x="337" y="353"/>
                    </a:lnTo>
                    <a:lnTo>
                      <a:pt x="345" y="339"/>
                    </a:lnTo>
                    <a:lnTo>
                      <a:pt x="354" y="328"/>
                    </a:lnTo>
                    <a:lnTo>
                      <a:pt x="361" y="319"/>
                    </a:lnTo>
                    <a:lnTo>
                      <a:pt x="361" y="299"/>
                    </a:lnTo>
                    <a:lnTo>
                      <a:pt x="361" y="278"/>
                    </a:lnTo>
                    <a:lnTo>
                      <a:pt x="359" y="259"/>
                    </a:lnTo>
                    <a:lnTo>
                      <a:pt x="355" y="245"/>
                    </a:lnTo>
                    <a:lnTo>
                      <a:pt x="360" y="247"/>
                    </a:lnTo>
                    <a:lnTo>
                      <a:pt x="367" y="252"/>
                    </a:lnTo>
                    <a:lnTo>
                      <a:pt x="374" y="256"/>
                    </a:lnTo>
                    <a:lnTo>
                      <a:pt x="381" y="262"/>
                    </a:lnTo>
                    <a:lnTo>
                      <a:pt x="388" y="267"/>
                    </a:lnTo>
                    <a:lnTo>
                      <a:pt x="393" y="270"/>
                    </a:lnTo>
                    <a:lnTo>
                      <a:pt x="399" y="271"/>
                    </a:lnTo>
                    <a:lnTo>
                      <a:pt x="404" y="269"/>
                    </a:lnTo>
                    <a:lnTo>
                      <a:pt x="408" y="261"/>
                    </a:lnTo>
                    <a:lnTo>
                      <a:pt x="408" y="253"/>
                    </a:lnTo>
                    <a:lnTo>
                      <a:pt x="406" y="246"/>
                    </a:lnTo>
                    <a:lnTo>
                      <a:pt x="403" y="240"/>
                    </a:lnTo>
                    <a:lnTo>
                      <a:pt x="406" y="238"/>
                    </a:lnTo>
                    <a:lnTo>
                      <a:pt x="408" y="237"/>
                    </a:lnTo>
                    <a:lnTo>
                      <a:pt x="410" y="237"/>
                    </a:lnTo>
                    <a:lnTo>
                      <a:pt x="413" y="237"/>
                    </a:lnTo>
                    <a:lnTo>
                      <a:pt x="418" y="240"/>
                    </a:lnTo>
                    <a:lnTo>
                      <a:pt x="422" y="243"/>
                    </a:lnTo>
                    <a:lnTo>
                      <a:pt x="425" y="244"/>
                    </a:lnTo>
                    <a:lnTo>
                      <a:pt x="427" y="246"/>
                    </a:lnTo>
                    <a:lnTo>
                      <a:pt x="430" y="240"/>
                    </a:lnTo>
                    <a:lnTo>
                      <a:pt x="434" y="233"/>
                    </a:lnTo>
                    <a:lnTo>
                      <a:pt x="437" y="228"/>
                    </a:lnTo>
                    <a:lnTo>
                      <a:pt x="439" y="222"/>
                    </a:lnTo>
                    <a:lnTo>
                      <a:pt x="449" y="230"/>
                    </a:lnTo>
                    <a:lnTo>
                      <a:pt x="460" y="240"/>
                    </a:lnTo>
                    <a:lnTo>
                      <a:pt x="473" y="253"/>
                    </a:lnTo>
                    <a:lnTo>
                      <a:pt x="488" y="263"/>
                    </a:lnTo>
                    <a:lnTo>
                      <a:pt x="502" y="274"/>
                    </a:lnTo>
                    <a:lnTo>
                      <a:pt x="517" y="280"/>
                    </a:lnTo>
                    <a:lnTo>
                      <a:pt x="530" y="282"/>
                    </a:lnTo>
                    <a:lnTo>
                      <a:pt x="543" y="277"/>
                    </a:lnTo>
                    <a:lnTo>
                      <a:pt x="536" y="273"/>
                    </a:lnTo>
                    <a:lnTo>
                      <a:pt x="528" y="267"/>
                    </a:lnTo>
                    <a:lnTo>
                      <a:pt x="521" y="261"/>
                    </a:lnTo>
                    <a:lnTo>
                      <a:pt x="514" y="254"/>
                    </a:lnTo>
                    <a:lnTo>
                      <a:pt x="507" y="248"/>
                    </a:lnTo>
                    <a:lnTo>
                      <a:pt x="502" y="243"/>
                    </a:lnTo>
                    <a:lnTo>
                      <a:pt x="498" y="238"/>
                    </a:lnTo>
                    <a:lnTo>
                      <a:pt x="495" y="235"/>
                    </a:lnTo>
                    <a:lnTo>
                      <a:pt x="488" y="229"/>
                    </a:lnTo>
                    <a:lnTo>
                      <a:pt x="479" y="222"/>
                    </a:lnTo>
                    <a:lnTo>
                      <a:pt x="469" y="215"/>
                    </a:lnTo>
                    <a:lnTo>
                      <a:pt x="465" y="207"/>
                    </a:lnTo>
                    <a:lnTo>
                      <a:pt x="475" y="208"/>
                    </a:lnTo>
                    <a:lnTo>
                      <a:pt x="482" y="208"/>
                    </a:lnTo>
                    <a:lnTo>
                      <a:pt x="489" y="209"/>
                    </a:lnTo>
                    <a:lnTo>
                      <a:pt x="495" y="209"/>
                    </a:lnTo>
                    <a:lnTo>
                      <a:pt x="498" y="209"/>
                    </a:lnTo>
                    <a:lnTo>
                      <a:pt x="502" y="209"/>
                    </a:lnTo>
                    <a:lnTo>
                      <a:pt x="504" y="210"/>
                    </a:lnTo>
                    <a:lnTo>
                      <a:pt x="506" y="212"/>
                    </a:lnTo>
                    <a:lnTo>
                      <a:pt x="511" y="214"/>
                    </a:lnTo>
                    <a:lnTo>
                      <a:pt x="517" y="215"/>
                    </a:lnTo>
                    <a:lnTo>
                      <a:pt x="521" y="215"/>
                    </a:lnTo>
                    <a:lnTo>
                      <a:pt x="526" y="213"/>
                    </a:lnTo>
                    <a:lnTo>
                      <a:pt x="532" y="213"/>
                    </a:lnTo>
                    <a:lnTo>
                      <a:pt x="540" y="214"/>
                    </a:lnTo>
                    <a:lnTo>
                      <a:pt x="549" y="216"/>
                    </a:lnTo>
                    <a:lnTo>
                      <a:pt x="556" y="218"/>
                    </a:lnTo>
                    <a:lnTo>
                      <a:pt x="560" y="220"/>
                    </a:lnTo>
                    <a:lnTo>
                      <a:pt x="568" y="221"/>
                    </a:lnTo>
                    <a:lnTo>
                      <a:pt x="578" y="220"/>
                    </a:lnTo>
                    <a:lnTo>
                      <a:pt x="588" y="218"/>
                    </a:lnTo>
                    <a:lnTo>
                      <a:pt x="597" y="216"/>
                    </a:lnTo>
                    <a:lnTo>
                      <a:pt x="604" y="213"/>
                    </a:lnTo>
                    <a:lnTo>
                      <a:pt x="608" y="207"/>
                    </a:lnTo>
                    <a:lnTo>
                      <a:pt x="608" y="200"/>
                    </a:lnTo>
                    <a:lnTo>
                      <a:pt x="604" y="186"/>
                    </a:lnTo>
                    <a:lnTo>
                      <a:pt x="604" y="174"/>
                    </a:lnTo>
                    <a:lnTo>
                      <a:pt x="606" y="163"/>
                    </a:lnTo>
                    <a:lnTo>
                      <a:pt x="612" y="152"/>
                    </a:lnTo>
                    <a:lnTo>
                      <a:pt x="616" y="139"/>
                    </a:lnTo>
                    <a:lnTo>
                      <a:pt x="616" y="124"/>
                    </a:lnTo>
                    <a:lnTo>
                      <a:pt x="612" y="111"/>
                    </a:lnTo>
                    <a:lnTo>
                      <a:pt x="608" y="103"/>
                    </a:lnTo>
                    <a:lnTo>
                      <a:pt x="604" y="98"/>
                    </a:lnTo>
                    <a:lnTo>
                      <a:pt x="604" y="89"/>
                    </a:lnTo>
                    <a:lnTo>
                      <a:pt x="604" y="83"/>
                    </a:lnTo>
                    <a:lnTo>
                      <a:pt x="603" y="77"/>
                    </a:lnTo>
                    <a:lnTo>
                      <a:pt x="601" y="73"/>
                    </a:lnTo>
                    <a:lnTo>
                      <a:pt x="596" y="65"/>
                    </a:lnTo>
                    <a:lnTo>
                      <a:pt x="590" y="56"/>
                    </a:lnTo>
                    <a:lnTo>
                      <a:pt x="585" y="46"/>
                    </a:lnTo>
                    <a:lnTo>
                      <a:pt x="579" y="35"/>
                    </a:lnTo>
                    <a:lnTo>
                      <a:pt x="577" y="25"/>
                    </a:lnTo>
                    <a:lnTo>
                      <a:pt x="577" y="17"/>
                    </a:lnTo>
                    <a:lnTo>
                      <a:pt x="580" y="11"/>
                    </a:lnTo>
                    <a:lnTo>
                      <a:pt x="588" y="8"/>
                    </a:lnTo>
                    <a:lnTo>
                      <a:pt x="598" y="4"/>
                    </a:lnTo>
                    <a:lnTo>
                      <a:pt x="611" y="2"/>
                    </a:lnTo>
                    <a:lnTo>
                      <a:pt x="625" y="1"/>
                    </a:lnTo>
                    <a:lnTo>
                      <a:pt x="640" y="0"/>
                    </a:lnTo>
                    <a:lnTo>
                      <a:pt x="654" y="0"/>
                    </a:lnTo>
                    <a:lnTo>
                      <a:pt x="667" y="1"/>
                    </a:lnTo>
                    <a:lnTo>
                      <a:pt x="679" y="2"/>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78" name="Freeform 309">
                <a:extLst>
                  <a:ext uri="{FF2B5EF4-FFF2-40B4-BE49-F238E27FC236}">
                    <a16:creationId xmlns:a16="http://schemas.microsoft.com/office/drawing/2014/main" id="{C5B94FB7-B313-4191-8EFD-6E23510FFEB4}"/>
                  </a:ext>
                </a:extLst>
              </p:cNvPr>
              <p:cNvSpPr>
                <a:spLocks noChangeAspect="1"/>
              </p:cNvSpPr>
              <p:nvPr/>
            </p:nvSpPr>
            <p:spPr bwMode="auto">
              <a:xfrm>
                <a:off x="1319" y="663"/>
                <a:ext cx="7" cy="23"/>
              </a:xfrm>
              <a:custGeom>
                <a:avLst/>
                <a:gdLst>
                  <a:gd name="T0" fmla="*/ 0 w 15"/>
                  <a:gd name="T1" fmla="*/ 1 h 45"/>
                  <a:gd name="T2" fmla="*/ 0 w 15"/>
                  <a:gd name="T3" fmla="*/ 1 h 45"/>
                  <a:gd name="T4" fmla="*/ 0 w 15"/>
                  <a:gd name="T5" fmla="*/ 1 h 45"/>
                  <a:gd name="T6" fmla="*/ 0 w 15"/>
                  <a:gd name="T7" fmla="*/ 1 h 45"/>
                  <a:gd name="T8" fmla="*/ 0 w 15"/>
                  <a:gd name="T9" fmla="*/ 1 h 45"/>
                  <a:gd name="T10" fmla="*/ 0 w 15"/>
                  <a:gd name="T11" fmla="*/ 1 h 45"/>
                  <a:gd name="T12" fmla="*/ 0 w 15"/>
                  <a:gd name="T13" fmla="*/ 0 h 45"/>
                  <a:gd name="T14" fmla="*/ 0 w 15"/>
                  <a:gd name="T15" fmla="*/ 1 h 45"/>
                  <a:gd name="T16" fmla="*/ 0 w 15"/>
                  <a:gd name="T17" fmla="*/ 1 h 45"/>
                  <a:gd name="T18" fmla="*/ 0 w 15"/>
                  <a:gd name="T19" fmla="*/ 1 h 45"/>
                  <a:gd name="T20" fmla="*/ 0 w 15"/>
                  <a:gd name="T21" fmla="*/ 1 h 45"/>
                  <a:gd name="T22" fmla="*/ 0 w 15"/>
                  <a:gd name="T23" fmla="*/ 1 h 45"/>
                  <a:gd name="T24" fmla="*/ 0 w 15"/>
                  <a:gd name="T25" fmla="*/ 1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45"/>
                  <a:gd name="T41" fmla="*/ 15 w 15"/>
                  <a:gd name="T42" fmla="*/ 45 h 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45">
                    <a:moveTo>
                      <a:pt x="7" y="45"/>
                    </a:moveTo>
                    <a:lnTo>
                      <a:pt x="7" y="45"/>
                    </a:lnTo>
                    <a:lnTo>
                      <a:pt x="11" y="33"/>
                    </a:lnTo>
                    <a:lnTo>
                      <a:pt x="12" y="22"/>
                    </a:lnTo>
                    <a:lnTo>
                      <a:pt x="13" y="10"/>
                    </a:lnTo>
                    <a:lnTo>
                      <a:pt x="15" y="2"/>
                    </a:lnTo>
                    <a:lnTo>
                      <a:pt x="9" y="0"/>
                    </a:lnTo>
                    <a:lnTo>
                      <a:pt x="6" y="10"/>
                    </a:lnTo>
                    <a:lnTo>
                      <a:pt x="5" y="22"/>
                    </a:lnTo>
                    <a:lnTo>
                      <a:pt x="4" y="33"/>
                    </a:lnTo>
                    <a:lnTo>
                      <a:pt x="0" y="40"/>
                    </a:lnTo>
                    <a:lnTo>
                      <a:pt x="7"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79" name="Freeform 310">
                <a:extLst>
                  <a:ext uri="{FF2B5EF4-FFF2-40B4-BE49-F238E27FC236}">
                    <a16:creationId xmlns:a16="http://schemas.microsoft.com/office/drawing/2014/main" id="{5369A929-1EC9-4351-9DF1-FB819D611F8C}"/>
                  </a:ext>
                </a:extLst>
              </p:cNvPr>
              <p:cNvSpPr>
                <a:spLocks noChangeAspect="1"/>
              </p:cNvSpPr>
              <p:nvPr/>
            </p:nvSpPr>
            <p:spPr bwMode="auto">
              <a:xfrm>
                <a:off x="1305" y="684"/>
                <a:ext cx="17" cy="65"/>
              </a:xfrm>
              <a:custGeom>
                <a:avLst/>
                <a:gdLst>
                  <a:gd name="T0" fmla="*/ 1 w 33"/>
                  <a:gd name="T1" fmla="*/ 0 h 131"/>
                  <a:gd name="T2" fmla="*/ 1 w 33"/>
                  <a:gd name="T3" fmla="*/ 0 h 131"/>
                  <a:gd name="T4" fmla="*/ 1 w 33"/>
                  <a:gd name="T5" fmla="*/ 0 h 131"/>
                  <a:gd name="T6" fmla="*/ 1 w 33"/>
                  <a:gd name="T7" fmla="*/ 0 h 131"/>
                  <a:gd name="T8" fmla="*/ 1 w 33"/>
                  <a:gd name="T9" fmla="*/ 0 h 131"/>
                  <a:gd name="T10" fmla="*/ 1 w 33"/>
                  <a:gd name="T11" fmla="*/ 0 h 131"/>
                  <a:gd name="T12" fmla="*/ 1 w 33"/>
                  <a:gd name="T13" fmla="*/ 0 h 131"/>
                  <a:gd name="T14" fmla="*/ 1 w 33"/>
                  <a:gd name="T15" fmla="*/ 0 h 131"/>
                  <a:gd name="T16" fmla="*/ 1 w 33"/>
                  <a:gd name="T17" fmla="*/ 0 h 131"/>
                  <a:gd name="T18" fmla="*/ 1 w 33"/>
                  <a:gd name="T19" fmla="*/ 0 h 131"/>
                  <a:gd name="T20" fmla="*/ 0 w 33"/>
                  <a:gd name="T21" fmla="*/ 0 h 131"/>
                  <a:gd name="T22" fmla="*/ 0 w 33"/>
                  <a:gd name="T23" fmla="*/ 0 h 131"/>
                  <a:gd name="T24" fmla="*/ 1 w 33"/>
                  <a:gd name="T25" fmla="*/ 0 h 1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131"/>
                  <a:gd name="T41" fmla="*/ 33 w 33"/>
                  <a:gd name="T42" fmla="*/ 131 h 1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131">
                    <a:moveTo>
                      <a:pt x="7" y="131"/>
                    </a:moveTo>
                    <a:lnTo>
                      <a:pt x="7" y="131"/>
                    </a:lnTo>
                    <a:lnTo>
                      <a:pt x="8" y="95"/>
                    </a:lnTo>
                    <a:lnTo>
                      <a:pt x="13" y="59"/>
                    </a:lnTo>
                    <a:lnTo>
                      <a:pt x="21" y="28"/>
                    </a:lnTo>
                    <a:lnTo>
                      <a:pt x="33" y="5"/>
                    </a:lnTo>
                    <a:lnTo>
                      <a:pt x="26" y="0"/>
                    </a:lnTo>
                    <a:lnTo>
                      <a:pt x="14" y="25"/>
                    </a:lnTo>
                    <a:lnTo>
                      <a:pt x="6" y="59"/>
                    </a:lnTo>
                    <a:lnTo>
                      <a:pt x="1" y="95"/>
                    </a:lnTo>
                    <a:lnTo>
                      <a:pt x="0" y="131"/>
                    </a:lnTo>
                    <a:lnTo>
                      <a:pt x="7" y="1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80" name="Freeform 311">
                <a:extLst>
                  <a:ext uri="{FF2B5EF4-FFF2-40B4-BE49-F238E27FC236}">
                    <a16:creationId xmlns:a16="http://schemas.microsoft.com/office/drawing/2014/main" id="{5C655DA3-CDA1-4495-BCD5-4BF366B86C2C}"/>
                  </a:ext>
                </a:extLst>
              </p:cNvPr>
              <p:cNvSpPr>
                <a:spLocks noChangeAspect="1"/>
              </p:cNvSpPr>
              <p:nvPr/>
            </p:nvSpPr>
            <p:spPr bwMode="auto">
              <a:xfrm>
                <a:off x="1290" y="749"/>
                <a:ext cx="19" cy="54"/>
              </a:xfrm>
              <a:custGeom>
                <a:avLst/>
                <a:gdLst>
                  <a:gd name="T0" fmla="*/ 1 w 38"/>
                  <a:gd name="T1" fmla="*/ 1 h 108"/>
                  <a:gd name="T2" fmla="*/ 1 w 38"/>
                  <a:gd name="T3" fmla="*/ 1 h 108"/>
                  <a:gd name="T4" fmla="*/ 1 w 38"/>
                  <a:gd name="T5" fmla="*/ 1 h 108"/>
                  <a:gd name="T6" fmla="*/ 1 w 38"/>
                  <a:gd name="T7" fmla="*/ 1 h 108"/>
                  <a:gd name="T8" fmla="*/ 1 w 38"/>
                  <a:gd name="T9" fmla="*/ 1 h 108"/>
                  <a:gd name="T10" fmla="*/ 1 w 38"/>
                  <a:gd name="T11" fmla="*/ 0 h 108"/>
                  <a:gd name="T12" fmla="*/ 1 w 38"/>
                  <a:gd name="T13" fmla="*/ 0 h 108"/>
                  <a:gd name="T14" fmla="*/ 1 w 38"/>
                  <a:gd name="T15" fmla="*/ 1 h 108"/>
                  <a:gd name="T16" fmla="*/ 1 w 38"/>
                  <a:gd name="T17" fmla="*/ 1 h 108"/>
                  <a:gd name="T18" fmla="*/ 1 w 38"/>
                  <a:gd name="T19" fmla="*/ 1 h 108"/>
                  <a:gd name="T20" fmla="*/ 1 w 38"/>
                  <a:gd name="T21" fmla="*/ 1 h 108"/>
                  <a:gd name="T22" fmla="*/ 0 w 38"/>
                  <a:gd name="T23" fmla="*/ 1 h 108"/>
                  <a:gd name="T24" fmla="*/ 1 w 38"/>
                  <a:gd name="T25" fmla="*/ 1 h 108"/>
                  <a:gd name="T26" fmla="*/ 0 w 38"/>
                  <a:gd name="T27" fmla="*/ 1 h 108"/>
                  <a:gd name="T28" fmla="*/ 0 w 38"/>
                  <a:gd name="T29" fmla="*/ 1 h 108"/>
                  <a:gd name="T30" fmla="*/ 1 w 38"/>
                  <a:gd name="T31" fmla="*/ 1 h 108"/>
                  <a:gd name="T32" fmla="*/ 1 w 38"/>
                  <a:gd name="T33" fmla="*/ 1 h 108"/>
                  <a:gd name="T34" fmla="*/ 1 w 38"/>
                  <a:gd name="T35" fmla="*/ 1 h 10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108"/>
                  <a:gd name="T56" fmla="*/ 38 w 38"/>
                  <a:gd name="T57" fmla="*/ 108 h 10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108">
                    <a:moveTo>
                      <a:pt x="7" y="104"/>
                    </a:moveTo>
                    <a:lnTo>
                      <a:pt x="5" y="108"/>
                    </a:lnTo>
                    <a:lnTo>
                      <a:pt x="24" y="90"/>
                    </a:lnTo>
                    <a:lnTo>
                      <a:pt x="33" y="63"/>
                    </a:lnTo>
                    <a:lnTo>
                      <a:pt x="38" y="33"/>
                    </a:lnTo>
                    <a:lnTo>
                      <a:pt x="38" y="0"/>
                    </a:lnTo>
                    <a:lnTo>
                      <a:pt x="31" y="0"/>
                    </a:lnTo>
                    <a:lnTo>
                      <a:pt x="31" y="33"/>
                    </a:lnTo>
                    <a:lnTo>
                      <a:pt x="26" y="63"/>
                    </a:lnTo>
                    <a:lnTo>
                      <a:pt x="17" y="86"/>
                    </a:lnTo>
                    <a:lnTo>
                      <a:pt x="2" y="101"/>
                    </a:lnTo>
                    <a:lnTo>
                      <a:pt x="0" y="104"/>
                    </a:lnTo>
                    <a:lnTo>
                      <a:pt x="2" y="101"/>
                    </a:lnTo>
                    <a:lnTo>
                      <a:pt x="0" y="102"/>
                    </a:lnTo>
                    <a:lnTo>
                      <a:pt x="0" y="105"/>
                    </a:lnTo>
                    <a:lnTo>
                      <a:pt x="1" y="108"/>
                    </a:lnTo>
                    <a:lnTo>
                      <a:pt x="5" y="108"/>
                    </a:lnTo>
                    <a:lnTo>
                      <a:pt x="7"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81" name="Freeform 312">
                <a:extLst>
                  <a:ext uri="{FF2B5EF4-FFF2-40B4-BE49-F238E27FC236}">
                    <a16:creationId xmlns:a16="http://schemas.microsoft.com/office/drawing/2014/main" id="{F7F9F511-991E-4C03-BEE6-6B8A11EBAF89}"/>
                  </a:ext>
                </a:extLst>
              </p:cNvPr>
              <p:cNvSpPr>
                <a:spLocks noChangeAspect="1"/>
              </p:cNvSpPr>
              <p:nvPr/>
            </p:nvSpPr>
            <p:spPr bwMode="auto">
              <a:xfrm>
                <a:off x="1265" y="801"/>
                <a:ext cx="28" cy="26"/>
              </a:xfrm>
              <a:custGeom>
                <a:avLst/>
                <a:gdLst>
                  <a:gd name="T0" fmla="*/ 0 w 57"/>
                  <a:gd name="T1" fmla="*/ 1 h 52"/>
                  <a:gd name="T2" fmla="*/ 0 w 57"/>
                  <a:gd name="T3" fmla="*/ 1 h 52"/>
                  <a:gd name="T4" fmla="*/ 0 w 57"/>
                  <a:gd name="T5" fmla="*/ 1 h 52"/>
                  <a:gd name="T6" fmla="*/ 0 w 57"/>
                  <a:gd name="T7" fmla="*/ 1 h 52"/>
                  <a:gd name="T8" fmla="*/ 0 w 57"/>
                  <a:gd name="T9" fmla="*/ 1 h 52"/>
                  <a:gd name="T10" fmla="*/ 0 w 57"/>
                  <a:gd name="T11" fmla="*/ 1 h 52"/>
                  <a:gd name="T12" fmla="*/ 0 w 57"/>
                  <a:gd name="T13" fmla="*/ 1 h 52"/>
                  <a:gd name="T14" fmla="*/ 0 w 57"/>
                  <a:gd name="T15" fmla="*/ 1 h 52"/>
                  <a:gd name="T16" fmla="*/ 0 w 57"/>
                  <a:gd name="T17" fmla="*/ 1 h 52"/>
                  <a:gd name="T18" fmla="*/ 0 w 57"/>
                  <a:gd name="T19" fmla="*/ 0 h 52"/>
                  <a:gd name="T20" fmla="*/ 0 w 57"/>
                  <a:gd name="T21" fmla="*/ 0 h 52"/>
                  <a:gd name="T22" fmla="*/ 0 w 57"/>
                  <a:gd name="T23" fmla="*/ 1 h 52"/>
                  <a:gd name="T24" fmla="*/ 0 w 57"/>
                  <a:gd name="T25" fmla="*/ 1 h 52"/>
                  <a:gd name="T26" fmla="*/ 0 w 57"/>
                  <a:gd name="T27" fmla="*/ 1 h 52"/>
                  <a:gd name="T28" fmla="*/ 0 w 57"/>
                  <a:gd name="T29" fmla="*/ 1 h 52"/>
                  <a:gd name="T30" fmla="*/ 0 w 57"/>
                  <a:gd name="T31" fmla="*/ 1 h 52"/>
                  <a:gd name="T32" fmla="*/ 0 w 57"/>
                  <a:gd name="T33" fmla="*/ 1 h 52"/>
                  <a:gd name="T34" fmla="*/ 0 w 57"/>
                  <a:gd name="T35" fmla="*/ 1 h 52"/>
                  <a:gd name="T36" fmla="*/ 0 w 57"/>
                  <a:gd name="T37" fmla="*/ 1 h 52"/>
                  <a:gd name="T38" fmla="*/ 0 w 57"/>
                  <a:gd name="T39" fmla="*/ 1 h 52"/>
                  <a:gd name="T40" fmla="*/ 0 w 57"/>
                  <a:gd name="T41" fmla="*/ 1 h 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52"/>
                  <a:gd name="T65" fmla="*/ 57 w 57"/>
                  <a:gd name="T66" fmla="*/ 52 h 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52">
                    <a:moveTo>
                      <a:pt x="3" y="52"/>
                    </a:moveTo>
                    <a:lnTo>
                      <a:pt x="3" y="52"/>
                    </a:lnTo>
                    <a:lnTo>
                      <a:pt x="13" y="47"/>
                    </a:lnTo>
                    <a:lnTo>
                      <a:pt x="22" y="43"/>
                    </a:lnTo>
                    <a:lnTo>
                      <a:pt x="33" y="37"/>
                    </a:lnTo>
                    <a:lnTo>
                      <a:pt x="41" y="31"/>
                    </a:lnTo>
                    <a:lnTo>
                      <a:pt x="48" y="24"/>
                    </a:lnTo>
                    <a:lnTo>
                      <a:pt x="53" y="17"/>
                    </a:lnTo>
                    <a:lnTo>
                      <a:pt x="57" y="8"/>
                    </a:lnTo>
                    <a:lnTo>
                      <a:pt x="57" y="0"/>
                    </a:lnTo>
                    <a:lnTo>
                      <a:pt x="50" y="0"/>
                    </a:lnTo>
                    <a:lnTo>
                      <a:pt x="50" y="8"/>
                    </a:lnTo>
                    <a:lnTo>
                      <a:pt x="46" y="13"/>
                    </a:lnTo>
                    <a:lnTo>
                      <a:pt x="43" y="20"/>
                    </a:lnTo>
                    <a:lnTo>
                      <a:pt x="36" y="24"/>
                    </a:lnTo>
                    <a:lnTo>
                      <a:pt x="28" y="30"/>
                    </a:lnTo>
                    <a:lnTo>
                      <a:pt x="20" y="36"/>
                    </a:lnTo>
                    <a:lnTo>
                      <a:pt x="11" y="40"/>
                    </a:lnTo>
                    <a:lnTo>
                      <a:pt x="0" y="45"/>
                    </a:lnTo>
                    <a:lnTo>
                      <a:pt x="3"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82" name="Freeform 313">
                <a:extLst>
                  <a:ext uri="{FF2B5EF4-FFF2-40B4-BE49-F238E27FC236}">
                    <a16:creationId xmlns:a16="http://schemas.microsoft.com/office/drawing/2014/main" id="{CF3EE488-71D5-4011-B29E-6F3B191D7FD2}"/>
                  </a:ext>
                </a:extLst>
              </p:cNvPr>
              <p:cNvSpPr>
                <a:spLocks noChangeAspect="1"/>
              </p:cNvSpPr>
              <p:nvPr/>
            </p:nvSpPr>
            <p:spPr bwMode="auto">
              <a:xfrm>
                <a:off x="1239" y="823"/>
                <a:ext cx="27" cy="19"/>
              </a:xfrm>
              <a:custGeom>
                <a:avLst/>
                <a:gdLst>
                  <a:gd name="T0" fmla="*/ 0 w 56"/>
                  <a:gd name="T1" fmla="*/ 1 h 38"/>
                  <a:gd name="T2" fmla="*/ 0 w 56"/>
                  <a:gd name="T3" fmla="*/ 1 h 38"/>
                  <a:gd name="T4" fmla="*/ 0 w 56"/>
                  <a:gd name="T5" fmla="*/ 1 h 38"/>
                  <a:gd name="T6" fmla="*/ 0 w 56"/>
                  <a:gd name="T7" fmla="*/ 1 h 38"/>
                  <a:gd name="T8" fmla="*/ 0 w 56"/>
                  <a:gd name="T9" fmla="*/ 1 h 38"/>
                  <a:gd name="T10" fmla="*/ 0 w 56"/>
                  <a:gd name="T11" fmla="*/ 1 h 38"/>
                  <a:gd name="T12" fmla="*/ 0 w 56"/>
                  <a:gd name="T13" fmla="*/ 1 h 38"/>
                  <a:gd name="T14" fmla="*/ 0 w 56"/>
                  <a:gd name="T15" fmla="*/ 1 h 38"/>
                  <a:gd name="T16" fmla="*/ 0 w 56"/>
                  <a:gd name="T17" fmla="*/ 1 h 38"/>
                  <a:gd name="T18" fmla="*/ 0 w 56"/>
                  <a:gd name="T19" fmla="*/ 1 h 38"/>
                  <a:gd name="T20" fmla="*/ 0 w 56"/>
                  <a:gd name="T21" fmla="*/ 0 h 38"/>
                  <a:gd name="T22" fmla="*/ 0 w 56"/>
                  <a:gd name="T23" fmla="*/ 1 h 38"/>
                  <a:gd name="T24" fmla="*/ 0 w 56"/>
                  <a:gd name="T25" fmla="*/ 1 h 38"/>
                  <a:gd name="T26" fmla="*/ 0 w 56"/>
                  <a:gd name="T27" fmla="*/ 1 h 38"/>
                  <a:gd name="T28" fmla="*/ 0 w 56"/>
                  <a:gd name="T29" fmla="*/ 1 h 38"/>
                  <a:gd name="T30" fmla="*/ 0 w 56"/>
                  <a:gd name="T31" fmla="*/ 1 h 38"/>
                  <a:gd name="T32" fmla="*/ 0 w 56"/>
                  <a:gd name="T33" fmla="*/ 1 h 38"/>
                  <a:gd name="T34" fmla="*/ 0 w 56"/>
                  <a:gd name="T35" fmla="*/ 1 h 38"/>
                  <a:gd name="T36" fmla="*/ 0 w 56"/>
                  <a:gd name="T37" fmla="*/ 1 h 38"/>
                  <a:gd name="T38" fmla="*/ 0 w 56"/>
                  <a:gd name="T39" fmla="*/ 1 h 38"/>
                  <a:gd name="T40" fmla="*/ 0 w 56"/>
                  <a:gd name="T41" fmla="*/ 1 h 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38"/>
                  <a:gd name="T65" fmla="*/ 56 w 56"/>
                  <a:gd name="T66" fmla="*/ 38 h 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38">
                    <a:moveTo>
                      <a:pt x="7" y="38"/>
                    </a:moveTo>
                    <a:lnTo>
                      <a:pt x="7" y="38"/>
                    </a:lnTo>
                    <a:lnTo>
                      <a:pt x="10" y="35"/>
                    </a:lnTo>
                    <a:lnTo>
                      <a:pt x="13" y="31"/>
                    </a:lnTo>
                    <a:lnTo>
                      <a:pt x="18" y="28"/>
                    </a:lnTo>
                    <a:lnTo>
                      <a:pt x="23" y="23"/>
                    </a:lnTo>
                    <a:lnTo>
                      <a:pt x="29" y="20"/>
                    </a:lnTo>
                    <a:lnTo>
                      <a:pt x="37" y="15"/>
                    </a:lnTo>
                    <a:lnTo>
                      <a:pt x="46" y="12"/>
                    </a:lnTo>
                    <a:lnTo>
                      <a:pt x="56" y="7"/>
                    </a:lnTo>
                    <a:lnTo>
                      <a:pt x="53" y="0"/>
                    </a:lnTo>
                    <a:lnTo>
                      <a:pt x="44" y="5"/>
                    </a:lnTo>
                    <a:lnTo>
                      <a:pt x="35" y="8"/>
                    </a:lnTo>
                    <a:lnTo>
                      <a:pt x="27" y="13"/>
                    </a:lnTo>
                    <a:lnTo>
                      <a:pt x="19" y="16"/>
                    </a:lnTo>
                    <a:lnTo>
                      <a:pt x="13" y="21"/>
                    </a:lnTo>
                    <a:lnTo>
                      <a:pt x="8" y="24"/>
                    </a:lnTo>
                    <a:lnTo>
                      <a:pt x="3" y="30"/>
                    </a:lnTo>
                    <a:lnTo>
                      <a:pt x="0" y="36"/>
                    </a:lnTo>
                    <a:lnTo>
                      <a:pt x="7"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83" name="Freeform 314">
                <a:extLst>
                  <a:ext uri="{FF2B5EF4-FFF2-40B4-BE49-F238E27FC236}">
                    <a16:creationId xmlns:a16="http://schemas.microsoft.com/office/drawing/2014/main" id="{CE671F9B-C76F-4C1F-9B5A-81F892D840E4}"/>
                  </a:ext>
                </a:extLst>
              </p:cNvPr>
              <p:cNvSpPr>
                <a:spLocks noChangeAspect="1"/>
              </p:cNvSpPr>
              <p:nvPr/>
            </p:nvSpPr>
            <p:spPr bwMode="auto">
              <a:xfrm>
                <a:off x="1197" y="841"/>
                <a:ext cx="45" cy="21"/>
              </a:xfrm>
              <a:custGeom>
                <a:avLst/>
                <a:gdLst>
                  <a:gd name="T0" fmla="*/ 0 w 91"/>
                  <a:gd name="T1" fmla="*/ 1 h 41"/>
                  <a:gd name="T2" fmla="*/ 0 w 91"/>
                  <a:gd name="T3" fmla="*/ 1 h 41"/>
                  <a:gd name="T4" fmla="*/ 0 w 91"/>
                  <a:gd name="T5" fmla="*/ 1 h 41"/>
                  <a:gd name="T6" fmla="*/ 0 w 91"/>
                  <a:gd name="T7" fmla="*/ 1 h 41"/>
                  <a:gd name="T8" fmla="*/ 0 w 91"/>
                  <a:gd name="T9" fmla="*/ 1 h 41"/>
                  <a:gd name="T10" fmla="*/ 0 w 91"/>
                  <a:gd name="T11" fmla="*/ 1 h 41"/>
                  <a:gd name="T12" fmla="*/ 0 w 91"/>
                  <a:gd name="T13" fmla="*/ 1 h 41"/>
                  <a:gd name="T14" fmla="*/ 0 w 91"/>
                  <a:gd name="T15" fmla="*/ 1 h 41"/>
                  <a:gd name="T16" fmla="*/ 0 w 91"/>
                  <a:gd name="T17" fmla="*/ 1 h 41"/>
                  <a:gd name="T18" fmla="*/ 0 w 91"/>
                  <a:gd name="T19" fmla="*/ 1 h 41"/>
                  <a:gd name="T20" fmla="*/ 0 w 91"/>
                  <a:gd name="T21" fmla="*/ 0 h 41"/>
                  <a:gd name="T22" fmla="*/ 0 w 91"/>
                  <a:gd name="T23" fmla="*/ 1 h 41"/>
                  <a:gd name="T24" fmla="*/ 0 w 91"/>
                  <a:gd name="T25" fmla="*/ 1 h 41"/>
                  <a:gd name="T26" fmla="*/ 0 w 91"/>
                  <a:gd name="T27" fmla="*/ 1 h 41"/>
                  <a:gd name="T28" fmla="*/ 0 w 91"/>
                  <a:gd name="T29" fmla="*/ 1 h 41"/>
                  <a:gd name="T30" fmla="*/ 0 w 91"/>
                  <a:gd name="T31" fmla="*/ 1 h 41"/>
                  <a:gd name="T32" fmla="*/ 0 w 91"/>
                  <a:gd name="T33" fmla="*/ 1 h 41"/>
                  <a:gd name="T34" fmla="*/ 0 w 91"/>
                  <a:gd name="T35" fmla="*/ 1 h 41"/>
                  <a:gd name="T36" fmla="*/ 0 w 91"/>
                  <a:gd name="T37" fmla="*/ 1 h 41"/>
                  <a:gd name="T38" fmla="*/ 0 w 91"/>
                  <a:gd name="T39" fmla="*/ 1 h 41"/>
                  <a:gd name="T40" fmla="*/ 0 w 91"/>
                  <a:gd name="T41" fmla="*/ 1 h 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1"/>
                  <a:gd name="T64" fmla="*/ 0 h 41"/>
                  <a:gd name="T65" fmla="*/ 91 w 91"/>
                  <a:gd name="T66" fmla="*/ 41 h 4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1" h="41">
                    <a:moveTo>
                      <a:pt x="3" y="41"/>
                    </a:moveTo>
                    <a:lnTo>
                      <a:pt x="3" y="41"/>
                    </a:lnTo>
                    <a:lnTo>
                      <a:pt x="13" y="38"/>
                    </a:lnTo>
                    <a:lnTo>
                      <a:pt x="25" y="34"/>
                    </a:lnTo>
                    <a:lnTo>
                      <a:pt x="38" y="30"/>
                    </a:lnTo>
                    <a:lnTo>
                      <a:pt x="52" y="25"/>
                    </a:lnTo>
                    <a:lnTo>
                      <a:pt x="65" y="20"/>
                    </a:lnTo>
                    <a:lnTo>
                      <a:pt x="76" y="15"/>
                    </a:lnTo>
                    <a:lnTo>
                      <a:pt x="86" y="10"/>
                    </a:lnTo>
                    <a:lnTo>
                      <a:pt x="91" y="2"/>
                    </a:lnTo>
                    <a:lnTo>
                      <a:pt x="84" y="0"/>
                    </a:lnTo>
                    <a:lnTo>
                      <a:pt x="81" y="3"/>
                    </a:lnTo>
                    <a:lnTo>
                      <a:pt x="74" y="8"/>
                    </a:lnTo>
                    <a:lnTo>
                      <a:pt x="63" y="14"/>
                    </a:lnTo>
                    <a:lnTo>
                      <a:pt x="50" y="18"/>
                    </a:lnTo>
                    <a:lnTo>
                      <a:pt x="36" y="23"/>
                    </a:lnTo>
                    <a:lnTo>
                      <a:pt x="22" y="27"/>
                    </a:lnTo>
                    <a:lnTo>
                      <a:pt x="11" y="31"/>
                    </a:lnTo>
                    <a:lnTo>
                      <a:pt x="0" y="34"/>
                    </a:lnTo>
                    <a:lnTo>
                      <a:pt x="3"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84" name="Freeform 315">
                <a:extLst>
                  <a:ext uri="{FF2B5EF4-FFF2-40B4-BE49-F238E27FC236}">
                    <a16:creationId xmlns:a16="http://schemas.microsoft.com/office/drawing/2014/main" id="{1C1B359E-E623-45BB-B9E7-FD70A01903FF}"/>
                  </a:ext>
                </a:extLst>
              </p:cNvPr>
              <p:cNvSpPr>
                <a:spLocks noChangeAspect="1"/>
              </p:cNvSpPr>
              <p:nvPr/>
            </p:nvSpPr>
            <p:spPr bwMode="auto">
              <a:xfrm>
                <a:off x="1136" y="859"/>
                <a:ext cx="62" cy="31"/>
              </a:xfrm>
              <a:custGeom>
                <a:avLst/>
                <a:gdLst>
                  <a:gd name="T0" fmla="*/ 0 w 124"/>
                  <a:gd name="T1" fmla="*/ 1 h 62"/>
                  <a:gd name="T2" fmla="*/ 0 w 124"/>
                  <a:gd name="T3" fmla="*/ 1 h 62"/>
                  <a:gd name="T4" fmla="*/ 1 w 124"/>
                  <a:gd name="T5" fmla="*/ 1 h 62"/>
                  <a:gd name="T6" fmla="*/ 1 w 124"/>
                  <a:gd name="T7" fmla="*/ 1 h 62"/>
                  <a:gd name="T8" fmla="*/ 1 w 124"/>
                  <a:gd name="T9" fmla="*/ 1 h 62"/>
                  <a:gd name="T10" fmla="*/ 1 w 124"/>
                  <a:gd name="T11" fmla="*/ 1 h 62"/>
                  <a:gd name="T12" fmla="*/ 1 w 124"/>
                  <a:gd name="T13" fmla="*/ 1 h 62"/>
                  <a:gd name="T14" fmla="*/ 1 w 124"/>
                  <a:gd name="T15" fmla="*/ 1 h 62"/>
                  <a:gd name="T16" fmla="*/ 1 w 124"/>
                  <a:gd name="T17" fmla="*/ 1 h 62"/>
                  <a:gd name="T18" fmla="*/ 1 w 124"/>
                  <a:gd name="T19" fmla="*/ 1 h 62"/>
                  <a:gd name="T20" fmla="*/ 1 w 124"/>
                  <a:gd name="T21" fmla="*/ 0 h 62"/>
                  <a:gd name="T22" fmla="*/ 1 w 124"/>
                  <a:gd name="T23" fmla="*/ 1 h 62"/>
                  <a:gd name="T24" fmla="*/ 1 w 124"/>
                  <a:gd name="T25" fmla="*/ 1 h 62"/>
                  <a:gd name="T26" fmla="*/ 1 w 124"/>
                  <a:gd name="T27" fmla="*/ 1 h 62"/>
                  <a:gd name="T28" fmla="*/ 1 w 124"/>
                  <a:gd name="T29" fmla="*/ 1 h 62"/>
                  <a:gd name="T30" fmla="*/ 1 w 124"/>
                  <a:gd name="T31" fmla="*/ 1 h 62"/>
                  <a:gd name="T32" fmla="*/ 1 w 124"/>
                  <a:gd name="T33" fmla="*/ 1 h 62"/>
                  <a:gd name="T34" fmla="*/ 1 w 124"/>
                  <a:gd name="T35" fmla="*/ 1 h 62"/>
                  <a:gd name="T36" fmla="*/ 0 w 124"/>
                  <a:gd name="T37" fmla="*/ 1 h 62"/>
                  <a:gd name="T38" fmla="*/ 0 w 124"/>
                  <a:gd name="T39" fmla="*/ 1 h 62"/>
                  <a:gd name="T40" fmla="*/ 0 w 124"/>
                  <a:gd name="T41" fmla="*/ 1 h 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4"/>
                  <a:gd name="T64" fmla="*/ 0 h 62"/>
                  <a:gd name="T65" fmla="*/ 124 w 124"/>
                  <a:gd name="T66" fmla="*/ 62 h 6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4" h="62">
                    <a:moveTo>
                      <a:pt x="0" y="62"/>
                    </a:moveTo>
                    <a:lnTo>
                      <a:pt x="0" y="62"/>
                    </a:lnTo>
                    <a:lnTo>
                      <a:pt x="14" y="59"/>
                    </a:lnTo>
                    <a:lnTo>
                      <a:pt x="30" y="53"/>
                    </a:lnTo>
                    <a:lnTo>
                      <a:pt x="48" y="45"/>
                    </a:lnTo>
                    <a:lnTo>
                      <a:pt x="65" y="36"/>
                    </a:lnTo>
                    <a:lnTo>
                      <a:pt x="83" y="27"/>
                    </a:lnTo>
                    <a:lnTo>
                      <a:pt x="100" y="18"/>
                    </a:lnTo>
                    <a:lnTo>
                      <a:pt x="113" y="12"/>
                    </a:lnTo>
                    <a:lnTo>
                      <a:pt x="124" y="7"/>
                    </a:lnTo>
                    <a:lnTo>
                      <a:pt x="121" y="0"/>
                    </a:lnTo>
                    <a:lnTo>
                      <a:pt x="111" y="5"/>
                    </a:lnTo>
                    <a:lnTo>
                      <a:pt x="97" y="11"/>
                    </a:lnTo>
                    <a:lnTo>
                      <a:pt x="81" y="20"/>
                    </a:lnTo>
                    <a:lnTo>
                      <a:pt x="63" y="29"/>
                    </a:lnTo>
                    <a:lnTo>
                      <a:pt x="45" y="38"/>
                    </a:lnTo>
                    <a:lnTo>
                      <a:pt x="28" y="46"/>
                    </a:lnTo>
                    <a:lnTo>
                      <a:pt x="12" y="52"/>
                    </a:lnTo>
                    <a:lnTo>
                      <a:pt x="0" y="56"/>
                    </a:lnTo>
                    <a:lnTo>
                      <a:pt x="0"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85" name="Freeform 316">
                <a:extLst>
                  <a:ext uri="{FF2B5EF4-FFF2-40B4-BE49-F238E27FC236}">
                    <a16:creationId xmlns:a16="http://schemas.microsoft.com/office/drawing/2014/main" id="{5919CAE2-B7A4-4D41-9CB4-36DDA1DF6923}"/>
                  </a:ext>
                </a:extLst>
              </p:cNvPr>
              <p:cNvSpPr>
                <a:spLocks noChangeAspect="1"/>
              </p:cNvSpPr>
              <p:nvPr/>
            </p:nvSpPr>
            <p:spPr bwMode="auto">
              <a:xfrm>
                <a:off x="1064" y="886"/>
                <a:ext cx="72" cy="33"/>
              </a:xfrm>
              <a:custGeom>
                <a:avLst/>
                <a:gdLst>
                  <a:gd name="T0" fmla="*/ 0 w 145"/>
                  <a:gd name="T1" fmla="*/ 1 h 65"/>
                  <a:gd name="T2" fmla="*/ 0 w 145"/>
                  <a:gd name="T3" fmla="*/ 1 h 65"/>
                  <a:gd name="T4" fmla="*/ 0 w 145"/>
                  <a:gd name="T5" fmla="*/ 1 h 65"/>
                  <a:gd name="T6" fmla="*/ 0 w 145"/>
                  <a:gd name="T7" fmla="*/ 1 h 65"/>
                  <a:gd name="T8" fmla="*/ 0 w 145"/>
                  <a:gd name="T9" fmla="*/ 1 h 65"/>
                  <a:gd name="T10" fmla="*/ 0 w 145"/>
                  <a:gd name="T11" fmla="*/ 1 h 65"/>
                  <a:gd name="T12" fmla="*/ 0 w 145"/>
                  <a:gd name="T13" fmla="*/ 1 h 65"/>
                  <a:gd name="T14" fmla="*/ 0 w 145"/>
                  <a:gd name="T15" fmla="*/ 1 h 65"/>
                  <a:gd name="T16" fmla="*/ 0 w 145"/>
                  <a:gd name="T17" fmla="*/ 1 h 65"/>
                  <a:gd name="T18" fmla="*/ 0 w 145"/>
                  <a:gd name="T19" fmla="*/ 1 h 65"/>
                  <a:gd name="T20" fmla="*/ 0 w 145"/>
                  <a:gd name="T21" fmla="*/ 0 h 65"/>
                  <a:gd name="T22" fmla="*/ 0 w 145"/>
                  <a:gd name="T23" fmla="*/ 1 h 65"/>
                  <a:gd name="T24" fmla="*/ 0 w 145"/>
                  <a:gd name="T25" fmla="*/ 1 h 65"/>
                  <a:gd name="T26" fmla="*/ 0 w 145"/>
                  <a:gd name="T27" fmla="*/ 1 h 65"/>
                  <a:gd name="T28" fmla="*/ 0 w 145"/>
                  <a:gd name="T29" fmla="*/ 1 h 65"/>
                  <a:gd name="T30" fmla="*/ 0 w 145"/>
                  <a:gd name="T31" fmla="*/ 1 h 65"/>
                  <a:gd name="T32" fmla="*/ 0 w 145"/>
                  <a:gd name="T33" fmla="*/ 1 h 65"/>
                  <a:gd name="T34" fmla="*/ 0 w 145"/>
                  <a:gd name="T35" fmla="*/ 1 h 65"/>
                  <a:gd name="T36" fmla="*/ 0 w 145"/>
                  <a:gd name="T37" fmla="*/ 1 h 65"/>
                  <a:gd name="T38" fmla="*/ 0 w 145"/>
                  <a:gd name="T39" fmla="*/ 1 h 65"/>
                  <a:gd name="T40" fmla="*/ 0 w 145"/>
                  <a:gd name="T41" fmla="*/ 1 h 65"/>
                  <a:gd name="T42" fmla="*/ 0 w 145"/>
                  <a:gd name="T43" fmla="*/ 1 h 65"/>
                  <a:gd name="T44" fmla="*/ 0 w 145"/>
                  <a:gd name="T45" fmla="*/ 1 h 65"/>
                  <a:gd name="T46" fmla="*/ 0 w 145"/>
                  <a:gd name="T47" fmla="*/ 1 h 65"/>
                  <a:gd name="T48" fmla="*/ 0 w 145"/>
                  <a:gd name="T49" fmla="*/ 1 h 65"/>
                  <a:gd name="T50" fmla="*/ 0 w 145"/>
                  <a:gd name="T51" fmla="*/ 1 h 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5"/>
                  <a:gd name="T79" fmla="*/ 0 h 65"/>
                  <a:gd name="T80" fmla="*/ 145 w 145"/>
                  <a:gd name="T81" fmla="*/ 65 h 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5" h="65">
                    <a:moveTo>
                      <a:pt x="5" y="65"/>
                    </a:moveTo>
                    <a:lnTo>
                      <a:pt x="7" y="65"/>
                    </a:lnTo>
                    <a:lnTo>
                      <a:pt x="19" y="58"/>
                    </a:lnTo>
                    <a:lnTo>
                      <a:pt x="36" y="49"/>
                    </a:lnTo>
                    <a:lnTo>
                      <a:pt x="56" y="40"/>
                    </a:lnTo>
                    <a:lnTo>
                      <a:pt x="76" y="31"/>
                    </a:lnTo>
                    <a:lnTo>
                      <a:pt x="97" y="23"/>
                    </a:lnTo>
                    <a:lnTo>
                      <a:pt x="117" y="16"/>
                    </a:lnTo>
                    <a:lnTo>
                      <a:pt x="134" y="10"/>
                    </a:lnTo>
                    <a:lnTo>
                      <a:pt x="145" y="6"/>
                    </a:lnTo>
                    <a:lnTo>
                      <a:pt x="145" y="0"/>
                    </a:lnTo>
                    <a:lnTo>
                      <a:pt x="132" y="3"/>
                    </a:lnTo>
                    <a:lnTo>
                      <a:pt x="114" y="9"/>
                    </a:lnTo>
                    <a:lnTo>
                      <a:pt x="95" y="16"/>
                    </a:lnTo>
                    <a:lnTo>
                      <a:pt x="74" y="24"/>
                    </a:lnTo>
                    <a:lnTo>
                      <a:pt x="53" y="33"/>
                    </a:lnTo>
                    <a:lnTo>
                      <a:pt x="34" y="42"/>
                    </a:lnTo>
                    <a:lnTo>
                      <a:pt x="17" y="51"/>
                    </a:lnTo>
                    <a:lnTo>
                      <a:pt x="3" y="58"/>
                    </a:lnTo>
                    <a:lnTo>
                      <a:pt x="5" y="58"/>
                    </a:lnTo>
                    <a:lnTo>
                      <a:pt x="3" y="58"/>
                    </a:lnTo>
                    <a:lnTo>
                      <a:pt x="0" y="61"/>
                    </a:lnTo>
                    <a:lnTo>
                      <a:pt x="2" y="63"/>
                    </a:lnTo>
                    <a:lnTo>
                      <a:pt x="4" y="65"/>
                    </a:lnTo>
                    <a:lnTo>
                      <a:pt x="7" y="65"/>
                    </a:lnTo>
                    <a:lnTo>
                      <a:pt x="5"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86" name="Freeform 317">
                <a:extLst>
                  <a:ext uri="{FF2B5EF4-FFF2-40B4-BE49-F238E27FC236}">
                    <a16:creationId xmlns:a16="http://schemas.microsoft.com/office/drawing/2014/main" id="{5AA5512D-D80B-49F8-9EB9-01CCAA458675}"/>
                  </a:ext>
                </a:extLst>
              </p:cNvPr>
              <p:cNvSpPr>
                <a:spLocks noChangeAspect="1"/>
              </p:cNvSpPr>
              <p:nvPr/>
            </p:nvSpPr>
            <p:spPr bwMode="auto">
              <a:xfrm>
                <a:off x="999" y="916"/>
                <a:ext cx="67" cy="13"/>
              </a:xfrm>
              <a:custGeom>
                <a:avLst/>
                <a:gdLst>
                  <a:gd name="T0" fmla="*/ 0 w 135"/>
                  <a:gd name="T1" fmla="*/ 0 h 27"/>
                  <a:gd name="T2" fmla="*/ 0 w 135"/>
                  <a:gd name="T3" fmla="*/ 0 h 27"/>
                  <a:gd name="T4" fmla="*/ 0 w 135"/>
                  <a:gd name="T5" fmla="*/ 0 h 27"/>
                  <a:gd name="T6" fmla="*/ 0 w 135"/>
                  <a:gd name="T7" fmla="*/ 0 h 27"/>
                  <a:gd name="T8" fmla="*/ 0 w 135"/>
                  <a:gd name="T9" fmla="*/ 0 h 27"/>
                  <a:gd name="T10" fmla="*/ 0 w 135"/>
                  <a:gd name="T11" fmla="*/ 0 h 27"/>
                  <a:gd name="T12" fmla="*/ 0 w 135"/>
                  <a:gd name="T13" fmla="*/ 0 h 27"/>
                  <a:gd name="T14" fmla="*/ 0 w 135"/>
                  <a:gd name="T15" fmla="*/ 0 h 27"/>
                  <a:gd name="T16" fmla="*/ 0 w 135"/>
                  <a:gd name="T17" fmla="*/ 0 h 27"/>
                  <a:gd name="T18" fmla="*/ 0 w 135"/>
                  <a:gd name="T19" fmla="*/ 0 h 27"/>
                  <a:gd name="T20" fmla="*/ 0 w 135"/>
                  <a:gd name="T21" fmla="*/ 0 h 27"/>
                  <a:gd name="T22" fmla="*/ 0 w 135"/>
                  <a:gd name="T23" fmla="*/ 0 h 27"/>
                  <a:gd name="T24" fmla="*/ 0 w 135"/>
                  <a:gd name="T25" fmla="*/ 0 h 27"/>
                  <a:gd name="T26" fmla="*/ 0 w 135"/>
                  <a:gd name="T27" fmla="*/ 0 h 27"/>
                  <a:gd name="T28" fmla="*/ 0 w 135"/>
                  <a:gd name="T29" fmla="*/ 0 h 27"/>
                  <a:gd name="T30" fmla="*/ 0 w 135"/>
                  <a:gd name="T31" fmla="*/ 0 h 27"/>
                  <a:gd name="T32" fmla="*/ 0 w 135"/>
                  <a:gd name="T33" fmla="*/ 0 h 27"/>
                  <a:gd name="T34" fmla="*/ 0 w 135"/>
                  <a:gd name="T35" fmla="*/ 0 h 27"/>
                  <a:gd name="T36" fmla="*/ 0 w 135"/>
                  <a:gd name="T37" fmla="*/ 0 h 27"/>
                  <a:gd name="T38" fmla="*/ 0 w 135"/>
                  <a:gd name="T39" fmla="*/ 0 h 27"/>
                  <a:gd name="T40" fmla="*/ 0 w 135"/>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5"/>
                  <a:gd name="T64" fmla="*/ 0 h 27"/>
                  <a:gd name="T65" fmla="*/ 135 w 135"/>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5" h="27">
                    <a:moveTo>
                      <a:pt x="0" y="27"/>
                    </a:moveTo>
                    <a:lnTo>
                      <a:pt x="0" y="27"/>
                    </a:lnTo>
                    <a:lnTo>
                      <a:pt x="12" y="26"/>
                    </a:lnTo>
                    <a:lnTo>
                      <a:pt x="27" y="23"/>
                    </a:lnTo>
                    <a:lnTo>
                      <a:pt x="46" y="21"/>
                    </a:lnTo>
                    <a:lnTo>
                      <a:pt x="67" y="18"/>
                    </a:lnTo>
                    <a:lnTo>
                      <a:pt x="88" y="15"/>
                    </a:lnTo>
                    <a:lnTo>
                      <a:pt x="107" y="12"/>
                    </a:lnTo>
                    <a:lnTo>
                      <a:pt x="123" y="9"/>
                    </a:lnTo>
                    <a:lnTo>
                      <a:pt x="135" y="7"/>
                    </a:lnTo>
                    <a:lnTo>
                      <a:pt x="135" y="0"/>
                    </a:lnTo>
                    <a:lnTo>
                      <a:pt x="123" y="3"/>
                    </a:lnTo>
                    <a:lnTo>
                      <a:pt x="107" y="5"/>
                    </a:lnTo>
                    <a:lnTo>
                      <a:pt x="88" y="8"/>
                    </a:lnTo>
                    <a:lnTo>
                      <a:pt x="67" y="11"/>
                    </a:lnTo>
                    <a:lnTo>
                      <a:pt x="46" y="14"/>
                    </a:lnTo>
                    <a:lnTo>
                      <a:pt x="27" y="16"/>
                    </a:lnTo>
                    <a:lnTo>
                      <a:pt x="12" y="19"/>
                    </a:lnTo>
                    <a:lnTo>
                      <a:pt x="0" y="20"/>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87" name="Freeform 318">
                <a:extLst>
                  <a:ext uri="{FF2B5EF4-FFF2-40B4-BE49-F238E27FC236}">
                    <a16:creationId xmlns:a16="http://schemas.microsoft.com/office/drawing/2014/main" id="{8EEE4940-3A0A-4D3C-A940-F662A1520F09}"/>
                  </a:ext>
                </a:extLst>
              </p:cNvPr>
              <p:cNvSpPr>
                <a:spLocks noChangeAspect="1"/>
              </p:cNvSpPr>
              <p:nvPr/>
            </p:nvSpPr>
            <p:spPr bwMode="auto">
              <a:xfrm>
                <a:off x="983" y="913"/>
                <a:ext cx="16" cy="16"/>
              </a:xfrm>
              <a:custGeom>
                <a:avLst/>
                <a:gdLst>
                  <a:gd name="T0" fmla="*/ 1 w 32"/>
                  <a:gd name="T1" fmla="*/ 1 h 31"/>
                  <a:gd name="T2" fmla="*/ 0 w 32"/>
                  <a:gd name="T3" fmla="*/ 1 h 31"/>
                  <a:gd name="T4" fmla="*/ 1 w 32"/>
                  <a:gd name="T5" fmla="*/ 1 h 31"/>
                  <a:gd name="T6" fmla="*/ 1 w 32"/>
                  <a:gd name="T7" fmla="*/ 1 h 31"/>
                  <a:gd name="T8" fmla="*/ 1 w 32"/>
                  <a:gd name="T9" fmla="*/ 1 h 31"/>
                  <a:gd name="T10" fmla="*/ 1 w 32"/>
                  <a:gd name="T11" fmla="*/ 1 h 31"/>
                  <a:gd name="T12" fmla="*/ 1 w 32"/>
                  <a:gd name="T13" fmla="*/ 1 h 31"/>
                  <a:gd name="T14" fmla="*/ 1 w 32"/>
                  <a:gd name="T15" fmla="*/ 1 h 31"/>
                  <a:gd name="T16" fmla="*/ 1 w 32"/>
                  <a:gd name="T17" fmla="*/ 1 h 31"/>
                  <a:gd name="T18" fmla="*/ 1 w 32"/>
                  <a:gd name="T19" fmla="*/ 1 h 31"/>
                  <a:gd name="T20" fmla="*/ 1 w 32"/>
                  <a:gd name="T21" fmla="*/ 1 h 31"/>
                  <a:gd name="T22" fmla="*/ 1 w 32"/>
                  <a:gd name="T23" fmla="*/ 1 h 31"/>
                  <a:gd name="T24" fmla="*/ 1 w 32"/>
                  <a:gd name="T25" fmla="*/ 1 h 31"/>
                  <a:gd name="T26" fmla="*/ 1 w 32"/>
                  <a:gd name="T27" fmla="*/ 1 h 31"/>
                  <a:gd name="T28" fmla="*/ 1 w 32"/>
                  <a:gd name="T29" fmla="*/ 0 h 31"/>
                  <a:gd name="T30" fmla="*/ 1 w 32"/>
                  <a:gd name="T31" fmla="*/ 1 h 31"/>
                  <a:gd name="T32" fmla="*/ 0 w 32"/>
                  <a:gd name="T33" fmla="*/ 1 h 31"/>
                  <a:gd name="T34" fmla="*/ 1 w 32"/>
                  <a:gd name="T35" fmla="*/ 1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2"/>
                  <a:gd name="T55" fmla="*/ 0 h 31"/>
                  <a:gd name="T56" fmla="*/ 32 w 32"/>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2" h="31">
                    <a:moveTo>
                      <a:pt x="5" y="1"/>
                    </a:moveTo>
                    <a:lnTo>
                      <a:pt x="0" y="4"/>
                    </a:lnTo>
                    <a:lnTo>
                      <a:pt x="2" y="16"/>
                    </a:lnTo>
                    <a:lnTo>
                      <a:pt x="8" y="24"/>
                    </a:lnTo>
                    <a:lnTo>
                      <a:pt x="17" y="30"/>
                    </a:lnTo>
                    <a:lnTo>
                      <a:pt x="32" y="31"/>
                    </a:lnTo>
                    <a:lnTo>
                      <a:pt x="32" y="24"/>
                    </a:lnTo>
                    <a:lnTo>
                      <a:pt x="20" y="23"/>
                    </a:lnTo>
                    <a:lnTo>
                      <a:pt x="13" y="19"/>
                    </a:lnTo>
                    <a:lnTo>
                      <a:pt x="9" y="13"/>
                    </a:lnTo>
                    <a:lnTo>
                      <a:pt x="9" y="4"/>
                    </a:lnTo>
                    <a:lnTo>
                      <a:pt x="5" y="8"/>
                    </a:lnTo>
                    <a:lnTo>
                      <a:pt x="9" y="4"/>
                    </a:lnTo>
                    <a:lnTo>
                      <a:pt x="8" y="1"/>
                    </a:lnTo>
                    <a:lnTo>
                      <a:pt x="5" y="0"/>
                    </a:lnTo>
                    <a:lnTo>
                      <a:pt x="1" y="1"/>
                    </a:lnTo>
                    <a:lnTo>
                      <a:pt x="0" y="4"/>
                    </a:lnTo>
                    <a:lnTo>
                      <a:pt x="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88" name="Freeform 319">
                <a:extLst>
                  <a:ext uri="{FF2B5EF4-FFF2-40B4-BE49-F238E27FC236}">
                    <a16:creationId xmlns:a16="http://schemas.microsoft.com/office/drawing/2014/main" id="{D5FB4614-D418-4347-976F-8000941F1AB6}"/>
                  </a:ext>
                </a:extLst>
              </p:cNvPr>
              <p:cNvSpPr>
                <a:spLocks noChangeAspect="1"/>
              </p:cNvSpPr>
              <p:nvPr/>
            </p:nvSpPr>
            <p:spPr bwMode="auto">
              <a:xfrm>
                <a:off x="985" y="906"/>
                <a:ext cx="46" cy="13"/>
              </a:xfrm>
              <a:custGeom>
                <a:avLst/>
                <a:gdLst>
                  <a:gd name="T0" fmla="*/ 1 w 92"/>
                  <a:gd name="T1" fmla="*/ 0 h 25"/>
                  <a:gd name="T2" fmla="*/ 1 w 92"/>
                  <a:gd name="T3" fmla="*/ 0 h 25"/>
                  <a:gd name="T4" fmla="*/ 1 w 92"/>
                  <a:gd name="T5" fmla="*/ 1 h 25"/>
                  <a:gd name="T6" fmla="*/ 1 w 92"/>
                  <a:gd name="T7" fmla="*/ 1 h 25"/>
                  <a:gd name="T8" fmla="*/ 1 w 92"/>
                  <a:gd name="T9" fmla="*/ 1 h 25"/>
                  <a:gd name="T10" fmla="*/ 1 w 92"/>
                  <a:gd name="T11" fmla="*/ 1 h 25"/>
                  <a:gd name="T12" fmla="*/ 1 w 92"/>
                  <a:gd name="T13" fmla="*/ 1 h 25"/>
                  <a:gd name="T14" fmla="*/ 1 w 92"/>
                  <a:gd name="T15" fmla="*/ 1 h 25"/>
                  <a:gd name="T16" fmla="*/ 1 w 92"/>
                  <a:gd name="T17" fmla="*/ 1 h 25"/>
                  <a:gd name="T18" fmla="*/ 0 w 92"/>
                  <a:gd name="T19" fmla="*/ 1 h 25"/>
                  <a:gd name="T20" fmla="*/ 0 w 92"/>
                  <a:gd name="T21" fmla="*/ 1 h 25"/>
                  <a:gd name="T22" fmla="*/ 1 w 92"/>
                  <a:gd name="T23" fmla="*/ 1 h 25"/>
                  <a:gd name="T24" fmla="*/ 1 w 92"/>
                  <a:gd name="T25" fmla="*/ 1 h 25"/>
                  <a:gd name="T26" fmla="*/ 1 w 92"/>
                  <a:gd name="T27" fmla="*/ 1 h 25"/>
                  <a:gd name="T28" fmla="*/ 1 w 92"/>
                  <a:gd name="T29" fmla="*/ 1 h 25"/>
                  <a:gd name="T30" fmla="*/ 1 w 92"/>
                  <a:gd name="T31" fmla="*/ 1 h 25"/>
                  <a:gd name="T32" fmla="*/ 1 w 92"/>
                  <a:gd name="T33" fmla="*/ 1 h 25"/>
                  <a:gd name="T34" fmla="*/ 1 w 92"/>
                  <a:gd name="T35" fmla="*/ 1 h 25"/>
                  <a:gd name="T36" fmla="*/ 1 w 92"/>
                  <a:gd name="T37" fmla="*/ 1 h 25"/>
                  <a:gd name="T38" fmla="*/ 1 w 92"/>
                  <a:gd name="T39" fmla="*/ 1 h 25"/>
                  <a:gd name="T40" fmla="*/ 1 w 92"/>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
                  <a:gd name="T64" fmla="*/ 0 h 25"/>
                  <a:gd name="T65" fmla="*/ 92 w 92"/>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 h="25">
                    <a:moveTo>
                      <a:pt x="85" y="0"/>
                    </a:moveTo>
                    <a:lnTo>
                      <a:pt x="85" y="0"/>
                    </a:lnTo>
                    <a:lnTo>
                      <a:pt x="80" y="3"/>
                    </a:lnTo>
                    <a:lnTo>
                      <a:pt x="72" y="8"/>
                    </a:lnTo>
                    <a:lnTo>
                      <a:pt x="62" y="11"/>
                    </a:lnTo>
                    <a:lnTo>
                      <a:pt x="51" y="14"/>
                    </a:lnTo>
                    <a:lnTo>
                      <a:pt x="39" y="16"/>
                    </a:lnTo>
                    <a:lnTo>
                      <a:pt x="26" y="16"/>
                    </a:lnTo>
                    <a:lnTo>
                      <a:pt x="12" y="16"/>
                    </a:lnTo>
                    <a:lnTo>
                      <a:pt x="0" y="16"/>
                    </a:lnTo>
                    <a:lnTo>
                      <a:pt x="0" y="23"/>
                    </a:lnTo>
                    <a:lnTo>
                      <a:pt x="12" y="25"/>
                    </a:lnTo>
                    <a:lnTo>
                      <a:pt x="26" y="25"/>
                    </a:lnTo>
                    <a:lnTo>
                      <a:pt x="39" y="23"/>
                    </a:lnTo>
                    <a:lnTo>
                      <a:pt x="51" y="20"/>
                    </a:lnTo>
                    <a:lnTo>
                      <a:pt x="64" y="18"/>
                    </a:lnTo>
                    <a:lnTo>
                      <a:pt x="74" y="15"/>
                    </a:lnTo>
                    <a:lnTo>
                      <a:pt x="85" y="10"/>
                    </a:lnTo>
                    <a:lnTo>
                      <a:pt x="92" y="4"/>
                    </a:lnTo>
                    <a:lnTo>
                      <a:pt x="8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89" name="Freeform 320">
                <a:extLst>
                  <a:ext uri="{FF2B5EF4-FFF2-40B4-BE49-F238E27FC236}">
                    <a16:creationId xmlns:a16="http://schemas.microsoft.com/office/drawing/2014/main" id="{9A882914-AA63-4281-ACBC-77E18017E5C6}"/>
                  </a:ext>
                </a:extLst>
              </p:cNvPr>
              <p:cNvSpPr>
                <a:spLocks noChangeAspect="1"/>
              </p:cNvSpPr>
              <p:nvPr/>
            </p:nvSpPr>
            <p:spPr bwMode="auto">
              <a:xfrm>
                <a:off x="1027" y="884"/>
                <a:ext cx="30" cy="24"/>
              </a:xfrm>
              <a:custGeom>
                <a:avLst/>
                <a:gdLst>
                  <a:gd name="T0" fmla="*/ 1 w 60"/>
                  <a:gd name="T1" fmla="*/ 0 h 48"/>
                  <a:gd name="T2" fmla="*/ 1 w 60"/>
                  <a:gd name="T3" fmla="*/ 0 h 48"/>
                  <a:gd name="T4" fmla="*/ 1 w 60"/>
                  <a:gd name="T5" fmla="*/ 1 h 48"/>
                  <a:gd name="T6" fmla="*/ 1 w 60"/>
                  <a:gd name="T7" fmla="*/ 1 h 48"/>
                  <a:gd name="T8" fmla="*/ 1 w 60"/>
                  <a:gd name="T9" fmla="*/ 1 h 48"/>
                  <a:gd name="T10" fmla="*/ 1 w 60"/>
                  <a:gd name="T11" fmla="*/ 1 h 48"/>
                  <a:gd name="T12" fmla="*/ 1 w 60"/>
                  <a:gd name="T13" fmla="*/ 1 h 48"/>
                  <a:gd name="T14" fmla="*/ 1 w 60"/>
                  <a:gd name="T15" fmla="*/ 1 h 48"/>
                  <a:gd name="T16" fmla="*/ 1 w 60"/>
                  <a:gd name="T17" fmla="*/ 1 h 48"/>
                  <a:gd name="T18" fmla="*/ 0 w 60"/>
                  <a:gd name="T19" fmla="*/ 1 h 48"/>
                  <a:gd name="T20" fmla="*/ 1 w 60"/>
                  <a:gd name="T21" fmla="*/ 1 h 48"/>
                  <a:gd name="T22" fmla="*/ 1 w 60"/>
                  <a:gd name="T23" fmla="*/ 1 h 48"/>
                  <a:gd name="T24" fmla="*/ 1 w 60"/>
                  <a:gd name="T25" fmla="*/ 1 h 48"/>
                  <a:gd name="T26" fmla="*/ 1 w 60"/>
                  <a:gd name="T27" fmla="*/ 1 h 48"/>
                  <a:gd name="T28" fmla="*/ 1 w 60"/>
                  <a:gd name="T29" fmla="*/ 1 h 48"/>
                  <a:gd name="T30" fmla="*/ 1 w 60"/>
                  <a:gd name="T31" fmla="*/ 1 h 48"/>
                  <a:gd name="T32" fmla="*/ 1 w 60"/>
                  <a:gd name="T33" fmla="*/ 1 h 48"/>
                  <a:gd name="T34" fmla="*/ 1 w 60"/>
                  <a:gd name="T35" fmla="*/ 1 h 48"/>
                  <a:gd name="T36" fmla="*/ 1 w 60"/>
                  <a:gd name="T37" fmla="*/ 1 h 48"/>
                  <a:gd name="T38" fmla="*/ 1 w 60"/>
                  <a:gd name="T39" fmla="*/ 1 h 48"/>
                  <a:gd name="T40" fmla="*/ 1 w 60"/>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0"/>
                  <a:gd name="T64" fmla="*/ 0 h 48"/>
                  <a:gd name="T65" fmla="*/ 60 w 60"/>
                  <a:gd name="T66" fmla="*/ 48 h 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0" h="48">
                    <a:moveTo>
                      <a:pt x="57" y="0"/>
                    </a:moveTo>
                    <a:lnTo>
                      <a:pt x="57" y="0"/>
                    </a:lnTo>
                    <a:lnTo>
                      <a:pt x="49" y="3"/>
                    </a:lnTo>
                    <a:lnTo>
                      <a:pt x="40" y="8"/>
                    </a:lnTo>
                    <a:lnTo>
                      <a:pt x="32" y="14"/>
                    </a:lnTo>
                    <a:lnTo>
                      <a:pt x="25" y="19"/>
                    </a:lnTo>
                    <a:lnTo>
                      <a:pt x="18" y="25"/>
                    </a:lnTo>
                    <a:lnTo>
                      <a:pt x="11" y="32"/>
                    </a:lnTo>
                    <a:lnTo>
                      <a:pt x="6" y="38"/>
                    </a:lnTo>
                    <a:lnTo>
                      <a:pt x="0" y="44"/>
                    </a:lnTo>
                    <a:lnTo>
                      <a:pt x="7" y="48"/>
                    </a:lnTo>
                    <a:lnTo>
                      <a:pt x="10" y="43"/>
                    </a:lnTo>
                    <a:lnTo>
                      <a:pt x="16" y="37"/>
                    </a:lnTo>
                    <a:lnTo>
                      <a:pt x="23" y="32"/>
                    </a:lnTo>
                    <a:lnTo>
                      <a:pt x="30" y="26"/>
                    </a:lnTo>
                    <a:lnTo>
                      <a:pt x="37" y="21"/>
                    </a:lnTo>
                    <a:lnTo>
                      <a:pt x="45" y="15"/>
                    </a:lnTo>
                    <a:lnTo>
                      <a:pt x="52" y="10"/>
                    </a:lnTo>
                    <a:lnTo>
                      <a:pt x="60" y="7"/>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90" name="Freeform 321">
                <a:extLst>
                  <a:ext uri="{FF2B5EF4-FFF2-40B4-BE49-F238E27FC236}">
                    <a16:creationId xmlns:a16="http://schemas.microsoft.com/office/drawing/2014/main" id="{AC17ACD5-8965-4EFE-82D3-D8EAB7057432}"/>
                  </a:ext>
                </a:extLst>
              </p:cNvPr>
              <p:cNvSpPr>
                <a:spLocks noChangeAspect="1"/>
              </p:cNvSpPr>
              <p:nvPr/>
            </p:nvSpPr>
            <p:spPr bwMode="auto">
              <a:xfrm>
                <a:off x="1056" y="860"/>
                <a:ext cx="47" cy="27"/>
              </a:xfrm>
              <a:custGeom>
                <a:avLst/>
                <a:gdLst>
                  <a:gd name="T0" fmla="*/ 0 w 95"/>
                  <a:gd name="T1" fmla="*/ 0 h 54"/>
                  <a:gd name="T2" fmla="*/ 0 w 95"/>
                  <a:gd name="T3" fmla="*/ 0 h 54"/>
                  <a:gd name="T4" fmla="*/ 0 w 95"/>
                  <a:gd name="T5" fmla="*/ 1 h 54"/>
                  <a:gd name="T6" fmla="*/ 0 w 95"/>
                  <a:gd name="T7" fmla="*/ 1 h 54"/>
                  <a:gd name="T8" fmla="*/ 0 w 95"/>
                  <a:gd name="T9" fmla="*/ 1 h 54"/>
                  <a:gd name="T10" fmla="*/ 0 w 95"/>
                  <a:gd name="T11" fmla="*/ 1 h 54"/>
                  <a:gd name="T12" fmla="*/ 0 w 95"/>
                  <a:gd name="T13" fmla="*/ 1 h 54"/>
                  <a:gd name="T14" fmla="*/ 0 w 95"/>
                  <a:gd name="T15" fmla="*/ 1 h 54"/>
                  <a:gd name="T16" fmla="*/ 0 w 95"/>
                  <a:gd name="T17" fmla="*/ 1 h 54"/>
                  <a:gd name="T18" fmla="*/ 0 w 95"/>
                  <a:gd name="T19" fmla="*/ 1 h 54"/>
                  <a:gd name="T20" fmla="*/ 0 w 95"/>
                  <a:gd name="T21" fmla="*/ 1 h 54"/>
                  <a:gd name="T22" fmla="*/ 0 w 95"/>
                  <a:gd name="T23" fmla="*/ 1 h 54"/>
                  <a:gd name="T24" fmla="*/ 0 w 95"/>
                  <a:gd name="T25" fmla="*/ 1 h 54"/>
                  <a:gd name="T26" fmla="*/ 0 w 95"/>
                  <a:gd name="T27" fmla="*/ 1 h 54"/>
                  <a:gd name="T28" fmla="*/ 0 w 95"/>
                  <a:gd name="T29" fmla="*/ 1 h 54"/>
                  <a:gd name="T30" fmla="*/ 0 w 95"/>
                  <a:gd name="T31" fmla="*/ 1 h 54"/>
                  <a:gd name="T32" fmla="*/ 0 w 95"/>
                  <a:gd name="T33" fmla="*/ 1 h 54"/>
                  <a:gd name="T34" fmla="*/ 0 w 95"/>
                  <a:gd name="T35" fmla="*/ 1 h 54"/>
                  <a:gd name="T36" fmla="*/ 0 w 95"/>
                  <a:gd name="T37" fmla="*/ 1 h 54"/>
                  <a:gd name="T38" fmla="*/ 0 w 95"/>
                  <a:gd name="T39" fmla="*/ 1 h 54"/>
                  <a:gd name="T40" fmla="*/ 0 w 95"/>
                  <a:gd name="T41" fmla="*/ 0 h 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5"/>
                  <a:gd name="T64" fmla="*/ 0 h 54"/>
                  <a:gd name="T65" fmla="*/ 95 w 95"/>
                  <a:gd name="T66" fmla="*/ 54 h 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5" h="54">
                    <a:moveTo>
                      <a:pt x="95" y="0"/>
                    </a:moveTo>
                    <a:lnTo>
                      <a:pt x="95" y="0"/>
                    </a:lnTo>
                    <a:lnTo>
                      <a:pt x="87" y="2"/>
                    </a:lnTo>
                    <a:lnTo>
                      <a:pt x="76" y="7"/>
                    </a:lnTo>
                    <a:lnTo>
                      <a:pt x="64" y="14"/>
                    </a:lnTo>
                    <a:lnTo>
                      <a:pt x="50" y="20"/>
                    </a:lnTo>
                    <a:lnTo>
                      <a:pt x="35" y="28"/>
                    </a:lnTo>
                    <a:lnTo>
                      <a:pt x="22" y="37"/>
                    </a:lnTo>
                    <a:lnTo>
                      <a:pt x="10" y="42"/>
                    </a:lnTo>
                    <a:lnTo>
                      <a:pt x="0" y="47"/>
                    </a:lnTo>
                    <a:lnTo>
                      <a:pt x="3" y="54"/>
                    </a:lnTo>
                    <a:lnTo>
                      <a:pt x="12" y="49"/>
                    </a:lnTo>
                    <a:lnTo>
                      <a:pt x="25" y="43"/>
                    </a:lnTo>
                    <a:lnTo>
                      <a:pt x="40" y="35"/>
                    </a:lnTo>
                    <a:lnTo>
                      <a:pt x="52" y="27"/>
                    </a:lnTo>
                    <a:lnTo>
                      <a:pt x="66" y="20"/>
                    </a:lnTo>
                    <a:lnTo>
                      <a:pt x="79" y="14"/>
                    </a:lnTo>
                    <a:lnTo>
                      <a:pt x="89" y="9"/>
                    </a:lnTo>
                    <a:lnTo>
                      <a:pt x="95" y="9"/>
                    </a:lnTo>
                    <a:lnTo>
                      <a:pt x="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91" name="Freeform 322">
                <a:extLst>
                  <a:ext uri="{FF2B5EF4-FFF2-40B4-BE49-F238E27FC236}">
                    <a16:creationId xmlns:a16="http://schemas.microsoft.com/office/drawing/2014/main" id="{5A3E0F6B-99C0-4049-AE17-717B396D11D2}"/>
                  </a:ext>
                </a:extLst>
              </p:cNvPr>
              <p:cNvSpPr>
                <a:spLocks noChangeAspect="1"/>
              </p:cNvSpPr>
              <p:nvPr/>
            </p:nvSpPr>
            <p:spPr bwMode="auto">
              <a:xfrm>
                <a:off x="1103" y="848"/>
                <a:ext cx="14" cy="17"/>
              </a:xfrm>
              <a:custGeom>
                <a:avLst/>
                <a:gdLst>
                  <a:gd name="T0" fmla="*/ 1 w 27"/>
                  <a:gd name="T1" fmla="*/ 1 h 33"/>
                  <a:gd name="T2" fmla="*/ 1 w 27"/>
                  <a:gd name="T3" fmla="*/ 1 h 33"/>
                  <a:gd name="T4" fmla="*/ 1 w 27"/>
                  <a:gd name="T5" fmla="*/ 1 h 33"/>
                  <a:gd name="T6" fmla="*/ 1 w 27"/>
                  <a:gd name="T7" fmla="*/ 1 h 33"/>
                  <a:gd name="T8" fmla="*/ 1 w 27"/>
                  <a:gd name="T9" fmla="*/ 1 h 33"/>
                  <a:gd name="T10" fmla="*/ 0 w 27"/>
                  <a:gd name="T11" fmla="*/ 1 h 33"/>
                  <a:gd name="T12" fmla="*/ 0 w 27"/>
                  <a:gd name="T13" fmla="*/ 1 h 33"/>
                  <a:gd name="T14" fmla="*/ 1 w 27"/>
                  <a:gd name="T15" fmla="*/ 1 h 33"/>
                  <a:gd name="T16" fmla="*/ 1 w 27"/>
                  <a:gd name="T17" fmla="*/ 1 h 33"/>
                  <a:gd name="T18" fmla="*/ 1 w 27"/>
                  <a:gd name="T19" fmla="*/ 1 h 33"/>
                  <a:gd name="T20" fmla="*/ 1 w 27"/>
                  <a:gd name="T21" fmla="*/ 1 h 33"/>
                  <a:gd name="T22" fmla="*/ 1 w 27"/>
                  <a:gd name="T23" fmla="*/ 1 h 33"/>
                  <a:gd name="T24" fmla="*/ 1 w 27"/>
                  <a:gd name="T25" fmla="*/ 1 h 33"/>
                  <a:gd name="T26" fmla="*/ 1 w 27"/>
                  <a:gd name="T27" fmla="*/ 1 h 33"/>
                  <a:gd name="T28" fmla="*/ 1 w 27"/>
                  <a:gd name="T29" fmla="*/ 1 h 33"/>
                  <a:gd name="T30" fmla="*/ 1 w 27"/>
                  <a:gd name="T31" fmla="*/ 0 h 33"/>
                  <a:gd name="T32" fmla="*/ 1 w 27"/>
                  <a:gd name="T33" fmla="*/ 1 h 33"/>
                  <a:gd name="T34" fmla="*/ 1 w 27"/>
                  <a:gd name="T35" fmla="*/ 1 h 3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
                  <a:gd name="T55" fmla="*/ 0 h 33"/>
                  <a:gd name="T56" fmla="*/ 27 w 27"/>
                  <a:gd name="T57" fmla="*/ 33 h 3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 h="33">
                    <a:moveTo>
                      <a:pt x="27" y="5"/>
                    </a:moveTo>
                    <a:lnTo>
                      <a:pt x="21" y="2"/>
                    </a:lnTo>
                    <a:lnTo>
                      <a:pt x="15" y="10"/>
                    </a:lnTo>
                    <a:lnTo>
                      <a:pt x="10" y="18"/>
                    </a:lnTo>
                    <a:lnTo>
                      <a:pt x="3" y="23"/>
                    </a:lnTo>
                    <a:lnTo>
                      <a:pt x="0" y="24"/>
                    </a:lnTo>
                    <a:lnTo>
                      <a:pt x="0" y="33"/>
                    </a:lnTo>
                    <a:lnTo>
                      <a:pt x="8" y="29"/>
                    </a:lnTo>
                    <a:lnTo>
                      <a:pt x="15" y="23"/>
                    </a:lnTo>
                    <a:lnTo>
                      <a:pt x="22" y="14"/>
                    </a:lnTo>
                    <a:lnTo>
                      <a:pt x="27" y="6"/>
                    </a:lnTo>
                    <a:lnTo>
                      <a:pt x="21" y="3"/>
                    </a:lnTo>
                    <a:lnTo>
                      <a:pt x="27" y="6"/>
                    </a:lnTo>
                    <a:lnTo>
                      <a:pt x="27" y="3"/>
                    </a:lnTo>
                    <a:lnTo>
                      <a:pt x="26" y="1"/>
                    </a:lnTo>
                    <a:lnTo>
                      <a:pt x="23" y="0"/>
                    </a:lnTo>
                    <a:lnTo>
                      <a:pt x="21" y="2"/>
                    </a:lnTo>
                    <a:lnTo>
                      <a:pt x="2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92" name="Freeform 323">
                <a:extLst>
                  <a:ext uri="{FF2B5EF4-FFF2-40B4-BE49-F238E27FC236}">
                    <a16:creationId xmlns:a16="http://schemas.microsoft.com/office/drawing/2014/main" id="{5BC449C9-D815-43A1-B761-587BA3A4F82B}"/>
                  </a:ext>
                </a:extLst>
              </p:cNvPr>
              <p:cNvSpPr>
                <a:spLocks noChangeAspect="1"/>
              </p:cNvSpPr>
              <p:nvPr/>
            </p:nvSpPr>
            <p:spPr bwMode="auto">
              <a:xfrm>
                <a:off x="1106" y="850"/>
                <a:ext cx="11" cy="21"/>
              </a:xfrm>
              <a:custGeom>
                <a:avLst/>
                <a:gdLst>
                  <a:gd name="T0" fmla="*/ 0 w 23"/>
                  <a:gd name="T1" fmla="*/ 1 h 41"/>
                  <a:gd name="T2" fmla="*/ 0 w 23"/>
                  <a:gd name="T3" fmla="*/ 1 h 41"/>
                  <a:gd name="T4" fmla="*/ 0 w 23"/>
                  <a:gd name="T5" fmla="*/ 1 h 41"/>
                  <a:gd name="T6" fmla="*/ 0 w 23"/>
                  <a:gd name="T7" fmla="*/ 1 h 41"/>
                  <a:gd name="T8" fmla="*/ 0 w 23"/>
                  <a:gd name="T9" fmla="*/ 1 h 41"/>
                  <a:gd name="T10" fmla="*/ 0 w 23"/>
                  <a:gd name="T11" fmla="*/ 1 h 41"/>
                  <a:gd name="T12" fmla="*/ 0 w 23"/>
                  <a:gd name="T13" fmla="*/ 0 h 41"/>
                  <a:gd name="T14" fmla="*/ 0 w 23"/>
                  <a:gd name="T15" fmla="*/ 1 h 41"/>
                  <a:gd name="T16" fmla="*/ 0 w 23"/>
                  <a:gd name="T17" fmla="*/ 1 h 41"/>
                  <a:gd name="T18" fmla="*/ 0 w 23"/>
                  <a:gd name="T19" fmla="*/ 1 h 41"/>
                  <a:gd name="T20" fmla="*/ 0 w 23"/>
                  <a:gd name="T21" fmla="*/ 1 h 41"/>
                  <a:gd name="T22" fmla="*/ 0 w 23"/>
                  <a:gd name="T23" fmla="*/ 1 h 41"/>
                  <a:gd name="T24" fmla="*/ 0 w 23"/>
                  <a:gd name="T25" fmla="*/ 1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41"/>
                  <a:gd name="T41" fmla="*/ 23 w 23"/>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41">
                    <a:moveTo>
                      <a:pt x="15" y="32"/>
                    </a:moveTo>
                    <a:lnTo>
                      <a:pt x="15" y="32"/>
                    </a:lnTo>
                    <a:lnTo>
                      <a:pt x="6" y="31"/>
                    </a:lnTo>
                    <a:lnTo>
                      <a:pt x="7" y="25"/>
                    </a:lnTo>
                    <a:lnTo>
                      <a:pt x="15" y="15"/>
                    </a:lnTo>
                    <a:lnTo>
                      <a:pt x="23" y="2"/>
                    </a:lnTo>
                    <a:lnTo>
                      <a:pt x="17" y="0"/>
                    </a:lnTo>
                    <a:lnTo>
                      <a:pt x="9" y="10"/>
                    </a:lnTo>
                    <a:lnTo>
                      <a:pt x="0" y="23"/>
                    </a:lnTo>
                    <a:lnTo>
                      <a:pt x="2" y="36"/>
                    </a:lnTo>
                    <a:lnTo>
                      <a:pt x="15" y="41"/>
                    </a:lnTo>
                    <a:lnTo>
                      <a:pt x="1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93" name="Freeform 324">
                <a:extLst>
                  <a:ext uri="{FF2B5EF4-FFF2-40B4-BE49-F238E27FC236}">
                    <a16:creationId xmlns:a16="http://schemas.microsoft.com/office/drawing/2014/main" id="{4691E3B5-2A3C-4E31-B565-D1E8D3AD9B34}"/>
                  </a:ext>
                </a:extLst>
              </p:cNvPr>
              <p:cNvSpPr>
                <a:spLocks noChangeAspect="1"/>
              </p:cNvSpPr>
              <p:nvPr/>
            </p:nvSpPr>
            <p:spPr bwMode="auto">
              <a:xfrm>
                <a:off x="1113" y="847"/>
                <a:ext cx="39" cy="24"/>
              </a:xfrm>
              <a:custGeom>
                <a:avLst/>
                <a:gdLst>
                  <a:gd name="T0" fmla="*/ 0 w 79"/>
                  <a:gd name="T1" fmla="*/ 1 h 47"/>
                  <a:gd name="T2" fmla="*/ 0 w 79"/>
                  <a:gd name="T3" fmla="*/ 0 h 47"/>
                  <a:gd name="T4" fmla="*/ 0 w 79"/>
                  <a:gd name="T5" fmla="*/ 1 h 47"/>
                  <a:gd name="T6" fmla="*/ 0 w 79"/>
                  <a:gd name="T7" fmla="*/ 1 h 47"/>
                  <a:gd name="T8" fmla="*/ 0 w 79"/>
                  <a:gd name="T9" fmla="*/ 1 h 47"/>
                  <a:gd name="T10" fmla="*/ 0 w 79"/>
                  <a:gd name="T11" fmla="*/ 1 h 47"/>
                  <a:gd name="T12" fmla="*/ 0 w 79"/>
                  <a:gd name="T13" fmla="*/ 1 h 47"/>
                  <a:gd name="T14" fmla="*/ 0 w 79"/>
                  <a:gd name="T15" fmla="*/ 1 h 47"/>
                  <a:gd name="T16" fmla="*/ 0 w 79"/>
                  <a:gd name="T17" fmla="*/ 1 h 47"/>
                  <a:gd name="T18" fmla="*/ 0 w 79"/>
                  <a:gd name="T19" fmla="*/ 1 h 47"/>
                  <a:gd name="T20" fmla="*/ 0 w 79"/>
                  <a:gd name="T21" fmla="*/ 1 h 47"/>
                  <a:gd name="T22" fmla="*/ 0 w 79"/>
                  <a:gd name="T23" fmla="*/ 1 h 47"/>
                  <a:gd name="T24" fmla="*/ 0 w 79"/>
                  <a:gd name="T25" fmla="*/ 1 h 47"/>
                  <a:gd name="T26" fmla="*/ 0 w 79"/>
                  <a:gd name="T27" fmla="*/ 1 h 47"/>
                  <a:gd name="T28" fmla="*/ 0 w 79"/>
                  <a:gd name="T29" fmla="*/ 1 h 47"/>
                  <a:gd name="T30" fmla="*/ 0 w 79"/>
                  <a:gd name="T31" fmla="*/ 1 h 47"/>
                  <a:gd name="T32" fmla="*/ 0 w 79"/>
                  <a:gd name="T33" fmla="*/ 1 h 47"/>
                  <a:gd name="T34" fmla="*/ 0 w 79"/>
                  <a:gd name="T35" fmla="*/ 1 h 47"/>
                  <a:gd name="T36" fmla="*/ 0 w 79"/>
                  <a:gd name="T37" fmla="*/ 1 h 47"/>
                  <a:gd name="T38" fmla="*/ 0 w 79"/>
                  <a:gd name="T39" fmla="*/ 1 h 47"/>
                  <a:gd name="T40" fmla="*/ 0 w 79"/>
                  <a:gd name="T41" fmla="*/ 1 h 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9"/>
                  <a:gd name="T64" fmla="*/ 0 h 47"/>
                  <a:gd name="T65" fmla="*/ 79 w 79"/>
                  <a:gd name="T66" fmla="*/ 47 h 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9" h="47">
                    <a:moveTo>
                      <a:pt x="72" y="1"/>
                    </a:moveTo>
                    <a:lnTo>
                      <a:pt x="72" y="0"/>
                    </a:lnTo>
                    <a:lnTo>
                      <a:pt x="67" y="8"/>
                    </a:lnTo>
                    <a:lnTo>
                      <a:pt x="63" y="15"/>
                    </a:lnTo>
                    <a:lnTo>
                      <a:pt x="53" y="22"/>
                    </a:lnTo>
                    <a:lnTo>
                      <a:pt x="44" y="28"/>
                    </a:lnTo>
                    <a:lnTo>
                      <a:pt x="34" y="32"/>
                    </a:lnTo>
                    <a:lnTo>
                      <a:pt x="22" y="36"/>
                    </a:lnTo>
                    <a:lnTo>
                      <a:pt x="11" y="38"/>
                    </a:lnTo>
                    <a:lnTo>
                      <a:pt x="0" y="38"/>
                    </a:lnTo>
                    <a:lnTo>
                      <a:pt x="0" y="47"/>
                    </a:lnTo>
                    <a:lnTo>
                      <a:pt x="11" y="45"/>
                    </a:lnTo>
                    <a:lnTo>
                      <a:pt x="22" y="43"/>
                    </a:lnTo>
                    <a:lnTo>
                      <a:pt x="36" y="39"/>
                    </a:lnTo>
                    <a:lnTo>
                      <a:pt x="46" y="35"/>
                    </a:lnTo>
                    <a:lnTo>
                      <a:pt x="58" y="29"/>
                    </a:lnTo>
                    <a:lnTo>
                      <a:pt x="67" y="20"/>
                    </a:lnTo>
                    <a:lnTo>
                      <a:pt x="74" y="13"/>
                    </a:lnTo>
                    <a:lnTo>
                      <a:pt x="79" y="3"/>
                    </a:lnTo>
                    <a:lnTo>
                      <a:pt x="79" y="1"/>
                    </a:lnTo>
                    <a:lnTo>
                      <a:pt x="7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94" name="Freeform 325">
                <a:extLst>
                  <a:ext uri="{FF2B5EF4-FFF2-40B4-BE49-F238E27FC236}">
                    <a16:creationId xmlns:a16="http://schemas.microsoft.com/office/drawing/2014/main" id="{F8E46BC4-CF42-44E6-9175-B410A7735A76}"/>
                  </a:ext>
                </a:extLst>
              </p:cNvPr>
              <p:cNvSpPr>
                <a:spLocks noChangeAspect="1"/>
              </p:cNvSpPr>
              <p:nvPr/>
            </p:nvSpPr>
            <p:spPr bwMode="auto">
              <a:xfrm>
                <a:off x="1149" y="820"/>
                <a:ext cx="19" cy="28"/>
              </a:xfrm>
              <a:custGeom>
                <a:avLst/>
                <a:gdLst>
                  <a:gd name="T0" fmla="*/ 1 w 38"/>
                  <a:gd name="T1" fmla="*/ 1 h 55"/>
                  <a:gd name="T2" fmla="*/ 1 w 38"/>
                  <a:gd name="T3" fmla="*/ 1 h 55"/>
                  <a:gd name="T4" fmla="*/ 1 w 38"/>
                  <a:gd name="T5" fmla="*/ 1 h 55"/>
                  <a:gd name="T6" fmla="*/ 1 w 38"/>
                  <a:gd name="T7" fmla="*/ 1 h 55"/>
                  <a:gd name="T8" fmla="*/ 1 w 38"/>
                  <a:gd name="T9" fmla="*/ 1 h 55"/>
                  <a:gd name="T10" fmla="*/ 0 w 38"/>
                  <a:gd name="T11" fmla="*/ 1 h 55"/>
                  <a:gd name="T12" fmla="*/ 1 w 38"/>
                  <a:gd name="T13" fmla="*/ 1 h 55"/>
                  <a:gd name="T14" fmla="*/ 1 w 38"/>
                  <a:gd name="T15" fmla="*/ 1 h 55"/>
                  <a:gd name="T16" fmla="*/ 1 w 38"/>
                  <a:gd name="T17" fmla="*/ 1 h 55"/>
                  <a:gd name="T18" fmla="*/ 1 w 38"/>
                  <a:gd name="T19" fmla="*/ 1 h 55"/>
                  <a:gd name="T20" fmla="*/ 1 w 38"/>
                  <a:gd name="T21" fmla="*/ 1 h 55"/>
                  <a:gd name="T22" fmla="*/ 1 w 38"/>
                  <a:gd name="T23" fmla="*/ 1 h 55"/>
                  <a:gd name="T24" fmla="*/ 1 w 38"/>
                  <a:gd name="T25" fmla="*/ 1 h 55"/>
                  <a:gd name="T26" fmla="*/ 1 w 38"/>
                  <a:gd name="T27" fmla="*/ 1 h 55"/>
                  <a:gd name="T28" fmla="*/ 1 w 38"/>
                  <a:gd name="T29" fmla="*/ 1 h 55"/>
                  <a:gd name="T30" fmla="*/ 1 w 38"/>
                  <a:gd name="T31" fmla="*/ 0 h 55"/>
                  <a:gd name="T32" fmla="*/ 1 w 38"/>
                  <a:gd name="T33" fmla="*/ 1 h 55"/>
                  <a:gd name="T34" fmla="*/ 1 w 38"/>
                  <a:gd name="T35" fmla="*/ 1 h 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55"/>
                  <a:gd name="T56" fmla="*/ 38 w 38"/>
                  <a:gd name="T57" fmla="*/ 55 h 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55">
                    <a:moveTo>
                      <a:pt x="29" y="5"/>
                    </a:moveTo>
                    <a:lnTo>
                      <a:pt x="30" y="2"/>
                    </a:lnTo>
                    <a:lnTo>
                      <a:pt x="23" y="12"/>
                    </a:lnTo>
                    <a:lnTo>
                      <a:pt x="14" y="23"/>
                    </a:lnTo>
                    <a:lnTo>
                      <a:pt x="6" y="38"/>
                    </a:lnTo>
                    <a:lnTo>
                      <a:pt x="0" y="55"/>
                    </a:lnTo>
                    <a:lnTo>
                      <a:pt x="7" y="55"/>
                    </a:lnTo>
                    <a:lnTo>
                      <a:pt x="12" y="40"/>
                    </a:lnTo>
                    <a:lnTo>
                      <a:pt x="21" y="28"/>
                    </a:lnTo>
                    <a:lnTo>
                      <a:pt x="30" y="16"/>
                    </a:lnTo>
                    <a:lnTo>
                      <a:pt x="37" y="7"/>
                    </a:lnTo>
                    <a:lnTo>
                      <a:pt x="38" y="5"/>
                    </a:lnTo>
                    <a:lnTo>
                      <a:pt x="37" y="7"/>
                    </a:lnTo>
                    <a:lnTo>
                      <a:pt x="37" y="4"/>
                    </a:lnTo>
                    <a:lnTo>
                      <a:pt x="36" y="1"/>
                    </a:lnTo>
                    <a:lnTo>
                      <a:pt x="32" y="0"/>
                    </a:lnTo>
                    <a:lnTo>
                      <a:pt x="30" y="2"/>
                    </a:lnTo>
                    <a:lnTo>
                      <a:pt x="2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95" name="Freeform 326">
                <a:extLst>
                  <a:ext uri="{FF2B5EF4-FFF2-40B4-BE49-F238E27FC236}">
                    <a16:creationId xmlns:a16="http://schemas.microsoft.com/office/drawing/2014/main" id="{6EC88F98-9692-44D0-95AF-EFF2BB203585}"/>
                  </a:ext>
                </a:extLst>
              </p:cNvPr>
              <p:cNvSpPr>
                <a:spLocks noChangeAspect="1"/>
              </p:cNvSpPr>
              <p:nvPr/>
            </p:nvSpPr>
            <p:spPr bwMode="auto">
              <a:xfrm>
                <a:off x="1161" y="784"/>
                <a:ext cx="7" cy="38"/>
              </a:xfrm>
              <a:custGeom>
                <a:avLst/>
                <a:gdLst>
                  <a:gd name="T0" fmla="*/ 1 w 14"/>
                  <a:gd name="T1" fmla="*/ 0 h 77"/>
                  <a:gd name="T2" fmla="*/ 0 w 14"/>
                  <a:gd name="T3" fmla="*/ 0 h 77"/>
                  <a:gd name="T4" fmla="*/ 1 w 14"/>
                  <a:gd name="T5" fmla="*/ 0 h 77"/>
                  <a:gd name="T6" fmla="*/ 1 w 14"/>
                  <a:gd name="T7" fmla="*/ 0 h 77"/>
                  <a:gd name="T8" fmla="*/ 1 w 14"/>
                  <a:gd name="T9" fmla="*/ 0 h 77"/>
                  <a:gd name="T10" fmla="*/ 1 w 14"/>
                  <a:gd name="T11" fmla="*/ 0 h 77"/>
                  <a:gd name="T12" fmla="*/ 1 w 14"/>
                  <a:gd name="T13" fmla="*/ 0 h 77"/>
                  <a:gd name="T14" fmla="*/ 1 w 14"/>
                  <a:gd name="T15" fmla="*/ 0 h 77"/>
                  <a:gd name="T16" fmla="*/ 1 w 14"/>
                  <a:gd name="T17" fmla="*/ 0 h 77"/>
                  <a:gd name="T18" fmla="*/ 1 w 14"/>
                  <a:gd name="T19" fmla="*/ 0 h 77"/>
                  <a:gd name="T20" fmla="*/ 1 w 14"/>
                  <a:gd name="T21" fmla="*/ 0 h 77"/>
                  <a:gd name="T22" fmla="*/ 1 w 14"/>
                  <a:gd name="T23" fmla="*/ 0 h 77"/>
                  <a:gd name="T24" fmla="*/ 1 w 14"/>
                  <a:gd name="T25" fmla="*/ 0 h 77"/>
                  <a:gd name="T26" fmla="*/ 1 w 14"/>
                  <a:gd name="T27" fmla="*/ 0 h 77"/>
                  <a:gd name="T28" fmla="*/ 1 w 14"/>
                  <a:gd name="T29" fmla="*/ 0 h 77"/>
                  <a:gd name="T30" fmla="*/ 0 w 14"/>
                  <a:gd name="T31" fmla="*/ 0 h 77"/>
                  <a:gd name="T32" fmla="*/ 0 w 14"/>
                  <a:gd name="T33" fmla="*/ 0 h 77"/>
                  <a:gd name="T34" fmla="*/ 1 w 14"/>
                  <a:gd name="T35" fmla="*/ 0 h 7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
                  <a:gd name="T55" fmla="*/ 0 h 77"/>
                  <a:gd name="T56" fmla="*/ 14 w 14"/>
                  <a:gd name="T57" fmla="*/ 77 h 7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 h="77">
                    <a:moveTo>
                      <a:pt x="5" y="0"/>
                    </a:moveTo>
                    <a:lnTo>
                      <a:pt x="0" y="4"/>
                    </a:lnTo>
                    <a:lnTo>
                      <a:pt x="3" y="17"/>
                    </a:lnTo>
                    <a:lnTo>
                      <a:pt x="6" y="36"/>
                    </a:lnTo>
                    <a:lnTo>
                      <a:pt x="5" y="57"/>
                    </a:lnTo>
                    <a:lnTo>
                      <a:pt x="5" y="77"/>
                    </a:lnTo>
                    <a:lnTo>
                      <a:pt x="14" y="77"/>
                    </a:lnTo>
                    <a:lnTo>
                      <a:pt x="14" y="57"/>
                    </a:lnTo>
                    <a:lnTo>
                      <a:pt x="13" y="36"/>
                    </a:lnTo>
                    <a:lnTo>
                      <a:pt x="10" y="17"/>
                    </a:lnTo>
                    <a:lnTo>
                      <a:pt x="7" y="2"/>
                    </a:lnTo>
                    <a:lnTo>
                      <a:pt x="2" y="6"/>
                    </a:lnTo>
                    <a:lnTo>
                      <a:pt x="7" y="2"/>
                    </a:lnTo>
                    <a:lnTo>
                      <a:pt x="6" y="0"/>
                    </a:lnTo>
                    <a:lnTo>
                      <a:pt x="2" y="0"/>
                    </a:lnTo>
                    <a:lnTo>
                      <a:pt x="0" y="1"/>
                    </a:lnTo>
                    <a:lnTo>
                      <a:pt x="0" y="4"/>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96" name="Freeform 327">
                <a:extLst>
                  <a:ext uri="{FF2B5EF4-FFF2-40B4-BE49-F238E27FC236}">
                    <a16:creationId xmlns:a16="http://schemas.microsoft.com/office/drawing/2014/main" id="{F47901E9-6AEF-4128-AC85-4ECA712B22CB}"/>
                  </a:ext>
                </a:extLst>
              </p:cNvPr>
              <p:cNvSpPr>
                <a:spLocks noChangeAspect="1"/>
              </p:cNvSpPr>
              <p:nvPr/>
            </p:nvSpPr>
            <p:spPr bwMode="auto">
              <a:xfrm>
                <a:off x="1162" y="784"/>
                <a:ext cx="26" cy="16"/>
              </a:xfrm>
              <a:custGeom>
                <a:avLst/>
                <a:gdLst>
                  <a:gd name="T0" fmla="*/ 1 w 52"/>
                  <a:gd name="T1" fmla="*/ 0 h 33"/>
                  <a:gd name="T2" fmla="*/ 1 w 52"/>
                  <a:gd name="T3" fmla="*/ 0 h 33"/>
                  <a:gd name="T4" fmla="*/ 1 w 52"/>
                  <a:gd name="T5" fmla="*/ 0 h 33"/>
                  <a:gd name="T6" fmla="*/ 1 w 52"/>
                  <a:gd name="T7" fmla="*/ 0 h 33"/>
                  <a:gd name="T8" fmla="*/ 1 w 52"/>
                  <a:gd name="T9" fmla="*/ 0 h 33"/>
                  <a:gd name="T10" fmla="*/ 1 w 52"/>
                  <a:gd name="T11" fmla="*/ 0 h 33"/>
                  <a:gd name="T12" fmla="*/ 1 w 52"/>
                  <a:gd name="T13" fmla="*/ 0 h 33"/>
                  <a:gd name="T14" fmla="*/ 1 w 52"/>
                  <a:gd name="T15" fmla="*/ 0 h 33"/>
                  <a:gd name="T16" fmla="*/ 1 w 52"/>
                  <a:gd name="T17" fmla="*/ 0 h 33"/>
                  <a:gd name="T18" fmla="*/ 1 w 52"/>
                  <a:gd name="T19" fmla="*/ 0 h 33"/>
                  <a:gd name="T20" fmla="*/ 0 w 52"/>
                  <a:gd name="T21" fmla="*/ 0 h 33"/>
                  <a:gd name="T22" fmla="*/ 1 w 52"/>
                  <a:gd name="T23" fmla="*/ 0 h 33"/>
                  <a:gd name="T24" fmla="*/ 1 w 52"/>
                  <a:gd name="T25" fmla="*/ 0 h 33"/>
                  <a:gd name="T26" fmla="*/ 1 w 52"/>
                  <a:gd name="T27" fmla="*/ 0 h 33"/>
                  <a:gd name="T28" fmla="*/ 1 w 52"/>
                  <a:gd name="T29" fmla="*/ 0 h 33"/>
                  <a:gd name="T30" fmla="*/ 1 w 52"/>
                  <a:gd name="T31" fmla="*/ 0 h 33"/>
                  <a:gd name="T32" fmla="*/ 1 w 52"/>
                  <a:gd name="T33" fmla="*/ 0 h 33"/>
                  <a:gd name="T34" fmla="*/ 1 w 52"/>
                  <a:gd name="T35" fmla="*/ 0 h 33"/>
                  <a:gd name="T36" fmla="*/ 1 w 52"/>
                  <a:gd name="T37" fmla="*/ 0 h 33"/>
                  <a:gd name="T38" fmla="*/ 1 w 52"/>
                  <a:gd name="T39" fmla="*/ 0 h 33"/>
                  <a:gd name="T40" fmla="*/ 1 w 52"/>
                  <a:gd name="T41" fmla="*/ 0 h 3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33"/>
                  <a:gd name="T65" fmla="*/ 52 w 52"/>
                  <a:gd name="T66" fmla="*/ 33 h 3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33">
                    <a:moveTo>
                      <a:pt x="48" y="25"/>
                    </a:moveTo>
                    <a:lnTo>
                      <a:pt x="48" y="25"/>
                    </a:lnTo>
                    <a:lnTo>
                      <a:pt x="45" y="26"/>
                    </a:lnTo>
                    <a:lnTo>
                      <a:pt x="41" y="25"/>
                    </a:lnTo>
                    <a:lnTo>
                      <a:pt x="36" y="21"/>
                    </a:lnTo>
                    <a:lnTo>
                      <a:pt x="29" y="17"/>
                    </a:lnTo>
                    <a:lnTo>
                      <a:pt x="22" y="11"/>
                    </a:lnTo>
                    <a:lnTo>
                      <a:pt x="15" y="6"/>
                    </a:lnTo>
                    <a:lnTo>
                      <a:pt x="8" y="2"/>
                    </a:lnTo>
                    <a:lnTo>
                      <a:pt x="3" y="0"/>
                    </a:lnTo>
                    <a:lnTo>
                      <a:pt x="0" y="6"/>
                    </a:lnTo>
                    <a:lnTo>
                      <a:pt x="4" y="9"/>
                    </a:lnTo>
                    <a:lnTo>
                      <a:pt x="11" y="13"/>
                    </a:lnTo>
                    <a:lnTo>
                      <a:pt x="18" y="18"/>
                    </a:lnTo>
                    <a:lnTo>
                      <a:pt x="24" y="24"/>
                    </a:lnTo>
                    <a:lnTo>
                      <a:pt x="31" y="28"/>
                    </a:lnTo>
                    <a:lnTo>
                      <a:pt x="38" y="32"/>
                    </a:lnTo>
                    <a:lnTo>
                      <a:pt x="45" y="33"/>
                    </a:lnTo>
                    <a:lnTo>
                      <a:pt x="52" y="29"/>
                    </a:lnTo>
                    <a:lnTo>
                      <a:pt x="48"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97" name="Freeform 328">
                <a:extLst>
                  <a:ext uri="{FF2B5EF4-FFF2-40B4-BE49-F238E27FC236}">
                    <a16:creationId xmlns:a16="http://schemas.microsoft.com/office/drawing/2014/main" id="{5797B39A-F46C-49CF-A601-FCDC6E404A17}"/>
                  </a:ext>
                </a:extLst>
              </p:cNvPr>
              <p:cNvSpPr>
                <a:spLocks noChangeAspect="1"/>
              </p:cNvSpPr>
              <p:nvPr/>
            </p:nvSpPr>
            <p:spPr bwMode="auto">
              <a:xfrm>
                <a:off x="1185" y="781"/>
                <a:ext cx="6" cy="18"/>
              </a:xfrm>
              <a:custGeom>
                <a:avLst/>
                <a:gdLst>
                  <a:gd name="T0" fmla="*/ 0 w 13"/>
                  <a:gd name="T1" fmla="*/ 1 h 35"/>
                  <a:gd name="T2" fmla="*/ 0 w 13"/>
                  <a:gd name="T3" fmla="*/ 1 h 35"/>
                  <a:gd name="T4" fmla="*/ 0 w 13"/>
                  <a:gd name="T5" fmla="*/ 1 h 35"/>
                  <a:gd name="T6" fmla="*/ 0 w 13"/>
                  <a:gd name="T7" fmla="*/ 1 h 35"/>
                  <a:gd name="T8" fmla="*/ 0 w 13"/>
                  <a:gd name="T9" fmla="*/ 1 h 35"/>
                  <a:gd name="T10" fmla="*/ 0 w 13"/>
                  <a:gd name="T11" fmla="*/ 1 h 35"/>
                  <a:gd name="T12" fmla="*/ 0 w 13"/>
                  <a:gd name="T13" fmla="*/ 1 h 35"/>
                  <a:gd name="T14" fmla="*/ 0 w 13"/>
                  <a:gd name="T15" fmla="*/ 1 h 35"/>
                  <a:gd name="T16" fmla="*/ 0 w 13"/>
                  <a:gd name="T17" fmla="*/ 1 h 35"/>
                  <a:gd name="T18" fmla="*/ 0 w 13"/>
                  <a:gd name="T19" fmla="*/ 1 h 35"/>
                  <a:gd name="T20" fmla="*/ 0 w 13"/>
                  <a:gd name="T21" fmla="*/ 1 h 35"/>
                  <a:gd name="T22" fmla="*/ 0 w 13"/>
                  <a:gd name="T23" fmla="*/ 1 h 35"/>
                  <a:gd name="T24" fmla="*/ 0 w 13"/>
                  <a:gd name="T25" fmla="*/ 1 h 35"/>
                  <a:gd name="T26" fmla="*/ 0 w 13"/>
                  <a:gd name="T27" fmla="*/ 0 h 35"/>
                  <a:gd name="T28" fmla="*/ 0 w 13"/>
                  <a:gd name="T29" fmla="*/ 1 h 35"/>
                  <a:gd name="T30" fmla="*/ 0 w 13"/>
                  <a:gd name="T31" fmla="*/ 1 h 35"/>
                  <a:gd name="T32" fmla="*/ 0 w 13"/>
                  <a:gd name="T33" fmla="*/ 1 h 35"/>
                  <a:gd name="T34" fmla="*/ 0 w 13"/>
                  <a:gd name="T35" fmla="*/ 1 h 3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35"/>
                  <a:gd name="T56" fmla="*/ 13 w 13"/>
                  <a:gd name="T57" fmla="*/ 35 h 3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35">
                    <a:moveTo>
                      <a:pt x="1" y="1"/>
                    </a:moveTo>
                    <a:lnTo>
                      <a:pt x="0" y="7"/>
                    </a:lnTo>
                    <a:lnTo>
                      <a:pt x="4" y="11"/>
                    </a:lnTo>
                    <a:lnTo>
                      <a:pt x="6" y="17"/>
                    </a:lnTo>
                    <a:lnTo>
                      <a:pt x="6" y="24"/>
                    </a:lnTo>
                    <a:lnTo>
                      <a:pt x="3" y="31"/>
                    </a:lnTo>
                    <a:lnTo>
                      <a:pt x="7" y="35"/>
                    </a:lnTo>
                    <a:lnTo>
                      <a:pt x="13" y="26"/>
                    </a:lnTo>
                    <a:lnTo>
                      <a:pt x="13" y="17"/>
                    </a:lnTo>
                    <a:lnTo>
                      <a:pt x="11" y="9"/>
                    </a:lnTo>
                    <a:lnTo>
                      <a:pt x="7" y="2"/>
                    </a:lnTo>
                    <a:lnTo>
                      <a:pt x="6" y="8"/>
                    </a:lnTo>
                    <a:lnTo>
                      <a:pt x="7" y="2"/>
                    </a:lnTo>
                    <a:lnTo>
                      <a:pt x="5" y="0"/>
                    </a:lnTo>
                    <a:lnTo>
                      <a:pt x="3" y="1"/>
                    </a:lnTo>
                    <a:lnTo>
                      <a:pt x="0" y="3"/>
                    </a:lnTo>
                    <a:lnTo>
                      <a:pt x="0" y="7"/>
                    </a:lnTo>
                    <a:lnTo>
                      <a:pt x="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98" name="Freeform 329">
                <a:extLst>
                  <a:ext uri="{FF2B5EF4-FFF2-40B4-BE49-F238E27FC236}">
                    <a16:creationId xmlns:a16="http://schemas.microsoft.com/office/drawing/2014/main" id="{EC55C256-B98F-4223-817B-A32948DF81AA}"/>
                  </a:ext>
                </a:extLst>
              </p:cNvPr>
              <p:cNvSpPr>
                <a:spLocks noChangeAspect="1"/>
              </p:cNvSpPr>
              <p:nvPr/>
            </p:nvSpPr>
            <p:spPr bwMode="auto">
              <a:xfrm>
                <a:off x="1185" y="779"/>
                <a:ext cx="9" cy="6"/>
              </a:xfrm>
              <a:custGeom>
                <a:avLst/>
                <a:gdLst>
                  <a:gd name="T0" fmla="*/ 1 w 18"/>
                  <a:gd name="T1" fmla="*/ 1 h 12"/>
                  <a:gd name="T2" fmla="*/ 1 w 18"/>
                  <a:gd name="T3" fmla="*/ 0 h 12"/>
                  <a:gd name="T4" fmla="*/ 1 w 18"/>
                  <a:gd name="T5" fmla="*/ 0 h 12"/>
                  <a:gd name="T6" fmla="*/ 1 w 18"/>
                  <a:gd name="T7" fmla="*/ 1 h 12"/>
                  <a:gd name="T8" fmla="*/ 1 w 18"/>
                  <a:gd name="T9" fmla="*/ 1 h 12"/>
                  <a:gd name="T10" fmla="*/ 0 w 18"/>
                  <a:gd name="T11" fmla="*/ 1 h 12"/>
                  <a:gd name="T12" fmla="*/ 1 w 18"/>
                  <a:gd name="T13" fmla="*/ 1 h 12"/>
                  <a:gd name="T14" fmla="*/ 1 w 18"/>
                  <a:gd name="T15" fmla="*/ 1 h 12"/>
                  <a:gd name="T16" fmla="*/ 1 w 18"/>
                  <a:gd name="T17" fmla="*/ 1 h 12"/>
                  <a:gd name="T18" fmla="*/ 1 w 18"/>
                  <a:gd name="T19" fmla="*/ 1 h 12"/>
                  <a:gd name="T20" fmla="*/ 1 w 18"/>
                  <a:gd name="T21" fmla="*/ 1 h 12"/>
                  <a:gd name="T22" fmla="*/ 1 w 18"/>
                  <a:gd name="T23" fmla="*/ 1 h 12"/>
                  <a:gd name="T24" fmla="*/ 1 w 18"/>
                  <a:gd name="T25" fmla="*/ 1 h 12"/>
                  <a:gd name="T26" fmla="*/ 1 w 18"/>
                  <a:gd name="T27" fmla="*/ 1 h 12"/>
                  <a:gd name="T28" fmla="*/ 1 w 18"/>
                  <a:gd name="T29" fmla="*/ 1 h 12"/>
                  <a:gd name="T30" fmla="*/ 1 w 18"/>
                  <a:gd name="T31" fmla="*/ 1 h 12"/>
                  <a:gd name="T32" fmla="*/ 1 w 18"/>
                  <a:gd name="T33" fmla="*/ 0 h 12"/>
                  <a:gd name="T34" fmla="*/ 1 w 18"/>
                  <a:gd name="T35" fmla="*/ 1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5" y="1"/>
                    </a:moveTo>
                    <a:lnTo>
                      <a:pt x="13" y="0"/>
                    </a:lnTo>
                    <a:lnTo>
                      <a:pt x="10" y="0"/>
                    </a:lnTo>
                    <a:lnTo>
                      <a:pt x="7" y="1"/>
                    </a:lnTo>
                    <a:lnTo>
                      <a:pt x="4" y="3"/>
                    </a:lnTo>
                    <a:lnTo>
                      <a:pt x="0" y="5"/>
                    </a:lnTo>
                    <a:lnTo>
                      <a:pt x="5" y="12"/>
                    </a:lnTo>
                    <a:lnTo>
                      <a:pt x="8" y="10"/>
                    </a:lnTo>
                    <a:lnTo>
                      <a:pt x="10" y="8"/>
                    </a:lnTo>
                    <a:lnTo>
                      <a:pt x="10" y="10"/>
                    </a:lnTo>
                    <a:lnTo>
                      <a:pt x="13" y="10"/>
                    </a:lnTo>
                    <a:lnTo>
                      <a:pt x="11" y="8"/>
                    </a:lnTo>
                    <a:lnTo>
                      <a:pt x="13" y="10"/>
                    </a:lnTo>
                    <a:lnTo>
                      <a:pt x="16" y="8"/>
                    </a:lnTo>
                    <a:lnTo>
                      <a:pt x="18" y="5"/>
                    </a:lnTo>
                    <a:lnTo>
                      <a:pt x="16" y="1"/>
                    </a:lnTo>
                    <a:lnTo>
                      <a:pt x="13" y="0"/>
                    </a:lnTo>
                    <a:lnTo>
                      <a:pt x="1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99" name="Freeform 330">
                <a:extLst>
                  <a:ext uri="{FF2B5EF4-FFF2-40B4-BE49-F238E27FC236}">
                    <a16:creationId xmlns:a16="http://schemas.microsoft.com/office/drawing/2014/main" id="{67AFC7C3-BD0B-4E3B-9F52-A9314E0B572A}"/>
                  </a:ext>
                </a:extLst>
              </p:cNvPr>
              <p:cNvSpPr>
                <a:spLocks noChangeAspect="1"/>
              </p:cNvSpPr>
              <p:nvPr/>
            </p:nvSpPr>
            <p:spPr bwMode="auto">
              <a:xfrm>
                <a:off x="1190" y="780"/>
                <a:ext cx="10" cy="7"/>
              </a:xfrm>
              <a:custGeom>
                <a:avLst/>
                <a:gdLst>
                  <a:gd name="T0" fmla="*/ 1 w 19"/>
                  <a:gd name="T1" fmla="*/ 0 h 15"/>
                  <a:gd name="T2" fmla="*/ 1 w 19"/>
                  <a:gd name="T3" fmla="*/ 0 h 15"/>
                  <a:gd name="T4" fmla="*/ 1 w 19"/>
                  <a:gd name="T5" fmla="*/ 0 h 15"/>
                  <a:gd name="T6" fmla="*/ 1 w 19"/>
                  <a:gd name="T7" fmla="*/ 0 h 15"/>
                  <a:gd name="T8" fmla="*/ 1 w 19"/>
                  <a:gd name="T9" fmla="*/ 0 h 15"/>
                  <a:gd name="T10" fmla="*/ 1 w 19"/>
                  <a:gd name="T11" fmla="*/ 0 h 15"/>
                  <a:gd name="T12" fmla="*/ 0 w 19"/>
                  <a:gd name="T13" fmla="*/ 0 h 15"/>
                  <a:gd name="T14" fmla="*/ 1 w 19"/>
                  <a:gd name="T15" fmla="*/ 0 h 15"/>
                  <a:gd name="T16" fmla="*/ 1 w 19"/>
                  <a:gd name="T17" fmla="*/ 0 h 15"/>
                  <a:gd name="T18" fmla="*/ 1 w 19"/>
                  <a:gd name="T19" fmla="*/ 0 h 15"/>
                  <a:gd name="T20" fmla="*/ 1 w 19"/>
                  <a:gd name="T21" fmla="*/ 0 h 15"/>
                  <a:gd name="T22" fmla="*/ 1 w 19"/>
                  <a:gd name="T23" fmla="*/ 0 h 15"/>
                  <a:gd name="T24" fmla="*/ 1 w 19"/>
                  <a:gd name="T25" fmla="*/ 0 h 15"/>
                  <a:gd name="T26" fmla="*/ 1 w 19"/>
                  <a:gd name="T27" fmla="*/ 0 h 15"/>
                  <a:gd name="T28" fmla="*/ 1 w 19"/>
                  <a:gd name="T29" fmla="*/ 0 h 15"/>
                  <a:gd name="T30" fmla="*/ 1 w 19"/>
                  <a:gd name="T31" fmla="*/ 0 h 15"/>
                  <a:gd name="T32" fmla="*/ 1 w 19"/>
                  <a:gd name="T33" fmla="*/ 0 h 15"/>
                  <a:gd name="T34" fmla="*/ 1 w 19"/>
                  <a:gd name="T35" fmla="*/ 0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
                  <a:gd name="T55" fmla="*/ 0 h 15"/>
                  <a:gd name="T56" fmla="*/ 19 w 19"/>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 h="15">
                    <a:moveTo>
                      <a:pt x="12" y="12"/>
                    </a:moveTo>
                    <a:lnTo>
                      <a:pt x="18" y="11"/>
                    </a:lnTo>
                    <a:lnTo>
                      <a:pt x="16" y="7"/>
                    </a:lnTo>
                    <a:lnTo>
                      <a:pt x="12" y="6"/>
                    </a:lnTo>
                    <a:lnTo>
                      <a:pt x="9" y="4"/>
                    </a:lnTo>
                    <a:lnTo>
                      <a:pt x="4" y="0"/>
                    </a:lnTo>
                    <a:lnTo>
                      <a:pt x="0" y="7"/>
                    </a:lnTo>
                    <a:lnTo>
                      <a:pt x="4" y="11"/>
                    </a:lnTo>
                    <a:lnTo>
                      <a:pt x="10" y="13"/>
                    </a:lnTo>
                    <a:lnTo>
                      <a:pt x="11" y="14"/>
                    </a:lnTo>
                    <a:lnTo>
                      <a:pt x="14" y="15"/>
                    </a:lnTo>
                    <a:lnTo>
                      <a:pt x="19" y="14"/>
                    </a:lnTo>
                    <a:lnTo>
                      <a:pt x="14" y="15"/>
                    </a:lnTo>
                    <a:lnTo>
                      <a:pt x="16" y="15"/>
                    </a:lnTo>
                    <a:lnTo>
                      <a:pt x="18" y="14"/>
                    </a:lnTo>
                    <a:lnTo>
                      <a:pt x="19" y="13"/>
                    </a:lnTo>
                    <a:lnTo>
                      <a:pt x="18" y="11"/>
                    </a:lnTo>
                    <a:lnTo>
                      <a:pt x="1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00" name="Freeform 331">
                <a:extLst>
                  <a:ext uri="{FF2B5EF4-FFF2-40B4-BE49-F238E27FC236}">
                    <a16:creationId xmlns:a16="http://schemas.microsoft.com/office/drawing/2014/main" id="{292F104F-7FAB-40DE-A210-7320E80203EE}"/>
                  </a:ext>
                </a:extLst>
              </p:cNvPr>
              <p:cNvSpPr>
                <a:spLocks noChangeAspect="1"/>
              </p:cNvSpPr>
              <p:nvPr/>
            </p:nvSpPr>
            <p:spPr bwMode="auto">
              <a:xfrm>
                <a:off x="1197" y="772"/>
                <a:ext cx="9" cy="15"/>
              </a:xfrm>
              <a:custGeom>
                <a:avLst/>
                <a:gdLst>
                  <a:gd name="T0" fmla="*/ 0 w 20"/>
                  <a:gd name="T1" fmla="*/ 0 h 29"/>
                  <a:gd name="T2" fmla="*/ 0 w 20"/>
                  <a:gd name="T3" fmla="*/ 1 h 29"/>
                  <a:gd name="T4" fmla="*/ 0 w 20"/>
                  <a:gd name="T5" fmla="*/ 1 h 29"/>
                  <a:gd name="T6" fmla="*/ 0 w 20"/>
                  <a:gd name="T7" fmla="*/ 1 h 29"/>
                  <a:gd name="T8" fmla="*/ 0 w 20"/>
                  <a:gd name="T9" fmla="*/ 1 h 29"/>
                  <a:gd name="T10" fmla="*/ 0 w 20"/>
                  <a:gd name="T11" fmla="*/ 1 h 29"/>
                  <a:gd name="T12" fmla="*/ 0 w 20"/>
                  <a:gd name="T13" fmla="*/ 1 h 29"/>
                  <a:gd name="T14" fmla="*/ 0 w 20"/>
                  <a:gd name="T15" fmla="*/ 1 h 29"/>
                  <a:gd name="T16" fmla="*/ 0 w 20"/>
                  <a:gd name="T17" fmla="*/ 1 h 29"/>
                  <a:gd name="T18" fmla="*/ 0 w 20"/>
                  <a:gd name="T19" fmla="*/ 1 h 29"/>
                  <a:gd name="T20" fmla="*/ 0 w 20"/>
                  <a:gd name="T21" fmla="*/ 1 h 29"/>
                  <a:gd name="T22" fmla="*/ 0 w 20"/>
                  <a:gd name="T23" fmla="*/ 1 h 29"/>
                  <a:gd name="T24" fmla="*/ 0 w 20"/>
                  <a:gd name="T25" fmla="*/ 1 h 29"/>
                  <a:gd name="T26" fmla="*/ 0 w 20"/>
                  <a:gd name="T27" fmla="*/ 1 h 29"/>
                  <a:gd name="T28" fmla="*/ 0 w 20"/>
                  <a:gd name="T29" fmla="*/ 0 h 29"/>
                  <a:gd name="T30" fmla="*/ 0 w 20"/>
                  <a:gd name="T31" fmla="*/ 0 h 29"/>
                  <a:gd name="T32" fmla="*/ 0 w 20"/>
                  <a:gd name="T33" fmla="*/ 1 h 29"/>
                  <a:gd name="T34" fmla="*/ 0 w 20"/>
                  <a:gd name="T35" fmla="*/ 0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29"/>
                  <a:gd name="T56" fmla="*/ 20 w 20"/>
                  <a:gd name="T57" fmla="*/ 29 h 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29">
                    <a:moveTo>
                      <a:pt x="19" y="0"/>
                    </a:moveTo>
                    <a:lnTo>
                      <a:pt x="13" y="3"/>
                    </a:lnTo>
                    <a:lnTo>
                      <a:pt x="11" y="9"/>
                    </a:lnTo>
                    <a:lnTo>
                      <a:pt x="7" y="14"/>
                    </a:lnTo>
                    <a:lnTo>
                      <a:pt x="4" y="21"/>
                    </a:lnTo>
                    <a:lnTo>
                      <a:pt x="0" y="27"/>
                    </a:lnTo>
                    <a:lnTo>
                      <a:pt x="7" y="29"/>
                    </a:lnTo>
                    <a:lnTo>
                      <a:pt x="11" y="24"/>
                    </a:lnTo>
                    <a:lnTo>
                      <a:pt x="14" y="17"/>
                    </a:lnTo>
                    <a:lnTo>
                      <a:pt x="18" y="11"/>
                    </a:lnTo>
                    <a:lnTo>
                      <a:pt x="20" y="5"/>
                    </a:lnTo>
                    <a:lnTo>
                      <a:pt x="14" y="7"/>
                    </a:lnTo>
                    <a:lnTo>
                      <a:pt x="20" y="5"/>
                    </a:lnTo>
                    <a:lnTo>
                      <a:pt x="20" y="2"/>
                    </a:lnTo>
                    <a:lnTo>
                      <a:pt x="18" y="0"/>
                    </a:lnTo>
                    <a:lnTo>
                      <a:pt x="15" y="0"/>
                    </a:lnTo>
                    <a:lnTo>
                      <a:pt x="13" y="3"/>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01" name="Freeform 332">
                <a:extLst>
                  <a:ext uri="{FF2B5EF4-FFF2-40B4-BE49-F238E27FC236}">
                    <a16:creationId xmlns:a16="http://schemas.microsoft.com/office/drawing/2014/main" id="{0068BB2F-9AD4-4E4F-BFCF-214CC53543E4}"/>
                  </a:ext>
                </a:extLst>
              </p:cNvPr>
              <p:cNvSpPr>
                <a:spLocks noChangeAspect="1"/>
              </p:cNvSpPr>
              <p:nvPr/>
            </p:nvSpPr>
            <p:spPr bwMode="auto">
              <a:xfrm>
                <a:off x="1204" y="772"/>
                <a:ext cx="55" cy="34"/>
              </a:xfrm>
              <a:custGeom>
                <a:avLst/>
                <a:gdLst>
                  <a:gd name="T0" fmla="*/ 0 w 111"/>
                  <a:gd name="T1" fmla="*/ 1 h 67"/>
                  <a:gd name="T2" fmla="*/ 0 w 111"/>
                  <a:gd name="T3" fmla="*/ 1 h 67"/>
                  <a:gd name="T4" fmla="*/ 0 w 111"/>
                  <a:gd name="T5" fmla="*/ 1 h 67"/>
                  <a:gd name="T6" fmla="*/ 0 w 111"/>
                  <a:gd name="T7" fmla="*/ 1 h 67"/>
                  <a:gd name="T8" fmla="*/ 0 w 111"/>
                  <a:gd name="T9" fmla="*/ 1 h 67"/>
                  <a:gd name="T10" fmla="*/ 0 w 111"/>
                  <a:gd name="T11" fmla="*/ 1 h 67"/>
                  <a:gd name="T12" fmla="*/ 0 w 111"/>
                  <a:gd name="T13" fmla="*/ 1 h 67"/>
                  <a:gd name="T14" fmla="*/ 0 w 111"/>
                  <a:gd name="T15" fmla="*/ 1 h 67"/>
                  <a:gd name="T16" fmla="*/ 0 w 111"/>
                  <a:gd name="T17" fmla="*/ 1 h 67"/>
                  <a:gd name="T18" fmla="*/ 0 w 111"/>
                  <a:gd name="T19" fmla="*/ 0 h 67"/>
                  <a:gd name="T20" fmla="*/ 0 w 111"/>
                  <a:gd name="T21" fmla="*/ 1 h 67"/>
                  <a:gd name="T22" fmla="*/ 0 w 111"/>
                  <a:gd name="T23" fmla="*/ 1 h 67"/>
                  <a:gd name="T24" fmla="*/ 0 w 111"/>
                  <a:gd name="T25" fmla="*/ 1 h 67"/>
                  <a:gd name="T26" fmla="*/ 0 w 111"/>
                  <a:gd name="T27" fmla="*/ 1 h 67"/>
                  <a:gd name="T28" fmla="*/ 0 w 111"/>
                  <a:gd name="T29" fmla="*/ 1 h 67"/>
                  <a:gd name="T30" fmla="*/ 0 w 111"/>
                  <a:gd name="T31" fmla="*/ 1 h 67"/>
                  <a:gd name="T32" fmla="*/ 0 w 111"/>
                  <a:gd name="T33" fmla="*/ 1 h 67"/>
                  <a:gd name="T34" fmla="*/ 0 w 111"/>
                  <a:gd name="T35" fmla="*/ 1 h 67"/>
                  <a:gd name="T36" fmla="*/ 0 w 111"/>
                  <a:gd name="T37" fmla="*/ 1 h 67"/>
                  <a:gd name="T38" fmla="*/ 0 w 111"/>
                  <a:gd name="T39" fmla="*/ 1 h 67"/>
                  <a:gd name="T40" fmla="*/ 0 w 111"/>
                  <a:gd name="T41" fmla="*/ 1 h 67"/>
                  <a:gd name="T42" fmla="*/ 0 w 111"/>
                  <a:gd name="T43" fmla="*/ 1 h 67"/>
                  <a:gd name="T44" fmla="*/ 0 w 111"/>
                  <a:gd name="T45" fmla="*/ 1 h 67"/>
                  <a:gd name="T46" fmla="*/ 0 w 111"/>
                  <a:gd name="T47" fmla="*/ 1 h 67"/>
                  <a:gd name="T48" fmla="*/ 0 w 111"/>
                  <a:gd name="T49" fmla="*/ 1 h 67"/>
                  <a:gd name="T50" fmla="*/ 0 w 111"/>
                  <a:gd name="T51" fmla="*/ 1 h 6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1"/>
                  <a:gd name="T79" fmla="*/ 0 h 67"/>
                  <a:gd name="T80" fmla="*/ 111 w 111"/>
                  <a:gd name="T81" fmla="*/ 67 h 6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1" h="67">
                    <a:moveTo>
                      <a:pt x="104" y="63"/>
                    </a:moveTo>
                    <a:lnTo>
                      <a:pt x="104" y="56"/>
                    </a:lnTo>
                    <a:lnTo>
                      <a:pt x="93" y="60"/>
                    </a:lnTo>
                    <a:lnTo>
                      <a:pt x="81" y="58"/>
                    </a:lnTo>
                    <a:lnTo>
                      <a:pt x="66" y="52"/>
                    </a:lnTo>
                    <a:lnTo>
                      <a:pt x="53" y="42"/>
                    </a:lnTo>
                    <a:lnTo>
                      <a:pt x="38" y="32"/>
                    </a:lnTo>
                    <a:lnTo>
                      <a:pt x="26" y="20"/>
                    </a:lnTo>
                    <a:lnTo>
                      <a:pt x="14" y="10"/>
                    </a:lnTo>
                    <a:lnTo>
                      <a:pt x="5" y="0"/>
                    </a:lnTo>
                    <a:lnTo>
                      <a:pt x="0" y="7"/>
                    </a:lnTo>
                    <a:lnTo>
                      <a:pt x="9" y="14"/>
                    </a:lnTo>
                    <a:lnTo>
                      <a:pt x="21" y="25"/>
                    </a:lnTo>
                    <a:lnTo>
                      <a:pt x="34" y="38"/>
                    </a:lnTo>
                    <a:lnTo>
                      <a:pt x="49" y="49"/>
                    </a:lnTo>
                    <a:lnTo>
                      <a:pt x="64" y="59"/>
                    </a:lnTo>
                    <a:lnTo>
                      <a:pt x="78" y="65"/>
                    </a:lnTo>
                    <a:lnTo>
                      <a:pt x="93" y="67"/>
                    </a:lnTo>
                    <a:lnTo>
                      <a:pt x="108" y="63"/>
                    </a:lnTo>
                    <a:lnTo>
                      <a:pt x="108" y="56"/>
                    </a:lnTo>
                    <a:lnTo>
                      <a:pt x="108" y="63"/>
                    </a:lnTo>
                    <a:lnTo>
                      <a:pt x="111" y="60"/>
                    </a:lnTo>
                    <a:lnTo>
                      <a:pt x="110" y="57"/>
                    </a:lnTo>
                    <a:lnTo>
                      <a:pt x="107" y="56"/>
                    </a:lnTo>
                    <a:lnTo>
                      <a:pt x="104" y="56"/>
                    </a:lnTo>
                    <a:lnTo>
                      <a:pt x="10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02" name="Freeform 333">
                <a:extLst>
                  <a:ext uri="{FF2B5EF4-FFF2-40B4-BE49-F238E27FC236}">
                    <a16:creationId xmlns:a16="http://schemas.microsoft.com/office/drawing/2014/main" id="{F21B6672-078F-45D3-AFF1-9DEF80B51D1C}"/>
                  </a:ext>
                </a:extLst>
              </p:cNvPr>
              <p:cNvSpPr>
                <a:spLocks noChangeAspect="1"/>
              </p:cNvSpPr>
              <p:nvPr/>
            </p:nvSpPr>
            <p:spPr bwMode="auto">
              <a:xfrm>
                <a:off x="1231" y="779"/>
                <a:ext cx="27" cy="24"/>
              </a:xfrm>
              <a:custGeom>
                <a:avLst/>
                <a:gdLst>
                  <a:gd name="T0" fmla="*/ 0 w 54"/>
                  <a:gd name="T1" fmla="*/ 0 h 49"/>
                  <a:gd name="T2" fmla="*/ 0 w 54"/>
                  <a:gd name="T3" fmla="*/ 0 h 49"/>
                  <a:gd name="T4" fmla="*/ 1 w 54"/>
                  <a:gd name="T5" fmla="*/ 0 h 49"/>
                  <a:gd name="T6" fmla="*/ 1 w 54"/>
                  <a:gd name="T7" fmla="*/ 0 h 49"/>
                  <a:gd name="T8" fmla="*/ 1 w 54"/>
                  <a:gd name="T9" fmla="*/ 0 h 49"/>
                  <a:gd name="T10" fmla="*/ 1 w 54"/>
                  <a:gd name="T11" fmla="*/ 0 h 49"/>
                  <a:gd name="T12" fmla="*/ 1 w 54"/>
                  <a:gd name="T13" fmla="*/ 0 h 49"/>
                  <a:gd name="T14" fmla="*/ 1 w 54"/>
                  <a:gd name="T15" fmla="*/ 0 h 49"/>
                  <a:gd name="T16" fmla="*/ 1 w 54"/>
                  <a:gd name="T17" fmla="*/ 0 h 49"/>
                  <a:gd name="T18" fmla="*/ 1 w 54"/>
                  <a:gd name="T19" fmla="*/ 0 h 49"/>
                  <a:gd name="T20" fmla="*/ 1 w 54"/>
                  <a:gd name="T21" fmla="*/ 0 h 49"/>
                  <a:gd name="T22" fmla="*/ 1 w 54"/>
                  <a:gd name="T23" fmla="*/ 0 h 49"/>
                  <a:gd name="T24" fmla="*/ 1 w 54"/>
                  <a:gd name="T25" fmla="*/ 0 h 49"/>
                  <a:gd name="T26" fmla="*/ 1 w 54"/>
                  <a:gd name="T27" fmla="*/ 0 h 49"/>
                  <a:gd name="T28" fmla="*/ 1 w 54"/>
                  <a:gd name="T29" fmla="*/ 0 h 49"/>
                  <a:gd name="T30" fmla="*/ 1 w 54"/>
                  <a:gd name="T31" fmla="*/ 0 h 49"/>
                  <a:gd name="T32" fmla="*/ 1 w 54"/>
                  <a:gd name="T33" fmla="*/ 0 h 49"/>
                  <a:gd name="T34" fmla="*/ 1 w 54"/>
                  <a:gd name="T35" fmla="*/ 0 h 49"/>
                  <a:gd name="T36" fmla="*/ 1 w 54"/>
                  <a:gd name="T37" fmla="*/ 0 h 49"/>
                  <a:gd name="T38" fmla="*/ 1 w 54"/>
                  <a:gd name="T39" fmla="*/ 0 h 49"/>
                  <a:gd name="T40" fmla="*/ 0 w 54"/>
                  <a:gd name="T41" fmla="*/ 0 h 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49"/>
                  <a:gd name="T65" fmla="*/ 54 w 54"/>
                  <a:gd name="T66" fmla="*/ 49 h 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49">
                    <a:moveTo>
                      <a:pt x="0" y="5"/>
                    </a:moveTo>
                    <a:lnTo>
                      <a:pt x="0" y="5"/>
                    </a:lnTo>
                    <a:lnTo>
                      <a:pt x="4" y="8"/>
                    </a:lnTo>
                    <a:lnTo>
                      <a:pt x="8" y="13"/>
                    </a:lnTo>
                    <a:lnTo>
                      <a:pt x="14" y="19"/>
                    </a:lnTo>
                    <a:lnTo>
                      <a:pt x="21" y="24"/>
                    </a:lnTo>
                    <a:lnTo>
                      <a:pt x="28" y="31"/>
                    </a:lnTo>
                    <a:lnTo>
                      <a:pt x="35" y="38"/>
                    </a:lnTo>
                    <a:lnTo>
                      <a:pt x="43" y="44"/>
                    </a:lnTo>
                    <a:lnTo>
                      <a:pt x="50" y="49"/>
                    </a:lnTo>
                    <a:lnTo>
                      <a:pt x="54" y="42"/>
                    </a:lnTo>
                    <a:lnTo>
                      <a:pt x="48" y="37"/>
                    </a:lnTo>
                    <a:lnTo>
                      <a:pt x="39" y="31"/>
                    </a:lnTo>
                    <a:lnTo>
                      <a:pt x="33" y="27"/>
                    </a:lnTo>
                    <a:lnTo>
                      <a:pt x="26" y="20"/>
                    </a:lnTo>
                    <a:lnTo>
                      <a:pt x="19" y="14"/>
                    </a:lnTo>
                    <a:lnTo>
                      <a:pt x="13" y="8"/>
                    </a:lnTo>
                    <a:lnTo>
                      <a:pt x="11" y="4"/>
                    </a:lnTo>
                    <a:lnTo>
                      <a:pt x="7"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03" name="Freeform 334">
                <a:extLst>
                  <a:ext uri="{FF2B5EF4-FFF2-40B4-BE49-F238E27FC236}">
                    <a16:creationId xmlns:a16="http://schemas.microsoft.com/office/drawing/2014/main" id="{72666426-D153-47A4-9F68-8D13F27C94A7}"/>
                  </a:ext>
                </a:extLst>
              </p:cNvPr>
              <p:cNvSpPr>
                <a:spLocks noChangeAspect="1"/>
              </p:cNvSpPr>
              <p:nvPr/>
            </p:nvSpPr>
            <p:spPr bwMode="auto">
              <a:xfrm>
                <a:off x="1216" y="765"/>
                <a:ext cx="18" cy="16"/>
              </a:xfrm>
              <a:custGeom>
                <a:avLst/>
                <a:gdLst>
                  <a:gd name="T0" fmla="*/ 0 w 37"/>
                  <a:gd name="T1" fmla="*/ 0 h 33"/>
                  <a:gd name="T2" fmla="*/ 0 w 37"/>
                  <a:gd name="T3" fmla="*/ 0 h 33"/>
                  <a:gd name="T4" fmla="*/ 0 w 37"/>
                  <a:gd name="T5" fmla="*/ 0 h 33"/>
                  <a:gd name="T6" fmla="*/ 0 w 37"/>
                  <a:gd name="T7" fmla="*/ 0 h 33"/>
                  <a:gd name="T8" fmla="*/ 0 w 37"/>
                  <a:gd name="T9" fmla="*/ 0 h 33"/>
                  <a:gd name="T10" fmla="*/ 0 w 37"/>
                  <a:gd name="T11" fmla="*/ 0 h 33"/>
                  <a:gd name="T12" fmla="*/ 0 w 37"/>
                  <a:gd name="T13" fmla="*/ 0 h 33"/>
                  <a:gd name="T14" fmla="*/ 0 w 37"/>
                  <a:gd name="T15" fmla="*/ 0 h 33"/>
                  <a:gd name="T16" fmla="*/ 0 w 37"/>
                  <a:gd name="T17" fmla="*/ 0 h 33"/>
                  <a:gd name="T18" fmla="*/ 0 w 37"/>
                  <a:gd name="T19" fmla="*/ 0 h 33"/>
                  <a:gd name="T20" fmla="*/ 0 w 37"/>
                  <a:gd name="T21" fmla="*/ 0 h 33"/>
                  <a:gd name="T22" fmla="*/ 0 w 37"/>
                  <a:gd name="T23" fmla="*/ 0 h 33"/>
                  <a:gd name="T24" fmla="*/ 0 w 37"/>
                  <a:gd name="T25" fmla="*/ 0 h 33"/>
                  <a:gd name="T26" fmla="*/ 0 w 37"/>
                  <a:gd name="T27" fmla="*/ 0 h 33"/>
                  <a:gd name="T28" fmla="*/ 0 w 37"/>
                  <a:gd name="T29" fmla="*/ 0 h 33"/>
                  <a:gd name="T30" fmla="*/ 0 w 37"/>
                  <a:gd name="T31" fmla="*/ 0 h 33"/>
                  <a:gd name="T32" fmla="*/ 0 w 37"/>
                  <a:gd name="T33" fmla="*/ 0 h 33"/>
                  <a:gd name="T34" fmla="*/ 0 w 37"/>
                  <a:gd name="T35" fmla="*/ 0 h 3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
                  <a:gd name="T55" fmla="*/ 0 h 33"/>
                  <a:gd name="T56" fmla="*/ 37 w 37"/>
                  <a:gd name="T57" fmla="*/ 33 h 3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 h="33">
                    <a:moveTo>
                      <a:pt x="4" y="0"/>
                    </a:moveTo>
                    <a:lnTo>
                      <a:pt x="0" y="3"/>
                    </a:lnTo>
                    <a:lnTo>
                      <a:pt x="6" y="13"/>
                    </a:lnTo>
                    <a:lnTo>
                      <a:pt x="15" y="21"/>
                    </a:lnTo>
                    <a:lnTo>
                      <a:pt x="25" y="28"/>
                    </a:lnTo>
                    <a:lnTo>
                      <a:pt x="30" y="33"/>
                    </a:lnTo>
                    <a:lnTo>
                      <a:pt x="37" y="28"/>
                    </a:lnTo>
                    <a:lnTo>
                      <a:pt x="29" y="21"/>
                    </a:lnTo>
                    <a:lnTo>
                      <a:pt x="20" y="14"/>
                    </a:lnTo>
                    <a:lnTo>
                      <a:pt x="11" y="9"/>
                    </a:lnTo>
                    <a:lnTo>
                      <a:pt x="7" y="3"/>
                    </a:lnTo>
                    <a:lnTo>
                      <a:pt x="4" y="6"/>
                    </a:lnTo>
                    <a:lnTo>
                      <a:pt x="7" y="3"/>
                    </a:lnTo>
                    <a:lnTo>
                      <a:pt x="6" y="1"/>
                    </a:lnTo>
                    <a:lnTo>
                      <a:pt x="4" y="0"/>
                    </a:lnTo>
                    <a:lnTo>
                      <a:pt x="2" y="1"/>
                    </a:lnTo>
                    <a:lnTo>
                      <a:pt x="0" y="3"/>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04" name="Freeform 335">
                <a:extLst>
                  <a:ext uri="{FF2B5EF4-FFF2-40B4-BE49-F238E27FC236}">
                    <a16:creationId xmlns:a16="http://schemas.microsoft.com/office/drawing/2014/main" id="{863872B1-A397-4422-9515-B40220758251}"/>
                  </a:ext>
                </a:extLst>
              </p:cNvPr>
              <p:cNvSpPr>
                <a:spLocks noChangeAspect="1"/>
              </p:cNvSpPr>
              <p:nvPr/>
            </p:nvSpPr>
            <p:spPr bwMode="auto">
              <a:xfrm>
                <a:off x="1217" y="765"/>
                <a:ext cx="22" cy="6"/>
              </a:xfrm>
              <a:custGeom>
                <a:avLst/>
                <a:gdLst>
                  <a:gd name="T0" fmla="*/ 1 w 44"/>
                  <a:gd name="T1" fmla="*/ 1 h 11"/>
                  <a:gd name="T2" fmla="*/ 1 w 44"/>
                  <a:gd name="T3" fmla="*/ 1 h 11"/>
                  <a:gd name="T4" fmla="*/ 1 w 44"/>
                  <a:gd name="T5" fmla="*/ 1 h 11"/>
                  <a:gd name="T6" fmla="*/ 1 w 44"/>
                  <a:gd name="T7" fmla="*/ 1 h 11"/>
                  <a:gd name="T8" fmla="*/ 1 w 44"/>
                  <a:gd name="T9" fmla="*/ 1 h 11"/>
                  <a:gd name="T10" fmla="*/ 1 w 44"/>
                  <a:gd name="T11" fmla="*/ 1 h 11"/>
                  <a:gd name="T12" fmla="*/ 1 w 44"/>
                  <a:gd name="T13" fmla="*/ 1 h 11"/>
                  <a:gd name="T14" fmla="*/ 1 w 44"/>
                  <a:gd name="T15" fmla="*/ 1 h 11"/>
                  <a:gd name="T16" fmla="*/ 1 w 44"/>
                  <a:gd name="T17" fmla="*/ 1 h 11"/>
                  <a:gd name="T18" fmla="*/ 0 w 44"/>
                  <a:gd name="T19" fmla="*/ 0 h 11"/>
                  <a:gd name="T20" fmla="*/ 0 w 44"/>
                  <a:gd name="T21" fmla="*/ 1 h 11"/>
                  <a:gd name="T22" fmla="*/ 1 w 44"/>
                  <a:gd name="T23" fmla="*/ 1 h 11"/>
                  <a:gd name="T24" fmla="*/ 1 w 44"/>
                  <a:gd name="T25" fmla="*/ 1 h 11"/>
                  <a:gd name="T26" fmla="*/ 1 w 44"/>
                  <a:gd name="T27" fmla="*/ 1 h 11"/>
                  <a:gd name="T28" fmla="*/ 1 w 44"/>
                  <a:gd name="T29" fmla="*/ 1 h 11"/>
                  <a:gd name="T30" fmla="*/ 1 w 44"/>
                  <a:gd name="T31" fmla="*/ 1 h 11"/>
                  <a:gd name="T32" fmla="*/ 1 w 44"/>
                  <a:gd name="T33" fmla="*/ 1 h 11"/>
                  <a:gd name="T34" fmla="*/ 1 w 44"/>
                  <a:gd name="T35" fmla="*/ 1 h 11"/>
                  <a:gd name="T36" fmla="*/ 1 w 44"/>
                  <a:gd name="T37" fmla="*/ 1 h 11"/>
                  <a:gd name="T38" fmla="*/ 1 w 44"/>
                  <a:gd name="T39" fmla="*/ 1 h 11"/>
                  <a:gd name="T40" fmla="*/ 1 w 44"/>
                  <a:gd name="T41" fmla="*/ 1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11"/>
                  <a:gd name="T65" fmla="*/ 44 w 44"/>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11">
                    <a:moveTo>
                      <a:pt x="44" y="4"/>
                    </a:moveTo>
                    <a:lnTo>
                      <a:pt x="44" y="4"/>
                    </a:lnTo>
                    <a:lnTo>
                      <a:pt x="40" y="3"/>
                    </a:lnTo>
                    <a:lnTo>
                      <a:pt x="37" y="2"/>
                    </a:lnTo>
                    <a:lnTo>
                      <a:pt x="33" y="1"/>
                    </a:lnTo>
                    <a:lnTo>
                      <a:pt x="30" y="1"/>
                    </a:lnTo>
                    <a:lnTo>
                      <a:pt x="24" y="2"/>
                    </a:lnTo>
                    <a:lnTo>
                      <a:pt x="17" y="1"/>
                    </a:lnTo>
                    <a:lnTo>
                      <a:pt x="10" y="1"/>
                    </a:lnTo>
                    <a:lnTo>
                      <a:pt x="0" y="0"/>
                    </a:lnTo>
                    <a:lnTo>
                      <a:pt x="0" y="6"/>
                    </a:lnTo>
                    <a:lnTo>
                      <a:pt x="10" y="8"/>
                    </a:lnTo>
                    <a:lnTo>
                      <a:pt x="17" y="8"/>
                    </a:lnTo>
                    <a:lnTo>
                      <a:pt x="24" y="9"/>
                    </a:lnTo>
                    <a:lnTo>
                      <a:pt x="30" y="10"/>
                    </a:lnTo>
                    <a:lnTo>
                      <a:pt x="33" y="10"/>
                    </a:lnTo>
                    <a:lnTo>
                      <a:pt x="37" y="9"/>
                    </a:lnTo>
                    <a:lnTo>
                      <a:pt x="38" y="10"/>
                    </a:lnTo>
                    <a:lnTo>
                      <a:pt x="39" y="11"/>
                    </a:lnTo>
                    <a:lnTo>
                      <a:pt x="4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05" name="Freeform 336">
                <a:extLst>
                  <a:ext uri="{FF2B5EF4-FFF2-40B4-BE49-F238E27FC236}">
                    <a16:creationId xmlns:a16="http://schemas.microsoft.com/office/drawing/2014/main" id="{E61FCB2F-F442-4DFE-A727-FE8BBD419BBF}"/>
                  </a:ext>
                </a:extLst>
              </p:cNvPr>
              <p:cNvSpPr>
                <a:spLocks noChangeAspect="1"/>
              </p:cNvSpPr>
              <p:nvPr/>
            </p:nvSpPr>
            <p:spPr bwMode="auto">
              <a:xfrm>
                <a:off x="1237" y="767"/>
                <a:ext cx="12" cy="5"/>
              </a:xfrm>
              <a:custGeom>
                <a:avLst/>
                <a:gdLst>
                  <a:gd name="T0" fmla="*/ 1 w 24"/>
                  <a:gd name="T1" fmla="*/ 1 h 10"/>
                  <a:gd name="T2" fmla="*/ 1 w 24"/>
                  <a:gd name="T3" fmla="*/ 1 h 10"/>
                  <a:gd name="T4" fmla="*/ 1 w 24"/>
                  <a:gd name="T5" fmla="*/ 1 h 10"/>
                  <a:gd name="T6" fmla="*/ 1 w 24"/>
                  <a:gd name="T7" fmla="*/ 1 h 10"/>
                  <a:gd name="T8" fmla="*/ 1 w 24"/>
                  <a:gd name="T9" fmla="*/ 1 h 10"/>
                  <a:gd name="T10" fmla="*/ 1 w 24"/>
                  <a:gd name="T11" fmla="*/ 0 h 10"/>
                  <a:gd name="T12" fmla="*/ 0 w 24"/>
                  <a:gd name="T13" fmla="*/ 1 h 10"/>
                  <a:gd name="T14" fmla="*/ 1 w 24"/>
                  <a:gd name="T15" fmla="*/ 1 h 10"/>
                  <a:gd name="T16" fmla="*/ 1 w 24"/>
                  <a:gd name="T17" fmla="*/ 1 h 10"/>
                  <a:gd name="T18" fmla="*/ 1 w 24"/>
                  <a:gd name="T19" fmla="*/ 1 h 10"/>
                  <a:gd name="T20" fmla="*/ 1 w 24"/>
                  <a:gd name="T21" fmla="*/ 1 h 10"/>
                  <a:gd name="T22" fmla="*/ 1 w 24"/>
                  <a:gd name="T23" fmla="*/ 1 h 10"/>
                  <a:gd name="T24" fmla="*/ 1 w 24"/>
                  <a:gd name="T25" fmla="*/ 1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10"/>
                  <a:gd name="T41" fmla="*/ 24 w 24"/>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10">
                    <a:moveTo>
                      <a:pt x="21" y="1"/>
                    </a:moveTo>
                    <a:lnTo>
                      <a:pt x="20" y="1"/>
                    </a:lnTo>
                    <a:lnTo>
                      <a:pt x="17" y="4"/>
                    </a:lnTo>
                    <a:lnTo>
                      <a:pt x="13" y="4"/>
                    </a:lnTo>
                    <a:lnTo>
                      <a:pt x="8" y="2"/>
                    </a:lnTo>
                    <a:lnTo>
                      <a:pt x="5" y="0"/>
                    </a:lnTo>
                    <a:lnTo>
                      <a:pt x="0" y="7"/>
                    </a:lnTo>
                    <a:lnTo>
                      <a:pt x="6" y="9"/>
                    </a:lnTo>
                    <a:lnTo>
                      <a:pt x="13" y="10"/>
                    </a:lnTo>
                    <a:lnTo>
                      <a:pt x="17" y="10"/>
                    </a:lnTo>
                    <a:lnTo>
                      <a:pt x="24" y="8"/>
                    </a:lnTo>
                    <a:lnTo>
                      <a:pt x="23" y="8"/>
                    </a:lnTo>
                    <a:lnTo>
                      <a:pt x="2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06" name="Freeform 337">
                <a:extLst>
                  <a:ext uri="{FF2B5EF4-FFF2-40B4-BE49-F238E27FC236}">
                    <a16:creationId xmlns:a16="http://schemas.microsoft.com/office/drawing/2014/main" id="{023BE636-2490-4155-8F71-387DFD8AC37D}"/>
                  </a:ext>
                </a:extLst>
              </p:cNvPr>
              <p:cNvSpPr>
                <a:spLocks noChangeAspect="1"/>
              </p:cNvSpPr>
              <p:nvPr/>
            </p:nvSpPr>
            <p:spPr bwMode="auto">
              <a:xfrm>
                <a:off x="1247" y="768"/>
                <a:ext cx="16" cy="6"/>
              </a:xfrm>
              <a:custGeom>
                <a:avLst/>
                <a:gdLst>
                  <a:gd name="T0" fmla="*/ 1 w 32"/>
                  <a:gd name="T1" fmla="*/ 0 h 13"/>
                  <a:gd name="T2" fmla="*/ 1 w 32"/>
                  <a:gd name="T3" fmla="*/ 0 h 13"/>
                  <a:gd name="T4" fmla="*/ 1 w 32"/>
                  <a:gd name="T5" fmla="*/ 0 h 13"/>
                  <a:gd name="T6" fmla="*/ 1 w 32"/>
                  <a:gd name="T7" fmla="*/ 0 h 13"/>
                  <a:gd name="T8" fmla="*/ 1 w 32"/>
                  <a:gd name="T9" fmla="*/ 0 h 13"/>
                  <a:gd name="T10" fmla="*/ 0 w 32"/>
                  <a:gd name="T11" fmla="*/ 0 h 13"/>
                  <a:gd name="T12" fmla="*/ 1 w 32"/>
                  <a:gd name="T13" fmla="*/ 0 h 13"/>
                  <a:gd name="T14" fmla="*/ 1 w 32"/>
                  <a:gd name="T15" fmla="*/ 0 h 13"/>
                  <a:gd name="T16" fmla="*/ 1 w 32"/>
                  <a:gd name="T17" fmla="*/ 0 h 13"/>
                  <a:gd name="T18" fmla="*/ 1 w 32"/>
                  <a:gd name="T19" fmla="*/ 0 h 13"/>
                  <a:gd name="T20" fmla="*/ 1 w 32"/>
                  <a:gd name="T21" fmla="*/ 0 h 13"/>
                  <a:gd name="T22" fmla="*/ 1 w 32"/>
                  <a:gd name="T23" fmla="*/ 0 h 13"/>
                  <a:gd name="T24" fmla="*/ 1 w 32"/>
                  <a:gd name="T25" fmla="*/ 0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13"/>
                  <a:gd name="T41" fmla="*/ 32 w 32"/>
                  <a:gd name="T42" fmla="*/ 13 h 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13">
                    <a:moveTo>
                      <a:pt x="32" y="6"/>
                    </a:moveTo>
                    <a:lnTo>
                      <a:pt x="32" y="6"/>
                    </a:lnTo>
                    <a:lnTo>
                      <a:pt x="25" y="4"/>
                    </a:lnTo>
                    <a:lnTo>
                      <a:pt x="15" y="1"/>
                    </a:lnTo>
                    <a:lnTo>
                      <a:pt x="7" y="0"/>
                    </a:lnTo>
                    <a:lnTo>
                      <a:pt x="0" y="0"/>
                    </a:lnTo>
                    <a:lnTo>
                      <a:pt x="2" y="7"/>
                    </a:lnTo>
                    <a:lnTo>
                      <a:pt x="7" y="7"/>
                    </a:lnTo>
                    <a:lnTo>
                      <a:pt x="15" y="8"/>
                    </a:lnTo>
                    <a:lnTo>
                      <a:pt x="23" y="11"/>
                    </a:lnTo>
                    <a:lnTo>
                      <a:pt x="30" y="13"/>
                    </a:lnTo>
                    <a:lnTo>
                      <a:pt x="3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07" name="Freeform 338">
                <a:extLst>
                  <a:ext uri="{FF2B5EF4-FFF2-40B4-BE49-F238E27FC236}">
                    <a16:creationId xmlns:a16="http://schemas.microsoft.com/office/drawing/2014/main" id="{4AA63046-DF37-4B62-BE9C-602CFE595AE6}"/>
                  </a:ext>
                </a:extLst>
              </p:cNvPr>
              <p:cNvSpPr>
                <a:spLocks noChangeAspect="1"/>
              </p:cNvSpPr>
              <p:nvPr/>
            </p:nvSpPr>
            <p:spPr bwMode="auto">
              <a:xfrm>
                <a:off x="1262" y="762"/>
                <a:ext cx="29" cy="14"/>
              </a:xfrm>
              <a:custGeom>
                <a:avLst/>
                <a:gdLst>
                  <a:gd name="T0" fmla="*/ 1 w 56"/>
                  <a:gd name="T1" fmla="*/ 1 h 26"/>
                  <a:gd name="T2" fmla="*/ 1 w 56"/>
                  <a:gd name="T3" fmla="*/ 1 h 26"/>
                  <a:gd name="T4" fmla="*/ 1 w 56"/>
                  <a:gd name="T5" fmla="*/ 1 h 26"/>
                  <a:gd name="T6" fmla="*/ 1 w 56"/>
                  <a:gd name="T7" fmla="*/ 1 h 26"/>
                  <a:gd name="T8" fmla="*/ 1 w 56"/>
                  <a:gd name="T9" fmla="*/ 1 h 26"/>
                  <a:gd name="T10" fmla="*/ 1 w 56"/>
                  <a:gd name="T11" fmla="*/ 1 h 26"/>
                  <a:gd name="T12" fmla="*/ 1 w 56"/>
                  <a:gd name="T13" fmla="*/ 1 h 26"/>
                  <a:gd name="T14" fmla="*/ 1 w 56"/>
                  <a:gd name="T15" fmla="*/ 1 h 26"/>
                  <a:gd name="T16" fmla="*/ 1 w 56"/>
                  <a:gd name="T17" fmla="*/ 1 h 26"/>
                  <a:gd name="T18" fmla="*/ 1 w 56"/>
                  <a:gd name="T19" fmla="*/ 1 h 26"/>
                  <a:gd name="T20" fmla="*/ 0 w 56"/>
                  <a:gd name="T21" fmla="*/ 1 h 26"/>
                  <a:gd name="T22" fmla="*/ 1 w 56"/>
                  <a:gd name="T23" fmla="*/ 1 h 26"/>
                  <a:gd name="T24" fmla="*/ 1 w 56"/>
                  <a:gd name="T25" fmla="*/ 1 h 26"/>
                  <a:gd name="T26" fmla="*/ 1 w 56"/>
                  <a:gd name="T27" fmla="*/ 1 h 26"/>
                  <a:gd name="T28" fmla="*/ 1 w 56"/>
                  <a:gd name="T29" fmla="*/ 1 h 26"/>
                  <a:gd name="T30" fmla="*/ 1 w 56"/>
                  <a:gd name="T31" fmla="*/ 1 h 26"/>
                  <a:gd name="T32" fmla="*/ 1 w 56"/>
                  <a:gd name="T33" fmla="*/ 1 h 26"/>
                  <a:gd name="T34" fmla="*/ 1 w 56"/>
                  <a:gd name="T35" fmla="*/ 1 h 26"/>
                  <a:gd name="T36" fmla="*/ 1 w 56"/>
                  <a:gd name="T37" fmla="*/ 0 h 26"/>
                  <a:gd name="T38" fmla="*/ 1 w 56"/>
                  <a:gd name="T39" fmla="*/ 0 h 26"/>
                  <a:gd name="T40" fmla="*/ 1 w 56"/>
                  <a:gd name="T41" fmla="*/ 1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26"/>
                  <a:gd name="T65" fmla="*/ 56 w 56"/>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26">
                    <a:moveTo>
                      <a:pt x="49" y="2"/>
                    </a:moveTo>
                    <a:lnTo>
                      <a:pt x="49" y="2"/>
                    </a:lnTo>
                    <a:lnTo>
                      <a:pt x="49" y="7"/>
                    </a:lnTo>
                    <a:lnTo>
                      <a:pt x="47" y="11"/>
                    </a:lnTo>
                    <a:lnTo>
                      <a:pt x="41" y="14"/>
                    </a:lnTo>
                    <a:lnTo>
                      <a:pt x="33" y="16"/>
                    </a:lnTo>
                    <a:lnTo>
                      <a:pt x="23" y="17"/>
                    </a:lnTo>
                    <a:lnTo>
                      <a:pt x="13" y="17"/>
                    </a:lnTo>
                    <a:lnTo>
                      <a:pt x="5" y="17"/>
                    </a:lnTo>
                    <a:lnTo>
                      <a:pt x="2" y="16"/>
                    </a:lnTo>
                    <a:lnTo>
                      <a:pt x="0" y="23"/>
                    </a:lnTo>
                    <a:lnTo>
                      <a:pt x="5" y="24"/>
                    </a:lnTo>
                    <a:lnTo>
                      <a:pt x="13" y="26"/>
                    </a:lnTo>
                    <a:lnTo>
                      <a:pt x="23" y="24"/>
                    </a:lnTo>
                    <a:lnTo>
                      <a:pt x="33" y="23"/>
                    </a:lnTo>
                    <a:lnTo>
                      <a:pt x="43" y="21"/>
                    </a:lnTo>
                    <a:lnTo>
                      <a:pt x="51" y="16"/>
                    </a:lnTo>
                    <a:lnTo>
                      <a:pt x="56" y="9"/>
                    </a:lnTo>
                    <a:lnTo>
                      <a:pt x="56" y="0"/>
                    </a:lnTo>
                    <a:lnTo>
                      <a:pt x="4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08" name="Freeform 339">
                <a:extLst>
                  <a:ext uri="{FF2B5EF4-FFF2-40B4-BE49-F238E27FC236}">
                    <a16:creationId xmlns:a16="http://schemas.microsoft.com/office/drawing/2014/main" id="{3BBC2EFE-7D28-4684-BA03-BB6E8AF3EF18}"/>
                  </a:ext>
                </a:extLst>
              </p:cNvPr>
              <p:cNvSpPr>
                <a:spLocks noChangeAspect="1"/>
              </p:cNvSpPr>
              <p:nvPr/>
            </p:nvSpPr>
            <p:spPr bwMode="auto">
              <a:xfrm>
                <a:off x="1285" y="738"/>
                <a:ext cx="8" cy="26"/>
              </a:xfrm>
              <a:custGeom>
                <a:avLst/>
                <a:gdLst>
                  <a:gd name="T0" fmla="*/ 1 w 15"/>
                  <a:gd name="T1" fmla="*/ 0 h 50"/>
                  <a:gd name="T2" fmla="*/ 1 w 15"/>
                  <a:gd name="T3" fmla="*/ 0 h 50"/>
                  <a:gd name="T4" fmla="*/ 1 w 15"/>
                  <a:gd name="T5" fmla="*/ 1 h 50"/>
                  <a:gd name="T6" fmla="*/ 0 w 15"/>
                  <a:gd name="T7" fmla="*/ 1 h 50"/>
                  <a:gd name="T8" fmla="*/ 0 w 15"/>
                  <a:gd name="T9" fmla="*/ 1 h 50"/>
                  <a:gd name="T10" fmla="*/ 1 w 15"/>
                  <a:gd name="T11" fmla="*/ 1 h 50"/>
                  <a:gd name="T12" fmla="*/ 1 w 15"/>
                  <a:gd name="T13" fmla="*/ 1 h 50"/>
                  <a:gd name="T14" fmla="*/ 1 w 15"/>
                  <a:gd name="T15" fmla="*/ 1 h 50"/>
                  <a:gd name="T16" fmla="*/ 1 w 15"/>
                  <a:gd name="T17" fmla="*/ 1 h 50"/>
                  <a:gd name="T18" fmla="*/ 1 w 15"/>
                  <a:gd name="T19" fmla="*/ 1 h 50"/>
                  <a:gd name="T20" fmla="*/ 1 w 15"/>
                  <a:gd name="T21" fmla="*/ 1 h 50"/>
                  <a:gd name="T22" fmla="*/ 1 w 15"/>
                  <a:gd name="T23" fmla="*/ 1 h 50"/>
                  <a:gd name="T24" fmla="*/ 1 w 15"/>
                  <a:gd name="T25" fmla="*/ 0 h 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50"/>
                  <a:gd name="T41" fmla="*/ 15 w 15"/>
                  <a:gd name="T42" fmla="*/ 50 h 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50">
                    <a:moveTo>
                      <a:pt x="8" y="0"/>
                    </a:moveTo>
                    <a:lnTo>
                      <a:pt x="8" y="0"/>
                    </a:lnTo>
                    <a:lnTo>
                      <a:pt x="2" y="11"/>
                    </a:lnTo>
                    <a:lnTo>
                      <a:pt x="0" y="23"/>
                    </a:lnTo>
                    <a:lnTo>
                      <a:pt x="0" y="35"/>
                    </a:lnTo>
                    <a:lnTo>
                      <a:pt x="3" y="50"/>
                    </a:lnTo>
                    <a:lnTo>
                      <a:pt x="10" y="48"/>
                    </a:lnTo>
                    <a:lnTo>
                      <a:pt x="7" y="35"/>
                    </a:lnTo>
                    <a:lnTo>
                      <a:pt x="7" y="23"/>
                    </a:lnTo>
                    <a:lnTo>
                      <a:pt x="9" y="13"/>
                    </a:lnTo>
                    <a:lnTo>
                      <a:pt x="15" y="2"/>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09" name="Freeform 340">
                <a:extLst>
                  <a:ext uri="{FF2B5EF4-FFF2-40B4-BE49-F238E27FC236}">
                    <a16:creationId xmlns:a16="http://schemas.microsoft.com/office/drawing/2014/main" id="{493C0BA6-38C5-4F30-B843-412B98A3B20C}"/>
                  </a:ext>
                </a:extLst>
              </p:cNvPr>
              <p:cNvSpPr>
                <a:spLocks noChangeAspect="1"/>
              </p:cNvSpPr>
              <p:nvPr/>
            </p:nvSpPr>
            <p:spPr bwMode="auto">
              <a:xfrm>
                <a:off x="1288" y="713"/>
                <a:ext cx="7" cy="26"/>
              </a:xfrm>
              <a:custGeom>
                <a:avLst/>
                <a:gdLst>
                  <a:gd name="T0" fmla="*/ 0 w 14"/>
                  <a:gd name="T1" fmla="*/ 0 h 53"/>
                  <a:gd name="T2" fmla="*/ 0 w 14"/>
                  <a:gd name="T3" fmla="*/ 0 h 53"/>
                  <a:gd name="T4" fmla="*/ 1 w 14"/>
                  <a:gd name="T5" fmla="*/ 0 h 53"/>
                  <a:gd name="T6" fmla="*/ 1 w 14"/>
                  <a:gd name="T7" fmla="*/ 0 h 53"/>
                  <a:gd name="T8" fmla="*/ 1 w 14"/>
                  <a:gd name="T9" fmla="*/ 0 h 53"/>
                  <a:gd name="T10" fmla="*/ 1 w 14"/>
                  <a:gd name="T11" fmla="*/ 0 h 53"/>
                  <a:gd name="T12" fmla="*/ 1 w 14"/>
                  <a:gd name="T13" fmla="*/ 0 h 53"/>
                  <a:gd name="T14" fmla="*/ 1 w 14"/>
                  <a:gd name="T15" fmla="*/ 0 h 53"/>
                  <a:gd name="T16" fmla="*/ 1 w 14"/>
                  <a:gd name="T17" fmla="*/ 0 h 53"/>
                  <a:gd name="T18" fmla="*/ 1 w 14"/>
                  <a:gd name="T19" fmla="*/ 0 h 53"/>
                  <a:gd name="T20" fmla="*/ 1 w 14"/>
                  <a:gd name="T21" fmla="*/ 0 h 53"/>
                  <a:gd name="T22" fmla="*/ 1 w 14"/>
                  <a:gd name="T23" fmla="*/ 0 h 53"/>
                  <a:gd name="T24" fmla="*/ 0 w 14"/>
                  <a:gd name="T25" fmla="*/ 0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53"/>
                  <a:gd name="T41" fmla="*/ 14 w 14"/>
                  <a:gd name="T42" fmla="*/ 53 h 5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53">
                    <a:moveTo>
                      <a:pt x="0" y="7"/>
                    </a:moveTo>
                    <a:lnTo>
                      <a:pt x="0" y="6"/>
                    </a:lnTo>
                    <a:lnTo>
                      <a:pt x="4" y="13"/>
                    </a:lnTo>
                    <a:lnTo>
                      <a:pt x="7" y="24"/>
                    </a:lnTo>
                    <a:lnTo>
                      <a:pt x="7" y="39"/>
                    </a:lnTo>
                    <a:lnTo>
                      <a:pt x="4" y="51"/>
                    </a:lnTo>
                    <a:lnTo>
                      <a:pt x="11" y="53"/>
                    </a:lnTo>
                    <a:lnTo>
                      <a:pt x="14" y="39"/>
                    </a:lnTo>
                    <a:lnTo>
                      <a:pt x="14" y="24"/>
                    </a:lnTo>
                    <a:lnTo>
                      <a:pt x="11" y="10"/>
                    </a:lnTo>
                    <a:lnTo>
                      <a:pt x="5" y="1"/>
                    </a:lnTo>
                    <a:lnTo>
                      <a:pt x="5"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10" name="Freeform 341">
                <a:extLst>
                  <a:ext uri="{FF2B5EF4-FFF2-40B4-BE49-F238E27FC236}">
                    <a16:creationId xmlns:a16="http://schemas.microsoft.com/office/drawing/2014/main" id="{2779E060-AE19-4D93-9C09-5ECE81F81F5A}"/>
                  </a:ext>
                </a:extLst>
              </p:cNvPr>
              <p:cNvSpPr>
                <a:spLocks noChangeAspect="1"/>
              </p:cNvSpPr>
              <p:nvPr/>
            </p:nvSpPr>
            <p:spPr bwMode="auto">
              <a:xfrm>
                <a:off x="1285" y="700"/>
                <a:ext cx="5" cy="16"/>
              </a:xfrm>
              <a:custGeom>
                <a:avLst/>
                <a:gdLst>
                  <a:gd name="T0" fmla="*/ 0 w 10"/>
                  <a:gd name="T1" fmla="*/ 1 h 32"/>
                  <a:gd name="T2" fmla="*/ 0 w 10"/>
                  <a:gd name="T3" fmla="*/ 1 h 32"/>
                  <a:gd name="T4" fmla="*/ 1 w 10"/>
                  <a:gd name="T5" fmla="*/ 1 h 32"/>
                  <a:gd name="T6" fmla="*/ 0 w 10"/>
                  <a:gd name="T7" fmla="*/ 1 h 32"/>
                  <a:gd name="T8" fmla="*/ 1 w 10"/>
                  <a:gd name="T9" fmla="*/ 1 h 32"/>
                  <a:gd name="T10" fmla="*/ 1 w 10"/>
                  <a:gd name="T11" fmla="*/ 1 h 32"/>
                  <a:gd name="T12" fmla="*/ 1 w 10"/>
                  <a:gd name="T13" fmla="*/ 1 h 32"/>
                  <a:gd name="T14" fmla="*/ 1 w 10"/>
                  <a:gd name="T15" fmla="*/ 1 h 32"/>
                  <a:gd name="T16" fmla="*/ 1 w 10"/>
                  <a:gd name="T17" fmla="*/ 1 h 32"/>
                  <a:gd name="T18" fmla="*/ 1 w 10"/>
                  <a:gd name="T19" fmla="*/ 1 h 32"/>
                  <a:gd name="T20" fmla="*/ 1 w 10"/>
                  <a:gd name="T21" fmla="*/ 0 h 32"/>
                  <a:gd name="T22" fmla="*/ 1 w 10"/>
                  <a:gd name="T23" fmla="*/ 0 h 32"/>
                  <a:gd name="T24" fmla="*/ 0 w 10"/>
                  <a:gd name="T25" fmla="*/ 1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32"/>
                  <a:gd name="T41" fmla="*/ 10 w 10"/>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32">
                    <a:moveTo>
                      <a:pt x="0" y="4"/>
                    </a:moveTo>
                    <a:lnTo>
                      <a:pt x="0" y="4"/>
                    </a:lnTo>
                    <a:lnTo>
                      <a:pt x="1" y="8"/>
                    </a:lnTo>
                    <a:lnTo>
                      <a:pt x="0" y="14"/>
                    </a:lnTo>
                    <a:lnTo>
                      <a:pt x="1" y="23"/>
                    </a:lnTo>
                    <a:lnTo>
                      <a:pt x="5" y="32"/>
                    </a:lnTo>
                    <a:lnTo>
                      <a:pt x="10" y="25"/>
                    </a:lnTo>
                    <a:lnTo>
                      <a:pt x="8" y="23"/>
                    </a:lnTo>
                    <a:lnTo>
                      <a:pt x="9" y="14"/>
                    </a:lnTo>
                    <a:lnTo>
                      <a:pt x="8" y="8"/>
                    </a:lnTo>
                    <a:lnTo>
                      <a:pt x="6" y="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11" name="Freeform 342">
                <a:extLst>
                  <a:ext uri="{FF2B5EF4-FFF2-40B4-BE49-F238E27FC236}">
                    <a16:creationId xmlns:a16="http://schemas.microsoft.com/office/drawing/2014/main" id="{ED632E17-BFA0-4097-969D-5D30EC61E452}"/>
                  </a:ext>
                </a:extLst>
              </p:cNvPr>
              <p:cNvSpPr>
                <a:spLocks noChangeAspect="1"/>
              </p:cNvSpPr>
              <p:nvPr/>
            </p:nvSpPr>
            <p:spPr bwMode="auto">
              <a:xfrm>
                <a:off x="1272" y="667"/>
                <a:ext cx="16" cy="36"/>
              </a:xfrm>
              <a:custGeom>
                <a:avLst/>
                <a:gdLst>
                  <a:gd name="T0" fmla="*/ 0 w 33"/>
                  <a:gd name="T1" fmla="*/ 0 h 71"/>
                  <a:gd name="T2" fmla="*/ 0 w 33"/>
                  <a:gd name="T3" fmla="*/ 0 h 71"/>
                  <a:gd name="T4" fmla="*/ 0 w 33"/>
                  <a:gd name="T5" fmla="*/ 1 h 71"/>
                  <a:gd name="T6" fmla="*/ 0 w 33"/>
                  <a:gd name="T7" fmla="*/ 1 h 71"/>
                  <a:gd name="T8" fmla="*/ 0 w 33"/>
                  <a:gd name="T9" fmla="*/ 1 h 71"/>
                  <a:gd name="T10" fmla="*/ 0 w 33"/>
                  <a:gd name="T11" fmla="*/ 1 h 71"/>
                  <a:gd name="T12" fmla="*/ 0 w 33"/>
                  <a:gd name="T13" fmla="*/ 1 h 71"/>
                  <a:gd name="T14" fmla="*/ 0 w 33"/>
                  <a:gd name="T15" fmla="*/ 1 h 71"/>
                  <a:gd name="T16" fmla="*/ 0 w 33"/>
                  <a:gd name="T17" fmla="*/ 1 h 71"/>
                  <a:gd name="T18" fmla="*/ 0 w 33"/>
                  <a:gd name="T19" fmla="*/ 1 h 71"/>
                  <a:gd name="T20" fmla="*/ 0 w 33"/>
                  <a:gd name="T21" fmla="*/ 1 h 71"/>
                  <a:gd name="T22" fmla="*/ 0 w 33"/>
                  <a:gd name="T23" fmla="*/ 1 h 71"/>
                  <a:gd name="T24" fmla="*/ 0 w 33"/>
                  <a:gd name="T25" fmla="*/ 1 h 71"/>
                  <a:gd name="T26" fmla="*/ 0 w 33"/>
                  <a:gd name="T27" fmla="*/ 1 h 71"/>
                  <a:gd name="T28" fmla="*/ 0 w 33"/>
                  <a:gd name="T29" fmla="*/ 1 h 71"/>
                  <a:gd name="T30" fmla="*/ 0 w 33"/>
                  <a:gd name="T31" fmla="*/ 1 h 71"/>
                  <a:gd name="T32" fmla="*/ 0 w 33"/>
                  <a:gd name="T33" fmla="*/ 1 h 71"/>
                  <a:gd name="T34" fmla="*/ 0 w 33"/>
                  <a:gd name="T35" fmla="*/ 1 h 71"/>
                  <a:gd name="T36" fmla="*/ 0 w 33"/>
                  <a:gd name="T37" fmla="*/ 1 h 71"/>
                  <a:gd name="T38" fmla="*/ 0 w 33"/>
                  <a:gd name="T39" fmla="*/ 1 h 71"/>
                  <a:gd name="T40" fmla="*/ 0 w 33"/>
                  <a:gd name="T41" fmla="*/ 0 h 7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
                  <a:gd name="T64" fmla="*/ 0 h 71"/>
                  <a:gd name="T65" fmla="*/ 33 w 33"/>
                  <a:gd name="T66" fmla="*/ 71 h 7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 h="71">
                    <a:moveTo>
                      <a:pt x="5" y="0"/>
                    </a:moveTo>
                    <a:lnTo>
                      <a:pt x="5" y="0"/>
                    </a:lnTo>
                    <a:lnTo>
                      <a:pt x="0" y="9"/>
                    </a:lnTo>
                    <a:lnTo>
                      <a:pt x="0" y="17"/>
                    </a:lnTo>
                    <a:lnTo>
                      <a:pt x="2" y="29"/>
                    </a:lnTo>
                    <a:lnTo>
                      <a:pt x="8" y="39"/>
                    </a:lnTo>
                    <a:lnTo>
                      <a:pt x="14" y="50"/>
                    </a:lnTo>
                    <a:lnTo>
                      <a:pt x="20" y="60"/>
                    </a:lnTo>
                    <a:lnTo>
                      <a:pt x="24" y="68"/>
                    </a:lnTo>
                    <a:lnTo>
                      <a:pt x="27" y="71"/>
                    </a:lnTo>
                    <a:lnTo>
                      <a:pt x="33" y="67"/>
                    </a:lnTo>
                    <a:lnTo>
                      <a:pt x="31" y="63"/>
                    </a:lnTo>
                    <a:lnTo>
                      <a:pt x="27" y="55"/>
                    </a:lnTo>
                    <a:lnTo>
                      <a:pt x="21" y="46"/>
                    </a:lnTo>
                    <a:lnTo>
                      <a:pt x="15" y="37"/>
                    </a:lnTo>
                    <a:lnTo>
                      <a:pt x="9" y="26"/>
                    </a:lnTo>
                    <a:lnTo>
                      <a:pt x="7" y="17"/>
                    </a:lnTo>
                    <a:lnTo>
                      <a:pt x="7" y="9"/>
                    </a:lnTo>
                    <a:lnTo>
                      <a:pt x="9" y="7"/>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12" name="Freeform 343">
                <a:extLst>
                  <a:ext uri="{FF2B5EF4-FFF2-40B4-BE49-F238E27FC236}">
                    <a16:creationId xmlns:a16="http://schemas.microsoft.com/office/drawing/2014/main" id="{448360EB-3A50-45D4-9BB1-5F05BA953E36}"/>
                  </a:ext>
                </a:extLst>
              </p:cNvPr>
              <p:cNvSpPr>
                <a:spLocks noChangeAspect="1"/>
              </p:cNvSpPr>
              <p:nvPr/>
            </p:nvSpPr>
            <p:spPr bwMode="auto">
              <a:xfrm>
                <a:off x="1274" y="661"/>
                <a:ext cx="52" cy="9"/>
              </a:xfrm>
              <a:custGeom>
                <a:avLst/>
                <a:gdLst>
                  <a:gd name="T0" fmla="*/ 1 w 104"/>
                  <a:gd name="T1" fmla="*/ 0 h 20"/>
                  <a:gd name="T2" fmla="*/ 1 w 104"/>
                  <a:gd name="T3" fmla="*/ 0 h 20"/>
                  <a:gd name="T4" fmla="*/ 1 w 104"/>
                  <a:gd name="T5" fmla="*/ 0 h 20"/>
                  <a:gd name="T6" fmla="*/ 1 w 104"/>
                  <a:gd name="T7" fmla="*/ 0 h 20"/>
                  <a:gd name="T8" fmla="*/ 1 w 104"/>
                  <a:gd name="T9" fmla="*/ 0 h 20"/>
                  <a:gd name="T10" fmla="*/ 1 w 104"/>
                  <a:gd name="T11" fmla="*/ 0 h 20"/>
                  <a:gd name="T12" fmla="*/ 1 w 104"/>
                  <a:gd name="T13" fmla="*/ 0 h 20"/>
                  <a:gd name="T14" fmla="*/ 1 w 104"/>
                  <a:gd name="T15" fmla="*/ 0 h 20"/>
                  <a:gd name="T16" fmla="*/ 1 w 104"/>
                  <a:gd name="T17" fmla="*/ 0 h 20"/>
                  <a:gd name="T18" fmla="*/ 0 w 104"/>
                  <a:gd name="T19" fmla="*/ 0 h 20"/>
                  <a:gd name="T20" fmla="*/ 1 w 104"/>
                  <a:gd name="T21" fmla="*/ 0 h 20"/>
                  <a:gd name="T22" fmla="*/ 1 w 104"/>
                  <a:gd name="T23" fmla="*/ 0 h 20"/>
                  <a:gd name="T24" fmla="*/ 1 w 104"/>
                  <a:gd name="T25" fmla="*/ 0 h 20"/>
                  <a:gd name="T26" fmla="*/ 1 w 104"/>
                  <a:gd name="T27" fmla="*/ 0 h 20"/>
                  <a:gd name="T28" fmla="*/ 1 w 104"/>
                  <a:gd name="T29" fmla="*/ 0 h 20"/>
                  <a:gd name="T30" fmla="*/ 1 w 104"/>
                  <a:gd name="T31" fmla="*/ 0 h 20"/>
                  <a:gd name="T32" fmla="*/ 1 w 104"/>
                  <a:gd name="T33" fmla="*/ 0 h 20"/>
                  <a:gd name="T34" fmla="*/ 1 w 104"/>
                  <a:gd name="T35" fmla="*/ 0 h 20"/>
                  <a:gd name="T36" fmla="*/ 1 w 104"/>
                  <a:gd name="T37" fmla="*/ 0 h 20"/>
                  <a:gd name="T38" fmla="*/ 1 w 104"/>
                  <a:gd name="T39" fmla="*/ 0 h 20"/>
                  <a:gd name="T40" fmla="*/ 1 w 104"/>
                  <a:gd name="T41" fmla="*/ 0 h 20"/>
                  <a:gd name="T42" fmla="*/ 1 w 104"/>
                  <a:gd name="T43" fmla="*/ 0 h 20"/>
                  <a:gd name="T44" fmla="*/ 1 w 104"/>
                  <a:gd name="T45" fmla="*/ 0 h 20"/>
                  <a:gd name="T46" fmla="*/ 1 w 104"/>
                  <a:gd name="T47" fmla="*/ 0 h 20"/>
                  <a:gd name="T48" fmla="*/ 1 w 104"/>
                  <a:gd name="T49" fmla="*/ 0 h 20"/>
                  <a:gd name="T50" fmla="*/ 1 w 104"/>
                  <a:gd name="T51" fmla="*/ 0 h 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4"/>
                  <a:gd name="T79" fmla="*/ 0 h 20"/>
                  <a:gd name="T80" fmla="*/ 104 w 104"/>
                  <a:gd name="T81" fmla="*/ 20 h 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4" h="20">
                    <a:moveTo>
                      <a:pt x="104" y="8"/>
                    </a:moveTo>
                    <a:lnTo>
                      <a:pt x="101" y="4"/>
                    </a:lnTo>
                    <a:lnTo>
                      <a:pt x="89" y="2"/>
                    </a:lnTo>
                    <a:lnTo>
                      <a:pt x="76" y="0"/>
                    </a:lnTo>
                    <a:lnTo>
                      <a:pt x="62" y="0"/>
                    </a:lnTo>
                    <a:lnTo>
                      <a:pt x="47" y="2"/>
                    </a:lnTo>
                    <a:lnTo>
                      <a:pt x="33" y="4"/>
                    </a:lnTo>
                    <a:lnTo>
                      <a:pt x="20" y="6"/>
                    </a:lnTo>
                    <a:lnTo>
                      <a:pt x="9" y="9"/>
                    </a:lnTo>
                    <a:lnTo>
                      <a:pt x="0" y="13"/>
                    </a:lnTo>
                    <a:lnTo>
                      <a:pt x="4" y="20"/>
                    </a:lnTo>
                    <a:lnTo>
                      <a:pt x="11" y="16"/>
                    </a:lnTo>
                    <a:lnTo>
                      <a:pt x="20" y="13"/>
                    </a:lnTo>
                    <a:lnTo>
                      <a:pt x="33" y="10"/>
                    </a:lnTo>
                    <a:lnTo>
                      <a:pt x="47" y="9"/>
                    </a:lnTo>
                    <a:lnTo>
                      <a:pt x="62" y="9"/>
                    </a:lnTo>
                    <a:lnTo>
                      <a:pt x="76" y="9"/>
                    </a:lnTo>
                    <a:lnTo>
                      <a:pt x="89" y="9"/>
                    </a:lnTo>
                    <a:lnTo>
                      <a:pt x="101" y="10"/>
                    </a:lnTo>
                    <a:lnTo>
                      <a:pt x="98" y="6"/>
                    </a:lnTo>
                    <a:lnTo>
                      <a:pt x="101" y="10"/>
                    </a:lnTo>
                    <a:lnTo>
                      <a:pt x="103" y="9"/>
                    </a:lnTo>
                    <a:lnTo>
                      <a:pt x="104" y="7"/>
                    </a:lnTo>
                    <a:lnTo>
                      <a:pt x="103" y="5"/>
                    </a:lnTo>
                    <a:lnTo>
                      <a:pt x="101" y="4"/>
                    </a:lnTo>
                    <a:lnTo>
                      <a:pt x="10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13" name="Freeform 344">
                <a:extLst>
                  <a:ext uri="{FF2B5EF4-FFF2-40B4-BE49-F238E27FC236}">
                    <a16:creationId xmlns:a16="http://schemas.microsoft.com/office/drawing/2014/main" id="{C28732C0-52DC-4A6C-9244-B5CCC1F11477}"/>
                  </a:ext>
                </a:extLst>
              </p:cNvPr>
              <p:cNvSpPr>
                <a:spLocks noChangeAspect="1"/>
              </p:cNvSpPr>
              <p:nvPr/>
            </p:nvSpPr>
            <p:spPr bwMode="auto">
              <a:xfrm>
                <a:off x="784" y="370"/>
                <a:ext cx="40" cy="76"/>
              </a:xfrm>
              <a:custGeom>
                <a:avLst/>
                <a:gdLst>
                  <a:gd name="T0" fmla="*/ 1 w 79"/>
                  <a:gd name="T1" fmla="*/ 1 h 152"/>
                  <a:gd name="T2" fmla="*/ 1 w 79"/>
                  <a:gd name="T3" fmla="*/ 1 h 152"/>
                  <a:gd name="T4" fmla="*/ 1 w 79"/>
                  <a:gd name="T5" fmla="*/ 1 h 152"/>
                  <a:gd name="T6" fmla="*/ 1 w 79"/>
                  <a:gd name="T7" fmla="*/ 1 h 152"/>
                  <a:gd name="T8" fmla="*/ 1 w 79"/>
                  <a:gd name="T9" fmla="*/ 1 h 152"/>
                  <a:gd name="T10" fmla="*/ 1 w 79"/>
                  <a:gd name="T11" fmla="*/ 1 h 152"/>
                  <a:gd name="T12" fmla="*/ 1 w 79"/>
                  <a:gd name="T13" fmla="*/ 1 h 152"/>
                  <a:gd name="T14" fmla="*/ 1 w 79"/>
                  <a:gd name="T15" fmla="*/ 1 h 152"/>
                  <a:gd name="T16" fmla="*/ 1 w 79"/>
                  <a:gd name="T17" fmla="*/ 1 h 152"/>
                  <a:gd name="T18" fmla="*/ 1 w 79"/>
                  <a:gd name="T19" fmla="*/ 1 h 152"/>
                  <a:gd name="T20" fmla="*/ 1 w 79"/>
                  <a:gd name="T21" fmla="*/ 1 h 152"/>
                  <a:gd name="T22" fmla="*/ 1 w 79"/>
                  <a:gd name="T23" fmla="*/ 1 h 152"/>
                  <a:gd name="T24" fmla="*/ 1 w 79"/>
                  <a:gd name="T25" fmla="*/ 1 h 152"/>
                  <a:gd name="T26" fmla="*/ 1 w 79"/>
                  <a:gd name="T27" fmla="*/ 1 h 152"/>
                  <a:gd name="T28" fmla="*/ 1 w 79"/>
                  <a:gd name="T29" fmla="*/ 1 h 152"/>
                  <a:gd name="T30" fmla="*/ 1 w 79"/>
                  <a:gd name="T31" fmla="*/ 1 h 152"/>
                  <a:gd name="T32" fmla="*/ 0 w 79"/>
                  <a:gd name="T33" fmla="*/ 1 h 152"/>
                  <a:gd name="T34" fmla="*/ 1 w 79"/>
                  <a:gd name="T35" fmla="*/ 1 h 152"/>
                  <a:gd name="T36" fmla="*/ 1 w 79"/>
                  <a:gd name="T37" fmla="*/ 1 h 152"/>
                  <a:gd name="T38" fmla="*/ 1 w 79"/>
                  <a:gd name="T39" fmla="*/ 1 h 152"/>
                  <a:gd name="T40" fmla="*/ 1 w 79"/>
                  <a:gd name="T41" fmla="*/ 1 h 152"/>
                  <a:gd name="T42" fmla="*/ 1 w 79"/>
                  <a:gd name="T43" fmla="*/ 1 h 152"/>
                  <a:gd name="T44" fmla="*/ 1 w 79"/>
                  <a:gd name="T45" fmla="*/ 1 h 152"/>
                  <a:gd name="T46" fmla="*/ 1 w 79"/>
                  <a:gd name="T47" fmla="*/ 1 h 152"/>
                  <a:gd name="T48" fmla="*/ 1 w 79"/>
                  <a:gd name="T49" fmla="*/ 0 h 152"/>
                  <a:gd name="T50" fmla="*/ 1 w 79"/>
                  <a:gd name="T51" fmla="*/ 1 h 152"/>
                  <a:gd name="T52" fmla="*/ 1 w 79"/>
                  <a:gd name="T53" fmla="*/ 1 h 152"/>
                  <a:gd name="T54" fmla="*/ 1 w 79"/>
                  <a:gd name="T55" fmla="*/ 1 h 152"/>
                  <a:gd name="T56" fmla="*/ 1 w 79"/>
                  <a:gd name="T57" fmla="*/ 1 h 152"/>
                  <a:gd name="T58" fmla="*/ 1 w 79"/>
                  <a:gd name="T59" fmla="*/ 1 h 152"/>
                  <a:gd name="T60" fmla="*/ 1 w 79"/>
                  <a:gd name="T61" fmla="*/ 1 h 152"/>
                  <a:gd name="T62" fmla="*/ 1 w 79"/>
                  <a:gd name="T63" fmla="*/ 1 h 152"/>
                  <a:gd name="T64" fmla="*/ 1 w 79"/>
                  <a:gd name="T65" fmla="*/ 1 h 152"/>
                  <a:gd name="T66" fmla="*/ 1 w 79"/>
                  <a:gd name="T67" fmla="*/ 1 h 152"/>
                  <a:gd name="T68" fmla="*/ 1 w 79"/>
                  <a:gd name="T69" fmla="*/ 1 h 152"/>
                  <a:gd name="T70" fmla="*/ 1 w 79"/>
                  <a:gd name="T71" fmla="*/ 1 h 152"/>
                  <a:gd name="T72" fmla="*/ 1 w 79"/>
                  <a:gd name="T73" fmla="*/ 1 h 152"/>
                  <a:gd name="T74" fmla="*/ 1 w 79"/>
                  <a:gd name="T75" fmla="*/ 1 h 152"/>
                  <a:gd name="T76" fmla="*/ 1 w 79"/>
                  <a:gd name="T77" fmla="*/ 1 h 152"/>
                  <a:gd name="T78" fmla="*/ 1 w 79"/>
                  <a:gd name="T79" fmla="*/ 1 h 152"/>
                  <a:gd name="T80" fmla="*/ 1 w 79"/>
                  <a:gd name="T81" fmla="*/ 1 h 1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9"/>
                  <a:gd name="T124" fmla="*/ 0 h 152"/>
                  <a:gd name="T125" fmla="*/ 79 w 79"/>
                  <a:gd name="T126" fmla="*/ 152 h 1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9" h="152">
                    <a:moveTo>
                      <a:pt x="32" y="152"/>
                    </a:moveTo>
                    <a:lnTo>
                      <a:pt x="26" y="140"/>
                    </a:lnTo>
                    <a:lnTo>
                      <a:pt x="22" y="130"/>
                    </a:lnTo>
                    <a:lnTo>
                      <a:pt x="18" y="119"/>
                    </a:lnTo>
                    <a:lnTo>
                      <a:pt x="18" y="110"/>
                    </a:lnTo>
                    <a:lnTo>
                      <a:pt x="18" y="100"/>
                    </a:lnTo>
                    <a:lnTo>
                      <a:pt x="17" y="89"/>
                    </a:lnTo>
                    <a:lnTo>
                      <a:pt x="14" y="81"/>
                    </a:lnTo>
                    <a:lnTo>
                      <a:pt x="8" y="74"/>
                    </a:lnTo>
                    <a:lnTo>
                      <a:pt x="5" y="69"/>
                    </a:lnTo>
                    <a:lnTo>
                      <a:pt x="2" y="63"/>
                    </a:lnTo>
                    <a:lnTo>
                      <a:pt x="2" y="57"/>
                    </a:lnTo>
                    <a:lnTo>
                      <a:pt x="3" y="51"/>
                    </a:lnTo>
                    <a:lnTo>
                      <a:pt x="6" y="43"/>
                    </a:lnTo>
                    <a:lnTo>
                      <a:pt x="6" y="34"/>
                    </a:lnTo>
                    <a:lnTo>
                      <a:pt x="3" y="25"/>
                    </a:lnTo>
                    <a:lnTo>
                      <a:pt x="0" y="19"/>
                    </a:lnTo>
                    <a:lnTo>
                      <a:pt x="5" y="18"/>
                    </a:lnTo>
                    <a:lnTo>
                      <a:pt x="10" y="16"/>
                    </a:lnTo>
                    <a:lnTo>
                      <a:pt x="16" y="13"/>
                    </a:lnTo>
                    <a:lnTo>
                      <a:pt x="23" y="10"/>
                    </a:lnTo>
                    <a:lnTo>
                      <a:pt x="29" y="8"/>
                    </a:lnTo>
                    <a:lnTo>
                      <a:pt x="35" y="4"/>
                    </a:lnTo>
                    <a:lnTo>
                      <a:pt x="40" y="2"/>
                    </a:lnTo>
                    <a:lnTo>
                      <a:pt x="46" y="0"/>
                    </a:lnTo>
                    <a:lnTo>
                      <a:pt x="55" y="10"/>
                    </a:lnTo>
                    <a:lnTo>
                      <a:pt x="63" y="21"/>
                    </a:lnTo>
                    <a:lnTo>
                      <a:pt x="70" y="34"/>
                    </a:lnTo>
                    <a:lnTo>
                      <a:pt x="75" y="48"/>
                    </a:lnTo>
                    <a:lnTo>
                      <a:pt x="78" y="63"/>
                    </a:lnTo>
                    <a:lnTo>
                      <a:pt x="79" y="78"/>
                    </a:lnTo>
                    <a:lnTo>
                      <a:pt x="79" y="94"/>
                    </a:lnTo>
                    <a:lnTo>
                      <a:pt x="78" y="111"/>
                    </a:lnTo>
                    <a:lnTo>
                      <a:pt x="75" y="116"/>
                    </a:lnTo>
                    <a:lnTo>
                      <a:pt x="69" y="122"/>
                    </a:lnTo>
                    <a:lnTo>
                      <a:pt x="62" y="129"/>
                    </a:lnTo>
                    <a:lnTo>
                      <a:pt x="55" y="134"/>
                    </a:lnTo>
                    <a:lnTo>
                      <a:pt x="48" y="140"/>
                    </a:lnTo>
                    <a:lnTo>
                      <a:pt x="41" y="146"/>
                    </a:lnTo>
                    <a:lnTo>
                      <a:pt x="36" y="149"/>
                    </a:lnTo>
                    <a:lnTo>
                      <a:pt x="32" y="152"/>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14" name="Freeform 345">
                <a:extLst>
                  <a:ext uri="{FF2B5EF4-FFF2-40B4-BE49-F238E27FC236}">
                    <a16:creationId xmlns:a16="http://schemas.microsoft.com/office/drawing/2014/main" id="{4FAA1D59-E5CA-492A-A521-5EA4161CFFB0}"/>
                  </a:ext>
                </a:extLst>
              </p:cNvPr>
              <p:cNvSpPr>
                <a:spLocks noChangeAspect="1"/>
              </p:cNvSpPr>
              <p:nvPr/>
            </p:nvSpPr>
            <p:spPr bwMode="auto">
              <a:xfrm>
                <a:off x="792" y="426"/>
                <a:ext cx="10" cy="21"/>
              </a:xfrm>
              <a:custGeom>
                <a:avLst/>
                <a:gdLst>
                  <a:gd name="T0" fmla="*/ 0 w 21"/>
                  <a:gd name="T1" fmla="*/ 0 h 43"/>
                  <a:gd name="T2" fmla="*/ 0 w 21"/>
                  <a:gd name="T3" fmla="*/ 0 h 43"/>
                  <a:gd name="T4" fmla="*/ 0 w 21"/>
                  <a:gd name="T5" fmla="*/ 0 h 43"/>
                  <a:gd name="T6" fmla="*/ 0 w 21"/>
                  <a:gd name="T7" fmla="*/ 0 h 43"/>
                  <a:gd name="T8" fmla="*/ 0 w 21"/>
                  <a:gd name="T9" fmla="*/ 0 h 43"/>
                  <a:gd name="T10" fmla="*/ 0 w 21"/>
                  <a:gd name="T11" fmla="*/ 0 h 43"/>
                  <a:gd name="T12" fmla="*/ 0 w 21"/>
                  <a:gd name="T13" fmla="*/ 0 h 43"/>
                  <a:gd name="T14" fmla="*/ 0 w 21"/>
                  <a:gd name="T15" fmla="*/ 0 h 43"/>
                  <a:gd name="T16" fmla="*/ 0 w 21"/>
                  <a:gd name="T17" fmla="*/ 0 h 43"/>
                  <a:gd name="T18" fmla="*/ 0 w 21"/>
                  <a:gd name="T19" fmla="*/ 0 h 43"/>
                  <a:gd name="T20" fmla="*/ 0 w 21"/>
                  <a:gd name="T21" fmla="*/ 0 h 43"/>
                  <a:gd name="T22" fmla="*/ 0 w 21"/>
                  <a:gd name="T23" fmla="*/ 0 h 43"/>
                  <a:gd name="T24" fmla="*/ 0 w 21"/>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
                  <a:gd name="T40" fmla="*/ 0 h 43"/>
                  <a:gd name="T41" fmla="*/ 21 w 21"/>
                  <a:gd name="T42" fmla="*/ 43 h 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 h="43">
                    <a:moveTo>
                      <a:pt x="0" y="0"/>
                    </a:moveTo>
                    <a:lnTo>
                      <a:pt x="0" y="0"/>
                    </a:lnTo>
                    <a:lnTo>
                      <a:pt x="0" y="9"/>
                    </a:lnTo>
                    <a:lnTo>
                      <a:pt x="3" y="21"/>
                    </a:lnTo>
                    <a:lnTo>
                      <a:pt x="8" y="31"/>
                    </a:lnTo>
                    <a:lnTo>
                      <a:pt x="14" y="43"/>
                    </a:lnTo>
                    <a:lnTo>
                      <a:pt x="21" y="40"/>
                    </a:lnTo>
                    <a:lnTo>
                      <a:pt x="15" y="29"/>
                    </a:lnTo>
                    <a:lnTo>
                      <a:pt x="10" y="19"/>
                    </a:lnTo>
                    <a:lnTo>
                      <a:pt x="7" y="9"/>
                    </a:lnTo>
                    <a:lnTo>
                      <a:pt x="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15" name="Freeform 346">
                <a:extLst>
                  <a:ext uri="{FF2B5EF4-FFF2-40B4-BE49-F238E27FC236}">
                    <a16:creationId xmlns:a16="http://schemas.microsoft.com/office/drawing/2014/main" id="{C7B6A389-4677-4F5C-A79B-36091EA6BFCF}"/>
                  </a:ext>
                </a:extLst>
              </p:cNvPr>
              <p:cNvSpPr>
                <a:spLocks noChangeAspect="1"/>
              </p:cNvSpPr>
              <p:nvPr/>
            </p:nvSpPr>
            <p:spPr bwMode="auto">
              <a:xfrm>
                <a:off x="787" y="406"/>
                <a:ext cx="9" cy="20"/>
              </a:xfrm>
              <a:custGeom>
                <a:avLst/>
                <a:gdLst>
                  <a:gd name="T0" fmla="*/ 0 w 17"/>
                  <a:gd name="T1" fmla="*/ 1 h 39"/>
                  <a:gd name="T2" fmla="*/ 0 w 17"/>
                  <a:gd name="T3" fmla="*/ 1 h 39"/>
                  <a:gd name="T4" fmla="*/ 1 w 17"/>
                  <a:gd name="T5" fmla="*/ 1 h 39"/>
                  <a:gd name="T6" fmla="*/ 1 w 17"/>
                  <a:gd name="T7" fmla="*/ 1 h 39"/>
                  <a:gd name="T8" fmla="*/ 1 w 17"/>
                  <a:gd name="T9" fmla="*/ 1 h 39"/>
                  <a:gd name="T10" fmla="*/ 1 w 17"/>
                  <a:gd name="T11" fmla="*/ 1 h 39"/>
                  <a:gd name="T12" fmla="*/ 1 w 17"/>
                  <a:gd name="T13" fmla="*/ 1 h 39"/>
                  <a:gd name="T14" fmla="*/ 1 w 17"/>
                  <a:gd name="T15" fmla="*/ 1 h 39"/>
                  <a:gd name="T16" fmla="*/ 1 w 17"/>
                  <a:gd name="T17" fmla="*/ 1 h 39"/>
                  <a:gd name="T18" fmla="*/ 1 w 17"/>
                  <a:gd name="T19" fmla="*/ 1 h 39"/>
                  <a:gd name="T20" fmla="*/ 1 w 17"/>
                  <a:gd name="T21" fmla="*/ 0 h 39"/>
                  <a:gd name="T22" fmla="*/ 1 w 17"/>
                  <a:gd name="T23" fmla="*/ 1 h 39"/>
                  <a:gd name="T24" fmla="*/ 0 w 17"/>
                  <a:gd name="T25" fmla="*/ 1 h 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39"/>
                  <a:gd name="T41" fmla="*/ 17 w 17"/>
                  <a:gd name="T42" fmla="*/ 39 h 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39">
                    <a:moveTo>
                      <a:pt x="0" y="6"/>
                    </a:moveTo>
                    <a:lnTo>
                      <a:pt x="0" y="7"/>
                    </a:lnTo>
                    <a:lnTo>
                      <a:pt x="4" y="13"/>
                    </a:lnTo>
                    <a:lnTo>
                      <a:pt x="8" y="18"/>
                    </a:lnTo>
                    <a:lnTo>
                      <a:pt x="8" y="29"/>
                    </a:lnTo>
                    <a:lnTo>
                      <a:pt x="9" y="39"/>
                    </a:lnTo>
                    <a:lnTo>
                      <a:pt x="16" y="39"/>
                    </a:lnTo>
                    <a:lnTo>
                      <a:pt x="17" y="29"/>
                    </a:lnTo>
                    <a:lnTo>
                      <a:pt x="15" y="18"/>
                    </a:lnTo>
                    <a:lnTo>
                      <a:pt x="11" y="8"/>
                    </a:lnTo>
                    <a:lnTo>
                      <a:pt x="4" y="0"/>
                    </a:lnTo>
                    <a:lnTo>
                      <a:pt x="4" y="1"/>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16" name="Freeform 347">
                <a:extLst>
                  <a:ext uri="{FF2B5EF4-FFF2-40B4-BE49-F238E27FC236}">
                    <a16:creationId xmlns:a16="http://schemas.microsoft.com/office/drawing/2014/main" id="{44C12374-C450-4068-B154-C3F2D9C29B06}"/>
                  </a:ext>
                </a:extLst>
              </p:cNvPr>
              <p:cNvSpPr>
                <a:spLocks noChangeAspect="1"/>
              </p:cNvSpPr>
              <p:nvPr/>
            </p:nvSpPr>
            <p:spPr bwMode="auto">
              <a:xfrm>
                <a:off x="784" y="396"/>
                <a:ext cx="6" cy="13"/>
              </a:xfrm>
              <a:custGeom>
                <a:avLst/>
                <a:gdLst>
                  <a:gd name="T0" fmla="*/ 1 w 11"/>
                  <a:gd name="T1" fmla="*/ 0 h 27"/>
                  <a:gd name="T2" fmla="*/ 1 w 11"/>
                  <a:gd name="T3" fmla="*/ 0 h 27"/>
                  <a:gd name="T4" fmla="*/ 0 w 11"/>
                  <a:gd name="T5" fmla="*/ 0 h 27"/>
                  <a:gd name="T6" fmla="*/ 0 w 11"/>
                  <a:gd name="T7" fmla="*/ 0 h 27"/>
                  <a:gd name="T8" fmla="*/ 1 w 11"/>
                  <a:gd name="T9" fmla="*/ 0 h 27"/>
                  <a:gd name="T10" fmla="*/ 1 w 11"/>
                  <a:gd name="T11" fmla="*/ 0 h 27"/>
                  <a:gd name="T12" fmla="*/ 1 w 11"/>
                  <a:gd name="T13" fmla="*/ 0 h 27"/>
                  <a:gd name="T14" fmla="*/ 1 w 11"/>
                  <a:gd name="T15" fmla="*/ 0 h 27"/>
                  <a:gd name="T16" fmla="*/ 1 w 11"/>
                  <a:gd name="T17" fmla="*/ 0 h 27"/>
                  <a:gd name="T18" fmla="*/ 1 w 11"/>
                  <a:gd name="T19" fmla="*/ 0 h 27"/>
                  <a:gd name="T20" fmla="*/ 1 w 11"/>
                  <a:gd name="T21" fmla="*/ 0 h 27"/>
                  <a:gd name="T22" fmla="*/ 1 w 11"/>
                  <a:gd name="T23" fmla="*/ 0 h 27"/>
                  <a:gd name="T24" fmla="*/ 1 w 11"/>
                  <a:gd name="T25" fmla="*/ 0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
                  <a:gd name="T40" fmla="*/ 0 h 27"/>
                  <a:gd name="T41" fmla="*/ 11 w 11"/>
                  <a:gd name="T42" fmla="*/ 27 h 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 h="27">
                    <a:moveTo>
                      <a:pt x="1" y="0"/>
                    </a:moveTo>
                    <a:lnTo>
                      <a:pt x="1" y="0"/>
                    </a:lnTo>
                    <a:lnTo>
                      <a:pt x="0" y="7"/>
                    </a:lnTo>
                    <a:lnTo>
                      <a:pt x="0" y="13"/>
                    </a:lnTo>
                    <a:lnTo>
                      <a:pt x="2" y="20"/>
                    </a:lnTo>
                    <a:lnTo>
                      <a:pt x="7" y="27"/>
                    </a:lnTo>
                    <a:lnTo>
                      <a:pt x="11" y="22"/>
                    </a:lnTo>
                    <a:lnTo>
                      <a:pt x="9" y="18"/>
                    </a:lnTo>
                    <a:lnTo>
                      <a:pt x="7" y="13"/>
                    </a:lnTo>
                    <a:lnTo>
                      <a:pt x="7" y="7"/>
                    </a:lnTo>
                    <a:lnTo>
                      <a:pt x="8" y="3"/>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17" name="Freeform 348">
                <a:extLst>
                  <a:ext uri="{FF2B5EF4-FFF2-40B4-BE49-F238E27FC236}">
                    <a16:creationId xmlns:a16="http://schemas.microsoft.com/office/drawing/2014/main" id="{6A7EE01B-75DE-42EB-8603-5E702FF92CD4}"/>
                  </a:ext>
                </a:extLst>
              </p:cNvPr>
              <p:cNvSpPr>
                <a:spLocks noChangeAspect="1"/>
              </p:cNvSpPr>
              <p:nvPr/>
            </p:nvSpPr>
            <p:spPr bwMode="auto">
              <a:xfrm>
                <a:off x="783" y="378"/>
                <a:ext cx="6" cy="19"/>
              </a:xfrm>
              <a:custGeom>
                <a:avLst/>
                <a:gdLst>
                  <a:gd name="T0" fmla="*/ 1 w 11"/>
                  <a:gd name="T1" fmla="*/ 0 h 37"/>
                  <a:gd name="T2" fmla="*/ 0 w 11"/>
                  <a:gd name="T3" fmla="*/ 1 h 37"/>
                  <a:gd name="T4" fmla="*/ 1 w 11"/>
                  <a:gd name="T5" fmla="*/ 1 h 37"/>
                  <a:gd name="T6" fmla="*/ 1 w 11"/>
                  <a:gd name="T7" fmla="*/ 1 h 37"/>
                  <a:gd name="T8" fmla="*/ 1 w 11"/>
                  <a:gd name="T9" fmla="*/ 1 h 37"/>
                  <a:gd name="T10" fmla="*/ 1 w 11"/>
                  <a:gd name="T11" fmla="*/ 1 h 37"/>
                  <a:gd name="T12" fmla="*/ 1 w 11"/>
                  <a:gd name="T13" fmla="*/ 1 h 37"/>
                  <a:gd name="T14" fmla="*/ 1 w 11"/>
                  <a:gd name="T15" fmla="*/ 1 h 37"/>
                  <a:gd name="T16" fmla="*/ 1 w 11"/>
                  <a:gd name="T17" fmla="*/ 1 h 37"/>
                  <a:gd name="T18" fmla="*/ 1 w 11"/>
                  <a:gd name="T19" fmla="*/ 1 h 37"/>
                  <a:gd name="T20" fmla="*/ 1 w 11"/>
                  <a:gd name="T21" fmla="*/ 1 h 37"/>
                  <a:gd name="T22" fmla="*/ 1 w 11"/>
                  <a:gd name="T23" fmla="*/ 1 h 37"/>
                  <a:gd name="T24" fmla="*/ 1 w 11"/>
                  <a:gd name="T25" fmla="*/ 1 h 37"/>
                  <a:gd name="T26" fmla="*/ 1 w 11"/>
                  <a:gd name="T27" fmla="*/ 0 h 37"/>
                  <a:gd name="T28" fmla="*/ 1 w 11"/>
                  <a:gd name="T29" fmla="*/ 1 h 37"/>
                  <a:gd name="T30" fmla="*/ 0 w 11"/>
                  <a:gd name="T31" fmla="*/ 1 h 37"/>
                  <a:gd name="T32" fmla="*/ 0 w 11"/>
                  <a:gd name="T33" fmla="*/ 1 h 37"/>
                  <a:gd name="T34" fmla="*/ 1 w 11"/>
                  <a:gd name="T35" fmla="*/ 0 h 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
                  <a:gd name="T55" fmla="*/ 0 h 37"/>
                  <a:gd name="T56" fmla="*/ 11 w 11"/>
                  <a:gd name="T57" fmla="*/ 37 h 3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 h="37">
                    <a:moveTo>
                      <a:pt x="1" y="0"/>
                    </a:moveTo>
                    <a:lnTo>
                      <a:pt x="0" y="5"/>
                    </a:lnTo>
                    <a:lnTo>
                      <a:pt x="2" y="10"/>
                    </a:lnTo>
                    <a:lnTo>
                      <a:pt x="4" y="18"/>
                    </a:lnTo>
                    <a:lnTo>
                      <a:pt x="4" y="27"/>
                    </a:lnTo>
                    <a:lnTo>
                      <a:pt x="2" y="34"/>
                    </a:lnTo>
                    <a:lnTo>
                      <a:pt x="9" y="37"/>
                    </a:lnTo>
                    <a:lnTo>
                      <a:pt x="11" y="27"/>
                    </a:lnTo>
                    <a:lnTo>
                      <a:pt x="11" y="18"/>
                    </a:lnTo>
                    <a:lnTo>
                      <a:pt x="9" y="8"/>
                    </a:lnTo>
                    <a:lnTo>
                      <a:pt x="4" y="1"/>
                    </a:lnTo>
                    <a:lnTo>
                      <a:pt x="3" y="7"/>
                    </a:lnTo>
                    <a:lnTo>
                      <a:pt x="4" y="1"/>
                    </a:lnTo>
                    <a:lnTo>
                      <a:pt x="2" y="0"/>
                    </a:lnTo>
                    <a:lnTo>
                      <a:pt x="1" y="1"/>
                    </a:lnTo>
                    <a:lnTo>
                      <a:pt x="0" y="3"/>
                    </a:lnTo>
                    <a:lnTo>
                      <a:pt x="0" y="5"/>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18" name="Freeform 349">
                <a:extLst>
                  <a:ext uri="{FF2B5EF4-FFF2-40B4-BE49-F238E27FC236}">
                    <a16:creationId xmlns:a16="http://schemas.microsoft.com/office/drawing/2014/main" id="{DAD1CE0E-D193-4FAA-ADC0-5C86EDE23D08}"/>
                  </a:ext>
                </a:extLst>
              </p:cNvPr>
              <p:cNvSpPr>
                <a:spLocks noChangeAspect="1"/>
              </p:cNvSpPr>
              <p:nvPr/>
            </p:nvSpPr>
            <p:spPr bwMode="auto">
              <a:xfrm>
                <a:off x="784" y="369"/>
                <a:ext cx="25" cy="13"/>
              </a:xfrm>
              <a:custGeom>
                <a:avLst/>
                <a:gdLst>
                  <a:gd name="T0" fmla="*/ 1 w 50"/>
                  <a:gd name="T1" fmla="*/ 0 h 27"/>
                  <a:gd name="T2" fmla="*/ 1 w 50"/>
                  <a:gd name="T3" fmla="*/ 0 h 27"/>
                  <a:gd name="T4" fmla="*/ 1 w 50"/>
                  <a:gd name="T5" fmla="*/ 0 h 27"/>
                  <a:gd name="T6" fmla="*/ 1 w 50"/>
                  <a:gd name="T7" fmla="*/ 0 h 27"/>
                  <a:gd name="T8" fmla="*/ 1 w 50"/>
                  <a:gd name="T9" fmla="*/ 0 h 27"/>
                  <a:gd name="T10" fmla="*/ 1 w 50"/>
                  <a:gd name="T11" fmla="*/ 0 h 27"/>
                  <a:gd name="T12" fmla="*/ 1 w 50"/>
                  <a:gd name="T13" fmla="*/ 0 h 27"/>
                  <a:gd name="T14" fmla="*/ 1 w 50"/>
                  <a:gd name="T15" fmla="*/ 0 h 27"/>
                  <a:gd name="T16" fmla="*/ 1 w 50"/>
                  <a:gd name="T17" fmla="*/ 0 h 27"/>
                  <a:gd name="T18" fmla="*/ 0 w 50"/>
                  <a:gd name="T19" fmla="*/ 0 h 27"/>
                  <a:gd name="T20" fmla="*/ 1 w 50"/>
                  <a:gd name="T21" fmla="*/ 0 h 27"/>
                  <a:gd name="T22" fmla="*/ 1 w 50"/>
                  <a:gd name="T23" fmla="*/ 0 h 27"/>
                  <a:gd name="T24" fmla="*/ 1 w 50"/>
                  <a:gd name="T25" fmla="*/ 0 h 27"/>
                  <a:gd name="T26" fmla="*/ 1 w 50"/>
                  <a:gd name="T27" fmla="*/ 0 h 27"/>
                  <a:gd name="T28" fmla="*/ 1 w 50"/>
                  <a:gd name="T29" fmla="*/ 0 h 27"/>
                  <a:gd name="T30" fmla="*/ 1 w 50"/>
                  <a:gd name="T31" fmla="*/ 0 h 27"/>
                  <a:gd name="T32" fmla="*/ 1 w 50"/>
                  <a:gd name="T33" fmla="*/ 0 h 27"/>
                  <a:gd name="T34" fmla="*/ 1 w 50"/>
                  <a:gd name="T35" fmla="*/ 0 h 27"/>
                  <a:gd name="T36" fmla="*/ 1 w 50"/>
                  <a:gd name="T37" fmla="*/ 0 h 27"/>
                  <a:gd name="T38" fmla="*/ 1 w 50"/>
                  <a:gd name="T39" fmla="*/ 0 h 27"/>
                  <a:gd name="T40" fmla="*/ 1 w 50"/>
                  <a:gd name="T41" fmla="*/ 0 h 27"/>
                  <a:gd name="T42" fmla="*/ 1 w 50"/>
                  <a:gd name="T43" fmla="*/ 0 h 27"/>
                  <a:gd name="T44" fmla="*/ 1 w 50"/>
                  <a:gd name="T45" fmla="*/ 0 h 27"/>
                  <a:gd name="T46" fmla="*/ 1 w 50"/>
                  <a:gd name="T47" fmla="*/ 0 h 27"/>
                  <a:gd name="T48" fmla="*/ 1 w 50"/>
                  <a:gd name="T49" fmla="*/ 0 h 27"/>
                  <a:gd name="T50" fmla="*/ 1 w 50"/>
                  <a:gd name="T51" fmla="*/ 0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27"/>
                  <a:gd name="T80" fmla="*/ 50 w 50"/>
                  <a:gd name="T81" fmla="*/ 27 h 2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27">
                    <a:moveTo>
                      <a:pt x="49" y="1"/>
                    </a:moveTo>
                    <a:lnTo>
                      <a:pt x="46" y="0"/>
                    </a:lnTo>
                    <a:lnTo>
                      <a:pt x="40" y="2"/>
                    </a:lnTo>
                    <a:lnTo>
                      <a:pt x="34" y="5"/>
                    </a:lnTo>
                    <a:lnTo>
                      <a:pt x="29" y="8"/>
                    </a:lnTo>
                    <a:lnTo>
                      <a:pt x="23" y="10"/>
                    </a:lnTo>
                    <a:lnTo>
                      <a:pt x="16" y="14"/>
                    </a:lnTo>
                    <a:lnTo>
                      <a:pt x="10" y="16"/>
                    </a:lnTo>
                    <a:lnTo>
                      <a:pt x="4" y="19"/>
                    </a:lnTo>
                    <a:lnTo>
                      <a:pt x="0" y="20"/>
                    </a:lnTo>
                    <a:lnTo>
                      <a:pt x="2" y="27"/>
                    </a:lnTo>
                    <a:lnTo>
                      <a:pt x="7" y="25"/>
                    </a:lnTo>
                    <a:lnTo>
                      <a:pt x="12" y="23"/>
                    </a:lnTo>
                    <a:lnTo>
                      <a:pt x="18" y="21"/>
                    </a:lnTo>
                    <a:lnTo>
                      <a:pt x="25" y="17"/>
                    </a:lnTo>
                    <a:lnTo>
                      <a:pt x="31" y="15"/>
                    </a:lnTo>
                    <a:lnTo>
                      <a:pt x="37" y="12"/>
                    </a:lnTo>
                    <a:lnTo>
                      <a:pt x="42" y="9"/>
                    </a:lnTo>
                    <a:lnTo>
                      <a:pt x="48" y="7"/>
                    </a:lnTo>
                    <a:lnTo>
                      <a:pt x="45" y="6"/>
                    </a:lnTo>
                    <a:lnTo>
                      <a:pt x="48" y="7"/>
                    </a:lnTo>
                    <a:lnTo>
                      <a:pt x="50" y="5"/>
                    </a:lnTo>
                    <a:lnTo>
                      <a:pt x="50" y="2"/>
                    </a:lnTo>
                    <a:lnTo>
                      <a:pt x="49" y="0"/>
                    </a:lnTo>
                    <a:lnTo>
                      <a:pt x="46" y="0"/>
                    </a:lnTo>
                    <a:lnTo>
                      <a:pt x="4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19" name="Freeform 350">
                <a:extLst>
                  <a:ext uri="{FF2B5EF4-FFF2-40B4-BE49-F238E27FC236}">
                    <a16:creationId xmlns:a16="http://schemas.microsoft.com/office/drawing/2014/main" id="{483914A5-3CC5-40C8-A150-811220F9E593}"/>
                  </a:ext>
                </a:extLst>
              </p:cNvPr>
              <p:cNvSpPr>
                <a:spLocks noChangeAspect="1"/>
              </p:cNvSpPr>
              <p:nvPr/>
            </p:nvSpPr>
            <p:spPr bwMode="auto">
              <a:xfrm>
                <a:off x="806" y="369"/>
                <a:ext cx="21" cy="59"/>
              </a:xfrm>
              <a:custGeom>
                <a:avLst/>
                <a:gdLst>
                  <a:gd name="T0" fmla="*/ 1 w 40"/>
                  <a:gd name="T1" fmla="*/ 1 h 118"/>
                  <a:gd name="T2" fmla="*/ 1 w 40"/>
                  <a:gd name="T3" fmla="*/ 1 h 118"/>
                  <a:gd name="T4" fmla="*/ 1 w 40"/>
                  <a:gd name="T5" fmla="*/ 1 h 118"/>
                  <a:gd name="T6" fmla="*/ 1 w 40"/>
                  <a:gd name="T7" fmla="*/ 1 h 118"/>
                  <a:gd name="T8" fmla="*/ 1 w 40"/>
                  <a:gd name="T9" fmla="*/ 1 h 118"/>
                  <a:gd name="T10" fmla="*/ 1 w 40"/>
                  <a:gd name="T11" fmla="*/ 1 h 118"/>
                  <a:gd name="T12" fmla="*/ 1 w 40"/>
                  <a:gd name="T13" fmla="*/ 1 h 118"/>
                  <a:gd name="T14" fmla="*/ 1 w 40"/>
                  <a:gd name="T15" fmla="*/ 1 h 118"/>
                  <a:gd name="T16" fmla="*/ 1 w 40"/>
                  <a:gd name="T17" fmla="*/ 1 h 118"/>
                  <a:gd name="T18" fmla="*/ 1 w 40"/>
                  <a:gd name="T19" fmla="*/ 0 h 118"/>
                  <a:gd name="T20" fmla="*/ 0 w 40"/>
                  <a:gd name="T21" fmla="*/ 1 h 118"/>
                  <a:gd name="T22" fmla="*/ 1 w 40"/>
                  <a:gd name="T23" fmla="*/ 1 h 118"/>
                  <a:gd name="T24" fmla="*/ 1 w 40"/>
                  <a:gd name="T25" fmla="*/ 1 h 118"/>
                  <a:gd name="T26" fmla="*/ 1 w 40"/>
                  <a:gd name="T27" fmla="*/ 1 h 118"/>
                  <a:gd name="T28" fmla="*/ 1 w 40"/>
                  <a:gd name="T29" fmla="*/ 1 h 118"/>
                  <a:gd name="T30" fmla="*/ 1 w 40"/>
                  <a:gd name="T31" fmla="*/ 1 h 118"/>
                  <a:gd name="T32" fmla="*/ 1 w 40"/>
                  <a:gd name="T33" fmla="*/ 1 h 118"/>
                  <a:gd name="T34" fmla="*/ 1 w 40"/>
                  <a:gd name="T35" fmla="*/ 1 h 118"/>
                  <a:gd name="T36" fmla="*/ 1 w 40"/>
                  <a:gd name="T37" fmla="*/ 1 h 118"/>
                  <a:gd name="T38" fmla="*/ 1 w 40"/>
                  <a:gd name="T39" fmla="*/ 1 h 118"/>
                  <a:gd name="T40" fmla="*/ 1 w 40"/>
                  <a:gd name="T41" fmla="*/ 1 h 118"/>
                  <a:gd name="T42" fmla="*/ 1 w 40"/>
                  <a:gd name="T43" fmla="*/ 1 h 118"/>
                  <a:gd name="T44" fmla="*/ 1 w 40"/>
                  <a:gd name="T45" fmla="*/ 1 h 118"/>
                  <a:gd name="T46" fmla="*/ 1 w 40"/>
                  <a:gd name="T47" fmla="*/ 1 h 118"/>
                  <a:gd name="T48" fmla="*/ 1 w 40"/>
                  <a:gd name="T49" fmla="*/ 1 h 118"/>
                  <a:gd name="T50" fmla="*/ 1 w 40"/>
                  <a:gd name="T51" fmla="*/ 1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
                  <a:gd name="T79" fmla="*/ 0 h 118"/>
                  <a:gd name="T80" fmla="*/ 40 w 40"/>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 h="118">
                    <a:moveTo>
                      <a:pt x="38" y="117"/>
                    </a:moveTo>
                    <a:lnTo>
                      <a:pt x="38" y="114"/>
                    </a:lnTo>
                    <a:lnTo>
                      <a:pt x="40" y="97"/>
                    </a:lnTo>
                    <a:lnTo>
                      <a:pt x="40" y="81"/>
                    </a:lnTo>
                    <a:lnTo>
                      <a:pt x="38" y="66"/>
                    </a:lnTo>
                    <a:lnTo>
                      <a:pt x="34" y="50"/>
                    </a:lnTo>
                    <a:lnTo>
                      <a:pt x="30" y="36"/>
                    </a:lnTo>
                    <a:lnTo>
                      <a:pt x="23" y="22"/>
                    </a:lnTo>
                    <a:lnTo>
                      <a:pt x="15" y="11"/>
                    </a:lnTo>
                    <a:lnTo>
                      <a:pt x="4" y="0"/>
                    </a:lnTo>
                    <a:lnTo>
                      <a:pt x="0" y="5"/>
                    </a:lnTo>
                    <a:lnTo>
                      <a:pt x="8" y="15"/>
                    </a:lnTo>
                    <a:lnTo>
                      <a:pt x="16" y="27"/>
                    </a:lnTo>
                    <a:lnTo>
                      <a:pt x="23" y="38"/>
                    </a:lnTo>
                    <a:lnTo>
                      <a:pt x="27" y="52"/>
                    </a:lnTo>
                    <a:lnTo>
                      <a:pt x="31" y="66"/>
                    </a:lnTo>
                    <a:lnTo>
                      <a:pt x="31" y="81"/>
                    </a:lnTo>
                    <a:lnTo>
                      <a:pt x="31" y="97"/>
                    </a:lnTo>
                    <a:lnTo>
                      <a:pt x="31" y="114"/>
                    </a:lnTo>
                    <a:lnTo>
                      <a:pt x="31" y="112"/>
                    </a:lnTo>
                    <a:lnTo>
                      <a:pt x="31" y="114"/>
                    </a:lnTo>
                    <a:lnTo>
                      <a:pt x="32" y="117"/>
                    </a:lnTo>
                    <a:lnTo>
                      <a:pt x="34" y="118"/>
                    </a:lnTo>
                    <a:lnTo>
                      <a:pt x="37" y="117"/>
                    </a:lnTo>
                    <a:lnTo>
                      <a:pt x="38" y="114"/>
                    </a:lnTo>
                    <a:lnTo>
                      <a:pt x="38"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20" name="Freeform 351">
                <a:extLst>
                  <a:ext uri="{FF2B5EF4-FFF2-40B4-BE49-F238E27FC236}">
                    <a16:creationId xmlns:a16="http://schemas.microsoft.com/office/drawing/2014/main" id="{423F8EF8-B57F-44EC-A90C-1D3B64023E66}"/>
                  </a:ext>
                </a:extLst>
              </p:cNvPr>
              <p:cNvSpPr>
                <a:spLocks noChangeAspect="1"/>
              </p:cNvSpPr>
              <p:nvPr/>
            </p:nvSpPr>
            <p:spPr bwMode="auto">
              <a:xfrm>
                <a:off x="799" y="425"/>
                <a:ext cx="26" cy="23"/>
              </a:xfrm>
              <a:custGeom>
                <a:avLst/>
                <a:gdLst>
                  <a:gd name="T0" fmla="*/ 0 w 53"/>
                  <a:gd name="T1" fmla="*/ 1 h 46"/>
                  <a:gd name="T2" fmla="*/ 0 w 53"/>
                  <a:gd name="T3" fmla="*/ 1 h 46"/>
                  <a:gd name="T4" fmla="*/ 0 w 53"/>
                  <a:gd name="T5" fmla="*/ 1 h 46"/>
                  <a:gd name="T6" fmla="*/ 0 w 53"/>
                  <a:gd name="T7" fmla="*/ 1 h 46"/>
                  <a:gd name="T8" fmla="*/ 0 w 53"/>
                  <a:gd name="T9" fmla="*/ 1 h 46"/>
                  <a:gd name="T10" fmla="*/ 0 w 53"/>
                  <a:gd name="T11" fmla="*/ 1 h 46"/>
                  <a:gd name="T12" fmla="*/ 0 w 53"/>
                  <a:gd name="T13" fmla="*/ 1 h 46"/>
                  <a:gd name="T14" fmla="*/ 0 w 53"/>
                  <a:gd name="T15" fmla="*/ 1 h 46"/>
                  <a:gd name="T16" fmla="*/ 0 w 53"/>
                  <a:gd name="T17" fmla="*/ 1 h 46"/>
                  <a:gd name="T18" fmla="*/ 0 w 53"/>
                  <a:gd name="T19" fmla="*/ 1 h 46"/>
                  <a:gd name="T20" fmla="*/ 0 w 53"/>
                  <a:gd name="T21" fmla="*/ 0 h 46"/>
                  <a:gd name="T22" fmla="*/ 0 w 53"/>
                  <a:gd name="T23" fmla="*/ 1 h 46"/>
                  <a:gd name="T24" fmla="*/ 0 w 53"/>
                  <a:gd name="T25" fmla="*/ 1 h 46"/>
                  <a:gd name="T26" fmla="*/ 0 w 53"/>
                  <a:gd name="T27" fmla="*/ 1 h 46"/>
                  <a:gd name="T28" fmla="*/ 0 w 53"/>
                  <a:gd name="T29" fmla="*/ 1 h 46"/>
                  <a:gd name="T30" fmla="*/ 0 w 53"/>
                  <a:gd name="T31" fmla="*/ 1 h 46"/>
                  <a:gd name="T32" fmla="*/ 0 w 53"/>
                  <a:gd name="T33" fmla="*/ 1 h 46"/>
                  <a:gd name="T34" fmla="*/ 0 w 53"/>
                  <a:gd name="T35" fmla="*/ 1 h 46"/>
                  <a:gd name="T36" fmla="*/ 0 w 53"/>
                  <a:gd name="T37" fmla="*/ 1 h 46"/>
                  <a:gd name="T38" fmla="*/ 0 w 53"/>
                  <a:gd name="T39" fmla="*/ 1 h 46"/>
                  <a:gd name="T40" fmla="*/ 0 w 53"/>
                  <a:gd name="T41" fmla="*/ 1 h 46"/>
                  <a:gd name="T42" fmla="*/ 0 w 53"/>
                  <a:gd name="T43" fmla="*/ 1 h 46"/>
                  <a:gd name="T44" fmla="*/ 0 w 53"/>
                  <a:gd name="T45" fmla="*/ 1 h 46"/>
                  <a:gd name="T46" fmla="*/ 0 w 53"/>
                  <a:gd name="T47" fmla="*/ 1 h 46"/>
                  <a:gd name="T48" fmla="*/ 0 w 53"/>
                  <a:gd name="T49" fmla="*/ 1 h 46"/>
                  <a:gd name="T50" fmla="*/ 0 w 53"/>
                  <a:gd name="T51" fmla="*/ 1 h 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3"/>
                  <a:gd name="T79" fmla="*/ 0 h 46"/>
                  <a:gd name="T80" fmla="*/ 53 w 53"/>
                  <a:gd name="T81" fmla="*/ 46 h 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3" h="46">
                    <a:moveTo>
                      <a:pt x="0" y="44"/>
                    </a:moveTo>
                    <a:lnTo>
                      <a:pt x="4" y="46"/>
                    </a:lnTo>
                    <a:lnTo>
                      <a:pt x="9" y="44"/>
                    </a:lnTo>
                    <a:lnTo>
                      <a:pt x="15" y="40"/>
                    </a:lnTo>
                    <a:lnTo>
                      <a:pt x="22" y="35"/>
                    </a:lnTo>
                    <a:lnTo>
                      <a:pt x="29" y="29"/>
                    </a:lnTo>
                    <a:lnTo>
                      <a:pt x="35" y="22"/>
                    </a:lnTo>
                    <a:lnTo>
                      <a:pt x="42" y="15"/>
                    </a:lnTo>
                    <a:lnTo>
                      <a:pt x="48" y="9"/>
                    </a:lnTo>
                    <a:lnTo>
                      <a:pt x="53" y="5"/>
                    </a:lnTo>
                    <a:lnTo>
                      <a:pt x="46" y="0"/>
                    </a:lnTo>
                    <a:lnTo>
                      <a:pt x="43" y="5"/>
                    </a:lnTo>
                    <a:lnTo>
                      <a:pt x="38" y="10"/>
                    </a:lnTo>
                    <a:lnTo>
                      <a:pt x="31" y="17"/>
                    </a:lnTo>
                    <a:lnTo>
                      <a:pt x="24" y="22"/>
                    </a:lnTo>
                    <a:lnTo>
                      <a:pt x="17" y="28"/>
                    </a:lnTo>
                    <a:lnTo>
                      <a:pt x="10" y="33"/>
                    </a:lnTo>
                    <a:lnTo>
                      <a:pt x="4" y="37"/>
                    </a:lnTo>
                    <a:lnTo>
                      <a:pt x="2" y="39"/>
                    </a:lnTo>
                    <a:lnTo>
                      <a:pt x="7" y="41"/>
                    </a:lnTo>
                    <a:lnTo>
                      <a:pt x="2" y="39"/>
                    </a:lnTo>
                    <a:lnTo>
                      <a:pt x="0" y="40"/>
                    </a:lnTo>
                    <a:lnTo>
                      <a:pt x="0" y="44"/>
                    </a:lnTo>
                    <a:lnTo>
                      <a:pt x="1" y="46"/>
                    </a:lnTo>
                    <a:lnTo>
                      <a:pt x="4" y="46"/>
                    </a:lnTo>
                    <a:lnTo>
                      <a:pt x="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21" name="Freeform 352">
                <a:extLst>
                  <a:ext uri="{FF2B5EF4-FFF2-40B4-BE49-F238E27FC236}">
                    <a16:creationId xmlns:a16="http://schemas.microsoft.com/office/drawing/2014/main" id="{886FFDEC-7A24-4EDA-A627-09399ABC12A1}"/>
                  </a:ext>
                </a:extLst>
              </p:cNvPr>
              <p:cNvSpPr>
                <a:spLocks noChangeAspect="1"/>
              </p:cNvSpPr>
              <p:nvPr/>
            </p:nvSpPr>
            <p:spPr bwMode="auto">
              <a:xfrm>
                <a:off x="570" y="529"/>
                <a:ext cx="347" cy="369"/>
              </a:xfrm>
              <a:custGeom>
                <a:avLst/>
                <a:gdLst>
                  <a:gd name="T0" fmla="*/ 0 w 695"/>
                  <a:gd name="T1" fmla="*/ 0 h 739"/>
                  <a:gd name="T2" fmla="*/ 0 w 695"/>
                  <a:gd name="T3" fmla="*/ 0 h 739"/>
                  <a:gd name="T4" fmla="*/ 0 w 695"/>
                  <a:gd name="T5" fmla="*/ 0 h 739"/>
                  <a:gd name="T6" fmla="*/ 0 w 695"/>
                  <a:gd name="T7" fmla="*/ 0 h 739"/>
                  <a:gd name="T8" fmla="*/ 0 w 695"/>
                  <a:gd name="T9" fmla="*/ 0 h 739"/>
                  <a:gd name="T10" fmla="*/ 0 w 695"/>
                  <a:gd name="T11" fmla="*/ 0 h 739"/>
                  <a:gd name="T12" fmla="*/ 0 w 695"/>
                  <a:gd name="T13" fmla="*/ 0 h 739"/>
                  <a:gd name="T14" fmla="*/ 0 w 695"/>
                  <a:gd name="T15" fmla="*/ 0 h 739"/>
                  <a:gd name="T16" fmla="*/ 0 w 695"/>
                  <a:gd name="T17" fmla="*/ 0 h 739"/>
                  <a:gd name="T18" fmla="*/ 0 w 695"/>
                  <a:gd name="T19" fmla="*/ 0 h 739"/>
                  <a:gd name="T20" fmla="*/ 0 w 695"/>
                  <a:gd name="T21" fmla="*/ 0 h 739"/>
                  <a:gd name="T22" fmla="*/ 0 w 695"/>
                  <a:gd name="T23" fmla="*/ 0 h 739"/>
                  <a:gd name="T24" fmla="*/ 0 w 695"/>
                  <a:gd name="T25" fmla="*/ 0 h 739"/>
                  <a:gd name="T26" fmla="*/ 0 w 695"/>
                  <a:gd name="T27" fmla="*/ 0 h 739"/>
                  <a:gd name="T28" fmla="*/ 0 w 695"/>
                  <a:gd name="T29" fmla="*/ 0 h 739"/>
                  <a:gd name="T30" fmla="*/ 0 w 695"/>
                  <a:gd name="T31" fmla="*/ 0 h 739"/>
                  <a:gd name="T32" fmla="*/ 0 w 695"/>
                  <a:gd name="T33" fmla="*/ 0 h 739"/>
                  <a:gd name="T34" fmla="*/ 0 w 695"/>
                  <a:gd name="T35" fmla="*/ 0 h 739"/>
                  <a:gd name="T36" fmla="*/ 0 w 695"/>
                  <a:gd name="T37" fmla="*/ 0 h 739"/>
                  <a:gd name="T38" fmla="*/ 0 w 695"/>
                  <a:gd name="T39" fmla="*/ 0 h 739"/>
                  <a:gd name="T40" fmla="*/ 0 w 695"/>
                  <a:gd name="T41" fmla="*/ 0 h 739"/>
                  <a:gd name="T42" fmla="*/ 0 w 695"/>
                  <a:gd name="T43" fmla="*/ 0 h 739"/>
                  <a:gd name="T44" fmla="*/ 0 w 695"/>
                  <a:gd name="T45" fmla="*/ 0 h 739"/>
                  <a:gd name="T46" fmla="*/ 0 w 695"/>
                  <a:gd name="T47" fmla="*/ 0 h 739"/>
                  <a:gd name="T48" fmla="*/ 0 w 695"/>
                  <a:gd name="T49" fmla="*/ 0 h 739"/>
                  <a:gd name="T50" fmla="*/ 0 w 695"/>
                  <a:gd name="T51" fmla="*/ 0 h 739"/>
                  <a:gd name="T52" fmla="*/ 0 w 695"/>
                  <a:gd name="T53" fmla="*/ 0 h 739"/>
                  <a:gd name="T54" fmla="*/ 0 w 695"/>
                  <a:gd name="T55" fmla="*/ 0 h 739"/>
                  <a:gd name="T56" fmla="*/ 0 w 695"/>
                  <a:gd name="T57" fmla="*/ 0 h 739"/>
                  <a:gd name="T58" fmla="*/ 0 w 695"/>
                  <a:gd name="T59" fmla="*/ 0 h 739"/>
                  <a:gd name="T60" fmla="*/ 0 w 695"/>
                  <a:gd name="T61" fmla="*/ 0 h 739"/>
                  <a:gd name="T62" fmla="*/ 0 w 695"/>
                  <a:gd name="T63" fmla="*/ 0 h 739"/>
                  <a:gd name="T64" fmla="*/ 0 w 695"/>
                  <a:gd name="T65" fmla="*/ 0 h 739"/>
                  <a:gd name="T66" fmla="*/ 0 w 695"/>
                  <a:gd name="T67" fmla="*/ 0 h 739"/>
                  <a:gd name="T68" fmla="*/ 0 w 695"/>
                  <a:gd name="T69" fmla="*/ 0 h 739"/>
                  <a:gd name="T70" fmla="*/ 0 w 695"/>
                  <a:gd name="T71" fmla="*/ 0 h 739"/>
                  <a:gd name="T72" fmla="*/ 0 w 695"/>
                  <a:gd name="T73" fmla="*/ 0 h 739"/>
                  <a:gd name="T74" fmla="*/ 0 w 695"/>
                  <a:gd name="T75" fmla="*/ 0 h 739"/>
                  <a:gd name="T76" fmla="*/ 0 w 695"/>
                  <a:gd name="T77" fmla="*/ 0 h 739"/>
                  <a:gd name="T78" fmla="*/ 0 w 695"/>
                  <a:gd name="T79" fmla="*/ 0 h 739"/>
                  <a:gd name="T80" fmla="*/ 0 w 695"/>
                  <a:gd name="T81" fmla="*/ 0 h 739"/>
                  <a:gd name="T82" fmla="*/ 0 w 695"/>
                  <a:gd name="T83" fmla="*/ 0 h 739"/>
                  <a:gd name="T84" fmla="*/ 0 w 695"/>
                  <a:gd name="T85" fmla="*/ 0 h 739"/>
                  <a:gd name="T86" fmla="*/ 0 w 695"/>
                  <a:gd name="T87" fmla="*/ 0 h 739"/>
                  <a:gd name="T88" fmla="*/ 0 w 695"/>
                  <a:gd name="T89" fmla="*/ 0 h 739"/>
                  <a:gd name="T90" fmla="*/ 0 w 695"/>
                  <a:gd name="T91" fmla="*/ 0 h 739"/>
                  <a:gd name="T92" fmla="*/ 0 w 695"/>
                  <a:gd name="T93" fmla="*/ 0 h 739"/>
                  <a:gd name="T94" fmla="*/ 0 w 695"/>
                  <a:gd name="T95" fmla="*/ 0 h 739"/>
                  <a:gd name="T96" fmla="*/ 0 w 695"/>
                  <a:gd name="T97" fmla="*/ 0 h 739"/>
                  <a:gd name="T98" fmla="*/ 0 w 695"/>
                  <a:gd name="T99" fmla="*/ 0 h 739"/>
                  <a:gd name="T100" fmla="*/ 0 w 695"/>
                  <a:gd name="T101" fmla="*/ 0 h 739"/>
                  <a:gd name="T102" fmla="*/ 0 w 695"/>
                  <a:gd name="T103" fmla="*/ 0 h 739"/>
                  <a:gd name="T104" fmla="*/ 0 w 695"/>
                  <a:gd name="T105" fmla="*/ 0 h 739"/>
                  <a:gd name="T106" fmla="*/ 0 w 695"/>
                  <a:gd name="T107" fmla="*/ 0 h 739"/>
                  <a:gd name="T108" fmla="*/ 0 w 695"/>
                  <a:gd name="T109" fmla="*/ 0 h 739"/>
                  <a:gd name="T110" fmla="*/ 0 w 695"/>
                  <a:gd name="T111" fmla="*/ 0 h 739"/>
                  <a:gd name="T112" fmla="*/ 0 w 695"/>
                  <a:gd name="T113" fmla="*/ 0 h 739"/>
                  <a:gd name="T114" fmla="*/ 0 w 695"/>
                  <a:gd name="T115" fmla="*/ 0 h 739"/>
                  <a:gd name="T116" fmla="*/ 0 w 695"/>
                  <a:gd name="T117" fmla="*/ 0 h 739"/>
                  <a:gd name="T118" fmla="*/ 0 w 695"/>
                  <a:gd name="T119" fmla="*/ 0 h 739"/>
                  <a:gd name="T120" fmla="*/ 0 w 695"/>
                  <a:gd name="T121" fmla="*/ 0 h 739"/>
                  <a:gd name="T122" fmla="*/ 0 w 695"/>
                  <a:gd name="T123" fmla="*/ 0 h 739"/>
                  <a:gd name="T124" fmla="*/ 0 w 695"/>
                  <a:gd name="T125" fmla="*/ 0 h 73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95"/>
                  <a:gd name="T190" fmla="*/ 0 h 739"/>
                  <a:gd name="T191" fmla="*/ 695 w 695"/>
                  <a:gd name="T192" fmla="*/ 739 h 73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95" h="739">
                    <a:moveTo>
                      <a:pt x="433" y="46"/>
                    </a:moveTo>
                    <a:lnTo>
                      <a:pt x="431" y="39"/>
                    </a:lnTo>
                    <a:lnTo>
                      <a:pt x="428" y="33"/>
                    </a:lnTo>
                    <a:lnTo>
                      <a:pt x="423" y="26"/>
                    </a:lnTo>
                    <a:lnTo>
                      <a:pt x="416" y="20"/>
                    </a:lnTo>
                    <a:lnTo>
                      <a:pt x="409" y="15"/>
                    </a:lnTo>
                    <a:lnTo>
                      <a:pt x="401" y="13"/>
                    </a:lnTo>
                    <a:lnTo>
                      <a:pt x="394" y="11"/>
                    </a:lnTo>
                    <a:lnTo>
                      <a:pt x="386" y="12"/>
                    </a:lnTo>
                    <a:lnTo>
                      <a:pt x="372" y="13"/>
                    </a:lnTo>
                    <a:lnTo>
                      <a:pt x="364" y="10"/>
                    </a:lnTo>
                    <a:lnTo>
                      <a:pt x="362" y="5"/>
                    </a:lnTo>
                    <a:lnTo>
                      <a:pt x="365" y="0"/>
                    </a:lnTo>
                    <a:lnTo>
                      <a:pt x="356" y="0"/>
                    </a:lnTo>
                    <a:lnTo>
                      <a:pt x="346" y="0"/>
                    </a:lnTo>
                    <a:lnTo>
                      <a:pt x="337" y="1"/>
                    </a:lnTo>
                    <a:lnTo>
                      <a:pt x="326" y="3"/>
                    </a:lnTo>
                    <a:lnTo>
                      <a:pt x="318" y="4"/>
                    </a:lnTo>
                    <a:lnTo>
                      <a:pt x="310" y="6"/>
                    </a:lnTo>
                    <a:lnTo>
                      <a:pt x="304" y="8"/>
                    </a:lnTo>
                    <a:lnTo>
                      <a:pt x="300" y="12"/>
                    </a:lnTo>
                    <a:lnTo>
                      <a:pt x="294" y="18"/>
                    </a:lnTo>
                    <a:lnTo>
                      <a:pt x="289" y="21"/>
                    </a:lnTo>
                    <a:lnTo>
                      <a:pt x="283" y="22"/>
                    </a:lnTo>
                    <a:lnTo>
                      <a:pt x="271" y="21"/>
                    </a:lnTo>
                    <a:lnTo>
                      <a:pt x="266" y="23"/>
                    </a:lnTo>
                    <a:lnTo>
                      <a:pt x="262" y="26"/>
                    </a:lnTo>
                    <a:lnTo>
                      <a:pt x="260" y="29"/>
                    </a:lnTo>
                    <a:lnTo>
                      <a:pt x="263" y="33"/>
                    </a:lnTo>
                    <a:lnTo>
                      <a:pt x="257" y="39"/>
                    </a:lnTo>
                    <a:lnTo>
                      <a:pt x="253" y="46"/>
                    </a:lnTo>
                    <a:lnTo>
                      <a:pt x="249" y="54"/>
                    </a:lnTo>
                    <a:lnTo>
                      <a:pt x="248" y="60"/>
                    </a:lnTo>
                    <a:lnTo>
                      <a:pt x="246" y="66"/>
                    </a:lnTo>
                    <a:lnTo>
                      <a:pt x="241" y="71"/>
                    </a:lnTo>
                    <a:lnTo>
                      <a:pt x="235" y="75"/>
                    </a:lnTo>
                    <a:lnTo>
                      <a:pt x="230" y="76"/>
                    </a:lnTo>
                    <a:lnTo>
                      <a:pt x="224" y="77"/>
                    </a:lnTo>
                    <a:lnTo>
                      <a:pt x="219" y="80"/>
                    </a:lnTo>
                    <a:lnTo>
                      <a:pt x="216" y="83"/>
                    </a:lnTo>
                    <a:lnTo>
                      <a:pt x="215" y="88"/>
                    </a:lnTo>
                    <a:lnTo>
                      <a:pt x="215" y="92"/>
                    </a:lnTo>
                    <a:lnTo>
                      <a:pt x="215" y="97"/>
                    </a:lnTo>
                    <a:lnTo>
                      <a:pt x="213" y="103"/>
                    </a:lnTo>
                    <a:lnTo>
                      <a:pt x="213" y="110"/>
                    </a:lnTo>
                    <a:lnTo>
                      <a:pt x="205" y="109"/>
                    </a:lnTo>
                    <a:lnTo>
                      <a:pt x="200" y="107"/>
                    </a:lnTo>
                    <a:lnTo>
                      <a:pt x="195" y="107"/>
                    </a:lnTo>
                    <a:lnTo>
                      <a:pt x="190" y="109"/>
                    </a:lnTo>
                    <a:lnTo>
                      <a:pt x="187" y="109"/>
                    </a:lnTo>
                    <a:lnTo>
                      <a:pt x="185" y="111"/>
                    </a:lnTo>
                    <a:lnTo>
                      <a:pt x="181" y="112"/>
                    </a:lnTo>
                    <a:lnTo>
                      <a:pt x="179" y="114"/>
                    </a:lnTo>
                    <a:lnTo>
                      <a:pt x="174" y="120"/>
                    </a:lnTo>
                    <a:lnTo>
                      <a:pt x="169" y="127"/>
                    </a:lnTo>
                    <a:lnTo>
                      <a:pt x="163" y="134"/>
                    </a:lnTo>
                    <a:lnTo>
                      <a:pt x="156" y="136"/>
                    </a:lnTo>
                    <a:lnTo>
                      <a:pt x="148" y="137"/>
                    </a:lnTo>
                    <a:lnTo>
                      <a:pt x="141" y="143"/>
                    </a:lnTo>
                    <a:lnTo>
                      <a:pt x="135" y="151"/>
                    </a:lnTo>
                    <a:lnTo>
                      <a:pt x="133" y="162"/>
                    </a:lnTo>
                    <a:lnTo>
                      <a:pt x="126" y="163"/>
                    </a:lnTo>
                    <a:lnTo>
                      <a:pt x="119" y="166"/>
                    </a:lnTo>
                    <a:lnTo>
                      <a:pt x="113" y="171"/>
                    </a:lnTo>
                    <a:lnTo>
                      <a:pt x="111" y="178"/>
                    </a:lnTo>
                    <a:lnTo>
                      <a:pt x="104" y="175"/>
                    </a:lnTo>
                    <a:lnTo>
                      <a:pt x="98" y="177"/>
                    </a:lnTo>
                    <a:lnTo>
                      <a:pt x="91" y="180"/>
                    </a:lnTo>
                    <a:lnTo>
                      <a:pt x="87" y="185"/>
                    </a:lnTo>
                    <a:lnTo>
                      <a:pt x="82" y="191"/>
                    </a:lnTo>
                    <a:lnTo>
                      <a:pt x="79" y="200"/>
                    </a:lnTo>
                    <a:lnTo>
                      <a:pt x="78" y="208"/>
                    </a:lnTo>
                    <a:lnTo>
                      <a:pt x="76" y="217"/>
                    </a:lnTo>
                    <a:lnTo>
                      <a:pt x="68" y="218"/>
                    </a:lnTo>
                    <a:lnTo>
                      <a:pt x="62" y="219"/>
                    </a:lnTo>
                    <a:lnTo>
                      <a:pt x="53" y="220"/>
                    </a:lnTo>
                    <a:lnTo>
                      <a:pt x="48" y="223"/>
                    </a:lnTo>
                    <a:lnTo>
                      <a:pt x="43" y="226"/>
                    </a:lnTo>
                    <a:lnTo>
                      <a:pt x="41" y="231"/>
                    </a:lnTo>
                    <a:lnTo>
                      <a:pt x="40" y="235"/>
                    </a:lnTo>
                    <a:lnTo>
                      <a:pt x="43" y="241"/>
                    </a:lnTo>
                    <a:lnTo>
                      <a:pt x="49" y="253"/>
                    </a:lnTo>
                    <a:lnTo>
                      <a:pt x="49" y="262"/>
                    </a:lnTo>
                    <a:lnTo>
                      <a:pt x="42" y="269"/>
                    </a:lnTo>
                    <a:lnTo>
                      <a:pt x="30" y="272"/>
                    </a:lnTo>
                    <a:lnTo>
                      <a:pt x="24" y="274"/>
                    </a:lnTo>
                    <a:lnTo>
                      <a:pt x="15" y="277"/>
                    </a:lnTo>
                    <a:lnTo>
                      <a:pt x="9" y="280"/>
                    </a:lnTo>
                    <a:lnTo>
                      <a:pt x="3" y="286"/>
                    </a:lnTo>
                    <a:lnTo>
                      <a:pt x="0" y="292"/>
                    </a:lnTo>
                    <a:lnTo>
                      <a:pt x="0" y="297"/>
                    </a:lnTo>
                    <a:lnTo>
                      <a:pt x="6" y="306"/>
                    </a:lnTo>
                    <a:lnTo>
                      <a:pt x="17" y="314"/>
                    </a:lnTo>
                    <a:lnTo>
                      <a:pt x="10" y="325"/>
                    </a:lnTo>
                    <a:lnTo>
                      <a:pt x="6" y="334"/>
                    </a:lnTo>
                    <a:lnTo>
                      <a:pt x="7" y="342"/>
                    </a:lnTo>
                    <a:lnTo>
                      <a:pt x="14" y="349"/>
                    </a:lnTo>
                    <a:lnTo>
                      <a:pt x="20" y="355"/>
                    </a:lnTo>
                    <a:lnTo>
                      <a:pt x="20" y="360"/>
                    </a:lnTo>
                    <a:lnTo>
                      <a:pt x="17" y="365"/>
                    </a:lnTo>
                    <a:lnTo>
                      <a:pt x="12" y="372"/>
                    </a:lnTo>
                    <a:lnTo>
                      <a:pt x="9" y="382"/>
                    </a:lnTo>
                    <a:lnTo>
                      <a:pt x="9" y="393"/>
                    </a:lnTo>
                    <a:lnTo>
                      <a:pt x="14" y="402"/>
                    </a:lnTo>
                    <a:lnTo>
                      <a:pt x="32" y="405"/>
                    </a:lnTo>
                    <a:lnTo>
                      <a:pt x="25" y="415"/>
                    </a:lnTo>
                    <a:lnTo>
                      <a:pt x="19" y="423"/>
                    </a:lnTo>
                    <a:lnTo>
                      <a:pt x="17" y="429"/>
                    </a:lnTo>
                    <a:lnTo>
                      <a:pt x="15" y="436"/>
                    </a:lnTo>
                    <a:lnTo>
                      <a:pt x="17" y="443"/>
                    </a:lnTo>
                    <a:lnTo>
                      <a:pt x="18" y="452"/>
                    </a:lnTo>
                    <a:lnTo>
                      <a:pt x="19" y="461"/>
                    </a:lnTo>
                    <a:lnTo>
                      <a:pt x="18" y="468"/>
                    </a:lnTo>
                    <a:lnTo>
                      <a:pt x="24" y="469"/>
                    </a:lnTo>
                    <a:lnTo>
                      <a:pt x="28" y="470"/>
                    </a:lnTo>
                    <a:lnTo>
                      <a:pt x="32" y="474"/>
                    </a:lnTo>
                    <a:lnTo>
                      <a:pt x="33" y="477"/>
                    </a:lnTo>
                    <a:lnTo>
                      <a:pt x="33" y="485"/>
                    </a:lnTo>
                    <a:lnTo>
                      <a:pt x="34" y="497"/>
                    </a:lnTo>
                    <a:lnTo>
                      <a:pt x="38" y="507"/>
                    </a:lnTo>
                    <a:lnTo>
                      <a:pt x="49" y="512"/>
                    </a:lnTo>
                    <a:lnTo>
                      <a:pt x="53" y="516"/>
                    </a:lnTo>
                    <a:lnTo>
                      <a:pt x="58" y="522"/>
                    </a:lnTo>
                    <a:lnTo>
                      <a:pt x="63" y="527"/>
                    </a:lnTo>
                    <a:lnTo>
                      <a:pt x="68" y="531"/>
                    </a:lnTo>
                    <a:lnTo>
                      <a:pt x="73" y="536"/>
                    </a:lnTo>
                    <a:lnTo>
                      <a:pt x="78" y="539"/>
                    </a:lnTo>
                    <a:lnTo>
                      <a:pt x="83" y="542"/>
                    </a:lnTo>
                    <a:lnTo>
                      <a:pt x="88" y="544"/>
                    </a:lnTo>
                    <a:lnTo>
                      <a:pt x="93" y="555"/>
                    </a:lnTo>
                    <a:lnTo>
                      <a:pt x="97" y="565"/>
                    </a:lnTo>
                    <a:lnTo>
                      <a:pt x="105" y="574"/>
                    </a:lnTo>
                    <a:lnTo>
                      <a:pt x="118" y="583"/>
                    </a:lnTo>
                    <a:lnTo>
                      <a:pt x="119" y="589"/>
                    </a:lnTo>
                    <a:lnTo>
                      <a:pt x="121" y="595"/>
                    </a:lnTo>
                    <a:lnTo>
                      <a:pt x="126" y="599"/>
                    </a:lnTo>
                    <a:lnTo>
                      <a:pt x="129" y="604"/>
                    </a:lnTo>
                    <a:lnTo>
                      <a:pt x="135" y="607"/>
                    </a:lnTo>
                    <a:lnTo>
                      <a:pt x="141" y="610"/>
                    </a:lnTo>
                    <a:lnTo>
                      <a:pt x="148" y="611"/>
                    </a:lnTo>
                    <a:lnTo>
                      <a:pt x="155" y="611"/>
                    </a:lnTo>
                    <a:lnTo>
                      <a:pt x="157" y="618"/>
                    </a:lnTo>
                    <a:lnTo>
                      <a:pt x="161" y="623"/>
                    </a:lnTo>
                    <a:lnTo>
                      <a:pt x="164" y="629"/>
                    </a:lnTo>
                    <a:lnTo>
                      <a:pt x="167" y="633"/>
                    </a:lnTo>
                    <a:lnTo>
                      <a:pt x="172" y="636"/>
                    </a:lnTo>
                    <a:lnTo>
                      <a:pt x="178" y="638"/>
                    </a:lnTo>
                    <a:lnTo>
                      <a:pt x="184" y="641"/>
                    </a:lnTo>
                    <a:lnTo>
                      <a:pt x="190" y="641"/>
                    </a:lnTo>
                    <a:lnTo>
                      <a:pt x="203" y="642"/>
                    </a:lnTo>
                    <a:lnTo>
                      <a:pt x="211" y="645"/>
                    </a:lnTo>
                    <a:lnTo>
                      <a:pt x="215" y="651"/>
                    </a:lnTo>
                    <a:lnTo>
                      <a:pt x="216" y="657"/>
                    </a:lnTo>
                    <a:lnTo>
                      <a:pt x="218" y="660"/>
                    </a:lnTo>
                    <a:lnTo>
                      <a:pt x="225" y="665"/>
                    </a:lnTo>
                    <a:lnTo>
                      <a:pt x="235" y="671"/>
                    </a:lnTo>
                    <a:lnTo>
                      <a:pt x="247" y="676"/>
                    </a:lnTo>
                    <a:lnTo>
                      <a:pt x="260" y="682"/>
                    </a:lnTo>
                    <a:lnTo>
                      <a:pt x="271" y="687"/>
                    </a:lnTo>
                    <a:lnTo>
                      <a:pt x="280" y="690"/>
                    </a:lnTo>
                    <a:lnTo>
                      <a:pt x="287" y="692"/>
                    </a:lnTo>
                    <a:lnTo>
                      <a:pt x="293" y="692"/>
                    </a:lnTo>
                    <a:lnTo>
                      <a:pt x="298" y="692"/>
                    </a:lnTo>
                    <a:lnTo>
                      <a:pt x="302" y="691"/>
                    </a:lnTo>
                    <a:lnTo>
                      <a:pt x="307" y="688"/>
                    </a:lnTo>
                    <a:lnTo>
                      <a:pt x="308" y="692"/>
                    </a:lnTo>
                    <a:lnTo>
                      <a:pt x="311" y="698"/>
                    </a:lnTo>
                    <a:lnTo>
                      <a:pt x="317" y="703"/>
                    </a:lnTo>
                    <a:lnTo>
                      <a:pt x="324" y="707"/>
                    </a:lnTo>
                    <a:lnTo>
                      <a:pt x="332" y="712"/>
                    </a:lnTo>
                    <a:lnTo>
                      <a:pt x="340" y="713"/>
                    </a:lnTo>
                    <a:lnTo>
                      <a:pt x="347" y="712"/>
                    </a:lnTo>
                    <a:lnTo>
                      <a:pt x="354" y="707"/>
                    </a:lnTo>
                    <a:lnTo>
                      <a:pt x="357" y="705"/>
                    </a:lnTo>
                    <a:lnTo>
                      <a:pt x="362" y="705"/>
                    </a:lnTo>
                    <a:lnTo>
                      <a:pt x="365" y="707"/>
                    </a:lnTo>
                    <a:lnTo>
                      <a:pt x="367" y="711"/>
                    </a:lnTo>
                    <a:lnTo>
                      <a:pt x="365" y="717"/>
                    </a:lnTo>
                    <a:lnTo>
                      <a:pt x="365" y="725"/>
                    </a:lnTo>
                    <a:lnTo>
                      <a:pt x="367" y="733"/>
                    </a:lnTo>
                    <a:lnTo>
                      <a:pt x="370" y="736"/>
                    </a:lnTo>
                    <a:lnTo>
                      <a:pt x="376" y="737"/>
                    </a:lnTo>
                    <a:lnTo>
                      <a:pt x="382" y="739"/>
                    </a:lnTo>
                    <a:lnTo>
                      <a:pt x="387" y="737"/>
                    </a:lnTo>
                    <a:lnTo>
                      <a:pt x="390" y="735"/>
                    </a:lnTo>
                    <a:lnTo>
                      <a:pt x="391" y="730"/>
                    </a:lnTo>
                    <a:lnTo>
                      <a:pt x="395" y="725"/>
                    </a:lnTo>
                    <a:lnTo>
                      <a:pt x="400" y="720"/>
                    </a:lnTo>
                    <a:lnTo>
                      <a:pt x="405" y="718"/>
                    </a:lnTo>
                    <a:lnTo>
                      <a:pt x="407" y="719"/>
                    </a:lnTo>
                    <a:lnTo>
                      <a:pt x="408" y="722"/>
                    </a:lnTo>
                    <a:lnTo>
                      <a:pt x="408" y="726"/>
                    </a:lnTo>
                    <a:lnTo>
                      <a:pt x="410" y="727"/>
                    </a:lnTo>
                    <a:lnTo>
                      <a:pt x="416" y="726"/>
                    </a:lnTo>
                    <a:lnTo>
                      <a:pt x="425" y="722"/>
                    </a:lnTo>
                    <a:lnTo>
                      <a:pt x="435" y="718"/>
                    </a:lnTo>
                    <a:lnTo>
                      <a:pt x="441" y="714"/>
                    </a:lnTo>
                    <a:lnTo>
                      <a:pt x="448" y="710"/>
                    </a:lnTo>
                    <a:lnTo>
                      <a:pt x="458" y="704"/>
                    </a:lnTo>
                    <a:lnTo>
                      <a:pt x="466" y="698"/>
                    </a:lnTo>
                    <a:lnTo>
                      <a:pt x="468" y="695"/>
                    </a:lnTo>
                    <a:lnTo>
                      <a:pt x="466" y="690"/>
                    </a:lnTo>
                    <a:lnTo>
                      <a:pt x="463" y="686"/>
                    </a:lnTo>
                    <a:lnTo>
                      <a:pt x="461" y="681"/>
                    </a:lnTo>
                    <a:lnTo>
                      <a:pt x="458" y="679"/>
                    </a:lnTo>
                    <a:lnTo>
                      <a:pt x="468" y="676"/>
                    </a:lnTo>
                    <a:lnTo>
                      <a:pt x="476" y="675"/>
                    </a:lnTo>
                    <a:lnTo>
                      <a:pt x="483" y="673"/>
                    </a:lnTo>
                    <a:lnTo>
                      <a:pt x="489" y="671"/>
                    </a:lnTo>
                    <a:lnTo>
                      <a:pt x="493" y="669"/>
                    </a:lnTo>
                    <a:lnTo>
                      <a:pt x="496" y="666"/>
                    </a:lnTo>
                    <a:lnTo>
                      <a:pt x="498" y="664"/>
                    </a:lnTo>
                    <a:lnTo>
                      <a:pt x="498" y="660"/>
                    </a:lnTo>
                    <a:lnTo>
                      <a:pt x="498" y="650"/>
                    </a:lnTo>
                    <a:lnTo>
                      <a:pt x="500" y="634"/>
                    </a:lnTo>
                    <a:lnTo>
                      <a:pt x="505" y="619"/>
                    </a:lnTo>
                    <a:lnTo>
                      <a:pt x="514" y="611"/>
                    </a:lnTo>
                    <a:lnTo>
                      <a:pt x="520" y="608"/>
                    </a:lnTo>
                    <a:lnTo>
                      <a:pt x="527" y="605"/>
                    </a:lnTo>
                    <a:lnTo>
                      <a:pt x="532" y="602"/>
                    </a:lnTo>
                    <a:lnTo>
                      <a:pt x="537" y="597"/>
                    </a:lnTo>
                    <a:lnTo>
                      <a:pt x="542" y="592"/>
                    </a:lnTo>
                    <a:lnTo>
                      <a:pt x="544" y="588"/>
                    </a:lnTo>
                    <a:lnTo>
                      <a:pt x="545" y="583"/>
                    </a:lnTo>
                    <a:lnTo>
                      <a:pt x="544" y="580"/>
                    </a:lnTo>
                    <a:lnTo>
                      <a:pt x="551" y="575"/>
                    </a:lnTo>
                    <a:lnTo>
                      <a:pt x="554" y="569"/>
                    </a:lnTo>
                    <a:lnTo>
                      <a:pt x="554" y="562"/>
                    </a:lnTo>
                    <a:lnTo>
                      <a:pt x="552" y="557"/>
                    </a:lnTo>
                    <a:lnTo>
                      <a:pt x="551" y="551"/>
                    </a:lnTo>
                    <a:lnTo>
                      <a:pt x="553" y="545"/>
                    </a:lnTo>
                    <a:lnTo>
                      <a:pt x="557" y="540"/>
                    </a:lnTo>
                    <a:lnTo>
                      <a:pt x="562" y="539"/>
                    </a:lnTo>
                    <a:lnTo>
                      <a:pt x="569" y="538"/>
                    </a:lnTo>
                    <a:lnTo>
                      <a:pt x="575" y="536"/>
                    </a:lnTo>
                    <a:lnTo>
                      <a:pt x="580" y="530"/>
                    </a:lnTo>
                    <a:lnTo>
                      <a:pt x="581" y="523"/>
                    </a:lnTo>
                    <a:lnTo>
                      <a:pt x="581" y="513"/>
                    </a:lnTo>
                    <a:lnTo>
                      <a:pt x="587" y="499"/>
                    </a:lnTo>
                    <a:lnTo>
                      <a:pt x="595" y="486"/>
                    </a:lnTo>
                    <a:lnTo>
                      <a:pt x="605" y="477"/>
                    </a:lnTo>
                    <a:lnTo>
                      <a:pt x="616" y="469"/>
                    </a:lnTo>
                    <a:lnTo>
                      <a:pt x="627" y="460"/>
                    </a:lnTo>
                    <a:lnTo>
                      <a:pt x="635" y="451"/>
                    </a:lnTo>
                    <a:lnTo>
                      <a:pt x="638" y="444"/>
                    </a:lnTo>
                    <a:lnTo>
                      <a:pt x="641" y="433"/>
                    </a:lnTo>
                    <a:lnTo>
                      <a:pt x="645" y="415"/>
                    </a:lnTo>
                    <a:lnTo>
                      <a:pt x="651" y="396"/>
                    </a:lnTo>
                    <a:lnTo>
                      <a:pt x="658" y="385"/>
                    </a:lnTo>
                    <a:lnTo>
                      <a:pt x="663" y="380"/>
                    </a:lnTo>
                    <a:lnTo>
                      <a:pt x="671" y="375"/>
                    </a:lnTo>
                    <a:lnTo>
                      <a:pt x="679" y="367"/>
                    </a:lnTo>
                    <a:lnTo>
                      <a:pt x="686" y="356"/>
                    </a:lnTo>
                    <a:lnTo>
                      <a:pt x="692" y="347"/>
                    </a:lnTo>
                    <a:lnTo>
                      <a:pt x="695" y="335"/>
                    </a:lnTo>
                    <a:lnTo>
                      <a:pt x="692" y="325"/>
                    </a:lnTo>
                    <a:lnTo>
                      <a:pt x="686" y="315"/>
                    </a:lnTo>
                    <a:lnTo>
                      <a:pt x="683" y="312"/>
                    </a:lnTo>
                    <a:lnTo>
                      <a:pt x="683" y="306"/>
                    </a:lnTo>
                    <a:lnTo>
                      <a:pt x="686" y="299"/>
                    </a:lnTo>
                    <a:lnTo>
                      <a:pt x="689" y="292"/>
                    </a:lnTo>
                    <a:lnTo>
                      <a:pt x="691" y="286"/>
                    </a:lnTo>
                    <a:lnTo>
                      <a:pt x="691" y="279"/>
                    </a:lnTo>
                    <a:lnTo>
                      <a:pt x="688" y="273"/>
                    </a:lnTo>
                    <a:lnTo>
                      <a:pt x="683" y="269"/>
                    </a:lnTo>
                    <a:lnTo>
                      <a:pt x="676" y="264"/>
                    </a:lnTo>
                    <a:lnTo>
                      <a:pt x="668" y="258"/>
                    </a:lnTo>
                    <a:lnTo>
                      <a:pt x="660" y="255"/>
                    </a:lnTo>
                    <a:lnTo>
                      <a:pt x="657" y="257"/>
                    </a:lnTo>
                    <a:lnTo>
                      <a:pt x="656" y="251"/>
                    </a:lnTo>
                    <a:lnTo>
                      <a:pt x="653" y="246"/>
                    </a:lnTo>
                    <a:lnTo>
                      <a:pt x="650" y="240"/>
                    </a:lnTo>
                    <a:lnTo>
                      <a:pt x="645" y="235"/>
                    </a:lnTo>
                    <a:lnTo>
                      <a:pt x="640" y="231"/>
                    </a:lnTo>
                    <a:lnTo>
                      <a:pt x="634" y="227"/>
                    </a:lnTo>
                    <a:lnTo>
                      <a:pt x="628" y="226"/>
                    </a:lnTo>
                    <a:lnTo>
                      <a:pt x="622" y="226"/>
                    </a:lnTo>
                    <a:lnTo>
                      <a:pt x="622" y="213"/>
                    </a:lnTo>
                    <a:lnTo>
                      <a:pt x="622" y="203"/>
                    </a:lnTo>
                    <a:lnTo>
                      <a:pt x="621" y="196"/>
                    </a:lnTo>
                    <a:lnTo>
                      <a:pt x="619" y="191"/>
                    </a:lnTo>
                    <a:lnTo>
                      <a:pt x="614" y="187"/>
                    </a:lnTo>
                    <a:lnTo>
                      <a:pt x="608" y="180"/>
                    </a:lnTo>
                    <a:lnTo>
                      <a:pt x="603" y="173"/>
                    </a:lnTo>
                    <a:lnTo>
                      <a:pt x="597" y="170"/>
                    </a:lnTo>
                    <a:lnTo>
                      <a:pt x="591" y="170"/>
                    </a:lnTo>
                    <a:lnTo>
                      <a:pt x="587" y="170"/>
                    </a:lnTo>
                    <a:lnTo>
                      <a:pt x="582" y="170"/>
                    </a:lnTo>
                    <a:lnTo>
                      <a:pt x="578" y="170"/>
                    </a:lnTo>
                    <a:lnTo>
                      <a:pt x="581" y="159"/>
                    </a:lnTo>
                    <a:lnTo>
                      <a:pt x="581" y="151"/>
                    </a:lnTo>
                    <a:lnTo>
                      <a:pt x="580" y="145"/>
                    </a:lnTo>
                    <a:lnTo>
                      <a:pt x="576" y="140"/>
                    </a:lnTo>
                    <a:lnTo>
                      <a:pt x="573" y="136"/>
                    </a:lnTo>
                    <a:lnTo>
                      <a:pt x="567" y="133"/>
                    </a:lnTo>
                    <a:lnTo>
                      <a:pt x="561" y="129"/>
                    </a:lnTo>
                    <a:lnTo>
                      <a:pt x="553" y="127"/>
                    </a:lnTo>
                    <a:lnTo>
                      <a:pt x="544" y="124"/>
                    </a:lnTo>
                    <a:lnTo>
                      <a:pt x="536" y="121"/>
                    </a:lnTo>
                    <a:lnTo>
                      <a:pt x="527" y="120"/>
                    </a:lnTo>
                    <a:lnTo>
                      <a:pt x="520" y="119"/>
                    </a:lnTo>
                    <a:lnTo>
                      <a:pt x="517" y="112"/>
                    </a:lnTo>
                    <a:lnTo>
                      <a:pt x="514" y="105"/>
                    </a:lnTo>
                    <a:lnTo>
                      <a:pt x="508" y="97"/>
                    </a:lnTo>
                    <a:lnTo>
                      <a:pt x="502" y="90"/>
                    </a:lnTo>
                    <a:lnTo>
                      <a:pt x="494" y="84"/>
                    </a:lnTo>
                    <a:lnTo>
                      <a:pt x="486" y="80"/>
                    </a:lnTo>
                    <a:lnTo>
                      <a:pt x="477" y="77"/>
                    </a:lnTo>
                    <a:lnTo>
                      <a:pt x="468" y="77"/>
                    </a:lnTo>
                    <a:lnTo>
                      <a:pt x="467" y="72"/>
                    </a:lnTo>
                    <a:lnTo>
                      <a:pt x="465" y="65"/>
                    </a:lnTo>
                    <a:lnTo>
                      <a:pt x="462" y="59"/>
                    </a:lnTo>
                    <a:lnTo>
                      <a:pt x="459" y="53"/>
                    </a:lnTo>
                    <a:lnTo>
                      <a:pt x="454" y="49"/>
                    </a:lnTo>
                    <a:lnTo>
                      <a:pt x="448" y="46"/>
                    </a:lnTo>
                    <a:lnTo>
                      <a:pt x="441" y="45"/>
                    </a:lnTo>
                    <a:lnTo>
                      <a:pt x="433"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22" name="Freeform 353">
                <a:extLst>
                  <a:ext uri="{FF2B5EF4-FFF2-40B4-BE49-F238E27FC236}">
                    <a16:creationId xmlns:a16="http://schemas.microsoft.com/office/drawing/2014/main" id="{CCD32B8F-D54D-450C-8AFB-C6623E936F1E}"/>
                  </a:ext>
                </a:extLst>
              </p:cNvPr>
              <p:cNvSpPr>
                <a:spLocks noChangeAspect="1"/>
              </p:cNvSpPr>
              <p:nvPr/>
            </p:nvSpPr>
            <p:spPr bwMode="auto">
              <a:xfrm>
                <a:off x="763" y="532"/>
                <a:ext cx="25" cy="20"/>
              </a:xfrm>
              <a:custGeom>
                <a:avLst/>
                <a:gdLst>
                  <a:gd name="T0" fmla="*/ 0 w 51"/>
                  <a:gd name="T1" fmla="*/ 1 h 39"/>
                  <a:gd name="T2" fmla="*/ 0 w 51"/>
                  <a:gd name="T3" fmla="*/ 1 h 39"/>
                  <a:gd name="T4" fmla="*/ 0 w 51"/>
                  <a:gd name="T5" fmla="*/ 1 h 39"/>
                  <a:gd name="T6" fmla="*/ 0 w 51"/>
                  <a:gd name="T7" fmla="*/ 1 h 39"/>
                  <a:gd name="T8" fmla="*/ 0 w 51"/>
                  <a:gd name="T9" fmla="*/ 1 h 39"/>
                  <a:gd name="T10" fmla="*/ 0 w 51"/>
                  <a:gd name="T11" fmla="*/ 1 h 39"/>
                  <a:gd name="T12" fmla="*/ 0 w 51"/>
                  <a:gd name="T13" fmla="*/ 1 h 39"/>
                  <a:gd name="T14" fmla="*/ 0 w 51"/>
                  <a:gd name="T15" fmla="*/ 1 h 39"/>
                  <a:gd name="T16" fmla="*/ 0 w 51"/>
                  <a:gd name="T17" fmla="*/ 1 h 39"/>
                  <a:gd name="T18" fmla="*/ 0 w 51"/>
                  <a:gd name="T19" fmla="*/ 1 h 39"/>
                  <a:gd name="T20" fmla="*/ 0 w 51"/>
                  <a:gd name="T21" fmla="*/ 1 h 39"/>
                  <a:gd name="T22" fmla="*/ 0 w 51"/>
                  <a:gd name="T23" fmla="*/ 1 h 39"/>
                  <a:gd name="T24" fmla="*/ 0 w 51"/>
                  <a:gd name="T25" fmla="*/ 1 h 39"/>
                  <a:gd name="T26" fmla="*/ 0 w 51"/>
                  <a:gd name="T27" fmla="*/ 1 h 39"/>
                  <a:gd name="T28" fmla="*/ 0 w 51"/>
                  <a:gd name="T29" fmla="*/ 1 h 39"/>
                  <a:gd name="T30" fmla="*/ 0 w 51"/>
                  <a:gd name="T31" fmla="*/ 1 h 39"/>
                  <a:gd name="T32" fmla="*/ 0 w 51"/>
                  <a:gd name="T33" fmla="*/ 1 h 39"/>
                  <a:gd name="T34" fmla="*/ 0 w 51"/>
                  <a:gd name="T35" fmla="*/ 0 h 39"/>
                  <a:gd name="T36" fmla="*/ 0 w 51"/>
                  <a:gd name="T37" fmla="*/ 1 h 39"/>
                  <a:gd name="T38" fmla="*/ 0 w 51"/>
                  <a:gd name="T39" fmla="*/ 1 h 39"/>
                  <a:gd name="T40" fmla="*/ 0 w 51"/>
                  <a:gd name="T41" fmla="*/ 1 h 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
                  <a:gd name="T64" fmla="*/ 0 h 39"/>
                  <a:gd name="T65" fmla="*/ 51 w 51"/>
                  <a:gd name="T66" fmla="*/ 39 h 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 h="39">
                    <a:moveTo>
                      <a:pt x="0" y="8"/>
                    </a:moveTo>
                    <a:lnTo>
                      <a:pt x="0" y="8"/>
                    </a:lnTo>
                    <a:lnTo>
                      <a:pt x="8" y="7"/>
                    </a:lnTo>
                    <a:lnTo>
                      <a:pt x="14" y="9"/>
                    </a:lnTo>
                    <a:lnTo>
                      <a:pt x="22" y="12"/>
                    </a:lnTo>
                    <a:lnTo>
                      <a:pt x="28" y="16"/>
                    </a:lnTo>
                    <a:lnTo>
                      <a:pt x="35" y="21"/>
                    </a:lnTo>
                    <a:lnTo>
                      <a:pt x="38" y="28"/>
                    </a:lnTo>
                    <a:lnTo>
                      <a:pt x="42" y="34"/>
                    </a:lnTo>
                    <a:lnTo>
                      <a:pt x="44" y="39"/>
                    </a:lnTo>
                    <a:lnTo>
                      <a:pt x="51" y="39"/>
                    </a:lnTo>
                    <a:lnTo>
                      <a:pt x="49" y="31"/>
                    </a:lnTo>
                    <a:lnTo>
                      <a:pt x="45" y="23"/>
                    </a:lnTo>
                    <a:lnTo>
                      <a:pt x="39" y="16"/>
                    </a:lnTo>
                    <a:lnTo>
                      <a:pt x="32" y="9"/>
                    </a:lnTo>
                    <a:lnTo>
                      <a:pt x="24" y="5"/>
                    </a:lnTo>
                    <a:lnTo>
                      <a:pt x="16" y="3"/>
                    </a:lnTo>
                    <a:lnTo>
                      <a:pt x="8" y="0"/>
                    </a:lnTo>
                    <a:lnTo>
                      <a:pt x="0" y="1"/>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23" name="Freeform 354">
                <a:extLst>
                  <a:ext uri="{FF2B5EF4-FFF2-40B4-BE49-F238E27FC236}">
                    <a16:creationId xmlns:a16="http://schemas.microsoft.com/office/drawing/2014/main" id="{6FD9555C-431C-4DCF-B168-E9A7F37AA0C6}"/>
                  </a:ext>
                </a:extLst>
              </p:cNvPr>
              <p:cNvSpPr>
                <a:spLocks noChangeAspect="1"/>
              </p:cNvSpPr>
              <p:nvPr/>
            </p:nvSpPr>
            <p:spPr bwMode="auto">
              <a:xfrm>
                <a:off x="749" y="526"/>
                <a:ext cx="14" cy="11"/>
              </a:xfrm>
              <a:custGeom>
                <a:avLst/>
                <a:gdLst>
                  <a:gd name="T0" fmla="*/ 1 w 27"/>
                  <a:gd name="T1" fmla="*/ 1 h 20"/>
                  <a:gd name="T2" fmla="*/ 1 w 27"/>
                  <a:gd name="T3" fmla="*/ 1 h 20"/>
                  <a:gd name="T4" fmla="*/ 0 w 27"/>
                  <a:gd name="T5" fmla="*/ 1 h 20"/>
                  <a:gd name="T6" fmla="*/ 1 w 27"/>
                  <a:gd name="T7" fmla="*/ 1 h 20"/>
                  <a:gd name="T8" fmla="*/ 1 w 27"/>
                  <a:gd name="T9" fmla="*/ 1 h 20"/>
                  <a:gd name="T10" fmla="*/ 1 w 27"/>
                  <a:gd name="T11" fmla="*/ 1 h 20"/>
                  <a:gd name="T12" fmla="*/ 1 w 27"/>
                  <a:gd name="T13" fmla="*/ 1 h 20"/>
                  <a:gd name="T14" fmla="*/ 1 w 27"/>
                  <a:gd name="T15" fmla="*/ 1 h 20"/>
                  <a:gd name="T16" fmla="*/ 1 w 27"/>
                  <a:gd name="T17" fmla="*/ 1 h 20"/>
                  <a:gd name="T18" fmla="*/ 1 w 27"/>
                  <a:gd name="T19" fmla="*/ 1 h 20"/>
                  <a:gd name="T20" fmla="*/ 1 w 27"/>
                  <a:gd name="T21" fmla="*/ 1 h 20"/>
                  <a:gd name="T22" fmla="*/ 1 w 27"/>
                  <a:gd name="T23" fmla="*/ 0 h 20"/>
                  <a:gd name="T24" fmla="*/ 1 w 27"/>
                  <a:gd name="T25" fmla="*/ 1 h 20"/>
                  <a:gd name="T26" fmla="*/ 1 w 27"/>
                  <a:gd name="T27" fmla="*/ 1 h 20"/>
                  <a:gd name="T28" fmla="*/ 1 w 27"/>
                  <a:gd name="T29" fmla="*/ 1 h 20"/>
                  <a:gd name="T30" fmla="*/ 1 w 27"/>
                  <a:gd name="T31" fmla="*/ 1 h 20"/>
                  <a:gd name="T32" fmla="*/ 1 w 27"/>
                  <a:gd name="T33" fmla="*/ 1 h 20"/>
                  <a:gd name="T34" fmla="*/ 1 w 27"/>
                  <a:gd name="T35" fmla="*/ 1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
                  <a:gd name="T55" fmla="*/ 0 h 20"/>
                  <a:gd name="T56" fmla="*/ 27 w 27"/>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 h="20">
                    <a:moveTo>
                      <a:pt x="6" y="9"/>
                    </a:moveTo>
                    <a:lnTo>
                      <a:pt x="4" y="1"/>
                    </a:lnTo>
                    <a:lnTo>
                      <a:pt x="0" y="9"/>
                    </a:lnTo>
                    <a:lnTo>
                      <a:pt x="3" y="17"/>
                    </a:lnTo>
                    <a:lnTo>
                      <a:pt x="13" y="20"/>
                    </a:lnTo>
                    <a:lnTo>
                      <a:pt x="27" y="19"/>
                    </a:lnTo>
                    <a:lnTo>
                      <a:pt x="27" y="12"/>
                    </a:lnTo>
                    <a:lnTo>
                      <a:pt x="13" y="14"/>
                    </a:lnTo>
                    <a:lnTo>
                      <a:pt x="8" y="10"/>
                    </a:lnTo>
                    <a:lnTo>
                      <a:pt x="6" y="9"/>
                    </a:lnTo>
                    <a:lnTo>
                      <a:pt x="9" y="8"/>
                    </a:lnTo>
                    <a:lnTo>
                      <a:pt x="6" y="0"/>
                    </a:lnTo>
                    <a:lnTo>
                      <a:pt x="9" y="8"/>
                    </a:lnTo>
                    <a:lnTo>
                      <a:pt x="11" y="5"/>
                    </a:lnTo>
                    <a:lnTo>
                      <a:pt x="10" y="2"/>
                    </a:lnTo>
                    <a:lnTo>
                      <a:pt x="8" y="1"/>
                    </a:lnTo>
                    <a:lnTo>
                      <a:pt x="4" y="1"/>
                    </a:lnTo>
                    <a:lnTo>
                      <a:pt x="6"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24" name="Freeform 355">
                <a:extLst>
                  <a:ext uri="{FF2B5EF4-FFF2-40B4-BE49-F238E27FC236}">
                    <a16:creationId xmlns:a16="http://schemas.microsoft.com/office/drawing/2014/main" id="{9BE94DC8-53C5-44D7-BAE2-A30DD6AB81C4}"/>
                  </a:ext>
                </a:extLst>
              </p:cNvPr>
              <p:cNvSpPr>
                <a:spLocks noChangeAspect="1"/>
              </p:cNvSpPr>
              <p:nvPr/>
            </p:nvSpPr>
            <p:spPr bwMode="auto">
              <a:xfrm>
                <a:off x="718" y="526"/>
                <a:ext cx="34" cy="10"/>
              </a:xfrm>
              <a:custGeom>
                <a:avLst/>
                <a:gdLst>
                  <a:gd name="T0" fmla="*/ 0 w 69"/>
                  <a:gd name="T1" fmla="*/ 1 h 18"/>
                  <a:gd name="T2" fmla="*/ 0 w 69"/>
                  <a:gd name="T3" fmla="*/ 1 h 18"/>
                  <a:gd name="T4" fmla="*/ 0 w 69"/>
                  <a:gd name="T5" fmla="*/ 1 h 18"/>
                  <a:gd name="T6" fmla="*/ 0 w 69"/>
                  <a:gd name="T7" fmla="*/ 1 h 18"/>
                  <a:gd name="T8" fmla="*/ 0 w 69"/>
                  <a:gd name="T9" fmla="*/ 1 h 18"/>
                  <a:gd name="T10" fmla="*/ 0 w 69"/>
                  <a:gd name="T11" fmla="*/ 1 h 18"/>
                  <a:gd name="T12" fmla="*/ 0 w 69"/>
                  <a:gd name="T13" fmla="*/ 1 h 18"/>
                  <a:gd name="T14" fmla="*/ 0 w 69"/>
                  <a:gd name="T15" fmla="*/ 1 h 18"/>
                  <a:gd name="T16" fmla="*/ 0 w 69"/>
                  <a:gd name="T17" fmla="*/ 1 h 18"/>
                  <a:gd name="T18" fmla="*/ 0 w 69"/>
                  <a:gd name="T19" fmla="*/ 1 h 18"/>
                  <a:gd name="T20" fmla="*/ 0 w 69"/>
                  <a:gd name="T21" fmla="*/ 0 h 18"/>
                  <a:gd name="T22" fmla="*/ 0 w 69"/>
                  <a:gd name="T23" fmla="*/ 0 h 18"/>
                  <a:gd name="T24" fmla="*/ 0 w 69"/>
                  <a:gd name="T25" fmla="*/ 0 h 18"/>
                  <a:gd name="T26" fmla="*/ 0 w 69"/>
                  <a:gd name="T27" fmla="*/ 1 h 18"/>
                  <a:gd name="T28" fmla="*/ 0 w 69"/>
                  <a:gd name="T29" fmla="*/ 1 h 18"/>
                  <a:gd name="T30" fmla="*/ 0 w 69"/>
                  <a:gd name="T31" fmla="*/ 1 h 18"/>
                  <a:gd name="T32" fmla="*/ 0 w 69"/>
                  <a:gd name="T33" fmla="*/ 1 h 18"/>
                  <a:gd name="T34" fmla="*/ 0 w 69"/>
                  <a:gd name="T35" fmla="*/ 1 h 18"/>
                  <a:gd name="T36" fmla="*/ 0 w 69"/>
                  <a:gd name="T37" fmla="*/ 1 h 18"/>
                  <a:gd name="T38" fmla="*/ 0 w 69"/>
                  <a:gd name="T39" fmla="*/ 1 h 18"/>
                  <a:gd name="T40" fmla="*/ 0 w 69"/>
                  <a:gd name="T41" fmla="*/ 1 h 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18"/>
                  <a:gd name="T65" fmla="*/ 69 w 69"/>
                  <a:gd name="T66" fmla="*/ 18 h 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18">
                    <a:moveTo>
                      <a:pt x="6" y="18"/>
                    </a:moveTo>
                    <a:lnTo>
                      <a:pt x="7" y="18"/>
                    </a:lnTo>
                    <a:lnTo>
                      <a:pt x="10" y="16"/>
                    </a:lnTo>
                    <a:lnTo>
                      <a:pt x="15" y="14"/>
                    </a:lnTo>
                    <a:lnTo>
                      <a:pt x="22" y="11"/>
                    </a:lnTo>
                    <a:lnTo>
                      <a:pt x="30" y="10"/>
                    </a:lnTo>
                    <a:lnTo>
                      <a:pt x="41" y="9"/>
                    </a:lnTo>
                    <a:lnTo>
                      <a:pt x="50" y="9"/>
                    </a:lnTo>
                    <a:lnTo>
                      <a:pt x="60" y="9"/>
                    </a:lnTo>
                    <a:lnTo>
                      <a:pt x="69" y="9"/>
                    </a:lnTo>
                    <a:lnTo>
                      <a:pt x="69" y="0"/>
                    </a:lnTo>
                    <a:lnTo>
                      <a:pt x="60" y="0"/>
                    </a:lnTo>
                    <a:lnTo>
                      <a:pt x="50" y="0"/>
                    </a:lnTo>
                    <a:lnTo>
                      <a:pt x="41" y="2"/>
                    </a:lnTo>
                    <a:lnTo>
                      <a:pt x="30" y="3"/>
                    </a:lnTo>
                    <a:lnTo>
                      <a:pt x="22" y="4"/>
                    </a:lnTo>
                    <a:lnTo>
                      <a:pt x="13" y="7"/>
                    </a:lnTo>
                    <a:lnTo>
                      <a:pt x="7" y="9"/>
                    </a:lnTo>
                    <a:lnTo>
                      <a:pt x="0" y="14"/>
                    </a:lnTo>
                    <a:lnTo>
                      <a:pt x="2" y="14"/>
                    </a:lnTo>
                    <a:lnTo>
                      <a:pt x="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25" name="Freeform 356">
                <a:extLst>
                  <a:ext uri="{FF2B5EF4-FFF2-40B4-BE49-F238E27FC236}">
                    <a16:creationId xmlns:a16="http://schemas.microsoft.com/office/drawing/2014/main" id="{EDCC35C9-A9DF-4F35-983C-9909E187CDD3}"/>
                  </a:ext>
                </a:extLst>
              </p:cNvPr>
              <p:cNvSpPr>
                <a:spLocks noChangeAspect="1"/>
              </p:cNvSpPr>
              <p:nvPr/>
            </p:nvSpPr>
            <p:spPr bwMode="auto">
              <a:xfrm>
                <a:off x="703" y="533"/>
                <a:ext cx="18" cy="9"/>
              </a:xfrm>
              <a:custGeom>
                <a:avLst/>
                <a:gdLst>
                  <a:gd name="T0" fmla="*/ 1 w 34"/>
                  <a:gd name="T1" fmla="*/ 1 h 17"/>
                  <a:gd name="T2" fmla="*/ 1 w 34"/>
                  <a:gd name="T3" fmla="*/ 1 h 17"/>
                  <a:gd name="T4" fmla="*/ 1 w 34"/>
                  <a:gd name="T5" fmla="*/ 1 h 17"/>
                  <a:gd name="T6" fmla="*/ 1 w 34"/>
                  <a:gd name="T7" fmla="*/ 1 h 17"/>
                  <a:gd name="T8" fmla="*/ 1 w 34"/>
                  <a:gd name="T9" fmla="*/ 1 h 17"/>
                  <a:gd name="T10" fmla="*/ 1 w 34"/>
                  <a:gd name="T11" fmla="*/ 1 h 17"/>
                  <a:gd name="T12" fmla="*/ 1 w 34"/>
                  <a:gd name="T13" fmla="*/ 0 h 17"/>
                  <a:gd name="T14" fmla="*/ 1 w 34"/>
                  <a:gd name="T15" fmla="*/ 1 h 17"/>
                  <a:gd name="T16" fmla="*/ 1 w 34"/>
                  <a:gd name="T17" fmla="*/ 1 h 17"/>
                  <a:gd name="T18" fmla="*/ 1 w 34"/>
                  <a:gd name="T19" fmla="*/ 1 h 17"/>
                  <a:gd name="T20" fmla="*/ 1 w 34"/>
                  <a:gd name="T21" fmla="*/ 1 h 17"/>
                  <a:gd name="T22" fmla="*/ 1 w 34"/>
                  <a:gd name="T23" fmla="*/ 1 h 17"/>
                  <a:gd name="T24" fmla="*/ 1 w 34"/>
                  <a:gd name="T25" fmla="*/ 1 h 17"/>
                  <a:gd name="T26" fmla="*/ 1 w 34"/>
                  <a:gd name="T27" fmla="*/ 1 h 17"/>
                  <a:gd name="T28" fmla="*/ 0 w 34"/>
                  <a:gd name="T29" fmla="*/ 1 h 17"/>
                  <a:gd name="T30" fmla="*/ 1 w 34"/>
                  <a:gd name="T31" fmla="*/ 1 h 17"/>
                  <a:gd name="T32" fmla="*/ 1 w 34"/>
                  <a:gd name="T33" fmla="*/ 1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17"/>
                  <a:gd name="T53" fmla="*/ 34 w 34"/>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17">
                    <a:moveTo>
                      <a:pt x="3" y="14"/>
                    </a:moveTo>
                    <a:lnTo>
                      <a:pt x="3" y="14"/>
                    </a:lnTo>
                    <a:lnTo>
                      <a:pt x="15" y="17"/>
                    </a:lnTo>
                    <a:lnTo>
                      <a:pt x="23" y="14"/>
                    </a:lnTo>
                    <a:lnTo>
                      <a:pt x="28" y="10"/>
                    </a:lnTo>
                    <a:lnTo>
                      <a:pt x="34" y="4"/>
                    </a:lnTo>
                    <a:lnTo>
                      <a:pt x="30" y="0"/>
                    </a:lnTo>
                    <a:lnTo>
                      <a:pt x="24" y="5"/>
                    </a:lnTo>
                    <a:lnTo>
                      <a:pt x="20" y="8"/>
                    </a:lnTo>
                    <a:lnTo>
                      <a:pt x="15" y="8"/>
                    </a:lnTo>
                    <a:lnTo>
                      <a:pt x="3" y="8"/>
                    </a:lnTo>
                    <a:lnTo>
                      <a:pt x="1" y="9"/>
                    </a:lnTo>
                    <a:lnTo>
                      <a:pt x="0" y="11"/>
                    </a:lnTo>
                    <a:lnTo>
                      <a:pt x="1" y="13"/>
                    </a:lnTo>
                    <a:lnTo>
                      <a:pt x="3"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26" name="Freeform 357">
                <a:extLst>
                  <a:ext uri="{FF2B5EF4-FFF2-40B4-BE49-F238E27FC236}">
                    <a16:creationId xmlns:a16="http://schemas.microsoft.com/office/drawing/2014/main" id="{981C525C-9B82-4049-8151-238C417BB112}"/>
                  </a:ext>
                </a:extLst>
              </p:cNvPr>
              <p:cNvSpPr>
                <a:spLocks noChangeAspect="1"/>
              </p:cNvSpPr>
              <p:nvPr/>
            </p:nvSpPr>
            <p:spPr bwMode="auto">
              <a:xfrm>
                <a:off x="698" y="537"/>
                <a:ext cx="7" cy="10"/>
              </a:xfrm>
              <a:custGeom>
                <a:avLst/>
                <a:gdLst>
                  <a:gd name="T0" fmla="*/ 0 w 15"/>
                  <a:gd name="T1" fmla="*/ 1 h 18"/>
                  <a:gd name="T2" fmla="*/ 0 w 15"/>
                  <a:gd name="T3" fmla="*/ 1 h 18"/>
                  <a:gd name="T4" fmla="*/ 0 w 15"/>
                  <a:gd name="T5" fmla="*/ 1 h 18"/>
                  <a:gd name="T6" fmla="*/ 0 w 15"/>
                  <a:gd name="T7" fmla="*/ 1 h 18"/>
                  <a:gd name="T8" fmla="*/ 0 w 15"/>
                  <a:gd name="T9" fmla="*/ 1 h 18"/>
                  <a:gd name="T10" fmla="*/ 0 w 15"/>
                  <a:gd name="T11" fmla="*/ 1 h 18"/>
                  <a:gd name="T12" fmla="*/ 0 w 15"/>
                  <a:gd name="T13" fmla="*/ 0 h 18"/>
                  <a:gd name="T14" fmla="*/ 0 w 15"/>
                  <a:gd name="T15" fmla="*/ 1 h 18"/>
                  <a:gd name="T16" fmla="*/ 0 w 15"/>
                  <a:gd name="T17" fmla="*/ 1 h 18"/>
                  <a:gd name="T18" fmla="*/ 0 w 15"/>
                  <a:gd name="T19" fmla="*/ 1 h 18"/>
                  <a:gd name="T20" fmla="*/ 0 w 15"/>
                  <a:gd name="T21" fmla="*/ 1 h 18"/>
                  <a:gd name="T22" fmla="*/ 0 w 15"/>
                  <a:gd name="T23" fmla="*/ 1 h 18"/>
                  <a:gd name="T24" fmla="*/ 0 w 15"/>
                  <a:gd name="T25" fmla="*/ 1 h 18"/>
                  <a:gd name="T26" fmla="*/ 0 w 15"/>
                  <a:gd name="T27" fmla="*/ 1 h 18"/>
                  <a:gd name="T28" fmla="*/ 0 w 15"/>
                  <a:gd name="T29" fmla="*/ 1 h 18"/>
                  <a:gd name="T30" fmla="*/ 0 w 15"/>
                  <a:gd name="T31" fmla="*/ 1 h 18"/>
                  <a:gd name="T32" fmla="*/ 0 w 15"/>
                  <a:gd name="T33" fmla="*/ 1 h 18"/>
                  <a:gd name="T34" fmla="*/ 0 w 15"/>
                  <a:gd name="T35" fmla="*/ 1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8"/>
                  <a:gd name="T56" fmla="*/ 15 w 15"/>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8">
                    <a:moveTo>
                      <a:pt x="9" y="18"/>
                    </a:moveTo>
                    <a:lnTo>
                      <a:pt x="8" y="11"/>
                    </a:lnTo>
                    <a:lnTo>
                      <a:pt x="7" y="11"/>
                    </a:lnTo>
                    <a:lnTo>
                      <a:pt x="8" y="11"/>
                    </a:lnTo>
                    <a:lnTo>
                      <a:pt x="12" y="9"/>
                    </a:lnTo>
                    <a:lnTo>
                      <a:pt x="15" y="6"/>
                    </a:lnTo>
                    <a:lnTo>
                      <a:pt x="15" y="0"/>
                    </a:lnTo>
                    <a:lnTo>
                      <a:pt x="9" y="2"/>
                    </a:lnTo>
                    <a:lnTo>
                      <a:pt x="4" y="4"/>
                    </a:lnTo>
                    <a:lnTo>
                      <a:pt x="0" y="11"/>
                    </a:lnTo>
                    <a:lnTo>
                      <a:pt x="6" y="18"/>
                    </a:lnTo>
                    <a:lnTo>
                      <a:pt x="5" y="11"/>
                    </a:lnTo>
                    <a:lnTo>
                      <a:pt x="6" y="18"/>
                    </a:lnTo>
                    <a:lnTo>
                      <a:pt x="9" y="18"/>
                    </a:lnTo>
                    <a:lnTo>
                      <a:pt x="10" y="16"/>
                    </a:lnTo>
                    <a:lnTo>
                      <a:pt x="10" y="12"/>
                    </a:lnTo>
                    <a:lnTo>
                      <a:pt x="8" y="11"/>
                    </a:lnTo>
                    <a:lnTo>
                      <a:pt x="9"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27" name="Freeform 358">
                <a:extLst>
                  <a:ext uri="{FF2B5EF4-FFF2-40B4-BE49-F238E27FC236}">
                    <a16:creationId xmlns:a16="http://schemas.microsoft.com/office/drawing/2014/main" id="{2A31F6E5-EF5A-486C-B69C-0C3D640A11C2}"/>
                  </a:ext>
                </a:extLst>
              </p:cNvPr>
              <p:cNvSpPr>
                <a:spLocks noChangeAspect="1"/>
              </p:cNvSpPr>
              <p:nvPr/>
            </p:nvSpPr>
            <p:spPr bwMode="auto">
              <a:xfrm>
                <a:off x="691" y="543"/>
                <a:ext cx="11" cy="16"/>
              </a:xfrm>
              <a:custGeom>
                <a:avLst/>
                <a:gdLst>
                  <a:gd name="T0" fmla="*/ 1 w 22"/>
                  <a:gd name="T1" fmla="*/ 1 h 31"/>
                  <a:gd name="T2" fmla="*/ 1 w 22"/>
                  <a:gd name="T3" fmla="*/ 1 h 31"/>
                  <a:gd name="T4" fmla="*/ 1 w 22"/>
                  <a:gd name="T5" fmla="*/ 1 h 31"/>
                  <a:gd name="T6" fmla="*/ 1 w 22"/>
                  <a:gd name="T7" fmla="*/ 1 h 31"/>
                  <a:gd name="T8" fmla="*/ 1 w 22"/>
                  <a:gd name="T9" fmla="*/ 1 h 31"/>
                  <a:gd name="T10" fmla="*/ 1 w 22"/>
                  <a:gd name="T11" fmla="*/ 1 h 31"/>
                  <a:gd name="T12" fmla="*/ 1 w 22"/>
                  <a:gd name="T13" fmla="*/ 0 h 31"/>
                  <a:gd name="T14" fmla="*/ 1 w 22"/>
                  <a:gd name="T15" fmla="*/ 1 h 31"/>
                  <a:gd name="T16" fmla="*/ 1 w 22"/>
                  <a:gd name="T17" fmla="*/ 1 h 31"/>
                  <a:gd name="T18" fmla="*/ 1 w 22"/>
                  <a:gd name="T19" fmla="*/ 1 h 31"/>
                  <a:gd name="T20" fmla="*/ 0 w 22"/>
                  <a:gd name="T21" fmla="*/ 1 h 31"/>
                  <a:gd name="T22" fmla="*/ 0 w 22"/>
                  <a:gd name="T23" fmla="*/ 1 h 31"/>
                  <a:gd name="T24" fmla="*/ 1 w 22"/>
                  <a:gd name="T25" fmla="*/ 1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31"/>
                  <a:gd name="T41" fmla="*/ 22 w 22"/>
                  <a:gd name="T42" fmla="*/ 31 h 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31">
                    <a:moveTo>
                      <a:pt x="10" y="31"/>
                    </a:moveTo>
                    <a:lnTo>
                      <a:pt x="10" y="31"/>
                    </a:lnTo>
                    <a:lnTo>
                      <a:pt x="10" y="27"/>
                    </a:lnTo>
                    <a:lnTo>
                      <a:pt x="13" y="19"/>
                    </a:lnTo>
                    <a:lnTo>
                      <a:pt x="18" y="13"/>
                    </a:lnTo>
                    <a:lnTo>
                      <a:pt x="22" y="7"/>
                    </a:lnTo>
                    <a:lnTo>
                      <a:pt x="18" y="0"/>
                    </a:lnTo>
                    <a:lnTo>
                      <a:pt x="11" y="8"/>
                    </a:lnTo>
                    <a:lnTo>
                      <a:pt x="6" y="16"/>
                    </a:lnTo>
                    <a:lnTo>
                      <a:pt x="3" y="24"/>
                    </a:lnTo>
                    <a:lnTo>
                      <a:pt x="0" y="31"/>
                    </a:lnTo>
                    <a:lnTo>
                      <a:pt x="1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28" name="Freeform 359">
                <a:extLst>
                  <a:ext uri="{FF2B5EF4-FFF2-40B4-BE49-F238E27FC236}">
                    <a16:creationId xmlns:a16="http://schemas.microsoft.com/office/drawing/2014/main" id="{20042FCF-E133-42D8-B510-F64D54AF6191}"/>
                  </a:ext>
                </a:extLst>
              </p:cNvPr>
              <p:cNvSpPr>
                <a:spLocks noChangeAspect="1"/>
              </p:cNvSpPr>
              <p:nvPr/>
            </p:nvSpPr>
            <p:spPr bwMode="auto">
              <a:xfrm>
                <a:off x="684" y="559"/>
                <a:ext cx="12" cy="10"/>
              </a:xfrm>
              <a:custGeom>
                <a:avLst/>
                <a:gdLst>
                  <a:gd name="T0" fmla="*/ 0 w 23"/>
                  <a:gd name="T1" fmla="*/ 0 h 21"/>
                  <a:gd name="T2" fmla="*/ 0 w 23"/>
                  <a:gd name="T3" fmla="*/ 0 h 21"/>
                  <a:gd name="T4" fmla="*/ 1 w 23"/>
                  <a:gd name="T5" fmla="*/ 0 h 21"/>
                  <a:gd name="T6" fmla="*/ 1 w 23"/>
                  <a:gd name="T7" fmla="*/ 0 h 21"/>
                  <a:gd name="T8" fmla="*/ 1 w 23"/>
                  <a:gd name="T9" fmla="*/ 0 h 21"/>
                  <a:gd name="T10" fmla="*/ 1 w 23"/>
                  <a:gd name="T11" fmla="*/ 0 h 21"/>
                  <a:gd name="T12" fmla="*/ 1 w 23"/>
                  <a:gd name="T13" fmla="*/ 0 h 21"/>
                  <a:gd name="T14" fmla="*/ 1 w 23"/>
                  <a:gd name="T15" fmla="*/ 0 h 21"/>
                  <a:gd name="T16" fmla="*/ 1 w 23"/>
                  <a:gd name="T17" fmla="*/ 0 h 21"/>
                  <a:gd name="T18" fmla="*/ 1 w 23"/>
                  <a:gd name="T19" fmla="*/ 0 h 21"/>
                  <a:gd name="T20" fmla="*/ 0 w 23"/>
                  <a:gd name="T21" fmla="*/ 0 h 21"/>
                  <a:gd name="T22" fmla="*/ 0 w 23"/>
                  <a:gd name="T23" fmla="*/ 0 h 21"/>
                  <a:gd name="T24" fmla="*/ 0 w 23"/>
                  <a:gd name="T25" fmla="*/ 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1"/>
                  <a:gd name="T41" fmla="*/ 23 w 23"/>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1">
                    <a:moveTo>
                      <a:pt x="0" y="21"/>
                    </a:moveTo>
                    <a:lnTo>
                      <a:pt x="0" y="21"/>
                    </a:lnTo>
                    <a:lnTo>
                      <a:pt x="7" y="19"/>
                    </a:lnTo>
                    <a:lnTo>
                      <a:pt x="13" y="13"/>
                    </a:lnTo>
                    <a:lnTo>
                      <a:pt x="19" y="8"/>
                    </a:lnTo>
                    <a:lnTo>
                      <a:pt x="23" y="0"/>
                    </a:lnTo>
                    <a:lnTo>
                      <a:pt x="13" y="0"/>
                    </a:lnTo>
                    <a:lnTo>
                      <a:pt x="12" y="4"/>
                    </a:lnTo>
                    <a:lnTo>
                      <a:pt x="9" y="8"/>
                    </a:lnTo>
                    <a:lnTo>
                      <a:pt x="4" y="12"/>
                    </a:lnTo>
                    <a:lnTo>
                      <a:pt x="0" y="12"/>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29" name="Freeform 360">
                <a:extLst>
                  <a:ext uri="{FF2B5EF4-FFF2-40B4-BE49-F238E27FC236}">
                    <a16:creationId xmlns:a16="http://schemas.microsoft.com/office/drawing/2014/main" id="{A8DFBCAA-97AF-4F14-94DE-4A796750AAF5}"/>
                  </a:ext>
                </a:extLst>
              </p:cNvPr>
              <p:cNvSpPr>
                <a:spLocks noChangeAspect="1"/>
              </p:cNvSpPr>
              <p:nvPr/>
            </p:nvSpPr>
            <p:spPr bwMode="auto">
              <a:xfrm>
                <a:off x="675" y="564"/>
                <a:ext cx="9" cy="8"/>
              </a:xfrm>
              <a:custGeom>
                <a:avLst/>
                <a:gdLst>
                  <a:gd name="T0" fmla="*/ 0 w 20"/>
                  <a:gd name="T1" fmla="*/ 1 h 16"/>
                  <a:gd name="T2" fmla="*/ 0 w 20"/>
                  <a:gd name="T3" fmla="*/ 1 h 16"/>
                  <a:gd name="T4" fmla="*/ 0 w 20"/>
                  <a:gd name="T5" fmla="*/ 1 h 16"/>
                  <a:gd name="T6" fmla="*/ 0 w 20"/>
                  <a:gd name="T7" fmla="*/ 1 h 16"/>
                  <a:gd name="T8" fmla="*/ 0 w 20"/>
                  <a:gd name="T9" fmla="*/ 1 h 16"/>
                  <a:gd name="T10" fmla="*/ 0 w 20"/>
                  <a:gd name="T11" fmla="*/ 1 h 16"/>
                  <a:gd name="T12" fmla="*/ 0 w 20"/>
                  <a:gd name="T13" fmla="*/ 0 h 16"/>
                  <a:gd name="T14" fmla="*/ 0 w 20"/>
                  <a:gd name="T15" fmla="*/ 1 h 16"/>
                  <a:gd name="T16" fmla="*/ 0 w 20"/>
                  <a:gd name="T17" fmla="*/ 1 h 16"/>
                  <a:gd name="T18" fmla="*/ 0 w 20"/>
                  <a:gd name="T19" fmla="*/ 1 h 16"/>
                  <a:gd name="T20" fmla="*/ 0 w 20"/>
                  <a:gd name="T21" fmla="*/ 1 h 16"/>
                  <a:gd name="T22" fmla="*/ 0 w 20"/>
                  <a:gd name="T23" fmla="*/ 1 h 16"/>
                  <a:gd name="T24" fmla="*/ 0 w 20"/>
                  <a:gd name="T25" fmla="*/ 1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16"/>
                  <a:gd name="T41" fmla="*/ 20 w 20"/>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16">
                    <a:moveTo>
                      <a:pt x="9" y="16"/>
                    </a:moveTo>
                    <a:lnTo>
                      <a:pt x="9" y="16"/>
                    </a:lnTo>
                    <a:lnTo>
                      <a:pt x="9" y="12"/>
                    </a:lnTo>
                    <a:lnTo>
                      <a:pt x="12" y="11"/>
                    </a:lnTo>
                    <a:lnTo>
                      <a:pt x="15" y="9"/>
                    </a:lnTo>
                    <a:lnTo>
                      <a:pt x="20" y="9"/>
                    </a:lnTo>
                    <a:lnTo>
                      <a:pt x="20" y="0"/>
                    </a:lnTo>
                    <a:lnTo>
                      <a:pt x="13" y="2"/>
                    </a:lnTo>
                    <a:lnTo>
                      <a:pt x="7" y="4"/>
                    </a:lnTo>
                    <a:lnTo>
                      <a:pt x="2" y="10"/>
                    </a:lnTo>
                    <a:lnTo>
                      <a:pt x="0" y="16"/>
                    </a:lnTo>
                    <a:lnTo>
                      <a:pt x="9"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30" name="Freeform 361">
                <a:extLst>
                  <a:ext uri="{FF2B5EF4-FFF2-40B4-BE49-F238E27FC236}">
                    <a16:creationId xmlns:a16="http://schemas.microsoft.com/office/drawing/2014/main" id="{44821292-2A7D-4035-BCF2-B059686F58D9}"/>
                  </a:ext>
                </a:extLst>
              </p:cNvPr>
              <p:cNvSpPr>
                <a:spLocks noChangeAspect="1"/>
              </p:cNvSpPr>
              <p:nvPr/>
            </p:nvSpPr>
            <p:spPr bwMode="auto">
              <a:xfrm>
                <a:off x="674" y="572"/>
                <a:ext cx="5" cy="14"/>
              </a:xfrm>
              <a:custGeom>
                <a:avLst/>
                <a:gdLst>
                  <a:gd name="T0" fmla="*/ 1 w 10"/>
                  <a:gd name="T1" fmla="*/ 1 h 26"/>
                  <a:gd name="T2" fmla="*/ 1 w 10"/>
                  <a:gd name="T3" fmla="*/ 1 h 26"/>
                  <a:gd name="T4" fmla="*/ 1 w 10"/>
                  <a:gd name="T5" fmla="*/ 1 h 26"/>
                  <a:gd name="T6" fmla="*/ 1 w 10"/>
                  <a:gd name="T7" fmla="*/ 1 h 26"/>
                  <a:gd name="T8" fmla="*/ 1 w 10"/>
                  <a:gd name="T9" fmla="*/ 1 h 26"/>
                  <a:gd name="T10" fmla="*/ 1 w 10"/>
                  <a:gd name="T11" fmla="*/ 0 h 26"/>
                  <a:gd name="T12" fmla="*/ 1 w 10"/>
                  <a:gd name="T13" fmla="*/ 0 h 26"/>
                  <a:gd name="T14" fmla="*/ 1 w 10"/>
                  <a:gd name="T15" fmla="*/ 1 h 26"/>
                  <a:gd name="T16" fmla="*/ 1 w 10"/>
                  <a:gd name="T17" fmla="*/ 1 h 26"/>
                  <a:gd name="T18" fmla="*/ 1 w 10"/>
                  <a:gd name="T19" fmla="*/ 1 h 26"/>
                  <a:gd name="T20" fmla="*/ 0 w 10"/>
                  <a:gd name="T21" fmla="*/ 1 h 26"/>
                  <a:gd name="T22" fmla="*/ 1 w 10"/>
                  <a:gd name="T23" fmla="*/ 1 h 26"/>
                  <a:gd name="T24" fmla="*/ 0 w 10"/>
                  <a:gd name="T25" fmla="*/ 1 h 26"/>
                  <a:gd name="T26" fmla="*/ 1 w 10"/>
                  <a:gd name="T27" fmla="*/ 1 h 26"/>
                  <a:gd name="T28" fmla="*/ 1 w 10"/>
                  <a:gd name="T29" fmla="*/ 1 h 26"/>
                  <a:gd name="T30" fmla="*/ 1 w 10"/>
                  <a:gd name="T31" fmla="*/ 1 h 26"/>
                  <a:gd name="T32" fmla="*/ 1 w 10"/>
                  <a:gd name="T33" fmla="*/ 1 h 26"/>
                  <a:gd name="T34" fmla="*/ 1 w 10"/>
                  <a:gd name="T35" fmla="*/ 1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
                  <a:gd name="T55" fmla="*/ 0 h 26"/>
                  <a:gd name="T56" fmla="*/ 10 w 10"/>
                  <a:gd name="T57" fmla="*/ 26 h 2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 h="26">
                    <a:moveTo>
                      <a:pt x="4" y="25"/>
                    </a:moveTo>
                    <a:lnTo>
                      <a:pt x="9" y="22"/>
                    </a:lnTo>
                    <a:lnTo>
                      <a:pt x="8" y="15"/>
                    </a:lnTo>
                    <a:lnTo>
                      <a:pt x="9" y="9"/>
                    </a:lnTo>
                    <a:lnTo>
                      <a:pt x="10" y="4"/>
                    </a:lnTo>
                    <a:lnTo>
                      <a:pt x="10" y="0"/>
                    </a:lnTo>
                    <a:lnTo>
                      <a:pt x="1" y="0"/>
                    </a:lnTo>
                    <a:lnTo>
                      <a:pt x="1" y="4"/>
                    </a:lnTo>
                    <a:lnTo>
                      <a:pt x="2" y="9"/>
                    </a:lnTo>
                    <a:lnTo>
                      <a:pt x="1" y="15"/>
                    </a:lnTo>
                    <a:lnTo>
                      <a:pt x="0" y="22"/>
                    </a:lnTo>
                    <a:lnTo>
                      <a:pt x="4" y="18"/>
                    </a:lnTo>
                    <a:lnTo>
                      <a:pt x="0" y="22"/>
                    </a:lnTo>
                    <a:lnTo>
                      <a:pt x="1" y="25"/>
                    </a:lnTo>
                    <a:lnTo>
                      <a:pt x="4" y="26"/>
                    </a:lnTo>
                    <a:lnTo>
                      <a:pt x="8" y="25"/>
                    </a:lnTo>
                    <a:lnTo>
                      <a:pt x="9" y="22"/>
                    </a:lnTo>
                    <a:lnTo>
                      <a:pt x="4"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31" name="Freeform 362">
                <a:extLst>
                  <a:ext uri="{FF2B5EF4-FFF2-40B4-BE49-F238E27FC236}">
                    <a16:creationId xmlns:a16="http://schemas.microsoft.com/office/drawing/2014/main" id="{1BD63969-77D4-4EE5-9B66-7C9E40C5B211}"/>
                  </a:ext>
                </a:extLst>
              </p:cNvPr>
              <p:cNvSpPr>
                <a:spLocks noChangeAspect="1"/>
              </p:cNvSpPr>
              <p:nvPr/>
            </p:nvSpPr>
            <p:spPr bwMode="auto">
              <a:xfrm>
                <a:off x="658" y="580"/>
                <a:ext cx="18" cy="7"/>
              </a:xfrm>
              <a:custGeom>
                <a:avLst/>
                <a:gdLst>
                  <a:gd name="T0" fmla="*/ 1 w 36"/>
                  <a:gd name="T1" fmla="*/ 1 h 14"/>
                  <a:gd name="T2" fmla="*/ 1 w 36"/>
                  <a:gd name="T3" fmla="*/ 1 h 14"/>
                  <a:gd name="T4" fmla="*/ 1 w 36"/>
                  <a:gd name="T5" fmla="*/ 1 h 14"/>
                  <a:gd name="T6" fmla="*/ 1 w 36"/>
                  <a:gd name="T7" fmla="*/ 1 h 14"/>
                  <a:gd name="T8" fmla="*/ 1 w 36"/>
                  <a:gd name="T9" fmla="*/ 1 h 14"/>
                  <a:gd name="T10" fmla="*/ 1 w 36"/>
                  <a:gd name="T11" fmla="*/ 1 h 14"/>
                  <a:gd name="T12" fmla="*/ 1 w 36"/>
                  <a:gd name="T13" fmla="*/ 1 h 14"/>
                  <a:gd name="T14" fmla="*/ 1 w 36"/>
                  <a:gd name="T15" fmla="*/ 1 h 14"/>
                  <a:gd name="T16" fmla="*/ 1 w 36"/>
                  <a:gd name="T17" fmla="*/ 1 h 14"/>
                  <a:gd name="T18" fmla="*/ 1 w 36"/>
                  <a:gd name="T19" fmla="*/ 1 h 14"/>
                  <a:gd name="T20" fmla="*/ 1 w 36"/>
                  <a:gd name="T21" fmla="*/ 1 h 14"/>
                  <a:gd name="T22" fmla="*/ 1 w 36"/>
                  <a:gd name="T23" fmla="*/ 1 h 14"/>
                  <a:gd name="T24" fmla="*/ 1 w 36"/>
                  <a:gd name="T25" fmla="*/ 0 h 14"/>
                  <a:gd name="T26" fmla="*/ 1 w 36"/>
                  <a:gd name="T27" fmla="*/ 0 h 14"/>
                  <a:gd name="T28" fmla="*/ 1 w 36"/>
                  <a:gd name="T29" fmla="*/ 1 h 14"/>
                  <a:gd name="T30" fmla="*/ 1 w 36"/>
                  <a:gd name="T31" fmla="*/ 1 h 14"/>
                  <a:gd name="T32" fmla="*/ 1 w 36"/>
                  <a:gd name="T33" fmla="*/ 1 h 14"/>
                  <a:gd name="T34" fmla="*/ 1 w 36"/>
                  <a:gd name="T35" fmla="*/ 1 h 14"/>
                  <a:gd name="T36" fmla="*/ 0 w 36"/>
                  <a:gd name="T37" fmla="*/ 1 h 14"/>
                  <a:gd name="T38" fmla="*/ 0 w 36"/>
                  <a:gd name="T39" fmla="*/ 1 h 14"/>
                  <a:gd name="T40" fmla="*/ 1 w 36"/>
                  <a:gd name="T41" fmla="*/ 1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14"/>
                  <a:gd name="T65" fmla="*/ 36 w 36"/>
                  <a:gd name="T66" fmla="*/ 14 h 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14">
                    <a:moveTo>
                      <a:pt x="4" y="14"/>
                    </a:moveTo>
                    <a:lnTo>
                      <a:pt x="4" y="14"/>
                    </a:lnTo>
                    <a:lnTo>
                      <a:pt x="7" y="11"/>
                    </a:lnTo>
                    <a:lnTo>
                      <a:pt x="10" y="10"/>
                    </a:lnTo>
                    <a:lnTo>
                      <a:pt x="11" y="8"/>
                    </a:lnTo>
                    <a:lnTo>
                      <a:pt x="13" y="8"/>
                    </a:lnTo>
                    <a:lnTo>
                      <a:pt x="18" y="7"/>
                    </a:lnTo>
                    <a:lnTo>
                      <a:pt x="23" y="7"/>
                    </a:lnTo>
                    <a:lnTo>
                      <a:pt x="28" y="8"/>
                    </a:lnTo>
                    <a:lnTo>
                      <a:pt x="36" y="9"/>
                    </a:lnTo>
                    <a:lnTo>
                      <a:pt x="36" y="2"/>
                    </a:lnTo>
                    <a:lnTo>
                      <a:pt x="28" y="1"/>
                    </a:lnTo>
                    <a:lnTo>
                      <a:pt x="23" y="0"/>
                    </a:lnTo>
                    <a:lnTo>
                      <a:pt x="18" y="0"/>
                    </a:lnTo>
                    <a:lnTo>
                      <a:pt x="13" y="1"/>
                    </a:lnTo>
                    <a:lnTo>
                      <a:pt x="9" y="1"/>
                    </a:lnTo>
                    <a:lnTo>
                      <a:pt x="5" y="3"/>
                    </a:lnTo>
                    <a:lnTo>
                      <a:pt x="2" y="5"/>
                    </a:lnTo>
                    <a:lnTo>
                      <a:pt x="0" y="7"/>
                    </a:lnTo>
                    <a:lnTo>
                      <a:pt x="4"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32" name="Freeform 363">
                <a:extLst>
                  <a:ext uri="{FF2B5EF4-FFF2-40B4-BE49-F238E27FC236}">
                    <a16:creationId xmlns:a16="http://schemas.microsoft.com/office/drawing/2014/main" id="{18E75A72-06C4-4694-A3E7-121D3AE5EE01}"/>
                  </a:ext>
                </a:extLst>
              </p:cNvPr>
              <p:cNvSpPr>
                <a:spLocks noChangeAspect="1"/>
              </p:cNvSpPr>
              <p:nvPr/>
            </p:nvSpPr>
            <p:spPr bwMode="auto">
              <a:xfrm>
                <a:off x="647" y="584"/>
                <a:ext cx="13" cy="15"/>
              </a:xfrm>
              <a:custGeom>
                <a:avLst/>
                <a:gdLst>
                  <a:gd name="T0" fmla="*/ 0 w 25"/>
                  <a:gd name="T1" fmla="*/ 1 h 30"/>
                  <a:gd name="T2" fmla="*/ 0 w 25"/>
                  <a:gd name="T3" fmla="*/ 1 h 30"/>
                  <a:gd name="T4" fmla="*/ 1 w 25"/>
                  <a:gd name="T5" fmla="*/ 1 h 30"/>
                  <a:gd name="T6" fmla="*/ 1 w 25"/>
                  <a:gd name="T7" fmla="*/ 1 h 30"/>
                  <a:gd name="T8" fmla="*/ 1 w 25"/>
                  <a:gd name="T9" fmla="*/ 1 h 30"/>
                  <a:gd name="T10" fmla="*/ 1 w 25"/>
                  <a:gd name="T11" fmla="*/ 1 h 30"/>
                  <a:gd name="T12" fmla="*/ 1 w 25"/>
                  <a:gd name="T13" fmla="*/ 0 h 30"/>
                  <a:gd name="T14" fmla="*/ 1 w 25"/>
                  <a:gd name="T15" fmla="*/ 1 h 30"/>
                  <a:gd name="T16" fmla="*/ 1 w 25"/>
                  <a:gd name="T17" fmla="*/ 1 h 30"/>
                  <a:gd name="T18" fmla="*/ 1 w 25"/>
                  <a:gd name="T19" fmla="*/ 1 h 30"/>
                  <a:gd name="T20" fmla="*/ 0 w 25"/>
                  <a:gd name="T21" fmla="*/ 1 h 30"/>
                  <a:gd name="T22" fmla="*/ 0 w 25"/>
                  <a:gd name="T23" fmla="*/ 1 h 30"/>
                  <a:gd name="T24" fmla="*/ 0 w 25"/>
                  <a:gd name="T25" fmla="*/ 1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30"/>
                  <a:gd name="T41" fmla="*/ 25 w 25"/>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30">
                    <a:moveTo>
                      <a:pt x="0" y="30"/>
                    </a:moveTo>
                    <a:lnTo>
                      <a:pt x="0" y="30"/>
                    </a:lnTo>
                    <a:lnTo>
                      <a:pt x="9" y="26"/>
                    </a:lnTo>
                    <a:lnTo>
                      <a:pt x="16" y="18"/>
                    </a:lnTo>
                    <a:lnTo>
                      <a:pt x="22" y="11"/>
                    </a:lnTo>
                    <a:lnTo>
                      <a:pt x="25" y="7"/>
                    </a:lnTo>
                    <a:lnTo>
                      <a:pt x="21" y="0"/>
                    </a:lnTo>
                    <a:lnTo>
                      <a:pt x="15" y="7"/>
                    </a:lnTo>
                    <a:lnTo>
                      <a:pt x="9" y="14"/>
                    </a:lnTo>
                    <a:lnTo>
                      <a:pt x="5" y="19"/>
                    </a:lnTo>
                    <a:lnTo>
                      <a:pt x="0" y="21"/>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33" name="Freeform 364">
                <a:extLst>
                  <a:ext uri="{FF2B5EF4-FFF2-40B4-BE49-F238E27FC236}">
                    <a16:creationId xmlns:a16="http://schemas.microsoft.com/office/drawing/2014/main" id="{A473988C-BCB9-479F-A16F-4E741276695B}"/>
                  </a:ext>
                </a:extLst>
              </p:cNvPr>
              <p:cNvSpPr>
                <a:spLocks noChangeAspect="1"/>
              </p:cNvSpPr>
              <p:nvPr/>
            </p:nvSpPr>
            <p:spPr bwMode="auto">
              <a:xfrm>
                <a:off x="634" y="594"/>
                <a:ext cx="13" cy="18"/>
              </a:xfrm>
              <a:custGeom>
                <a:avLst/>
                <a:gdLst>
                  <a:gd name="T0" fmla="*/ 0 w 27"/>
                  <a:gd name="T1" fmla="*/ 1 h 34"/>
                  <a:gd name="T2" fmla="*/ 0 w 27"/>
                  <a:gd name="T3" fmla="*/ 1 h 34"/>
                  <a:gd name="T4" fmla="*/ 0 w 27"/>
                  <a:gd name="T5" fmla="*/ 1 h 34"/>
                  <a:gd name="T6" fmla="*/ 0 w 27"/>
                  <a:gd name="T7" fmla="*/ 1 h 34"/>
                  <a:gd name="T8" fmla="*/ 0 w 27"/>
                  <a:gd name="T9" fmla="*/ 1 h 34"/>
                  <a:gd name="T10" fmla="*/ 0 w 27"/>
                  <a:gd name="T11" fmla="*/ 1 h 34"/>
                  <a:gd name="T12" fmla="*/ 0 w 27"/>
                  <a:gd name="T13" fmla="*/ 0 h 34"/>
                  <a:gd name="T14" fmla="*/ 0 w 27"/>
                  <a:gd name="T15" fmla="*/ 1 h 34"/>
                  <a:gd name="T16" fmla="*/ 0 w 27"/>
                  <a:gd name="T17" fmla="*/ 1 h 34"/>
                  <a:gd name="T18" fmla="*/ 0 w 27"/>
                  <a:gd name="T19" fmla="*/ 1 h 34"/>
                  <a:gd name="T20" fmla="*/ 0 w 27"/>
                  <a:gd name="T21" fmla="*/ 1 h 34"/>
                  <a:gd name="T22" fmla="*/ 0 w 27"/>
                  <a:gd name="T23" fmla="*/ 1 h 34"/>
                  <a:gd name="T24" fmla="*/ 0 w 27"/>
                  <a:gd name="T25" fmla="*/ 1 h 34"/>
                  <a:gd name="T26" fmla="*/ 0 w 27"/>
                  <a:gd name="T27" fmla="*/ 1 h 34"/>
                  <a:gd name="T28" fmla="*/ 0 w 27"/>
                  <a:gd name="T29" fmla="*/ 1 h 34"/>
                  <a:gd name="T30" fmla="*/ 0 w 27"/>
                  <a:gd name="T31" fmla="*/ 1 h 34"/>
                  <a:gd name="T32" fmla="*/ 0 w 27"/>
                  <a:gd name="T33" fmla="*/ 1 h 34"/>
                  <a:gd name="T34" fmla="*/ 0 w 27"/>
                  <a:gd name="T35" fmla="*/ 1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
                  <a:gd name="T55" fmla="*/ 0 h 34"/>
                  <a:gd name="T56" fmla="*/ 27 w 27"/>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 h="34">
                    <a:moveTo>
                      <a:pt x="4" y="34"/>
                    </a:moveTo>
                    <a:lnTo>
                      <a:pt x="7" y="30"/>
                    </a:lnTo>
                    <a:lnTo>
                      <a:pt x="10" y="20"/>
                    </a:lnTo>
                    <a:lnTo>
                      <a:pt x="14" y="13"/>
                    </a:lnTo>
                    <a:lnTo>
                      <a:pt x="20" y="9"/>
                    </a:lnTo>
                    <a:lnTo>
                      <a:pt x="27" y="9"/>
                    </a:lnTo>
                    <a:lnTo>
                      <a:pt x="27" y="0"/>
                    </a:lnTo>
                    <a:lnTo>
                      <a:pt x="18" y="2"/>
                    </a:lnTo>
                    <a:lnTo>
                      <a:pt x="10" y="9"/>
                    </a:lnTo>
                    <a:lnTo>
                      <a:pt x="3" y="18"/>
                    </a:lnTo>
                    <a:lnTo>
                      <a:pt x="0" y="30"/>
                    </a:lnTo>
                    <a:lnTo>
                      <a:pt x="4" y="25"/>
                    </a:lnTo>
                    <a:lnTo>
                      <a:pt x="0" y="30"/>
                    </a:lnTo>
                    <a:lnTo>
                      <a:pt x="2" y="32"/>
                    </a:lnTo>
                    <a:lnTo>
                      <a:pt x="4" y="33"/>
                    </a:lnTo>
                    <a:lnTo>
                      <a:pt x="6" y="32"/>
                    </a:lnTo>
                    <a:lnTo>
                      <a:pt x="7" y="30"/>
                    </a:lnTo>
                    <a:lnTo>
                      <a:pt x="4"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34" name="Freeform 365">
                <a:extLst>
                  <a:ext uri="{FF2B5EF4-FFF2-40B4-BE49-F238E27FC236}">
                    <a16:creationId xmlns:a16="http://schemas.microsoft.com/office/drawing/2014/main" id="{741E4936-CDD8-4537-BF04-50AFA06F98FE}"/>
                  </a:ext>
                </a:extLst>
              </p:cNvPr>
              <p:cNvSpPr>
                <a:spLocks noChangeAspect="1"/>
              </p:cNvSpPr>
              <p:nvPr/>
            </p:nvSpPr>
            <p:spPr bwMode="auto">
              <a:xfrm>
                <a:off x="623" y="607"/>
                <a:ext cx="13" cy="12"/>
              </a:xfrm>
              <a:custGeom>
                <a:avLst/>
                <a:gdLst>
                  <a:gd name="T0" fmla="*/ 1 w 25"/>
                  <a:gd name="T1" fmla="*/ 1 h 24"/>
                  <a:gd name="T2" fmla="*/ 1 w 25"/>
                  <a:gd name="T3" fmla="*/ 1 h 24"/>
                  <a:gd name="T4" fmla="*/ 1 w 25"/>
                  <a:gd name="T5" fmla="*/ 1 h 24"/>
                  <a:gd name="T6" fmla="*/ 1 w 25"/>
                  <a:gd name="T7" fmla="*/ 1 h 24"/>
                  <a:gd name="T8" fmla="*/ 1 w 25"/>
                  <a:gd name="T9" fmla="*/ 1 h 24"/>
                  <a:gd name="T10" fmla="*/ 1 w 25"/>
                  <a:gd name="T11" fmla="*/ 1 h 24"/>
                  <a:gd name="T12" fmla="*/ 1 w 25"/>
                  <a:gd name="T13" fmla="*/ 0 h 24"/>
                  <a:gd name="T14" fmla="*/ 1 w 25"/>
                  <a:gd name="T15" fmla="*/ 1 h 24"/>
                  <a:gd name="T16" fmla="*/ 1 w 25"/>
                  <a:gd name="T17" fmla="*/ 1 h 24"/>
                  <a:gd name="T18" fmla="*/ 1 w 25"/>
                  <a:gd name="T19" fmla="*/ 1 h 24"/>
                  <a:gd name="T20" fmla="*/ 0 w 25"/>
                  <a:gd name="T21" fmla="*/ 1 h 24"/>
                  <a:gd name="T22" fmla="*/ 1 w 25"/>
                  <a:gd name="T23" fmla="*/ 1 h 24"/>
                  <a:gd name="T24" fmla="*/ 0 w 25"/>
                  <a:gd name="T25" fmla="*/ 1 h 24"/>
                  <a:gd name="T26" fmla="*/ 1 w 25"/>
                  <a:gd name="T27" fmla="*/ 1 h 24"/>
                  <a:gd name="T28" fmla="*/ 1 w 25"/>
                  <a:gd name="T29" fmla="*/ 1 h 24"/>
                  <a:gd name="T30" fmla="*/ 1 w 25"/>
                  <a:gd name="T31" fmla="*/ 1 h 24"/>
                  <a:gd name="T32" fmla="*/ 1 w 25"/>
                  <a:gd name="T33" fmla="*/ 1 h 24"/>
                  <a:gd name="T34" fmla="*/ 1 w 25"/>
                  <a:gd name="T35" fmla="*/ 1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5"/>
                  <a:gd name="T55" fmla="*/ 0 h 24"/>
                  <a:gd name="T56" fmla="*/ 25 w 25"/>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5" h="24">
                    <a:moveTo>
                      <a:pt x="2" y="24"/>
                    </a:moveTo>
                    <a:lnTo>
                      <a:pt x="6" y="21"/>
                    </a:lnTo>
                    <a:lnTo>
                      <a:pt x="9" y="16"/>
                    </a:lnTo>
                    <a:lnTo>
                      <a:pt x="13" y="13"/>
                    </a:lnTo>
                    <a:lnTo>
                      <a:pt x="19" y="9"/>
                    </a:lnTo>
                    <a:lnTo>
                      <a:pt x="25" y="9"/>
                    </a:lnTo>
                    <a:lnTo>
                      <a:pt x="25" y="0"/>
                    </a:lnTo>
                    <a:lnTo>
                      <a:pt x="17" y="2"/>
                    </a:lnTo>
                    <a:lnTo>
                      <a:pt x="9" y="6"/>
                    </a:lnTo>
                    <a:lnTo>
                      <a:pt x="2" y="11"/>
                    </a:lnTo>
                    <a:lnTo>
                      <a:pt x="0" y="21"/>
                    </a:lnTo>
                    <a:lnTo>
                      <a:pt x="4" y="17"/>
                    </a:lnTo>
                    <a:lnTo>
                      <a:pt x="0" y="21"/>
                    </a:lnTo>
                    <a:lnTo>
                      <a:pt x="1" y="23"/>
                    </a:lnTo>
                    <a:lnTo>
                      <a:pt x="3" y="24"/>
                    </a:lnTo>
                    <a:lnTo>
                      <a:pt x="5" y="23"/>
                    </a:lnTo>
                    <a:lnTo>
                      <a:pt x="6" y="21"/>
                    </a:lnTo>
                    <a:lnTo>
                      <a:pt x="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35" name="Freeform 366">
                <a:extLst>
                  <a:ext uri="{FF2B5EF4-FFF2-40B4-BE49-F238E27FC236}">
                    <a16:creationId xmlns:a16="http://schemas.microsoft.com/office/drawing/2014/main" id="{A91899F1-6876-44E4-A4F5-E5B62E081101}"/>
                  </a:ext>
                </a:extLst>
              </p:cNvPr>
              <p:cNvSpPr>
                <a:spLocks noChangeAspect="1"/>
              </p:cNvSpPr>
              <p:nvPr/>
            </p:nvSpPr>
            <p:spPr bwMode="auto">
              <a:xfrm>
                <a:off x="605" y="614"/>
                <a:ext cx="21" cy="25"/>
              </a:xfrm>
              <a:custGeom>
                <a:avLst/>
                <a:gdLst>
                  <a:gd name="T0" fmla="*/ 1 w 40"/>
                  <a:gd name="T1" fmla="*/ 1 h 49"/>
                  <a:gd name="T2" fmla="*/ 1 w 40"/>
                  <a:gd name="T3" fmla="*/ 1 h 49"/>
                  <a:gd name="T4" fmla="*/ 1 w 40"/>
                  <a:gd name="T5" fmla="*/ 1 h 49"/>
                  <a:gd name="T6" fmla="*/ 1 w 40"/>
                  <a:gd name="T7" fmla="*/ 1 h 49"/>
                  <a:gd name="T8" fmla="*/ 1 w 40"/>
                  <a:gd name="T9" fmla="*/ 1 h 49"/>
                  <a:gd name="T10" fmla="*/ 1 w 40"/>
                  <a:gd name="T11" fmla="*/ 1 h 49"/>
                  <a:gd name="T12" fmla="*/ 1 w 40"/>
                  <a:gd name="T13" fmla="*/ 1 h 49"/>
                  <a:gd name="T14" fmla="*/ 1 w 40"/>
                  <a:gd name="T15" fmla="*/ 1 h 49"/>
                  <a:gd name="T16" fmla="*/ 1 w 40"/>
                  <a:gd name="T17" fmla="*/ 1 h 49"/>
                  <a:gd name="T18" fmla="*/ 1 w 40"/>
                  <a:gd name="T19" fmla="*/ 1 h 49"/>
                  <a:gd name="T20" fmla="*/ 1 w 40"/>
                  <a:gd name="T21" fmla="*/ 1 h 49"/>
                  <a:gd name="T22" fmla="*/ 1 w 40"/>
                  <a:gd name="T23" fmla="*/ 0 h 49"/>
                  <a:gd name="T24" fmla="*/ 1 w 40"/>
                  <a:gd name="T25" fmla="*/ 1 h 49"/>
                  <a:gd name="T26" fmla="*/ 1 w 40"/>
                  <a:gd name="T27" fmla="*/ 1 h 49"/>
                  <a:gd name="T28" fmla="*/ 1 w 40"/>
                  <a:gd name="T29" fmla="*/ 1 h 49"/>
                  <a:gd name="T30" fmla="*/ 1 w 40"/>
                  <a:gd name="T31" fmla="*/ 1 h 49"/>
                  <a:gd name="T32" fmla="*/ 1 w 40"/>
                  <a:gd name="T33" fmla="*/ 1 h 49"/>
                  <a:gd name="T34" fmla="*/ 1 w 40"/>
                  <a:gd name="T35" fmla="*/ 1 h 49"/>
                  <a:gd name="T36" fmla="*/ 0 w 40"/>
                  <a:gd name="T37" fmla="*/ 1 h 49"/>
                  <a:gd name="T38" fmla="*/ 1 w 40"/>
                  <a:gd name="T39" fmla="*/ 1 h 49"/>
                  <a:gd name="T40" fmla="*/ 0 w 40"/>
                  <a:gd name="T41" fmla="*/ 1 h 49"/>
                  <a:gd name="T42" fmla="*/ 1 w 40"/>
                  <a:gd name="T43" fmla="*/ 1 h 49"/>
                  <a:gd name="T44" fmla="*/ 1 w 40"/>
                  <a:gd name="T45" fmla="*/ 1 h 49"/>
                  <a:gd name="T46" fmla="*/ 1 w 40"/>
                  <a:gd name="T47" fmla="*/ 1 h 49"/>
                  <a:gd name="T48" fmla="*/ 1 w 40"/>
                  <a:gd name="T49" fmla="*/ 1 h 49"/>
                  <a:gd name="T50" fmla="*/ 1 w 40"/>
                  <a:gd name="T51" fmla="*/ 1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
                  <a:gd name="T79" fmla="*/ 0 h 49"/>
                  <a:gd name="T80" fmla="*/ 40 w 40"/>
                  <a:gd name="T81" fmla="*/ 49 h 4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 h="49">
                    <a:moveTo>
                      <a:pt x="4" y="48"/>
                    </a:moveTo>
                    <a:lnTo>
                      <a:pt x="9" y="45"/>
                    </a:lnTo>
                    <a:lnTo>
                      <a:pt x="9" y="36"/>
                    </a:lnTo>
                    <a:lnTo>
                      <a:pt x="10" y="29"/>
                    </a:lnTo>
                    <a:lnTo>
                      <a:pt x="14" y="21"/>
                    </a:lnTo>
                    <a:lnTo>
                      <a:pt x="18" y="15"/>
                    </a:lnTo>
                    <a:lnTo>
                      <a:pt x="22" y="11"/>
                    </a:lnTo>
                    <a:lnTo>
                      <a:pt x="28" y="8"/>
                    </a:lnTo>
                    <a:lnTo>
                      <a:pt x="32" y="7"/>
                    </a:lnTo>
                    <a:lnTo>
                      <a:pt x="38" y="9"/>
                    </a:lnTo>
                    <a:lnTo>
                      <a:pt x="40" y="2"/>
                    </a:lnTo>
                    <a:lnTo>
                      <a:pt x="32" y="0"/>
                    </a:lnTo>
                    <a:lnTo>
                      <a:pt x="25" y="1"/>
                    </a:lnTo>
                    <a:lnTo>
                      <a:pt x="17" y="5"/>
                    </a:lnTo>
                    <a:lnTo>
                      <a:pt x="11" y="10"/>
                    </a:lnTo>
                    <a:lnTo>
                      <a:pt x="7" y="18"/>
                    </a:lnTo>
                    <a:lnTo>
                      <a:pt x="3" y="26"/>
                    </a:lnTo>
                    <a:lnTo>
                      <a:pt x="2" y="36"/>
                    </a:lnTo>
                    <a:lnTo>
                      <a:pt x="0" y="45"/>
                    </a:lnTo>
                    <a:lnTo>
                      <a:pt x="4" y="41"/>
                    </a:lnTo>
                    <a:lnTo>
                      <a:pt x="0" y="45"/>
                    </a:lnTo>
                    <a:lnTo>
                      <a:pt x="1" y="48"/>
                    </a:lnTo>
                    <a:lnTo>
                      <a:pt x="4" y="49"/>
                    </a:lnTo>
                    <a:lnTo>
                      <a:pt x="8" y="48"/>
                    </a:lnTo>
                    <a:lnTo>
                      <a:pt x="9" y="45"/>
                    </a:lnTo>
                    <a:lnTo>
                      <a:pt x="4"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36" name="Freeform 367">
                <a:extLst>
                  <a:ext uri="{FF2B5EF4-FFF2-40B4-BE49-F238E27FC236}">
                    <a16:creationId xmlns:a16="http://schemas.microsoft.com/office/drawing/2014/main" id="{AF93F2A7-9130-4140-A5C1-651B562DB025}"/>
                  </a:ext>
                </a:extLst>
              </p:cNvPr>
              <p:cNvSpPr>
                <a:spLocks noChangeAspect="1"/>
              </p:cNvSpPr>
              <p:nvPr/>
            </p:nvSpPr>
            <p:spPr bwMode="auto">
              <a:xfrm>
                <a:off x="588" y="635"/>
                <a:ext cx="20" cy="15"/>
              </a:xfrm>
              <a:custGeom>
                <a:avLst/>
                <a:gdLst>
                  <a:gd name="T0" fmla="*/ 1 w 40"/>
                  <a:gd name="T1" fmla="*/ 1 h 30"/>
                  <a:gd name="T2" fmla="*/ 1 w 40"/>
                  <a:gd name="T3" fmla="*/ 1 h 30"/>
                  <a:gd name="T4" fmla="*/ 1 w 40"/>
                  <a:gd name="T5" fmla="*/ 1 h 30"/>
                  <a:gd name="T6" fmla="*/ 1 w 40"/>
                  <a:gd name="T7" fmla="*/ 1 h 30"/>
                  <a:gd name="T8" fmla="*/ 1 w 40"/>
                  <a:gd name="T9" fmla="*/ 1 h 30"/>
                  <a:gd name="T10" fmla="*/ 1 w 40"/>
                  <a:gd name="T11" fmla="*/ 1 h 30"/>
                  <a:gd name="T12" fmla="*/ 1 w 40"/>
                  <a:gd name="T13" fmla="*/ 1 h 30"/>
                  <a:gd name="T14" fmla="*/ 1 w 40"/>
                  <a:gd name="T15" fmla="*/ 1 h 30"/>
                  <a:gd name="T16" fmla="*/ 1 w 40"/>
                  <a:gd name="T17" fmla="*/ 1 h 30"/>
                  <a:gd name="T18" fmla="*/ 1 w 40"/>
                  <a:gd name="T19" fmla="*/ 1 h 30"/>
                  <a:gd name="T20" fmla="*/ 1 w 40"/>
                  <a:gd name="T21" fmla="*/ 0 h 30"/>
                  <a:gd name="T22" fmla="*/ 1 w 40"/>
                  <a:gd name="T23" fmla="*/ 1 h 30"/>
                  <a:gd name="T24" fmla="*/ 1 w 40"/>
                  <a:gd name="T25" fmla="*/ 1 h 30"/>
                  <a:gd name="T26" fmla="*/ 1 w 40"/>
                  <a:gd name="T27" fmla="*/ 1 h 30"/>
                  <a:gd name="T28" fmla="*/ 1 w 40"/>
                  <a:gd name="T29" fmla="*/ 1 h 30"/>
                  <a:gd name="T30" fmla="*/ 1 w 40"/>
                  <a:gd name="T31" fmla="*/ 1 h 30"/>
                  <a:gd name="T32" fmla="*/ 1 w 40"/>
                  <a:gd name="T33" fmla="*/ 1 h 30"/>
                  <a:gd name="T34" fmla="*/ 0 w 40"/>
                  <a:gd name="T35" fmla="*/ 1 h 30"/>
                  <a:gd name="T36" fmla="*/ 1 w 40"/>
                  <a:gd name="T37" fmla="*/ 1 h 30"/>
                  <a:gd name="T38" fmla="*/ 1 w 40"/>
                  <a:gd name="T39" fmla="*/ 1 h 30"/>
                  <a:gd name="T40" fmla="*/ 1 w 40"/>
                  <a:gd name="T41" fmla="*/ 1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
                  <a:gd name="T64" fmla="*/ 0 h 30"/>
                  <a:gd name="T65" fmla="*/ 40 w 40"/>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 h="30">
                    <a:moveTo>
                      <a:pt x="11" y="26"/>
                    </a:moveTo>
                    <a:lnTo>
                      <a:pt x="11" y="26"/>
                    </a:lnTo>
                    <a:lnTo>
                      <a:pt x="7" y="22"/>
                    </a:lnTo>
                    <a:lnTo>
                      <a:pt x="8" y="19"/>
                    </a:lnTo>
                    <a:lnTo>
                      <a:pt x="11" y="15"/>
                    </a:lnTo>
                    <a:lnTo>
                      <a:pt x="13" y="13"/>
                    </a:lnTo>
                    <a:lnTo>
                      <a:pt x="17" y="11"/>
                    </a:lnTo>
                    <a:lnTo>
                      <a:pt x="26" y="10"/>
                    </a:lnTo>
                    <a:lnTo>
                      <a:pt x="32" y="8"/>
                    </a:lnTo>
                    <a:lnTo>
                      <a:pt x="40" y="7"/>
                    </a:lnTo>
                    <a:lnTo>
                      <a:pt x="40" y="0"/>
                    </a:lnTo>
                    <a:lnTo>
                      <a:pt x="32" y="2"/>
                    </a:lnTo>
                    <a:lnTo>
                      <a:pt x="26" y="3"/>
                    </a:lnTo>
                    <a:lnTo>
                      <a:pt x="17" y="4"/>
                    </a:lnTo>
                    <a:lnTo>
                      <a:pt x="11" y="6"/>
                    </a:lnTo>
                    <a:lnTo>
                      <a:pt x="4" y="11"/>
                    </a:lnTo>
                    <a:lnTo>
                      <a:pt x="1" y="16"/>
                    </a:lnTo>
                    <a:lnTo>
                      <a:pt x="0" y="22"/>
                    </a:lnTo>
                    <a:lnTo>
                      <a:pt x="4" y="30"/>
                    </a:lnTo>
                    <a:lnTo>
                      <a:pt x="11"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37" name="Freeform 368">
                <a:extLst>
                  <a:ext uri="{FF2B5EF4-FFF2-40B4-BE49-F238E27FC236}">
                    <a16:creationId xmlns:a16="http://schemas.microsoft.com/office/drawing/2014/main" id="{BFD22087-C6BA-4F1A-9901-A25DFACB9EBC}"/>
                  </a:ext>
                </a:extLst>
              </p:cNvPr>
              <p:cNvSpPr>
                <a:spLocks noChangeAspect="1"/>
              </p:cNvSpPr>
              <p:nvPr/>
            </p:nvSpPr>
            <p:spPr bwMode="auto">
              <a:xfrm>
                <a:off x="585" y="648"/>
                <a:ext cx="11" cy="18"/>
              </a:xfrm>
              <a:custGeom>
                <a:avLst/>
                <a:gdLst>
                  <a:gd name="T0" fmla="*/ 0 w 22"/>
                  <a:gd name="T1" fmla="*/ 0 h 37"/>
                  <a:gd name="T2" fmla="*/ 0 w 22"/>
                  <a:gd name="T3" fmla="*/ 0 h 37"/>
                  <a:gd name="T4" fmla="*/ 1 w 22"/>
                  <a:gd name="T5" fmla="*/ 0 h 37"/>
                  <a:gd name="T6" fmla="*/ 1 w 22"/>
                  <a:gd name="T7" fmla="*/ 0 h 37"/>
                  <a:gd name="T8" fmla="*/ 1 w 22"/>
                  <a:gd name="T9" fmla="*/ 0 h 37"/>
                  <a:gd name="T10" fmla="*/ 1 w 22"/>
                  <a:gd name="T11" fmla="*/ 0 h 37"/>
                  <a:gd name="T12" fmla="*/ 1 w 22"/>
                  <a:gd name="T13" fmla="*/ 0 h 37"/>
                  <a:gd name="T14" fmla="*/ 1 w 22"/>
                  <a:gd name="T15" fmla="*/ 0 h 37"/>
                  <a:gd name="T16" fmla="*/ 1 w 22"/>
                  <a:gd name="T17" fmla="*/ 0 h 37"/>
                  <a:gd name="T18" fmla="*/ 1 w 22"/>
                  <a:gd name="T19" fmla="*/ 0 h 37"/>
                  <a:gd name="T20" fmla="*/ 0 w 22"/>
                  <a:gd name="T21" fmla="*/ 0 h 37"/>
                  <a:gd name="T22" fmla="*/ 0 w 22"/>
                  <a:gd name="T23" fmla="*/ 0 h 37"/>
                  <a:gd name="T24" fmla="*/ 0 w 22"/>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37"/>
                  <a:gd name="T41" fmla="*/ 22 w 22"/>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37">
                    <a:moveTo>
                      <a:pt x="0" y="37"/>
                    </a:moveTo>
                    <a:lnTo>
                      <a:pt x="0" y="37"/>
                    </a:lnTo>
                    <a:lnTo>
                      <a:pt x="13" y="33"/>
                    </a:lnTo>
                    <a:lnTo>
                      <a:pt x="22" y="24"/>
                    </a:lnTo>
                    <a:lnTo>
                      <a:pt x="22" y="12"/>
                    </a:lnTo>
                    <a:lnTo>
                      <a:pt x="17" y="0"/>
                    </a:lnTo>
                    <a:lnTo>
                      <a:pt x="10" y="4"/>
                    </a:lnTo>
                    <a:lnTo>
                      <a:pt x="15" y="15"/>
                    </a:lnTo>
                    <a:lnTo>
                      <a:pt x="15" y="22"/>
                    </a:lnTo>
                    <a:lnTo>
                      <a:pt x="11" y="26"/>
                    </a:lnTo>
                    <a:lnTo>
                      <a:pt x="0" y="30"/>
                    </a:lnTo>
                    <a:lnTo>
                      <a:pt x="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38" name="Freeform 369">
                <a:extLst>
                  <a:ext uri="{FF2B5EF4-FFF2-40B4-BE49-F238E27FC236}">
                    <a16:creationId xmlns:a16="http://schemas.microsoft.com/office/drawing/2014/main" id="{FC1C2CA9-A6F0-42D8-994E-D9814F673CDF}"/>
                  </a:ext>
                </a:extLst>
              </p:cNvPr>
              <p:cNvSpPr>
                <a:spLocks noChangeAspect="1"/>
              </p:cNvSpPr>
              <p:nvPr/>
            </p:nvSpPr>
            <p:spPr bwMode="auto">
              <a:xfrm>
                <a:off x="568" y="663"/>
                <a:ext cx="17" cy="24"/>
              </a:xfrm>
              <a:custGeom>
                <a:avLst/>
                <a:gdLst>
                  <a:gd name="T0" fmla="*/ 1 w 33"/>
                  <a:gd name="T1" fmla="*/ 1 h 48"/>
                  <a:gd name="T2" fmla="*/ 1 w 33"/>
                  <a:gd name="T3" fmla="*/ 1 h 48"/>
                  <a:gd name="T4" fmla="*/ 1 w 33"/>
                  <a:gd name="T5" fmla="*/ 1 h 48"/>
                  <a:gd name="T6" fmla="*/ 1 w 33"/>
                  <a:gd name="T7" fmla="*/ 1 h 48"/>
                  <a:gd name="T8" fmla="*/ 1 w 33"/>
                  <a:gd name="T9" fmla="*/ 1 h 48"/>
                  <a:gd name="T10" fmla="*/ 1 w 33"/>
                  <a:gd name="T11" fmla="*/ 1 h 48"/>
                  <a:gd name="T12" fmla="*/ 1 w 33"/>
                  <a:gd name="T13" fmla="*/ 1 h 48"/>
                  <a:gd name="T14" fmla="*/ 1 w 33"/>
                  <a:gd name="T15" fmla="*/ 1 h 48"/>
                  <a:gd name="T16" fmla="*/ 1 w 33"/>
                  <a:gd name="T17" fmla="*/ 1 h 48"/>
                  <a:gd name="T18" fmla="*/ 1 w 33"/>
                  <a:gd name="T19" fmla="*/ 1 h 48"/>
                  <a:gd name="T20" fmla="*/ 1 w 33"/>
                  <a:gd name="T21" fmla="*/ 0 h 48"/>
                  <a:gd name="T22" fmla="*/ 1 w 33"/>
                  <a:gd name="T23" fmla="*/ 1 h 48"/>
                  <a:gd name="T24" fmla="*/ 1 w 33"/>
                  <a:gd name="T25" fmla="*/ 1 h 48"/>
                  <a:gd name="T26" fmla="*/ 1 w 33"/>
                  <a:gd name="T27" fmla="*/ 1 h 48"/>
                  <a:gd name="T28" fmla="*/ 1 w 33"/>
                  <a:gd name="T29" fmla="*/ 1 h 48"/>
                  <a:gd name="T30" fmla="*/ 0 w 33"/>
                  <a:gd name="T31" fmla="*/ 1 h 48"/>
                  <a:gd name="T32" fmla="*/ 0 w 33"/>
                  <a:gd name="T33" fmla="*/ 1 h 48"/>
                  <a:gd name="T34" fmla="*/ 1 w 33"/>
                  <a:gd name="T35" fmla="*/ 1 h 48"/>
                  <a:gd name="T36" fmla="*/ 1 w 33"/>
                  <a:gd name="T37" fmla="*/ 1 h 48"/>
                  <a:gd name="T38" fmla="*/ 1 w 33"/>
                  <a:gd name="T39" fmla="*/ 1 h 48"/>
                  <a:gd name="T40" fmla="*/ 1 w 33"/>
                  <a:gd name="T41" fmla="*/ 1 h 48"/>
                  <a:gd name="T42" fmla="*/ 1 w 33"/>
                  <a:gd name="T43" fmla="*/ 1 h 48"/>
                  <a:gd name="T44" fmla="*/ 1 w 33"/>
                  <a:gd name="T45" fmla="*/ 1 h 48"/>
                  <a:gd name="T46" fmla="*/ 1 w 33"/>
                  <a:gd name="T47" fmla="*/ 1 h 48"/>
                  <a:gd name="T48" fmla="*/ 1 w 33"/>
                  <a:gd name="T49" fmla="*/ 1 h 48"/>
                  <a:gd name="T50" fmla="*/ 1 w 33"/>
                  <a:gd name="T51" fmla="*/ 1 h 4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48"/>
                  <a:gd name="T80" fmla="*/ 33 w 33"/>
                  <a:gd name="T81" fmla="*/ 48 h 4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48">
                    <a:moveTo>
                      <a:pt x="23" y="47"/>
                    </a:moveTo>
                    <a:lnTo>
                      <a:pt x="22" y="41"/>
                    </a:lnTo>
                    <a:lnTo>
                      <a:pt x="12" y="34"/>
                    </a:lnTo>
                    <a:lnTo>
                      <a:pt x="7" y="27"/>
                    </a:lnTo>
                    <a:lnTo>
                      <a:pt x="7" y="23"/>
                    </a:lnTo>
                    <a:lnTo>
                      <a:pt x="9" y="19"/>
                    </a:lnTo>
                    <a:lnTo>
                      <a:pt x="14" y="15"/>
                    </a:lnTo>
                    <a:lnTo>
                      <a:pt x="20" y="11"/>
                    </a:lnTo>
                    <a:lnTo>
                      <a:pt x="28" y="9"/>
                    </a:lnTo>
                    <a:lnTo>
                      <a:pt x="33" y="7"/>
                    </a:lnTo>
                    <a:lnTo>
                      <a:pt x="33" y="0"/>
                    </a:lnTo>
                    <a:lnTo>
                      <a:pt x="25" y="2"/>
                    </a:lnTo>
                    <a:lnTo>
                      <a:pt x="17" y="4"/>
                    </a:lnTo>
                    <a:lnTo>
                      <a:pt x="9" y="8"/>
                    </a:lnTo>
                    <a:lnTo>
                      <a:pt x="2" y="15"/>
                    </a:lnTo>
                    <a:lnTo>
                      <a:pt x="0" y="23"/>
                    </a:lnTo>
                    <a:lnTo>
                      <a:pt x="0" y="30"/>
                    </a:lnTo>
                    <a:lnTo>
                      <a:pt x="7" y="39"/>
                    </a:lnTo>
                    <a:lnTo>
                      <a:pt x="17" y="48"/>
                    </a:lnTo>
                    <a:lnTo>
                      <a:pt x="16" y="42"/>
                    </a:lnTo>
                    <a:lnTo>
                      <a:pt x="17" y="48"/>
                    </a:lnTo>
                    <a:lnTo>
                      <a:pt x="21" y="48"/>
                    </a:lnTo>
                    <a:lnTo>
                      <a:pt x="23" y="46"/>
                    </a:lnTo>
                    <a:lnTo>
                      <a:pt x="24" y="43"/>
                    </a:lnTo>
                    <a:lnTo>
                      <a:pt x="22" y="41"/>
                    </a:lnTo>
                    <a:lnTo>
                      <a:pt x="23"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39" name="Freeform 370">
                <a:extLst>
                  <a:ext uri="{FF2B5EF4-FFF2-40B4-BE49-F238E27FC236}">
                    <a16:creationId xmlns:a16="http://schemas.microsoft.com/office/drawing/2014/main" id="{5E90FFDE-A0EB-404C-9ABE-B4D2435F32BE}"/>
                  </a:ext>
                </a:extLst>
              </p:cNvPr>
              <p:cNvSpPr>
                <a:spLocks noChangeAspect="1"/>
              </p:cNvSpPr>
              <p:nvPr/>
            </p:nvSpPr>
            <p:spPr bwMode="auto">
              <a:xfrm>
                <a:off x="571" y="684"/>
                <a:ext cx="9" cy="21"/>
              </a:xfrm>
              <a:custGeom>
                <a:avLst/>
                <a:gdLst>
                  <a:gd name="T0" fmla="*/ 1 w 17"/>
                  <a:gd name="T1" fmla="*/ 1 h 42"/>
                  <a:gd name="T2" fmla="*/ 1 w 17"/>
                  <a:gd name="T3" fmla="*/ 1 h 42"/>
                  <a:gd name="T4" fmla="*/ 1 w 17"/>
                  <a:gd name="T5" fmla="*/ 1 h 42"/>
                  <a:gd name="T6" fmla="*/ 1 w 17"/>
                  <a:gd name="T7" fmla="*/ 1 h 42"/>
                  <a:gd name="T8" fmla="*/ 1 w 17"/>
                  <a:gd name="T9" fmla="*/ 1 h 42"/>
                  <a:gd name="T10" fmla="*/ 1 w 17"/>
                  <a:gd name="T11" fmla="*/ 1 h 42"/>
                  <a:gd name="T12" fmla="*/ 1 w 17"/>
                  <a:gd name="T13" fmla="*/ 0 h 42"/>
                  <a:gd name="T14" fmla="*/ 1 w 17"/>
                  <a:gd name="T15" fmla="*/ 1 h 42"/>
                  <a:gd name="T16" fmla="*/ 0 w 17"/>
                  <a:gd name="T17" fmla="*/ 1 h 42"/>
                  <a:gd name="T18" fmla="*/ 1 w 17"/>
                  <a:gd name="T19" fmla="*/ 1 h 42"/>
                  <a:gd name="T20" fmla="*/ 1 w 17"/>
                  <a:gd name="T21" fmla="*/ 1 h 42"/>
                  <a:gd name="T22" fmla="*/ 1 w 17"/>
                  <a:gd name="T23" fmla="*/ 1 h 42"/>
                  <a:gd name="T24" fmla="*/ 1 w 17"/>
                  <a:gd name="T25" fmla="*/ 1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42"/>
                  <a:gd name="T41" fmla="*/ 17 w 17"/>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42">
                    <a:moveTo>
                      <a:pt x="14" y="35"/>
                    </a:moveTo>
                    <a:lnTo>
                      <a:pt x="14" y="35"/>
                    </a:lnTo>
                    <a:lnTo>
                      <a:pt x="8" y="30"/>
                    </a:lnTo>
                    <a:lnTo>
                      <a:pt x="7" y="23"/>
                    </a:lnTo>
                    <a:lnTo>
                      <a:pt x="10" y="15"/>
                    </a:lnTo>
                    <a:lnTo>
                      <a:pt x="17" y="5"/>
                    </a:lnTo>
                    <a:lnTo>
                      <a:pt x="10" y="0"/>
                    </a:lnTo>
                    <a:lnTo>
                      <a:pt x="3" y="13"/>
                    </a:lnTo>
                    <a:lnTo>
                      <a:pt x="0" y="23"/>
                    </a:lnTo>
                    <a:lnTo>
                      <a:pt x="1" y="33"/>
                    </a:lnTo>
                    <a:lnTo>
                      <a:pt x="9" y="42"/>
                    </a:lnTo>
                    <a:lnTo>
                      <a:pt x="14"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40" name="Freeform 371">
                <a:extLst>
                  <a:ext uri="{FF2B5EF4-FFF2-40B4-BE49-F238E27FC236}">
                    <a16:creationId xmlns:a16="http://schemas.microsoft.com/office/drawing/2014/main" id="{7EB101A9-9318-4374-87DD-D15D73361512}"/>
                  </a:ext>
                </a:extLst>
              </p:cNvPr>
              <p:cNvSpPr>
                <a:spLocks noChangeAspect="1"/>
              </p:cNvSpPr>
              <p:nvPr/>
            </p:nvSpPr>
            <p:spPr bwMode="auto">
              <a:xfrm>
                <a:off x="574" y="701"/>
                <a:ext cx="7" cy="15"/>
              </a:xfrm>
              <a:custGeom>
                <a:avLst/>
                <a:gdLst>
                  <a:gd name="T0" fmla="*/ 0 w 15"/>
                  <a:gd name="T1" fmla="*/ 1 h 29"/>
                  <a:gd name="T2" fmla="*/ 0 w 15"/>
                  <a:gd name="T3" fmla="*/ 1 h 29"/>
                  <a:gd name="T4" fmla="*/ 0 w 15"/>
                  <a:gd name="T5" fmla="*/ 1 h 29"/>
                  <a:gd name="T6" fmla="*/ 0 w 15"/>
                  <a:gd name="T7" fmla="*/ 1 h 29"/>
                  <a:gd name="T8" fmla="*/ 0 w 15"/>
                  <a:gd name="T9" fmla="*/ 1 h 29"/>
                  <a:gd name="T10" fmla="*/ 0 w 15"/>
                  <a:gd name="T11" fmla="*/ 0 h 29"/>
                  <a:gd name="T12" fmla="*/ 0 w 15"/>
                  <a:gd name="T13" fmla="*/ 1 h 29"/>
                  <a:gd name="T14" fmla="*/ 0 w 15"/>
                  <a:gd name="T15" fmla="*/ 1 h 29"/>
                  <a:gd name="T16" fmla="*/ 0 w 15"/>
                  <a:gd name="T17" fmla="*/ 1 h 29"/>
                  <a:gd name="T18" fmla="*/ 0 w 15"/>
                  <a:gd name="T19" fmla="*/ 1 h 29"/>
                  <a:gd name="T20" fmla="*/ 0 w 15"/>
                  <a:gd name="T21" fmla="*/ 1 h 29"/>
                  <a:gd name="T22" fmla="*/ 0 w 15"/>
                  <a:gd name="T23" fmla="*/ 1 h 29"/>
                  <a:gd name="T24" fmla="*/ 0 w 15"/>
                  <a:gd name="T25" fmla="*/ 1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29"/>
                  <a:gd name="T41" fmla="*/ 15 w 15"/>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29">
                    <a:moveTo>
                      <a:pt x="6" y="29"/>
                    </a:moveTo>
                    <a:lnTo>
                      <a:pt x="6" y="29"/>
                    </a:lnTo>
                    <a:lnTo>
                      <a:pt x="11" y="22"/>
                    </a:lnTo>
                    <a:lnTo>
                      <a:pt x="15" y="15"/>
                    </a:lnTo>
                    <a:lnTo>
                      <a:pt x="15" y="8"/>
                    </a:lnTo>
                    <a:lnTo>
                      <a:pt x="8" y="0"/>
                    </a:lnTo>
                    <a:lnTo>
                      <a:pt x="3" y="7"/>
                    </a:lnTo>
                    <a:lnTo>
                      <a:pt x="8" y="10"/>
                    </a:lnTo>
                    <a:lnTo>
                      <a:pt x="8" y="12"/>
                    </a:lnTo>
                    <a:lnTo>
                      <a:pt x="4" y="17"/>
                    </a:lnTo>
                    <a:lnTo>
                      <a:pt x="0" y="24"/>
                    </a:lnTo>
                    <a:lnTo>
                      <a:pt x="6"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41" name="Freeform 372">
                <a:extLst>
                  <a:ext uri="{FF2B5EF4-FFF2-40B4-BE49-F238E27FC236}">
                    <a16:creationId xmlns:a16="http://schemas.microsoft.com/office/drawing/2014/main" id="{BD5015C0-80BE-43A8-B515-D555F5568E36}"/>
                  </a:ext>
                </a:extLst>
              </p:cNvPr>
              <p:cNvSpPr>
                <a:spLocks noChangeAspect="1"/>
              </p:cNvSpPr>
              <p:nvPr/>
            </p:nvSpPr>
            <p:spPr bwMode="auto">
              <a:xfrm>
                <a:off x="572" y="714"/>
                <a:ext cx="15" cy="19"/>
              </a:xfrm>
              <a:custGeom>
                <a:avLst/>
                <a:gdLst>
                  <a:gd name="T0" fmla="*/ 1 w 30"/>
                  <a:gd name="T1" fmla="*/ 1 h 38"/>
                  <a:gd name="T2" fmla="*/ 1 w 30"/>
                  <a:gd name="T3" fmla="*/ 1 h 38"/>
                  <a:gd name="T4" fmla="*/ 1 w 30"/>
                  <a:gd name="T5" fmla="*/ 1 h 38"/>
                  <a:gd name="T6" fmla="*/ 1 w 30"/>
                  <a:gd name="T7" fmla="*/ 1 h 38"/>
                  <a:gd name="T8" fmla="*/ 1 w 30"/>
                  <a:gd name="T9" fmla="*/ 1 h 38"/>
                  <a:gd name="T10" fmla="*/ 1 w 30"/>
                  <a:gd name="T11" fmla="*/ 1 h 38"/>
                  <a:gd name="T12" fmla="*/ 1 w 30"/>
                  <a:gd name="T13" fmla="*/ 0 h 38"/>
                  <a:gd name="T14" fmla="*/ 0 w 30"/>
                  <a:gd name="T15" fmla="*/ 1 h 38"/>
                  <a:gd name="T16" fmla="*/ 0 w 30"/>
                  <a:gd name="T17" fmla="*/ 1 h 38"/>
                  <a:gd name="T18" fmla="*/ 1 w 30"/>
                  <a:gd name="T19" fmla="*/ 1 h 38"/>
                  <a:gd name="T20" fmla="*/ 1 w 30"/>
                  <a:gd name="T21" fmla="*/ 1 h 38"/>
                  <a:gd name="T22" fmla="*/ 1 w 30"/>
                  <a:gd name="T23" fmla="*/ 1 h 38"/>
                  <a:gd name="T24" fmla="*/ 1 w 30"/>
                  <a:gd name="T25" fmla="*/ 1 h 38"/>
                  <a:gd name="T26" fmla="*/ 1 w 30"/>
                  <a:gd name="T27" fmla="*/ 1 h 38"/>
                  <a:gd name="T28" fmla="*/ 1 w 30"/>
                  <a:gd name="T29" fmla="*/ 1 h 38"/>
                  <a:gd name="T30" fmla="*/ 1 w 30"/>
                  <a:gd name="T31" fmla="*/ 1 h 38"/>
                  <a:gd name="T32" fmla="*/ 1 w 30"/>
                  <a:gd name="T33" fmla="*/ 1 h 38"/>
                  <a:gd name="T34" fmla="*/ 1 w 30"/>
                  <a:gd name="T35" fmla="*/ 1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
                  <a:gd name="T55" fmla="*/ 0 h 38"/>
                  <a:gd name="T56" fmla="*/ 30 w 30"/>
                  <a:gd name="T57" fmla="*/ 38 h 3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 h="38">
                    <a:moveTo>
                      <a:pt x="30" y="37"/>
                    </a:moveTo>
                    <a:lnTo>
                      <a:pt x="27" y="31"/>
                    </a:lnTo>
                    <a:lnTo>
                      <a:pt x="10" y="29"/>
                    </a:lnTo>
                    <a:lnTo>
                      <a:pt x="7" y="22"/>
                    </a:lnTo>
                    <a:lnTo>
                      <a:pt x="7" y="12"/>
                    </a:lnTo>
                    <a:lnTo>
                      <a:pt x="10" y="5"/>
                    </a:lnTo>
                    <a:lnTo>
                      <a:pt x="4" y="0"/>
                    </a:lnTo>
                    <a:lnTo>
                      <a:pt x="0" y="12"/>
                    </a:lnTo>
                    <a:lnTo>
                      <a:pt x="0" y="24"/>
                    </a:lnTo>
                    <a:lnTo>
                      <a:pt x="8" y="36"/>
                    </a:lnTo>
                    <a:lnTo>
                      <a:pt x="27" y="38"/>
                    </a:lnTo>
                    <a:lnTo>
                      <a:pt x="23" y="32"/>
                    </a:lnTo>
                    <a:lnTo>
                      <a:pt x="27" y="38"/>
                    </a:lnTo>
                    <a:lnTo>
                      <a:pt x="29" y="37"/>
                    </a:lnTo>
                    <a:lnTo>
                      <a:pt x="30" y="35"/>
                    </a:lnTo>
                    <a:lnTo>
                      <a:pt x="29" y="32"/>
                    </a:lnTo>
                    <a:lnTo>
                      <a:pt x="27" y="31"/>
                    </a:lnTo>
                    <a:lnTo>
                      <a:pt x="3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42" name="Freeform 373">
                <a:extLst>
                  <a:ext uri="{FF2B5EF4-FFF2-40B4-BE49-F238E27FC236}">
                    <a16:creationId xmlns:a16="http://schemas.microsoft.com/office/drawing/2014/main" id="{C5C48B30-2887-4509-868B-BF2AE226408C}"/>
                  </a:ext>
                </a:extLst>
              </p:cNvPr>
              <p:cNvSpPr>
                <a:spLocks noChangeAspect="1"/>
              </p:cNvSpPr>
              <p:nvPr/>
            </p:nvSpPr>
            <p:spPr bwMode="auto">
              <a:xfrm>
                <a:off x="575" y="730"/>
                <a:ext cx="12" cy="16"/>
              </a:xfrm>
              <a:custGeom>
                <a:avLst/>
                <a:gdLst>
                  <a:gd name="T0" fmla="*/ 1 w 24"/>
                  <a:gd name="T1" fmla="*/ 0 h 34"/>
                  <a:gd name="T2" fmla="*/ 1 w 24"/>
                  <a:gd name="T3" fmla="*/ 0 h 34"/>
                  <a:gd name="T4" fmla="*/ 1 w 24"/>
                  <a:gd name="T5" fmla="*/ 0 h 34"/>
                  <a:gd name="T6" fmla="*/ 1 w 24"/>
                  <a:gd name="T7" fmla="*/ 0 h 34"/>
                  <a:gd name="T8" fmla="*/ 1 w 24"/>
                  <a:gd name="T9" fmla="*/ 0 h 34"/>
                  <a:gd name="T10" fmla="*/ 1 w 24"/>
                  <a:gd name="T11" fmla="*/ 0 h 34"/>
                  <a:gd name="T12" fmla="*/ 1 w 24"/>
                  <a:gd name="T13" fmla="*/ 0 h 34"/>
                  <a:gd name="T14" fmla="*/ 1 w 24"/>
                  <a:gd name="T15" fmla="*/ 0 h 34"/>
                  <a:gd name="T16" fmla="*/ 1 w 24"/>
                  <a:gd name="T17" fmla="*/ 0 h 34"/>
                  <a:gd name="T18" fmla="*/ 1 w 24"/>
                  <a:gd name="T19" fmla="*/ 0 h 34"/>
                  <a:gd name="T20" fmla="*/ 0 w 24"/>
                  <a:gd name="T21" fmla="*/ 0 h 34"/>
                  <a:gd name="T22" fmla="*/ 0 w 24"/>
                  <a:gd name="T23" fmla="*/ 0 h 34"/>
                  <a:gd name="T24" fmla="*/ 1 w 24"/>
                  <a:gd name="T25" fmla="*/ 0 h 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34"/>
                  <a:gd name="T41" fmla="*/ 24 w 24"/>
                  <a:gd name="T42" fmla="*/ 34 h 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34">
                    <a:moveTo>
                      <a:pt x="9" y="34"/>
                    </a:moveTo>
                    <a:lnTo>
                      <a:pt x="9" y="34"/>
                    </a:lnTo>
                    <a:lnTo>
                      <a:pt x="9" y="28"/>
                    </a:lnTo>
                    <a:lnTo>
                      <a:pt x="11" y="23"/>
                    </a:lnTo>
                    <a:lnTo>
                      <a:pt x="17" y="15"/>
                    </a:lnTo>
                    <a:lnTo>
                      <a:pt x="24" y="5"/>
                    </a:lnTo>
                    <a:lnTo>
                      <a:pt x="17" y="0"/>
                    </a:lnTo>
                    <a:lnTo>
                      <a:pt x="10" y="11"/>
                    </a:lnTo>
                    <a:lnTo>
                      <a:pt x="4" y="19"/>
                    </a:lnTo>
                    <a:lnTo>
                      <a:pt x="2" y="26"/>
                    </a:lnTo>
                    <a:lnTo>
                      <a:pt x="0" y="34"/>
                    </a:lnTo>
                    <a:lnTo>
                      <a:pt x="9"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43" name="Freeform 374">
                <a:extLst>
                  <a:ext uri="{FF2B5EF4-FFF2-40B4-BE49-F238E27FC236}">
                    <a16:creationId xmlns:a16="http://schemas.microsoft.com/office/drawing/2014/main" id="{BDBCF5D9-A47B-452B-A16E-5FA6F070217A}"/>
                  </a:ext>
                </a:extLst>
              </p:cNvPr>
              <p:cNvSpPr>
                <a:spLocks noChangeAspect="1"/>
              </p:cNvSpPr>
              <p:nvPr/>
            </p:nvSpPr>
            <p:spPr bwMode="auto">
              <a:xfrm>
                <a:off x="575" y="746"/>
                <a:ext cx="6" cy="19"/>
              </a:xfrm>
              <a:custGeom>
                <a:avLst/>
                <a:gdLst>
                  <a:gd name="T0" fmla="*/ 0 w 13"/>
                  <a:gd name="T1" fmla="*/ 1 h 37"/>
                  <a:gd name="T2" fmla="*/ 0 w 13"/>
                  <a:gd name="T3" fmla="*/ 1 h 37"/>
                  <a:gd name="T4" fmla="*/ 0 w 13"/>
                  <a:gd name="T5" fmla="*/ 1 h 37"/>
                  <a:gd name="T6" fmla="*/ 0 w 13"/>
                  <a:gd name="T7" fmla="*/ 1 h 37"/>
                  <a:gd name="T8" fmla="*/ 0 w 13"/>
                  <a:gd name="T9" fmla="*/ 1 h 37"/>
                  <a:gd name="T10" fmla="*/ 0 w 13"/>
                  <a:gd name="T11" fmla="*/ 0 h 37"/>
                  <a:gd name="T12" fmla="*/ 0 w 13"/>
                  <a:gd name="T13" fmla="*/ 0 h 37"/>
                  <a:gd name="T14" fmla="*/ 0 w 13"/>
                  <a:gd name="T15" fmla="*/ 1 h 37"/>
                  <a:gd name="T16" fmla="*/ 0 w 13"/>
                  <a:gd name="T17" fmla="*/ 1 h 37"/>
                  <a:gd name="T18" fmla="*/ 0 w 13"/>
                  <a:gd name="T19" fmla="*/ 1 h 37"/>
                  <a:gd name="T20" fmla="*/ 0 w 13"/>
                  <a:gd name="T21" fmla="*/ 1 h 37"/>
                  <a:gd name="T22" fmla="*/ 0 w 13"/>
                  <a:gd name="T23" fmla="*/ 1 h 37"/>
                  <a:gd name="T24" fmla="*/ 0 w 13"/>
                  <a:gd name="T25" fmla="*/ 1 h 37"/>
                  <a:gd name="T26" fmla="*/ 0 w 13"/>
                  <a:gd name="T27" fmla="*/ 1 h 37"/>
                  <a:gd name="T28" fmla="*/ 0 w 13"/>
                  <a:gd name="T29" fmla="*/ 1 h 37"/>
                  <a:gd name="T30" fmla="*/ 0 w 13"/>
                  <a:gd name="T31" fmla="*/ 1 h 37"/>
                  <a:gd name="T32" fmla="*/ 0 w 13"/>
                  <a:gd name="T33" fmla="*/ 1 h 37"/>
                  <a:gd name="T34" fmla="*/ 0 w 13"/>
                  <a:gd name="T35" fmla="*/ 1 h 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37"/>
                  <a:gd name="T56" fmla="*/ 13 w 13"/>
                  <a:gd name="T57" fmla="*/ 37 h 3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37">
                    <a:moveTo>
                      <a:pt x="7" y="27"/>
                    </a:moveTo>
                    <a:lnTo>
                      <a:pt x="10" y="33"/>
                    </a:lnTo>
                    <a:lnTo>
                      <a:pt x="13" y="25"/>
                    </a:lnTo>
                    <a:lnTo>
                      <a:pt x="10" y="16"/>
                    </a:lnTo>
                    <a:lnTo>
                      <a:pt x="9" y="7"/>
                    </a:lnTo>
                    <a:lnTo>
                      <a:pt x="9" y="0"/>
                    </a:lnTo>
                    <a:lnTo>
                      <a:pt x="0" y="0"/>
                    </a:lnTo>
                    <a:lnTo>
                      <a:pt x="2" y="7"/>
                    </a:lnTo>
                    <a:lnTo>
                      <a:pt x="3" y="16"/>
                    </a:lnTo>
                    <a:lnTo>
                      <a:pt x="3" y="25"/>
                    </a:lnTo>
                    <a:lnTo>
                      <a:pt x="3" y="31"/>
                    </a:lnTo>
                    <a:lnTo>
                      <a:pt x="7" y="37"/>
                    </a:lnTo>
                    <a:lnTo>
                      <a:pt x="3" y="31"/>
                    </a:lnTo>
                    <a:lnTo>
                      <a:pt x="3" y="34"/>
                    </a:lnTo>
                    <a:lnTo>
                      <a:pt x="6" y="35"/>
                    </a:lnTo>
                    <a:lnTo>
                      <a:pt x="9" y="35"/>
                    </a:lnTo>
                    <a:lnTo>
                      <a:pt x="10" y="33"/>
                    </a:lnTo>
                    <a:lnTo>
                      <a:pt x="7"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44" name="Freeform 375">
                <a:extLst>
                  <a:ext uri="{FF2B5EF4-FFF2-40B4-BE49-F238E27FC236}">
                    <a16:creationId xmlns:a16="http://schemas.microsoft.com/office/drawing/2014/main" id="{F806CBF3-618B-41DD-98BE-2F6F2D76D548}"/>
                  </a:ext>
                </a:extLst>
              </p:cNvPr>
              <p:cNvSpPr>
                <a:spLocks noChangeAspect="1"/>
              </p:cNvSpPr>
              <p:nvPr/>
            </p:nvSpPr>
            <p:spPr bwMode="auto">
              <a:xfrm>
                <a:off x="578" y="760"/>
                <a:ext cx="10" cy="7"/>
              </a:xfrm>
              <a:custGeom>
                <a:avLst/>
                <a:gdLst>
                  <a:gd name="T0" fmla="*/ 1 w 18"/>
                  <a:gd name="T1" fmla="*/ 1 h 14"/>
                  <a:gd name="T2" fmla="*/ 1 w 18"/>
                  <a:gd name="T3" fmla="*/ 1 h 14"/>
                  <a:gd name="T4" fmla="*/ 1 w 18"/>
                  <a:gd name="T5" fmla="*/ 1 h 14"/>
                  <a:gd name="T6" fmla="*/ 1 w 18"/>
                  <a:gd name="T7" fmla="*/ 1 h 14"/>
                  <a:gd name="T8" fmla="*/ 1 w 18"/>
                  <a:gd name="T9" fmla="*/ 1 h 14"/>
                  <a:gd name="T10" fmla="*/ 0 w 18"/>
                  <a:gd name="T11" fmla="*/ 0 h 14"/>
                  <a:gd name="T12" fmla="*/ 0 w 18"/>
                  <a:gd name="T13" fmla="*/ 1 h 14"/>
                  <a:gd name="T14" fmla="*/ 1 w 18"/>
                  <a:gd name="T15" fmla="*/ 1 h 14"/>
                  <a:gd name="T16" fmla="*/ 1 w 18"/>
                  <a:gd name="T17" fmla="*/ 1 h 14"/>
                  <a:gd name="T18" fmla="*/ 1 w 18"/>
                  <a:gd name="T19" fmla="*/ 1 h 14"/>
                  <a:gd name="T20" fmla="*/ 1 w 18"/>
                  <a:gd name="T21" fmla="*/ 1 h 14"/>
                  <a:gd name="T22" fmla="*/ 1 w 18"/>
                  <a:gd name="T23" fmla="*/ 1 h 14"/>
                  <a:gd name="T24" fmla="*/ 1 w 18"/>
                  <a:gd name="T25" fmla="*/ 1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14"/>
                  <a:gd name="T41" fmla="*/ 18 w 18"/>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14">
                    <a:moveTo>
                      <a:pt x="18" y="14"/>
                    </a:moveTo>
                    <a:lnTo>
                      <a:pt x="18" y="14"/>
                    </a:lnTo>
                    <a:lnTo>
                      <a:pt x="17" y="8"/>
                    </a:lnTo>
                    <a:lnTo>
                      <a:pt x="11" y="4"/>
                    </a:lnTo>
                    <a:lnTo>
                      <a:pt x="6" y="3"/>
                    </a:lnTo>
                    <a:lnTo>
                      <a:pt x="0" y="0"/>
                    </a:lnTo>
                    <a:lnTo>
                      <a:pt x="0" y="10"/>
                    </a:lnTo>
                    <a:lnTo>
                      <a:pt x="6" y="10"/>
                    </a:lnTo>
                    <a:lnTo>
                      <a:pt x="9" y="11"/>
                    </a:lnTo>
                    <a:lnTo>
                      <a:pt x="10" y="13"/>
                    </a:lnTo>
                    <a:lnTo>
                      <a:pt x="11" y="14"/>
                    </a:lnTo>
                    <a:lnTo>
                      <a:pt x="18"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45" name="Freeform 376">
                <a:extLst>
                  <a:ext uri="{FF2B5EF4-FFF2-40B4-BE49-F238E27FC236}">
                    <a16:creationId xmlns:a16="http://schemas.microsoft.com/office/drawing/2014/main" id="{D8AE0A78-4C57-4C2C-A176-7F23DDA40B73}"/>
                  </a:ext>
                </a:extLst>
              </p:cNvPr>
              <p:cNvSpPr>
                <a:spLocks noChangeAspect="1"/>
              </p:cNvSpPr>
              <p:nvPr/>
            </p:nvSpPr>
            <p:spPr bwMode="auto">
              <a:xfrm>
                <a:off x="584" y="767"/>
                <a:ext cx="12" cy="20"/>
              </a:xfrm>
              <a:custGeom>
                <a:avLst/>
                <a:gdLst>
                  <a:gd name="T0" fmla="*/ 0 w 25"/>
                  <a:gd name="T1" fmla="*/ 1 h 39"/>
                  <a:gd name="T2" fmla="*/ 0 w 25"/>
                  <a:gd name="T3" fmla="*/ 1 h 39"/>
                  <a:gd name="T4" fmla="*/ 0 w 25"/>
                  <a:gd name="T5" fmla="*/ 1 h 39"/>
                  <a:gd name="T6" fmla="*/ 0 w 25"/>
                  <a:gd name="T7" fmla="*/ 1 h 39"/>
                  <a:gd name="T8" fmla="*/ 0 w 25"/>
                  <a:gd name="T9" fmla="*/ 1 h 39"/>
                  <a:gd name="T10" fmla="*/ 0 w 25"/>
                  <a:gd name="T11" fmla="*/ 0 h 39"/>
                  <a:gd name="T12" fmla="*/ 0 w 25"/>
                  <a:gd name="T13" fmla="*/ 0 h 39"/>
                  <a:gd name="T14" fmla="*/ 0 w 25"/>
                  <a:gd name="T15" fmla="*/ 1 h 39"/>
                  <a:gd name="T16" fmla="*/ 0 w 25"/>
                  <a:gd name="T17" fmla="*/ 1 h 39"/>
                  <a:gd name="T18" fmla="*/ 0 w 25"/>
                  <a:gd name="T19" fmla="*/ 1 h 39"/>
                  <a:gd name="T20" fmla="*/ 0 w 25"/>
                  <a:gd name="T21" fmla="*/ 1 h 39"/>
                  <a:gd name="T22" fmla="*/ 0 w 25"/>
                  <a:gd name="T23" fmla="*/ 1 h 39"/>
                  <a:gd name="T24" fmla="*/ 0 w 25"/>
                  <a:gd name="T25" fmla="*/ 1 h 39"/>
                  <a:gd name="T26" fmla="*/ 0 w 25"/>
                  <a:gd name="T27" fmla="*/ 1 h 39"/>
                  <a:gd name="T28" fmla="*/ 0 w 25"/>
                  <a:gd name="T29" fmla="*/ 1 h 39"/>
                  <a:gd name="T30" fmla="*/ 0 w 25"/>
                  <a:gd name="T31" fmla="*/ 1 h 39"/>
                  <a:gd name="T32" fmla="*/ 0 w 25"/>
                  <a:gd name="T33" fmla="*/ 1 h 39"/>
                  <a:gd name="T34" fmla="*/ 0 w 25"/>
                  <a:gd name="T35" fmla="*/ 1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5"/>
                  <a:gd name="T55" fmla="*/ 0 h 39"/>
                  <a:gd name="T56" fmla="*/ 25 w 25"/>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5" h="39">
                    <a:moveTo>
                      <a:pt x="23" y="32"/>
                    </a:moveTo>
                    <a:lnTo>
                      <a:pt x="21" y="30"/>
                    </a:lnTo>
                    <a:lnTo>
                      <a:pt x="13" y="28"/>
                    </a:lnTo>
                    <a:lnTo>
                      <a:pt x="9" y="19"/>
                    </a:lnTo>
                    <a:lnTo>
                      <a:pt x="9" y="8"/>
                    </a:lnTo>
                    <a:lnTo>
                      <a:pt x="8" y="0"/>
                    </a:lnTo>
                    <a:lnTo>
                      <a:pt x="1" y="0"/>
                    </a:lnTo>
                    <a:lnTo>
                      <a:pt x="0" y="8"/>
                    </a:lnTo>
                    <a:lnTo>
                      <a:pt x="2" y="21"/>
                    </a:lnTo>
                    <a:lnTo>
                      <a:pt x="8" y="32"/>
                    </a:lnTo>
                    <a:lnTo>
                      <a:pt x="21" y="39"/>
                    </a:lnTo>
                    <a:lnTo>
                      <a:pt x="19" y="37"/>
                    </a:lnTo>
                    <a:lnTo>
                      <a:pt x="21" y="39"/>
                    </a:lnTo>
                    <a:lnTo>
                      <a:pt x="24" y="38"/>
                    </a:lnTo>
                    <a:lnTo>
                      <a:pt x="25" y="35"/>
                    </a:lnTo>
                    <a:lnTo>
                      <a:pt x="24" y="31"/>
                    </a:lnTo>
                    <a:lnTo>
                      <a:pt x="21" y="30"/>
                    </a:lnTo>
                    <a:lnTo>
                      <a:pt x="23"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46" name="Freeform 377">
                <a:extLst>
                  <a:ext uri="{FF2B5EF4-FFF2-40B4-BE49-F238E27FC236}">
                    <a16:creationId xmlns:a16="http://schemas.microsoft.com/office/drawing/2014/main" id="{419DED84-4BAC-4D0A-B75A-D1A29506AAFF}"/>
                  </a:ext>
                </a:extLst>
              </p:cNvPr>
              <p:cNvSpPr>
                <a:spLocks noChangeAspect="1"/>
              </p:cNvSpPr>
              <p:nvPr/>
            </p:nvSpPr>
            <p:spPr bwMode="auto">
              <a:xfrm>
                <a:off x="593" y="783"/>
                <a:ext cx="22" cy="19"/>
              </a:xfrm>
              <a:custGeom>
                <a:avLst/>
                <a:gdLst>
                  <a:gd name="T0" fmla="*/ 1 w 44"/>
                  <a:gd name="T1" fmla="*/ 1 h 38"/>
                  <a:gd name="T2" fmla="*/ 1 w 44"/>
                  <a:gd name="T3" fmla="*/ 1 h 38"/>
                  <a:gd name="T4" fmla="*/ 1 w 44"/>
                  <a:gd name="T5" fmla="*/ 1 h 38"/>
                  <a:gd name="T6" fmla="*/ 1 w 44"/>
                  <a:gd name="T7" fmla="*/ 1 h 38"/>
                  <a:gd name="T8" fmla="*/ 1 w 44"/>
                  <a:gd name="T9" fmla="*/ 1 h 38"/>
                  <a:gd name="T10" fmla="*/ 1 w 44"/>
                  <a:gd name="T11" fmla="*/ 1 h 38"/>
                  <a:gd name="T12" fmla="*/ 1 w 44"/>
                  <a:gd name="T13" fmla="*/ 1 h 38"/>
                  <a:gd name="T14" fmla="*/ 1 w 44"/>
                  <a:gd name="T15" fmla="*/ 1 h 38"/>
                  <a:gd name="T16" fmla="*/ 1 w 44"/>
                  <a:gd name="T17" fmla="*/ 1 h 38"/>
                  <a:gd name="T18" fmla="*/ 1 w 44"/>
                  <a:gd name="T19" fmla="*/ 0 h 38"/>
                  <a:gd name="T20" fmla="*/ 0 w 44"/>
                  <a:gd name="T21" fmla="*/ 1 h 38"/>
                  <a:gd name="T22" fmla="*/ 1 w 44"/>
                  <a:gd name="T23" fmla="*/ 1 h 38"/>
                  <a:gd name="T24" fmla="*/ 1 w 44"/>
                  <a:gd name="T25" fmla="*/ 1 h 38"/>
                  <a:gd name="T26" fmla="*/ 1 w 44"/>
                  <a:gd name="T27" fmla="*/ 1 h 38"/>
                  <a:gd name="T28" fmla="*/ 1 w 44"/>
                  <a:gd name="T29" fmla="*/ 1 h 38"/>
                  <a:gd name="T30" fmla="*/ 1 w 44"/>
                  <a:gd name="T31" fmla="*/ 1 h 38"/>
                  <a:gd name="T32" fmla="*/ 1 w 44"/>
                  <a:gd name="T33" fmla="*/ 1 h 38"/>
                  <a:gd name="T34" fmla="*/ 1 w 44"/>
                  <a:gd name="T35" fmla="*/ 1 h 38"/>
                  <a:gd name="T36" fmla="*/ 1 w 44"/>
                  <a:gd name="T37" fmla="*/ 1 h 38"/>
                  <a:gd name="T38" fmla="*/ 1 w 44"/>
                  <a:gd name="T39" fmla="*/ 1 h 38"/>
                  <a:gd name="T40" fmla="*/ 1 w 44"/>
                  <a:gd name="T41" fmla="*/ 1 h 38"/>
                  <a:gd name="T42" fmla="*/ 1 w 44"/>
                  <a:gd name="T43" fmla="*/ 1 h 38"/>
                  <a:gd name="T44" fmla="*/ 1 w 44"/>
                  <a:gd name="T45" fmla="*/ 1 h 38"/>
                  <a:gd name="T46" fmla="*/ 1 w 44"/>
                  <a:gd name="T47" fmla="*/ 1 h 38"/>
                  <a:gd name="T48" fmla="*/ 1 w 44"/>
                  <a:gd name="T49" fmla="*/ 1 h 38"/>
                  <a:gd name="T50" fmla="*/ 1 w 44"/>
                  <a:gd name="T51" fmla="*/ 1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38"/>
                  <a:gd name="T80" fmla="*/ 44 w 44"/>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38">
                    <a:moveTo>
                      <a:pt x="44" y="34"/>
                    </a:moveTo>
                    <a:lnTo>
                      <a:pt x="42" y="31"/>
                    </a:lnTo>
                    <a:lnTo>
                      <a:pt x="38" y="29"/>
                    </a:lnTo>
                    <a:lnTo>
                      <a:pt x="32" y="27"/>
                    </a:lnTo>
                    <a:lnTo>
                      <a:pt x="28" y="23"/>
                    </a:lnTo>
                    <a:lnTo>
                      <a:pt x="24" y="20"/>
                    </a:lnTo>
                    <a:lnTo>
                      <a:pt x="18" y="15"/>
                    </a:lnTo>
                    <a:lnTo>
                      <a:pt x="13" y="11"/>
                    </a:lnTo>
                    <a:lnTo>
                      <a:pt x="9" y="5"/>
                    </a:lnTo>
                    <a:lnTo>
                      <a:pt x="4" y="0"/>
                    </a:lnTo>
                    <a:lnTo>
                      <a:pt x="0" y="5"/>
                    </a:lnTo>
                    <a:lnTo>
                      <a:pt x="4" y="10"/>
                    </a:lnTo>
                    <a:lnTo>
                      <a:pt x="9" y="15"/>
                    </a:lnTo>
                    <a:lnTo>
                      <a:pt x="13" y="20"/>
                    </a:lnTo>
                    <a:lnTo>
                      <a:pt x="19" y="25"/>
                    </a:lnTo>
                    <a:lnTo>
                      <a:pt x="24" y="30"/>
                    </a:lnTo>
                    <a:lnTo>
                      <a:pt x="29" y="34"/>
                    </a:lnTo>
                    <a:lnTo>
                      <a:pt x="35" y="36"/>
                    </a:lnTo>
                    <a:lnTo>
                      <a:pt x="40" y="38"/>
                    </a:lnTo>
                    <a:lnTo>
                      <a:pt x="38" y="36"/>
                    </a:lnTo>
                    <a:lnTo>
                      <a:pt x="40" y="38"/>
                    </a:lnTo>
                    <a:lnTo>
                      <a:pt x="43" y="38"/>
                    </a:lnTo>
                    <a:lnTo>
                      <a:pt x="44" y="36"/>
                    </a:lnTo>
                    <a:lnTo>
                      <a:pt x="44" y="33"/>
                    </a:lnTo>
                    <a:lnTo>
                      <a:pt x="42" y="31"/>
                    </a:lnTo>
                    <a:lnTo>
                      <a:pt x="44"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47" name="Freeform 378">
                <a:extLst>
                  <a:ext uri="{FF2B5EF4-FFF2-40B4-BE49-F238E27FC236}">
                    <a16:creationId xmlns:a16="http://schemas.microsoft.com/office/drawing/2014/main" id="{22A4E852-E796-4892-8FED-FD7BA9857E60}"/>
                  </a:ext>
                </a:extLst>
              </p:cNvPr>
              <p:cNvSpPr>
                <a:spLocks noChangeAspect="1"/>
              </p:cNvSpPr>
              <p:nvPr/>
            </p:nvSpPr>
            <p:spPr bwMode="auto">
              <a:xfrm>
                <a:off x="612" y="800"/>
                <a:ext cx="18" cy="22"/>
              </a:xfrm>
              <a:custGeom>
                <a:avLst/>
                <a:gdLst>
                  <a:gd name="T0" fmla="*/ 1 w 36"/>
                  <a:gd name="T1" fmla="*/ 1 h 44"/>
                  <a:gd name="T2" fmla="*/ 1 w 36"/>
                  <a:gd name="T3" fmla="*/ 1 h 44"/>
                  <a:gd name="T4" fmla="*/ 1 w 36"/>
                  <a:gd name="T5" fmla="*/ 1 h 44"/>
                  <a:gd name="T6" fmla="*/ 1 w 36"/>
                  <a:gd name="T7" fmla="*/ 1 h 44"/>
                  <a:gd name="T8" fmla="*/ 1 w 36"/>
                  <a:gd name="T9" fmla="*/ 1 h 44"/>
                  <a:gd name="T10" fmla="*/ 1 w 36"/>
                  <a:gd name="T11" fmla="*/ 0 h 44"/>
                  <a:gd name="T12" fmla="*/ 0 w 36"/>
                  <a:gd name="T13" fmla="*/ 1 h 44"/>
                  <a:gd name="T14" fmla="*/ 1 w 36"/>
                  <a:gd name="T15" fmla="*/ 1 h 44"/>
                  <a:gd name="T16" fmla="*/ 1 w 36"/>
                  <a:gd name="T17" fmla="*/ 1 h 44"/>
                  <a:gd name="T18" fmla="*/ 1 w 36"/>
                  <a:gd name="T19" fmla="*/ 1 h 44"/>
                  <a:gd name="T20" fmla="*/ 1 w 36"/>
                  <a:gd name="T21" fmla="*/ 1 h 44"/>
                  <a:gd name="T22" fmla="*/ 1 w 36"/>
                  <a:gd name="T23" fmla="*/ 1 h 44"/>
                  <a:gd name="T24" fmla="*/ 1 w 36"/>
                  <a:gd name="T25" fmla="*/ 1 h 44"/>
                  <a:gd name="T26" fmla="*/ 1 w 36"/>
                  <a:gd name="T27" fmla="*/ 1 h 44"/>
                  <a:gd name="T28" fmla="*/ 1 w 36"/>
                  <a:gd name="T29" fmla="*/ 1 h 44"/>
                  <a:gd name="T30" fmla="*/ 1 w 36"/>
                  <a:gd name="T31" fmla="*/ 1 h 44"/>
                  <a:gd name="T32" fmla="*/ 1 w 36"/>
                  <a:gd name="T33" fmla="*/ 1 h 44"/>
                  <a:gd name="T34" fmla="*/ 1 w 36"/>
                  <a:gd name="T35" fmla="*/ 1 h 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44"/>
                  <a:gd name="T56" fmla="*/ 36 w 36"/>
                  <a:gd name="T57" fmla="*/ 44 h 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44">
                    <a:moveTo>
                      <a:pt x="36" y="40"/>
                    </a:moveTo>
                    <a:lnTo>
                      <a:pt x="34" y="37"/>
                    </a:lnTo>
                    <a:lnTo>
                      <a:pt x="23" y="29"/>
                    </a:lnTo>
                    <a:lnTo>
                      <a:pt x="16" y="19"/>
                    </a:lnTo>
                    <a:lnTo>
                      <a:pt x="11" y="11"/>
                    </a:lnTo>
                    <a:lnTo>
                      <a:pt x="6" y="0"/>
                    </a:lnTo>
                    <a:lnTo>
                      <a:pt x="0" y="2"/>
                    </a:lnTo>
                    <a:lnTo>
                      <a:pt x="4" y="14"/>
                    </a:lnTo>
                    <a:lnTo>
                      <a:pt x="9" y="24"/>
                    </a:lnTo>
                    <a:lnTo>
                      <a:pt x="18" y="33"/>
                    </a:lnTo>
                    <a:lnTo>
                      <a:pt x="32" y="44"/>
                    </a:lnTo>
                    <a:lnTo>
                      <a:pt x="29" y="40"/>
                    </a:lnTo>
                    <a:lnTo>
                      <a:pt x="32" y="44"/>
                    </a:lnTo>
                    <a:lnTo>
                      <a:pt x="35" y="44"/>
                    </a:lnTo>
                    <a:lnTo>
                      <a:pt x="36" y="41"/>
                    </a:lnTo>
                    <a:lnTo>
                      <a:pt x="36" y="38"/>
                    </a:lnTo>
                    <a:lnTo>
                      <a:pt x="34" y="37"/>
                    </a:lnTo>
                    <a:lnTo>
                      <a:pt x="36"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48" name="Freeform 379">
                <a:extLst>
                  <a:ext uri="{FF2B5EF4-FFF2-40B4-BE49-F238E27FC236}">
                    <a16:creationId xmlns:a16="http://schemas.microsoft.com/office/drawing/2014/main" id="{A1005D86-6CE6-4843-8D85-3A9DB4A1171A}"/>
                  </a:ext>
                </a:extLst>
              </p:cNvPr>
              <p:cNvSpPr>
                <a:spLocks noChangeAspect="1"/>
              </p:cNvSpPr>
              <p:nvPr/>
            </p:nvSpPr>
            <p:spPr bwMode="auto">
              <a:xfrm>
                <a:off x="627" y="820"/>
                <a:ext cx="22" cy="16"/>
              </a:xfrm>
              <a:custGeom>
                <a:avLst/>
                <a:gdLst>
                  <a:gd name="T0" fmla="*/ 0 w 45"/>
                  <a:gd name="T1" fmla="*/ 1 h 32"/>
                  <a:gd name="T2" fmla="*/ 0 w 45"/>
                  <a:gd name="T3" fmla="*/ 1 h 32"/>
                  <a:gd name="T4" fmla="*/ 0 w 45"/>
                  <a:gd name="T5" fmla="*/ 1 h 32"/>
                  <a:gd name="T6" fmla="*/ 0 w 45"/>
                  <a:gd name="T7" fmla="*/ 1 h 32"/>
                  <a:gd name="T8" fmla="*/ 0 w 45"/>
                  <a:gd name="T9" fmla="*/ 1 h 32"/>
                  <a:gd name="T10" fmla="*/ 0 w 45"/>
                  <a:gd name="T11" fmla="*/ 1 h 32"/>
                  <a:gd name="T12" fmla="*/ 0 w 45"/>
                  <a:gd name="T13" fmla="*/ 1 h 32"/>
                  <a:gd name="T14" fmla="*/ 0 w 45"/>
                  <a:gd name="T15" fmla="*/ 1 h 32"/>
                  <a:gd name="T16" fmla="*/ 0 w 45"/>
                  <a:gd name="T17" fmla="*/ 1 h 32"/>
                  <a:gd name="T18" fmla="*/ 0 w 45"/>
                  <a:gd name="T19" fmla="*/ 0 h 32"/>
                  <a:gd name="T20" fmla="*/ 0 w 45"/>
                  <a:gd name="T21" fmla="*/ 0 h 32"/>
                  <a:gd name="T22" fmla="*/ 0 w 45"/>
                  <a:gd name="T23" fmla="*/ 1 h 32"/>
                  <a:gd name="T24" fmla="*/ 0 w 45"/>
                  <a:gd name="T25" fmla="*/ 1 h 32"/>
                  <a:gd name="T26" fmla="*/ 0 w 45"/>
                  <a:gd name="T27" fmla="*/ 1 h 32"/>
                  <a:gd name="T28" fmla="*/ 0 w 45"/>
                  <a:gd name="T29" fmla="*/ 1 h 32"/>
                  <a:gd name="T30" fmla="*/ 0 w 45"/>
                  <a:gd name="T31" fmla="*/ 1 h 32"/>
                  <a:gd name="T32" fmla="*/ 0 w 45"/>
                  <a:gd name="T33" fmla="*/ 1 h 32"/>
                  <a:gd name="T34" fmla="*/ 0 w 45"/>
                  <a:gd name="T35" fmla="*/ 1 h 32"/>
                  <a:gd name="T36" fmla="*/ 0 w 45"/>
                  <a:gd name="T37" fmla="*/ 1 h 32"/>
                  <a:gd name="T38" fmla="*/ 0 w 45"/>
                  <a:gd name="T39" fmla="*/ 1 h 32"/>
                  <a:gd name="T40" fmla="*/ 0 w 45"/>
                  <a:gd name="T41" fmla="*/ 1 h 32"/>
                  <a:gd name="T42" fmla="*/ 0 w 45"/>
                  <a:gd name="T43" fmla="*/ 1 h 32"/>
                  <a:gd name="T44" fmla="*/ 0 w 45"/>
                  <a:gd name="T45" fmla="*/ 1 h 32"/>
                  <a:gd name="T46" fmla="*/ 0 w 45"/>
                  <a:gd name="T47" fmla="*/ 1 h 32"/>
                  <a:gd name="T48" fmla="*/ 0 w 45"/>
                  <a:gd name="T49" fmla="*/ 1 h 32"/>
                  <a:gd name="T50" fmla="*/ 0 w 45"/>
                  <a:gd name="T51" fmla="*/ 1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5"/>
                  <a:gd name="T79" fmla="*/ 0 h 32"/>
                  <a:gd name="T80" fmla="*/ 45 w 45"/>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5" h="32">
                    <a:moveTo>
                      <a:pt x="44" y="27"/>
                    </a:moveTo>
                    <a:lnTo>
                      <a:pt x="41" y="24"/>
                    </a:lnTo>
                    <a:lnTo>
                      <a:pt x="34" y="24"/>
                    </a:lnTo>
                    <a:lnTo>
                      <a:pt x="28" y="23"/>
                    </a:lnTo>
                    <a:lnTo>
                      <a:pt x="22" y="21"/>
                    </a:lnTo>
                    <a:lnTo>
                      <a:pt x="18" y="17"/>
                    </a:lnTo>
                    <a:lnTo>
                      <a:pt x="15" y="14"/>
                    </a:lnTo>
                    <a:lnTo>
                      <a:pt x="11" y="9"/>
                    </a:lnTo>
                    <a:lnTo>
                      <a:pt x="9" y="5"/>
                    </a:lnTo>
                    <a:lnTo>
                      <a:pt x="7" y="0"/>
                    </a:lnTo>
                    <a:lnTo>
                      <a:pt x="0" y="0"/>
                    </a:lnTo>
                    <a:lnTo>
                      <a:pt x="2" y="7"/>
                    </a:lnTo>
                    <a:lnTo>
                      <a:pt x="4" y="14"/>
                    </a:lnTo>
                    <a:lnTo>
                      <a:pt x="9" y="19"/>
                    </a:lnTo>
                    <a:lnTo>
                      <a:pt x="13" y="24"/>
                    </a:lnTo>
                    <a:lnTo>
                      <a:pt x="20" y="28"/>
                    </a:lnTo>
                    <a:lnTo>
                      <a:pt x="26" y="30"/>
                    </a:lnTo>
                    <a:lnTo>
                      <a:pt x="34" y="31"/>
                    </a:lnTo>
                    <a:lnTo>
                      <a:pt x="41" y="31"/>
                    </a:lnTo>
                    <a:lnTo>
                      <a:pt x="37" y="29"/>
                    </a:lnTo>
                    <a:lnTo>
                      <a:pt x="41" y="32"/>
                    </a:lnTo>
                    <a:lnTo>
                      <a:pt x="44" y="31"/>
                    </a:lnTo>
                    <a:lnTo>
                      <a:pt x="45" y="28"/>
                    </a:lnTo>
                    <a:lnTo>
                      <a:pt x="44" y="24"/>
                    </a:lnTo>
                    <a:lnTo>
                      <a:pt x="41" y="23"/>
                    </a:lnTo>
                    <a:lnTo>
                      <a:pt x="4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49" name="Freeform 380">
                <a:extLst>
                  <a:ext uri="{FF2B5EF4-FFF2-40B4-BE49-F238E27FC236}">
                    <a16:creationId xmlns:a16="http://schemas.microsoft.com/office/drawing/2014/main" id="{E3D39FCE-8316-4658-B677-DF763B1DF196}"/>
                  </a:ext>
                </a:extLst>
              </p:cNvPr>
              <p:cNvSpPr>
                <a:spLocks noChangeAspect="1"/>
              </p:cNvSpPr>
              <p:nvPr/>
            </p:nvSpPr>
            <p:spPr bwMode="auto">
              <a:xfrm>
                <a:off x="645" y="833"/>
                <a:ext cx="20" cy="18"/>
              </a:xfrm>
              <a:custGeom>
                <a:avLst/>
                <a:gdLst>
                  <a:gd name="T0" fmla="*/ 1 w 39"/>
                  <a:gd name="T1" fmla="*/ 1 h 35"/>
                  <a:gd name="T2" fmla="*/ 1 w 39"/>
                  <a:gd name="T3" fmla="*/ 1 h 35"/>
                  <a:gd name="T4" fmla="*/ 1 w 39"/>
                  <a:gd name="T5" fmla="*/ 1 h 35"/>
                  <a:gd name="T6" fmla="*/ 1 w 39"/>
                  <a:gd name="T7" fmla="*/ 1 h 35"/>
                  <a:gd name="T8" fmla="*/ 1 w 39"/>
                  <a:gd name="T9" fmla="*/ 1 h 35"/>
                  <a:gd name="T10" fmla="*/ 1 w 39"/>
                  <a:gd name="T11" fmla="*/ 1 h 35"/>
                  <a:gd name="T12" fmla="*/ 1 w 39"/>
                  <a:gd name="T13" fmla="*/ 1 h 35"/>
                  <a:gd name="T14" fmla="*/ 1 w 39"/>
                  <a:gd name="T15" fmla="*/ 1 h 35"/>
                  <a:gd name="T16" fmla="*/ 1 w 39"/>
                  <a:gd name="T17" fmla="*/ 1 h 35"/>
                  <a:gd name="T18" fmla="*/ 1 w 39"/>
                  <a:gd name="T19" fmla="*/ 0 h 35"/>
                  <a:gd name="T20" fmla="*/ 0 w 39"/>
                  <a:gd name="T21" fmla="*/ 1 h 35"/>
                  <a:gd name="T22" fmla="*/ 1 w 39"/>
                  <a:gd name="T23" fmla="*/ 1 h 35"/>
                  <a:gd name="T24" fmla="*/ 1 w 39"/>
                  <a:gd name="T25" fmla="*/ 1 h 35"/>
                  <a:gd name="T26" fmla="*/ 1 w 39"/>
                  <a:gd name="T27" fmla="*/ 1 h 35"/>
                  <a:gd name="T28" fmla="*/ 1 w 39"/>
                  <a:gd name="T29" fmla="*/ 1 h 35"/>
                  <a:gd name="T30" fmla="*/ 1 w 39"/>
                  <a:gd name="T31" fmla="*/ 1 h 35"/>
                  <a:gd name="T32" fmla="*/ 1 w 39"/>
                  <a:gd name="T33" fmla="*/ 1 h 35"/>
                  <a:gd name="T34" fmla="*/ 1 w 39"/>
                  <a:gd name="T35" fmla="*/ 1 h 35"/>
                  <a:gd name="T36" fmla="*/ 1 w 39"/>
                  <a:gd name="T37" fmla="*/ 1 h 35"/>
                  <a:gd name="T38" fmla="*/ 1 w 39"/>
                  <a:gd name="T39" fmla="*/ 1 h 35"/>
                  <a:gd name="T40" fmla="*/ 1 w 39"/>
                  <a:gd name="T41" fmla="*/ 1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35"/>
                  <a:gd name="T65" fmla="*/ 39 w 39"/>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35">
                    <a:moveTo>
                      <a:pt x="39" y="26"/>
                    </a:moveTo>
                    <a:lnTo>
                      <a:pt x="39" y="26"/>
                    </a:lnTo>
                    <a:lnTo>
                      <a:pt x="33" y="27"/>
                    </a:lnTo>
                    <a:lnTo>
                      <a:pt x="28" y="25"/>
                    </a:lnTo>
                    <a:lnTo>
                      <a:pt x="22" y="23"/>
                    </a:lnTo>
                    <a:lnTo>
                      <a:pt x="19" y="19"/>
                    </a:lnTo>
                    <a:lnTo>
                      <a:pt x="16" y="17"/>
                    </a:lnTo>
                    <a:lnTo>
                      <a:pt x="13" y="11"/>
                    </a:lnTo>
                    <a:lnTo>
                      <a:pt x="10" y="6"/>
                    </a:lnTo>
                    <a:lnTo>
                      <a:pt x="7" y="0"/>
                    </a:lnTo>
                    <a:lnTo>
                      <a:pt x="0" y="2"/>
                    </a:lnTo>
                    <a:lnTo>
                      <a:pt x="3" y="9"/>
                    </a:lnTo>
                    <a:lnTo>
                      <a:pt x="6" y="16"/>
                    </a:lnTo>
                    <a:lnTo>
                      <a:pt x="10" y="21"/>
                    </a:lnTo>
                    <a:lnTo>
                      <a:pt x="14" y="26"/>
                    </a:lnTo>
                    <a:lnTo>
                      <a:pt x="20" y="30"/>
                    </a:lnTo>
                    <a:lnTo>
                      <a:pt x="26" y="32"/>
                    </a:lnTo>
                    <a:lnTo>
                      <a:pt x="33" y="34"/>
                    </a:lnTo>
                    <a:lnTo>
                      <a:pt x="39" y="35"/>
                    </a:lnTo>
                    <a:lnTo>
                      <a:pt x="39"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50" name="Freeform 381">
                <a:extLst>
                  <a:ext uri="{FF2B5EF4-FFF2-40B4-BE49-F238E27FC236}">
                    <a16:creationId xmlns:a16="http://schemas.microsoft.com/office/drawing/2014/main" id="{6F561DBF-2E39-4936-A542-5968996A55FA}"/>
                  </a:ext>
                </a:extLst>
              </p:cNvPr>
              <p:cNvSpPr>
                <a:spLocks noChangeAspect="1"/>
              </p:cNvSpPr>
              <p:nvPr/>
            </p:nvSpPr>
            <p:spPr bwMode="auto">
              <a:xfrm>
                <a:off x="665" y="847"/>
                <a:ext cx="15" cy="10"/>
              </a:xfrm>
              <a:custGeom>
                <a:avLst/>
                <a:gdLst>
                  <a:gd name="T0" fmla="*/ 1 w 30"/>
                  <a:gd name="T1" fmla="*/ 0 h 21"/>
                  <a:gd name="T2" fmla="*/ 1 w 30"/>
                  <a:gd name="T3" fmla="*/ 0 h 21"/>
                  <a:gd name="T4" fmla="*/ 1 w 30"/>
                  <a:gd name="T5" fmla="*/ 0 h 21"/>
                  <a:gd name="T6" fmla="*/ 1 w 30"/>
                  <a:gd name="T7" fmla="*/ 0 h 21"/>
                  <a:gd name="T8" fmla="*/ 1 w 30"/>
                  <a:gd name="T9" fmla="*/ 0 h 21"/>
                  <a:gd name="T10" fmla="*/ 0 w 30"/>
                  <a:gd name="T11" fmla="*/ 0 h 21"/>
                  <a:gd name="T12" fmla="*/ 0 w 30"/>
                  <a:gd name="T13" fmla="*/ 0 h 21"/>
                  <a:gd name="T14" fmla="*/ 1 w 30"/>
                  <a:gd name="T15" fmla="*/ 0 h 21"/>
                  <a:gd name="T16" fmla="*/ 1 w 30"/>
                  <a:gd name="T17" fmla="*/ 0 h 21"/>
                  <a:gd name="T18" fmla="*/ 1 w 30"/>
                  <a:gd name="T19" fmla="*/ 0 h 21"/>
                  <a:gd name="T20" fmla="*/ 1 w 30"/>
                  <a:gd name="T21" fmla="*/ 0 h 21"/>
                  <a:gd name="T22" fmla="*/ 1 w 30"/>
                  <a:gd name="T23" fmla="*/ 0 h 21"/>
                  <a:gd name="T24" fmla="*/ 1 w 30"/>
                  <a:gd name="T25" fmla="*/ 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21"/>
                  <a:gd name="T41" fmla="*/ 30 w 30"/>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21">
                    <a:moveTo>
                      <a:pt x="30" y="21"/>
                    </a:moveTo>
                    <a:lnTo>
                      <a:pt x="30" y="21"/>
                    </a:lnTo>
                    <a:lnTo>
                      <a:pt x="28" y="14"/>
                    </a:lnTo>
                    <a:lnTo>
                      <a:pt x="23" y="6"/>
                    </a:lnTo>
                    <a:lnTo>
                      <a:pt x="13" y="2"/>
                    </a:lnTo>
                    <a:lnTo>
                      <a:pt x="0" y="0"/>
                    </a:lnTo>
                    <a:lnTo>
                      <a:pt x="0" y="9"/>
                    </a:lnTo>
                    <a:lnTo>
                      <a:pt x="13" y="9"/>
                    </a:lnTo>
                    <a:lnTo>
                      <a:pt x="19" y="13"/>
                    </a:lnTo>
                    <a:lnTo>
                      <a:pt x="21" y="16"/>
                    </a:lnTo>
                    <a:lnTo>
                      <a:pt x="21" y="21"/>
                    </a:lnTo>
                    <a:lnTo>
                      <a:pt x="3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51" name="Freeform 382">
                <a:extLst>
                  <a:ext uri="{FF2B5EF4-FFF2-40B4-BE49-F238E27FC236}">
                    <a16:creationId xmlns:a16="http://schemas.microsoft.com/office/drawing/2014/main" id="{371BBB5F-4EE6-488C-8AF5-38939981B7FC}"/>
                  </a:ext>
                </a:extLst>
              </p:cNvPr>
              <p:cNvSpPr>
                <a:spLocks noChangeAspect="1"/>
              </p:cNvSpPr>
              <p:nvPr/>
            </p:nvSpPr>
            <p:spPr bwMode="auto">
              <a:xfrm>
                <a:off x="675" y="857"/>
                <a:ext cx="40" cy="20"/>
              </a:xfrm>
              <a:custGeom>
                <a:avLst/>
                <a:gdLst>
                  <a:gd name="T0" fmla="*/ 1 w 80"/>
                  <a:gd name="T1" fmla="*/ 1 h 40"/>
                  <a:gd name="T2" fmla="*/ 1 w 80"/>
                  <a:gd name="T3" fmla="*/ 1 h 40"/>
                  <a:gd name="T4" fmla="*/ 1 w 80"/>
                  <a:gd name="T5" fmla="*/ 1 h 40"/>
                  <a:gd name="T6" fmla="*/ 1 w 80"/>
                  <a:gd name="T7" fmla="*/ 1 h 40"/>
                  <a:gd name="T8" fmla="*/ 1 w 80"/>
                  <a:gd name="T9" fmla="*/ 1 h 40"/>
                  <a:gd name="T10" fmla="*/ 1 w 80"/>
                  <a:gd name="T11" fmla="*/ 1 h 40"/>
                  <a:gd name="T12" fmla="*/ 1 w 80"/>
                  <a:gd name="T13" fmla="*/ 1 h 40"/>
                  <a:gd name="T14" fmla="*/ 1 w 80"/>
                  <a:gd name="T15" fmla="*/ 1 h 40"/>
                  <a:gd name="T16" fmla="*/ 1 w 80"/>
                  <a:gd name="T17" fmla="*/ 0 h 40"/>
                  <a:gd name="T18" fmla="*/ 1 w 80"/>
                  <a:gd name="T19" fmla="*/ 0 h 40"/>
                  <a:gd name="T20" fmla="*/ 0 w 80"/>
                  <a:gd name="T21" fmla="*/ 0 h 40"/>
                  <a:gd name="T22" fmla="*/ 1 w 80"/>
                  <a:gd name="T23" fmla="*/ 1 h 40"/>
                  <a:gd name="T24" fmla="*/ 1 w 80"/>
                  <a:gd name="T25" fmla="*/ 1 h 40"/>
                  <a:gd name="T26" fmla="*/ 1 w 80"/>
                  <a:gd name="T27" fmla="*/ 1 h 40"/>
                  <a:gd name="T28" fmla="*/ 1 w 80"/>
                  <a:gd name="T29" fmla="*/ 1 h 40"/>
                  <a:gd name="T30" fmla="*/ 1 w 80"/>
                  <a:gd name="T31" fmla="*/ 1 h 40"/>
                  <a:gd name="T32" fmla="*/ 1 w 80"/>
                  <a:gd name="T33" fmla="*/ 1 h 40"/>
                  <a:gd name="T34" fmla="*/ 1 w 80"/>
                  <a:gd name="T35" fmla="*/ 1 h 40"/>
                  <a:gd name="T36" fmla="*/ 1 w 80"/>
                  <a:gd name="T37" fmla="*/ 1 h 40"/>
                  <a:gd name="T38" fmla="*/ 1 w 80"/>
                  <a:gd name="T39" fmla="*/ 1 h 40"/>
                  <a:gd name="T40" fmla="*/ 1 w 80"/>
                  <a:gd name="T41" fmla="*/ 1 h 40"/>
                  <a:gd name="T42" fmla="*/ 1 w 80"/>
                  <a:gd name="T43" fmla="*/ 1 h 40"/>
                  <a:gd name="T44" fmla="*/ 1 w 80"/>
                  <a:gd name="T45" fmla="*/ 1 h 40"/>
                  <a:gd name="T46" fmla="*/ 1 w 80"/>
                  <a:gd name="T47" fmla="*/ 1 h 40"/>
                  <a:gd name="T48" fmla="*/ 1 w 80"/>
                  <a:gd name="T49" fmla="*/ 1 h 40"/>
                  <a:gd name="T50" fmla="*/ 1 w 80"/>
                  <a:gd name="T51" fmla="*/ 1 h 4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
                  <a:gd name="T79" fmla="*/ 0 h 40"/>
                  <a:gd name="T80" fmla="*/ 80 w 80"/>
                  <a:gd name="T81" fmla="*/ 40 h 4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 h="40">
                    <a:moveTo>
                      <a:pt x="76" y="31"/>
                    </a:moveTo>
                    <a:lnTo>
                      <a:pt x="76" y="32"/>
                    </a:lnTo>
                    <a:lnTo>
                      <a:pt x="70" y="30"/>
                    </a:lnTo>
                    <a:lnTo>
                      <a:pt x="61" y="26"/>
                    </a:lnTo>
                    <a:lnTo>
                      <a:pt x="50" y="22"/>
                    </a:lnTo>
                    <a:lnTo>
                      <a:pt x="37" y="16"/>
                    </a:lnTo>
                    <a:lnTo>
                      <a:pt x="26" y="10"/>
                    </a:lnTo>
                    <a:lnTo>
                      <a:pt x="16" y="4"/>
                    </a:lnTo>
                    <a:lnTo>
                      <a:pt x="9" y="0"/>
                    </a:lnTo>
                    <a:lnTo>
                      <a:pt x="0" y="0"/>
                    </a:lnTo>
                    <a:lnTo>
                      <a:pt x="5" y="7"/>
                    </a:lnTo>
                    <a:lnTo>
                      <a:pt x="12" y="11"/>
                    </a:lnTo>
                    <a:lnTo>
                      <a:pt x="23" y="17"/>
                    </a:lnTo>
                    <a:lnTo>
                      <a:pt x="35" y="23"/>
                    </a:lnTo>
                    <a:lnTo>
                      <a:pt x="47" y="29"/>
                    </a:lnTo>
                    <a:lnTo>
                      <a:pt x="59" y="33"/>
                    </a:lnTo>
                    <a:lnTo>
                      <a:pt x="68" y="37"/>
                    </a:lnTo>
                    <a:lnTo>
                      <a:pt x="76" y="39"/>
                    </a:lnTo>
                    <a:lnTo>
                      <a:pt x="76" y="40"/>
                    </a:lnTo>
                    <a:lnTo>
                      <a:pt x="76" y="39"/>
                    </a:lnTo>
                    <a:lnTo>
                      <a:pt x="78" y="38"/>
                    </a:lnTo>
                    <a:lnTo>
                      <a:pt x="80" y="35"/>
                    </a:lnTo>
                    <a:lnTo>
                      <a:pt x="78" y="33"/>
                    </a:lnTo>
                    <a:lnTo>
                      <a:pt x="76" y="32"/>
                    </a:lnTo>
                    <a:lnTo>
                      <a:pt x="76"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52" name="Freeform 383">
                <a:extLst>
                  <a:ext uri="{FF2B5EF4-FFF2-40B4-BE49-F238E27FC236}">
                    <a16:creationId xmlns:a16="http://schemas.microsoft.com/office/drawing/2014/main" id="{C97940CA-A029-433B-8D03-FF206825C6BF}"/>
                  </a:ext>
                </a:extLst>
              </p:cNvPr>
              <p:cNvSpPr>
                <a:spLocks noChangeAspect="1"/>
              </p:cNvSpPr>
              <p:nvPr/>
            </p:nvSpPr>
            <p:spPr bwMode="auto">
              <a:xfrm>
                <a:off x="713" y="871"/>
                <a:ext cx="12" cy="6"/>
              </a:xfrm>
              <a:custGeom>
                <a:avLst/>
                <a:gdLst>
                  <a:gd name="T0" fmla="*/ 1 w 23"/>
                  <a:gd name="T1" fmla="*/ 0 h 13"/>
                  <a:gd name="T2" fmla="*/ 1 w 23"/>
                  <a:gd name="T3" fmla="*/ 0 h 13"/>
                  <a:gd name="T4" fmla="*/ 1 w 23"/>
                  <a:gd name="T5" fmla="*/ 0 h 13"/>
                  <a:gd name="T6" fmla="*/ 1 w 23"/>
                  <a:gd name="T7" fmla="*/ 0 h 13"/>
                  <a:gd name="T8" fmla="*/ 1 w 23"/>
                  <a:gd name="T9" fmla="*/ 0 h 13"/>
                  <a:gd name="T10" fmla="*/ 0 w 23"/>
                  <a:gd name="T11" fmla="*/ 0 h 13"/>
                  <a:gd name="T12" fmla="*/ 0 w 23"/>
                  <a:gd name="T13" fmla="*/ 0 h 13"/>
                  <a:gd name="T14" fmla="*/ 1 w 23"/>
                  <a:gd name="T15" fmla="*/ 0 h 13"/>
                  <a:gd name="T16" fmla="*/ 1 w 23"/>
                  <a:gd name="T17" fmla="*/ 0 h 13"/>
                  <a:gd name="T18" fmla="*/ 1 w 23"/>
                  <a:gd name="T19" fmla="*/ 0 h 13"/>
                  <a:gd name="T20" fmla="*/ 1 w 23"/>
                  <a:gd name="T21" fmla="*/ 0 h 13"/>
                  <a:gd name="T22" fmla="*/ 1 w 23"/>
                  <a:gd name="T23" fmla="*/ 0 h 13"/>
                  <a:gd name="T24" fmla="*/ 1 w 23"/>
                  <a:gd name="T25" fmla="*/ 0 h 13"/>
                  <a:gd name="T26" fmla="*/ 1 w 23"/>
                  <a:gd name="T27" fmla="*/ 0 h 13"/>
                  <a:gd name="T28" fmla="*/ 1 w 23"/>
                  <a:gd name="T29" fmla="*/ 0 h 13"/>
                  <a:gd name="T30" fmla="*/ 1 w 23"/>
                  <a:gd name="T31" fmla="*/ 0 h 13"/>
                  <a:gd name="T32" fmla="*/ 1 w 23"/>
                  <a:gd name="T33" fmla="*/ 0 h 13"/>
                  <a:gd name="T34" fmla="*/ 1 w 23"/>
                  <a:gd name="T35" fmla="*/ 0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
                  <a:gd name="T55" fmla="*/ 0 h 13"/>
                  <a:gd name="T56" fmla="*/ 23 w 23"/>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 h="13">
                    <a:moveTo>
                      <a:pt x="23" y="4"/>
                    </a:moveTo>
                    <a:lnTo>
                      <a:pt x="17" y="2"/>
                    </a:lnTo>
                    <a:lnTo>
                      <a:pt x="14" y="4"/>
                    </a:lnTo>
                    <a:lnTo>
                      <a:pt x="11" y="5"/>
                    </a:lnTo>
                    <a:lnTo>
                      <a:pt x="6" y="4"/>
                    </a:lnTo>
                    <a:lnTo>
                      <a:pt x="0" y="4"/>
                    </a:lnTo>
                    <a:lnTo>
                      <a:pt x="0" y="13"/>
                    </a:lnTo>
                    <a:lnTo>
                      <a:pt x="6" y="13"/>
                    </a:lnTo>
                    <a:lnTo>
                      <a:pt x="11" y="12"/>
                    </a:lnTo>
                    <a:lnTo>
                      <a:pt x="16" y="11"/>
                    </a:lnTo>
                    <a:lnTo>
                      <a:pt x="22" y="6"/>
                    </a:lnTo>
                    <a:lnTo>
                      <a:pt x="16" y="4"/>
                    </a:lnTo>
                    <a:lnTo>
                      <a:pt x="22" y="6"/>
                    </a:lnTo>
                    <a:lnTo>
                      <a:pt x="23" y="4"/>
                    </a:lnTo>
                    <a:lnTo>
                      <a:pt x="22" y="2"/>
                    </a:lnTo>
                    <a:lnTo>
                      <a:pt x="20" y="0"/>
                    </a:lnTo>
                    <a:lnTo>
                      <a:pt x="17" y="2"/>
                    </a:lnTo>
                    <a:lnTo>
                      <a:pt x="23"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53" name="Freeform 384">
                <a:extLst>
                  <a:ext uri="{FF2B5EF4-FFF2-40B4-BE49-F238E27FC236}">
                    <a16:creationId xmlns:a16="http://schemas.microsoft.com/office/drawing/2014/main" id="{8B2DFC43-09CF-421B-8E82-675EB1F549D5}"/>
                  </a:ext>
                </a:extLst>
              </p:cNvPr>
              <p:cNvSpPr>
                <a:spLocks noChangeAspect="1"/>
              </p:cNvSpPr>
              <p:nvPr/>
            </p:nvSpPr>
            <p:spPr bwMode="auto">
              <a:xfrm>
                <a:off x="721" y="872"/>
                <a:ext cx="27" cy="15"/>
              </a:xfrm>
              <a:custGeom>
                <a:avLst/>
                <a:gdLst>
                  <a:gd name="T0" fmla="*/ 1 w 54"/>
                  <a:gd name="T1" fmla="*/ 1 h 30"/>
                  <a:gd name="T2" fmla="*/ 1 w 54"/>
                  <a:gd name="T3" fmla="*/ 1 h 30"/>
                  <a:gd name="T4" fmla="*/ 1 w 54"/>
                  <a:gd name="T5" fmla="*/ 1 h 30"/>
                  <a:gd name="T6" fmla="*/ 1 w 54"/>
                  <a:gd name="T7" fmla="*/ 1 h 30"/>
                  <a:gd name="T8" fmla="*/ 1 w 54"/>
                  <a:gd name="T9" fmla="*/ 1 h 30"/>
                  <a:gd name="T10" fmla="*/ 1 w 54"/>
                  <a:gd name="T11" fmla="*/ 1 h 30"/>
                  <a:gd name="T12" fmla="*/ 1 w 54"/>
                  <a:gd name="T13" fmla="*/ 1 h 30"/>
                  <a:gd name="T14" fmla="*/ 1 w 54"/>
                  <a:gd name="T15" fmla="*/ 1 h 30"/>
                  <a:gd name="T16" fmla="*/ 1 w 54"/>
                  <a:gd name="T17" fmla="*/ 1 h 30"/>
                  <a:gd name="T18" fmla="*/ 1 w 54"/>
                  <a:gd name="T19" fmla="*/ 0 h 30"/>
                  <a:gd name="T20" fmla="*/ 0 w 54"/>
                  <a:gd name="T21" fmla="*/ 0 h 30"/>
                  <a:gd name="T22" fmla="*/ 1 w 54"/>
                  <a:gd name="T23" fmla="*/ 1 h 30"/>
                  <a:gd name="T24" fmla="*/ 1 w 54"/>
                  <a:gd name="T25" fmla="*/ 1 h 30"/>
                  <a:gd name="T26" fmla="*/ 1 w 54"/>
                  <a:gd name="T27" fmla="*/ 1 h 30"/>
                  <a:gd name="T28" fmla="*/ 1 w 54"/>
                  <a:gd name="T29" fmla="*/ 1 h 30"/>
                  <a:gd name="T30" fmla="*/ 1 w 54"/>
                  <a:gd name="T31" fmla="*/ 1 h 30"/>
                  <a:gd name="T32" fmla="*/ 1 w 54"/>
                  <a:gd name="T33" fmla="*/ 1 h 30"/>
                  <a:gd name="T34" fmla="*/ 1 w 54"/>
                  <a:gd name="T35" fmla="*/ 1 h 30"/>
                  <a:gd name="T36" fmla="*/ 1 w 54"/>
                  <a:gd name="T37" fmla="*/ 1 h 30"/>
                  <a:gd name="T38" fmla="*/ 1 w 54"/>
                  <a:gd name="T39" fmla="*/ 1 h 30"/>
                  <a:gd name="T40" fmla="*/ 1 w 54"/>
                  <a:gd name="T41" fmla="*/ 1 h 30"/>
                  <a:gd name="T42" fmla="*/ 1 w 54"/>
                  <a:gd name="T43" fmla="*/ 1 h 30"/>
                  <a:gd name="T44" fmla="*/ 1 w 54"/>
                  <a:gd name="T45" fmla="*/ 1 h 30"/>
                  <a:gd name="T46" fmla="*/ 1 w 54"/>
                  <a:gd name="T47" fmla="*/ 1 h 30"/>
                  <a:gd name="T48" fmla="*/ 1 w 54"/>
                  <a:gd name="T49" fmla="*/ 1 h 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30"/>
                  <a:gd name="T77" fmla="*/ 54 w 54"/>
                  <a:gd name="T78" fmla="*/ 30 h 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30">
                    <a:moveTo>
                      <a:pt x="49" y="17"/>
                    </a:moveTo>
                    <a:lnTo>
                      <a:pt x="49" y="17"/>
                    </a:lnTo>
                    <a:lnTo>
                      <a:pt x="43" y="21"/>
                    </a:lnTo>
                    <a:lnTo>
                      <a:pt x="37" y="21"/>
                    </a:lnTo>
                    <a:lnTo>
                      <a:pt x="30" y="21"/>
                    </a:lnTo>
                    <a:lnTo>
                      <a:pt x="23" y="16"/>
                    </a:lnTo>
                    <a:lnTo>
                      <a:pt x="16" y="11"/>
                    </a:lnTo>
                    <a:lnTo>
                      <a:pt x="11" y="8"/>
                    </a:lnTo>
                    <a:lnTo>
                      <a:pt x="8" y="3"/>
                    </a:lnTo>
                    <a:lnTo>
                      <a:pt x="7" y="0"/>
                    </a:lnTo>
                    <a:lnTo>
                      <a:pt x="0" y="0"/>
                    </a:lnTo>
                    <a:lnTo>
                      <a:pt x="1" y="6"/>
                    </a:lnTo>
                    <a:lnTo>
                      <a:pt x="6" y="13"/>
                    </a:lnTo>
                    <a:lnTo>
                      <a:pt x="12" y="18"/>
                    </a:lnTo>
                    <a:lnTo>
                      <a:pt x="19" y="23"/>
                    </a:lnTo>
                    <a:lnTo>
                      <a:pt x="28" y="28"/>
                    </a:lnTo>
                    <a:lnTo>
                      <a:pt x="37" y="30"/>
                    </a:lnTo>
                    <a:lnTo>
                      <a:pt x="45" y="28"/>
                    </a:lnTo>
                    <a:lnTo>
                      <a:pt x="53" y="22"/>
                    </a:lnTo>
                    <a:lnTo>
                      <a:pt x="54" y="19"/>
                    </a:lnTo>
                    <a:lnTo>
                      <a:pt x="53" y="17"/>
                    </a:lnTo>
                    <a:lnTo>
                      <a:pt x="51" y="16"/>
                    </a:lnTo>
                    <a:lnTo>
                      <a:pt x="49"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54" name="Freeform 385">
                <a:extLst>
                  <a:ext uri="{FF2B5EF4-FFF2-40B4-BE49-F238E27FC236}">
                    <a16:creationId xmlns:a16="http://schemas.microsoft.com/office/drawing/2014/main" id="{F6D23461-81B7-4FD8-9545-691606F1C9B9}"/>
                  </a:ext>
                </a:extLst>
              </p:cNvPr>
              <p:cNvSpPr>
                <a:spLocks noChangeAspect="1"/>
              </p:cNvSpPr>
              <p:nvPr/>
            </p:nvSpPr>
            <p:spPr bwMode="auto">
              <a:xfrm>
                <a:off x="745" y="879"/>
                <a:ext cx="10" cy="5"/>
              </a:xfrm>
              <a:custGeom>
                <a:avLst/>
                <a:gdLst>
                  <a:gd name="T0" fmla="*/ 1 w 18"/>
                  <a:gd name="T1" fmla="*/ 1 h 9"/>
                  <a:gd name="T2" fmla="*/ 1 w 18"/>
                  <a:gd name="T3" fmla="*/ 1 h 9"/>
                  <a:gd name="T4" fmla="*/ 1 w 18"/>
                  <a:gd name="T5" fmla="*/ 1 h 9"/>
                  <a:gd name="T6" fmla="*/ 1 w 18"/>
                  <a:gd name="T7" fmla="*/ 0 h 9"/>
                  <a:gd name="T8" fmla="*/ 1 w 18"/>
                  <a:gd name="T9" fmla="*/ 0 h 9"/>
                  <a:gd name="T10" fmla="*/ 0 w 18"/>
                  <a:gd name="T11" fmla="*/ 1 h 9"/>
                  <a:gd name="T12" fmla="*/ 1 w 18"/>
                  <a:gd name="T13" fmla="*/ 1 h 9"/>
                  <a:gd name="T14" fmla="*/ 1 w 18"/>
                  <a:gd name="T15" fmla="*/ 1 h 9"/>
                  <a:gd name="T16" fmla="*/ 1 w 18"/>
                  <a:gd name="T17" fmla="*/ 1 h 9"/>
                  <a:gd name="T18" fmla="*/ 1 w 18"/>
                  <a:gd name="T19" fmla="*/ 1 h 9"/>
                  <a:gd name="T20" fmla="*/ 1 w 18"/>
                  <a:gd name="T21" fmla="*/ 1 h 9"/>
                  <a:gd name="T22" fmla="*/ 1 w 18"/>
                  <a:gd name="T23" fmla="*/ 1 h 9"/>
                  <a:gd name="T24" fmla="*/ 1 w 18"/>
                  <a:gd name="T25" fmla="*/ 1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9"/>
                  <a:gd name="T41" fmla="*/ 18 w 18"/>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9">
                    <a:moveTo>
                      <a:pt x="18" y="9"/>
                    </a:moveTo>
                    <a:lnTo>
                      <a:pt x="18" y="9"/>
                    </a:lnTo>
                    <a:lnTo>
                      <a:pt x="17" y="3"/>
                    </a:lnTo>
                    <a:lnTo>
                      <a:pt x="11" y="0"/>
                    </a:lnTo>
                    <a:lnTo>
                      <a:pt x="4" y="0"/>
                    </a:lnTo>
                    <a:lnTo>
                      <a:pt x="0" y="3"/>
                    </a:lnTo>
                    <a:lnTo>
                      <a:pt x="4" y="8"/>
                    </a:lnTo>
                    <a:lnTo>
                      <a:pt x="7" y="7"/>
                    </a:lnTo>
                    <a:lnTo>
                      <a:pt x="9" y="7"/>
                    </a:lnTo>
                    <a:lnTo>
                      <a:pt x="10" y="8"/>
                    </a:lnTo>
                    <a:lnTo>
                      <a:pt x="11" y="9"/>
                    </a:lnTo>
                    <a:lnTo>
                      <a:pt x="1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55" name="Freeform 386">
                <a:extLst>
                  <a:ext uri="{FF2B5EF4-FFF2-40B4-BE49-F238E27FC236}">
                    <a16:creationId xmlns:a16="http://schemas.microsoft.com/office/drawing/2014/main" id="{CDDCB79A-27AA-4500-94B1-56251EB35386}"/>
                  </a:ext>
                </a:extLst>
              </p:cNvPr>
              <p:cNvSpPr>
                <a:spLocks noChangeAspect="1"/>
              </p:cNvSpPr>
              <p:nvPr/>
            </p:nvSpPr>
            <p:spPr bwMode="auto">
              <a:xfrm>
                <a:off x="751" y="884"/>
                <a:ext cx="4" cy="14"/>
              </a:xfrm>
              <a:custGeom>
                <a:avLst/>
                <a:gdLst>
                  <a:gd name="T0" fmla="*/ 0 w 9"/>
                  <a:gd name="T1" fmla="*/ 0 h 29"/>
                  <a:gd name="T2" fmla="*/ 0 w 9"/>
                  <a:gd name="T3" fmla="*/ 0 h 29"/>
                  <a:gd name="T4" fmla="*/ 0 w 9"/>
                  <a:gd name="T5" fmla="*/ 0 h 29"/>
                  <a:gd name="T6" fmla="*/ 0 w 9"/>
                  <a:gd name="T7" fmla="*/ 0 h 29"/>
                  <a:gd name="T8" fmla="*/ 0 w 9"/>
                  <a:gd name="T9" fmla="*/ 0 h 29"/>
                  <a:gd name="T10" fmla="*/ 0 w 9"/>
                  <a:gd name="T11" fmla="*/ 0 h 29"/>
                  <a:gd name="T12" fmla="*/ 0 w 9"/>
                  <a:gd name="T13" fmla="*/ 0 h 29"/>
                  <a:gd name="T14" fmla="*/ 0 w 9"/>
                  <a:gd name="T15" fmla="*/ 0 h 29"/>
                  <a:gd name="T16" fmla="*/ 0 w 9"/>
                  <a:gd name="T17" fmla="*/ 0 h 29"/>
                  <a:gd name="T18" fmla="*/ 0 w 9"/>
                  <a:gd name="T19" fmla="*/ 0 h 29"/>
                  <a:gd name="T20" fmla="*/ 0 w 9"/>
                  <a:gd name="T21" fmla="*/ 0 h 29"/>
                  <a:gd name="T22" fmla="*/ 0 w 9"/>
                  <a:gd name="T23" fmla="*/ 0 h 29"/>
                  <a:gd name="T24" fmla="*/ 0 w 9"/>
                  <a:gd name="T25" fmla="*/ 0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29"/>
                  <a:gd name="T41" fmla="*/ 9 w 9"/>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29">
                    <a:moveTo>
                      <a:pt x="9" y="22"/>
                    </a:moveTo>
                    <a:lnTo>
                      <a:pt x="8" y="22"/>
                    </a:lnTo>
                    <a:lnTo>
                      <a:pt x="8" y="21"/>
                    </a:lnTo>
                    <a:lnTo>
                      <a:pt x="7" y="14"/>
                    </a:lnTo>
                    <a:lnTo>
                      <a:pt x="7" y="6"/>
                    </a:lnTo>
                    <a:lnTo>
                      <a:pt x="8" y="0"/>
                    </a:lnTo>
                    <a:lnTo>
                      <a:pt x="1" y="0"/>
                    </a:lnTo>
                    <a:lnTo>
                      <a:pt x="0" y="6"/>
                    </a:lnTo>
                    <a:lnTo>
                      <a:pt x="0" y="14"/>
                    </a:lnTo>
                    <a:lnTo>
                      <a:pt x="1" y="23"/>
                    </a:lnTo>
                    <a:lnTo>
                      <a:pt x="8" y="29"/>
                    </a:lnTo>
                    <a:lnTo>
                      <a:pt x="7" y="29"/>
                    </a:lnTo>
                    <a:lnTo>
                      <a:pt x="9"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56" name="Freeform 387">
                <a:extLst>
                  <a:ext uri="{FF2B5EF4-FFF2-40B4-BE49-F238E27FC236}">
                    <a16:creationId xmlns:a16="http://schemas.microsoft.com/office/drawing/2014/main" id="{F8FED029-56FF-4786-B774-95D90B32A0BC}"/>
                  </a:ext>
                </a:extLst>
              </p:cNvPr>
              <p:cNvSpPr>
                <a:spLocks noChangeAspect="1"/>
              </p:cNvSpPr>
              <p:nvPr/>
            </p:nvSpPr>
            <p:spPr bwMode="auto">
              <a:xfrm>
                <a:off x="754" y="895"/>
                <a:ext cx="13" cy="5"/>
              </a:xfrm>
              <a:custGeom>
                <a:avLst/>
                <a:gdLst>
                  <a:gd name="T0" fmla="*/ 1 w 25"/>
                  <a:gd name="T1" fmla="*/ 1 h 10"/>
                  <a:gd name="T2" fmla="*/ 1 w 25"/>
                  <a:gd name="T3" fmla="*/ 1 h 10"/>
                  <a:gd name="T4" fmla="*/ 1 w 25"/>
                  <a:gd name="T5" fmla="*/ 1 h 10"/>
                  <a:gd name="T6" fmla="*/ 1 w 25"/>
                  <a:gd name="T7" fmla="*/ 1 h 10"/>
                  <a:gd name="T8" fmla="*/ 1 w 25"/>
                  <a:gd name="T9" fmla="*/ 1 h 10"/>
                  <a:gd name="T10" fmla="*/ 1 w 25"/>
                  <a:gd name="T11" fmla="*/ 0 h 10"/>
                  <a:gd name="T12" fmla="*/ 0 w 25"/>
                  <a:gd name="T13" fmla="*/ 1 h 10"/>
                  <a:gd name="T14" fmla="*/ 1 w 25"/>
                  <a:gd name="T15" fmla="*/ 1 h 10"/>
                  <a:gd name="T16" fmla="*/ 1 w 25"/>
                  <a:gd name="T17" fmla="*/ 1 h 10"/>
                  <a:gd name="T18" fmla="*/ 1 w 25"/>
                  <a:gd name="T19" fmla="*/ 1 h 10"/>
                  <a:gd name="T20" fmla="*/ 1 w 25"/>
                  <a:gd name="T21" fmla="*/ 1 h 10"/>
                  <a:gd name="T22" fmla="*/ 1 w 25"/>
                  <a:gd name="T23" fmla="*/ 1 h 10"/>
                  <a:gd name="T24" fmla="*/ 1 w 25"/>
                  <a:gd name="T25" fmla="*/ 1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10"/>
                  <a:gd name="T41" fmla="*/ 25 w 25"/>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10">
                    <a:moveTo>
                      <a:pt x="16" y="2"/>
                    </a:moveTo>
                    <a:lnTo>
                      <a:pt x="16" y="2"/>
                    </a:lnTo>
                    <a:lnTo>
                      <a:pt x="17" y="1"/>
                    </a:lnTo>
                    <a:lnTo>
                      <a:pt x="13" y="1"/>
                    </a:lnTo>
                    <a:lnTo>
                      <a:pt x="7" y="1"/>
                    </a:lnTo>
                    <a:lnTo>
                      <a:pt x="2" y="0"/>
                    </a:lnTo>
                    <a:lnTo>
                      <a:pt x="0" y="7"/>
                    </a:lnTo>
                    <a:lnTo>
                      <a:pt x="7" y="8"/>
                    </a:lnTo>
                    <a:lnTo>
                      <a:pt x="13" y="10"/>
                    </a:lnTo>
                    <a:lnTo>
                      <a:pt x="20" y="8"/>
                    </a:lnTo>
                    <a:lnTo>
                      <a:pt x="25" y="2"/>
                    </a:lnTo>
                    <a:lnTo>
                      <a:pt x="16"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57" name="Freeform 388">
                <a:extLst>
                  <a:ext uri="{FF2B5EF4-FFF2-40B4-BE49-F238E27FC236}">
                    <a16:creationId xmlns:a16="http://schemas.microsoft.com/office/drawing/2014/main" id="{80B2EA6E-1D28-4E66-9F15-9EAE852DC6C5}"/>
                  </a:ext>
                </a:extLst>
              </p:cNvPr>
              <p:cNvSpPr>
                <a:spLocks noChangeAspect="1"/>
              </p:cNvSpPr>
              <p:nvPr/>
            </p:nvSpPr>
            <p:spPr bwMode="auto">
              <a:xfrm>
                <a:off x="762" y="885"/>
                <a:ext cx="10" cy="11"/>
              </a:xfrm>
              <a:custGeom>
                <a:avLst/>
                <a:gdLst>
                  <a:gd name="T0" fmla="*/ 1 w 20"/>
                  <a:gd name="T1" fmla="*/ 0 h 22"/>
                  <a:gd name="T2" fmla="*/ 1 w 20"/>
                  <a:gd name="T3" fmla="*/ 0 h 22"/>
                  <a:gd name="T4" fmla="*/ 1 w 20"/>
                  <a:gd name="T5" fmla="*/ 1 h 22"/>
                  <a:gd name="T6" fmla="*/ 1 w 20"/>
                  <a:gd name="T7" fmla="*/ 1 h 22"/>
                  <a:gd name="T8" fmla="*/ 1 w 20"/>
                  <a:gd name="T9" fmla="*/ 1 h 22"/>
                  <a:gd name="T10" fmla="*/ 0 w 20"/>
                  <a:gd name="T11" fmla="*/ 1 h 22"/>
                  <a:gd name="T12" fmla="*/ 1 w 20"/>
                  <a:gd name="T13" fmla="*/ 1 h 22"/>
                  <a:gd name="T14" fmla="*/ 1 w 20"/>
                  <a:gd name="T15" fmla="*/ 1 h 22"/>
                  <a:gd name="T16" fmla="*/ 1 w 20"/>
                  <a:gd name="T17" fmla="*/ 1 h 22"/>
                  <a:gd name="T18" fmla="*/ 1 w 20"/>
                  <a:gd name="T19" fmla="*/ 1 h 22"/>
                  <a:gd name="T20" fmla="*/ 1 w 20"/>
                  <a:gd name="T21" fmla="*/ 1 h 22"/>
                  <a:gd name="T22" fmla="*/ 1 w 20"/>
                  <a:gd name="T23" fmla="*/ 1 h 22"/>
                  <a:gd name="T24" fmla="*/ 1 w 20"/>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22"/>
                  <a:gd name="T41" fmla="*/ 20 w 20"/>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22">
                    <a:moveTo>
                      <a:pt x="20" y="0"/>
                    </a:moveTo>
                    <a:lnTo>
                      <a:pt x="20" y="0"/>
                    </a:lnTo>
                    <a:lnTo>
                      <a:pt x="13" y="4"/>
                    </a:lnTo>
                    <a:lnTo>
                      <a:pt x="8" y="9"/>
                    </a:lnTo>
                    <a:lnTo>
                      <a:pt x="2" y="16"/>
                    </a:lnTo>
                    <a:lnTo>
                      <a:pt x="0" y="22"/>
                    </a:lnTo>
                    <a:lnTo>
                      <a:pt x="9" y="22"/>
                    </a:lnTo>
                    <a:lnTo>
                      <a:pt x="9" y="19"/>
                    </a:lnTo>
                    <a:lnTo>
                      <a:pt x="13" y="14"/>
                    </a:lnTo>
                    <a:lnTo>
                      <a:pt x="17" y="11"/>
                    </a:lnTo>
                    <a:lnTo>
                      <a:pt x="20" y="9"/>
                    </a:lnTo>
                    <a:lnTo>
                      <a:pt x="2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58" name="Freeform 389">
                <a:extLst>
                  <a:ext uri="{FF2B5EF4-FFF2-40B4-BE49-F238E27FC236}">
                    <a16:creationId xmlns:a16="http://schemas.microsoft.com/office/drawing/2014/main" id="{6F9F0000-9078-4745-BDB8-32FA3271A568}"/>
                  </a:ext>
                </a:extLst>
              </p:cNvPr>
              <p:cNvSpPr>
                <a:spLocks noChangeAspect="1"/>
              </p:cNvSpPr>
              <p:nvPr/>
            </p:nvSpPr>
            <p:spPr bwMode="auto">
              <a:xfrm>
                <a:off x="771" y="885"/>
                <a:ext cx="4" cy="9"/>
              </a:xfrm>
              <a:custGeom>
                <a:avLst/>
                <a:gdLst>
                  <a:gd name="T0" fmla="*/ 0 w 9"/>
                  <a:gd name="T1" fmla="*/ 0 h 19"/>
                  <a:gd name="T2" fmla="*/ 0 w 9"/>
                  <a:gd name="T3" fmla="*/ 0 h 19"/>
                  <a:gd name="T4" fmla="*/ 0 w 9"/>
                  <a:gd name="T5" fmla="*/ 0 h 19"/>
                  <a:gd name="T6" fmla="*/ 0 w 9"/>
                  <a:gd name="T7" fmla="*/ 0 h 19"/>
                  <a:gd name="T8" fmla="*/ 0 w 9"/>
                  <a:gd name="T9" fmla="*/ 0 h 19"/>
                  <a:gd name="T10" fmla="*/ 0 w 9"/>
                  <a:gd name="T11" fmla="*/ 0 h 19"/>
                  <a:gd name="T12" fmla="*/ 0 w 9"/>
                  <a:gd name="T13" fmla="*/ 0 h 19"/>
                  <a:gd name="T14" fmla="*/ 0 w 9"/>
                  <a:gd name="T15" fmla="*/ 0 h 19"/>
                  <a:gd name="T16" fmla="*/ 0 w 9"/>
                  <a:gd name="T17" fmla="*/ 0 h 19"/>
                  <a:gd name="T18" fmla="*/ 0 w 9"/>
                  <a:gd name="T19" fmla="*/ 0 h 19"/>
                  <a:gd name="T20" fmla="*/ 0 w 9"/>
                  <a:gd name="T21" fmla="*/ 0 h 19"/>
                  <a:gd name="T22" fmla="*/ 0 w 9"/>
                  <a:gd name="T23" fmla="*/ 0 h 19"/>
                  <a:gd name="T24" fmla="*/ 0 w 9"/>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19"/>
                  <a:gd name="T41" fmla="*/ 9 w 9"/>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19">
                    <a:moveTo>
                      <a:pt x="7" y="9"/>
                    </a:moveTo>
                    <a:lnTo>
                      <a:pt x="7" y="9"/>
                    </a:lnTo>
                    <a:lnTo>
                      <a:pt x="9" y="12"/>
                    </a:lnTo>
                    <a:lnTo>
                      <a:pt x="9" y="9"/>
                    </a:lnTo>
                    <a:lnTo>
                      <a:pt x="7" y="4"/>
                    </a:lnTo>
                    <a:lnTo>
                      <a:pt x="2" y="0"/>
                    </a:lnTo>
                    <a:lnTo>
                      <a:pt x="2" y="9"/>
                    </a:lnTo>
                    <a:lnTo>
                      <a:pt x="0" y="8"/>
                    </a:lnTo>
                    <a:lnTo>
                      <a:pt x="2" y="9"/>
                    </a:lnTo>
                    <a:lnTo>
                      <a:pt x="2" y="14"/>
                    </a:lnTo>
                    <a:lnTo>
                      <a:pt x="7" y="19"/>
                    </a:lnTo>
                    <a:lnTo>
                      <a:pt x="7"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59" name="Freeform 390">
                <a:extLst>
                  <a:ext uri="{FF2B5EF4-FFF2-40B4-BE49-F238E27FC236}">
                    <a16:creationId xmlns:a16="http://schemas.microsoft.com/office/drawing/2014/main" id="{EEF39F53-A85B-4F5F-B4A9-640B0937DB15}"/>
                  </a:ext>
                </a:extLst>
              </p:cNvPr>
              <p:cNvSpPr>
                <a:spLocks noChangeAspect="1"/>
              </p:cNvSpPr>
              <p:nvPr/>
            </p:nvSpPr>
            <p:spPr bwMode="auto">
              <a:xfrm>
                <a:off x="775" y="884"/>
                <a:ext cx="16" cy="10"/>
              </a:xfrm>
              <a:custGeom>
                <a:avLst/>
                <a:gdLst>
                  <a:gd name="T0" fmla="*/ 0 w 34"/>
                  <a:gd name="T1" fmla="*/ 0 h 21"/>
                  <a:gd name="T2" fmla="*/ 0 w 34"/>
                  <a:gd name="T3" fmla="*/ 0 h 21"/>
                  <a:gd name="T4" fmla="*/ 0 w 34"/>
                  <a:gd name="T5" fmla="*/ 0 h 21"/>
                  <a:gd name="T6" fmla="*/ 0 w 34"/>
                  <a:gd name="T7" fmla="*/ 0 h 21"/>
                  <a:gd name="T8" fmla="*/ 0 w 34"/>
                  <a:gd name="T9" fmla="*/ 0 h 21"/>
                  <a:gd name="T10" fmla="*/ 0 w 34"/>
                  <a:gd name="T11" fmla="*/ 0 h 21"/>
                  <a:gd name="T12" fmla="*/ 0 w 34"/>
                  <a:gd name="T13" fmla="*/ 0 h 21"/>
                  <a:gd name="T14" fmla="*/ 0 w 34"/>
                  <a:gd name="T15" fmla="*/ 0 h 21"/>
                  <a:gd name="T16" fmla="*/ 0 w 34"/>
                  <a:gd name="T17" fmla="*/ 0 h 21"/>
                  <a:gd name="T18" fmla="*/ 0 w 34"/>
                  <a:gd name="T19" fmla="*/ 0 h 21"/>
                  <a:gd name="T20" fmla="*/ 0 w 34"/>
                  <a:gd name="T21" fmla="*/ 0 h 21"/>
                  <a:gd name="T22" fmla="*/ 0 w 34"/>
                  <a:gd name="T23" fmla="*/ 0 h 21"/>
                  <a:gd name="T24" fmla="*/ 0 w 34"/>
                  <a:gd name="T25" fmla="*/ 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21"/>
                  <a:gd name="T41" fmla="*/ 34 w 34"/>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21">
                    <a:moveTo>
                      <a:pt x="29" y="0"/>
                    </a:moveTo>
                    <a:lnTo>
                      <a:pt x="29" y="0"/>
                    </a:lnTo>
                    <a:lnTo>
                      <a:pt x="23" y="3"/>
                    </a:lnTo>
                    <a:lnTo>
                      <a:pt x="14" y="8"/>
                    </a:lnTo>
                    <a:lnTo>
                      <a:pt x="5" y="11"/>
                    </a:lnTo>
                    <a:lnTo>
                      <a:pt x="0" y="11"/>
                    </a:lnTo>
                    <a:lnTo>
                      <a:pt x="0" y="21"/>
                    </a:lnTo>
                    <a:lnTo>
                      <a:pt x="7" y="18"/>
                    </a:lnTo>
                    <a:lnTo>
                      <a:pt x="17" y="15"/>
                    </a:lnTo>
                    <a:lnTo>
                      <a:pt x="26" y="10"/>
                    </a:lnTo>
                    <a:lnTo>
                      <a:pt x="34" y="7"/>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60" name="Freeform 391">
                <a:extLst>
                  <a:ext uri="{FF2B5EF4-FFF2-40B4-BE49-F238E27FC236}">
                    <a16:creationId xmlns:a16="http://schemas.microsoft.com/office/drawing/2014/main" id="{56548C4E-44B7-4FA2-A20D-4B152AF0B1DB}"/>
                  </a:ext>
                </a:extLst>
              </p:cNvPr>
              <p:cNvSpPr>
                <a:spLocks noChangeAspect="1"/>
              </p:cNvSpPr>
              <p:nvPr/>
            </p:nvSpPr>
            <p:spPr bwMode="auto">
              <a:xfrm>
                <a:off x="789" y="875"/>
                <a:ext cx="16" cy="12"/>
              </a:xfrm>
              <a:custGeom>
                <a:avLst/>
                <a:gdLst>
                  <a:gd name="T0" fmla="*/ 1 w 32"/>
                  <a:gd name="T1" fmla="*/ 1 h 24"/>
                  <a:gd name="T2" fmla="*/ 1 w 32"/>
                  <a:gd name="T3" fmla="*/ 1 h 24"/>
                  <a:gd name="T4" fmla="*/ 1 w 32"/>
                  <a:gd name="T5" fmla="*/ 1 h 24"/>
                  <a:gd name="T6" fmla="*/ 1 w 32"/>
                  <a:gd name="T7" fmla="*/ 1 h 24"/>
                  <a:gd name="T8" fmla="*/ 1 w 32"/>
                  <a:gd name="T9" fmla="*/ 1 h 24"/>
                  <a:gd name="T10" fmla="*/ 0 w 32"/>
                  <a:gd name="T11" fmla="*/ 1 h 24"/>
                  <a:gd name="T12" fmla="*/ 1 w 32"/>
                  <a:gd name="T13" fmla="*/ 1 h 24"/>
                  <a:gd name="T14" fmla="*/ 1 w 32"/>
                  <a:gd name="T15" fmla="*/ 1 h 24"/>
                  <a:gd name="T16" fmla="*/ 1 w 32"/>
                  <a:gd name="T17" fmla="*/ 1 h 24"/>
                  <a:gd name="T18" fmla="*/ 1 w 32"/>
                  <a:gd name="T19" fmla="*/ 1 h 24"/>
                  <a:gd name="T20" fmla="*/ 1 w 32"/>
                  <a:gd name="T21" fmla="*/ 0 h 24"/>
                  <a:gd name="T22" fmla="*/ 1 w 32"/>
                  <a:gd name="T23" fmla="*/ 0 h 24"/>
                  <a:gd name="T24" fmla="*/ 1 w 32"/>
                  <a:gd name="T25" fmla="*/ 1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24"/>
                  <a:gd name="T41" fmla="*/ 32 w 3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24">
                    <a:moveTo>
                      <a:pt x="26" y="2"/>
                    </a:moveTo>
                    <a:lnTo>
                      <a:pt x="26" y="2"/>
                    </a:lnTo>
                    <a:lnTo>
                      <a:pt x="24" y="2"/>
                    </a:lnTo>
                    <a:lnTo>
                      <a:pt x="16" y="7"/>
                    </a:lnTo>
                    <a:lnTo>
                      <a:pt x="7" y="12"/>
                    </a:lnTo>
                    <a:lnTo>
                      <a:pt x="0" y="17"/>
                    </a:lnTo>
                    <a:lnTo>
                      <a:pt x="5" y="24"/>
                    </a:lnTo>
                    <a:lnTo>
                      <a:pt x="12" y="19"/>
                    </a:lnTo>
                    <a:lnTo>
                      <a:pt x="21" y="13"/>
                    </a:lnTo>
                    <a:lnTo>
                      <a:pt x="29" y="7"/>
                    </a:lnTo>
                    <a:lnTo>
                      <a:pt x="32" y="0"/>
                    </a:lnTo>
                    <a:lnTo>
                      <a:pt x="26"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61" name="Freeform 392">
                <a:extLst>
                  <a:ext uri="{FF2B5EF4-FFF2-40B4-BE49-F238E27FC236}">
                    <a16:creationId xmlns:a16="http://schemas.microsoft.com/office/drawing/2014/main" id="{E0A7F04E-0277-4F1D-8B7A-264973E6AB02}"/>
                  </a:ext>
                </a:extLst>
              </p:cNvPr>
              <p:cNvSpPr>
                <a:spLocks noChangeAspect="1"/>
              </p:cNvSpPr>
              <p:nvPr/>
            </p:nvSpPr>
            <p:spPr bwMode="auto">
              <a:xfrm>
                <a:off x="797" y="866"/>
                <a:ext cx="8" cy="10"/>
              </a:xfrm>
              <a:custGeom>
                <a:avLst/>
                <a:gdLst>
                  <a:gd name="T0" fmla="*/ 0 w 17"/>
                  <a:gd name="T1" fmla="*/ 0 h 21"/>
                  <a:gd name="T2" fmla="*/ 0 w 17"/>
                  <a:gd name="T3" fmla="*/ 0 h 21"/>
                  <a:gd name="T4" fmla="*/ 0 w 17"/>
                  <a:gd name="T5" fmla="*/ 0 h 21"/>
                  <a:gd name="T6" fmla="*/ 0 w 17"/>
                  <a:gd name="T7" fmla="*/ 0 h 21"/>
                  <a:gd name="T8" fmla="*/ 0 w 17"/>
                  <a:gd name="T9" fmla="*/ 0 h 21"/>
                  <a:gd name="T10" fmla="*/ 0 w 17"/>
                  <a:gd name="T11" fmla="*/ 0 h 21"/>
                  <a:gd name="T12" fmla="*/ 0 w 17"/>
                  <a:gd name="T13" fmla="*/ 0 h 21"/>
                  <a:gd name="T14" fmla="*/ 0 w 17"/>
                  <a:gd name="T15" fmla="*/ 0 h 21"/>
                  <a:gd name="T16" fmla="*/ 0 w 17"/>
                  <a:gd name="T17" fmla="*/ 0 h 21"/>
                  <a:gd name="T18" fmla="*/ 0 w 17"/>
                  <a:gd name="T19" fmla="*/ 0 h 21"/>
                  <a:gd name="T20" fmla="*/ 0 w 17"/>
                  <a:gd name="T21" fmla="*/ 0 h 21"/>
                  <a:gd name="T22" fmla="*/ 0 w 17"/>
                  <a:gd name="T23" fmla="*/ 0 h 21"/>
                  <a:gd name="T24" fmla="*/ 0 w 17"/>
                  <a:gd name="T25" fmla="*/ 0 h 21"/>
                  <a:gd name="T26" fmla="*/ 0 w 17"/>
                  <a:gd name="T27" fmla="*/ 0 h 21"/>
                  <a:gd name="T28" fmla="*/ 0 w 17"/>
                  <a:gd name="T29" fmla="*/ 0 h 21"/>
                  <a:gd name="T30" fmla="*/ 0 w 17"/>
                  <a:gd name="T31" fmla="*/ 0 h 21"/>
                  <a:gd name="T32" fmla="*/ 0 w 17"/>
                  <a:gd name="T33" fmla="*/ 0 h 21"/>
                  <a:gd name="T34" fmla="*/ 0 w 17"/>
                  <a:gd name="T35" fmla="*/ 0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21"/>
                  <a:gd name="T56" fmla="*/ 17 w 17"/>
                  <a:gd name="T57" fmla="*/ 21 h 2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21">
                    <a:moveTo>
                      <a:pt x="4" y="0"/>
                    </a:moveTo>
                    <a:lnTo>
                      <a:pt x="4" y="7"/>
                    </a:lnTo>
                    <a:lnTo>
                      <a:pt x="4" y="8"/>
                    </a:lnTo>
                    <a:lnTo>
                      <a:pt x="6" y="12"/>
                    </a:lnTo>
                    <a:lnTo>
                      <a:pt x="8" y="16"/>
                    </a:lnTo>
                    <a:lnTo>
                      <a:pt x="11" y="21"/>
                    </a:lnTo>
                    <a:lnTo>
                      <a:pt x="17" y="19"/>
                    </a:lnTo>
                    <a:lnTo>
                      <a:pt x="15" y="14"/>
                    </a:lnTo>
                    <a:lnTo>
                      <a:pt x="13" y="9"/>
                    </a:lnTo>
                    <a:lnTo>
                      <a:pt x="11" y="4"/>
                    </a:lnTo>
                    <a:lnTo>
                      <a:pt x="4" y="0"/>
                    </a:lnTo>
                    <a:lnTo>
                      <a:pt x="4" y="7"/>
                    </a:lnTo>
                    <a:lnTo>
                      <a:pt x="4" y="0"/>
                    </a:lnTo>
                    <a:lnTo>
                      <a:pt x="1" y="1"/>
                    </a:lnTo>
                    <a:lnTo>
                      <a:pt x="0" y="4"/>
                    </a:lnTo>
                    <a:lnTo>
                      <a:pt x="1" y="6"/>
                    </a:lnTo>
                    <a:lnTo>
                      <a:pt x="4" y="7"/>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62" name="Freeform 393">
                <a:extLst>
                  <a:ext uri="{FF2B5EF4-FFF2-40B4-BE49-F238E27FC236}">
                    <a16:creationId xmlns:a16="http://schemas.microsoft.com/office/drawing/2014/main" id="{67FD1004-0B0C-4901-B7A2-5959C35F8B52}"/>
                  </a:ext>
                </a:extLst>
              </p:cNvPr>
              <p:cNvSpPr>
                <a:spLocks noChangeAspect="1"/>
              </p:cNvSpPr>
              <p:nvPr/>
            </p:nvSpPr>
            <p:spPr bwMode="auto">
              <a:xfrm>
                <a:off x="798" y="859"/>
                <a:ext cx="23" cy="11"/>
              </a:xfrm>
              <a:custGeom>
                <a:avLst/>
                <a:gdLst>
                  <a:gd name="T0" fmla="*/ 1 w 44"/>
                  <a:gd name="T1" fmla="*/ 0 h 22"/>
                  <a:gd name="T2" fmla="*/ 1 w 44"/>
                  <a:gd name="T3" fmla="*/ 0 h 22"/>
                  <a:gd name="T4" fmla="*/ 1 w 44"/>
                  <a:gd name="T5" fmla="*/ 1 h 22"/>
                  <a:gd name="T6" fmla="*/ 1 w 44"/>
                  <a:gd name="T7" fmla="*/ 1 h 22"/>
                  <a:gd name="T8" fmla="*/ 1 w 44"/>
                  <a:gd name="T9" fmla="*/ 1 h 22"/>
                  <a:gd name="T10" fmla="*/ 1 w 44"/>
                  <a:gd name="T11" fmla="*/ 1 h 22"/>
                  <a:gd name="T12" fmla="*/ 1 w 44"/>
                  <a:gd name="T13" fmla="*/ 1 h 22"/>
                  <a:gd name="T14" fmla="*/ 1 w 44"/>
                  <a:gd name="T15" fmla="*/ 1 h 22"/>
                  <a:gd name="T16" fmla="*/ 1 w 44"/>
                  <a:gd name="T17" fmla="*/ 1 h 22"/>
                  <a:gd name="T18" fmla="*/ 0 w 44"/>
                  <a:gd name="T19" fmla="*/ 1 h 22"/>
                  <a:gd name="T20" fmla="*/ 0 w 44"/>
                  <a:gd name="T21" fmla="*/ 1 h 22"/>
                  <a:gd name="T22" fmla="*/ 1 w 44"/>
                  <a:gd name="T23" fmla="*/ 1 h 22"/>
                  <a:gd name="T24" fmla="*/ 1 w 44"/>
                  <a:gd name="T25" fmla="*/ 1 h 22"/>
                  <a:gd name="T26" fmla="*/ 1 w 44"/>
                  <a:gd name="T27" fmla="*/ 1 h 22"/>
                  <a:gd name="T28" fmla="*/ 1 w 44"/>
                  <a:gd name="T29" fmla="*/ 1 h 22"/>
                  <a:gd name="T30" fmla="*/ 1 w 44"/>
                  <a:gd name="T31" fmla="*/ 1 h 22"/>
                  <a:gd name="T32" fmla="*/ 1 w 44"/>
                  <a:gd name="T33" fmla="*/ 1 h 22"/>
                  <a:gd name="T34" fmla="*/ 1 w 44"/>
                  <a:gd name="T35" fmla="*/ 1 h 22"/>
                  <a:gd name="T36" fmla="*/ 1 w 44"/>
                  <a:gd name="T37" fmla="*/ 0 h 22"/>
                  <a:gd name="T38" fmla="*/ 1 w 44"/>
                  <a:gd name="T39" fmla="*/ 0 h 22"/>
                  <a:gd name="T40" fmla="*/ 1 w 44"/>
                  <a:gd name="T41" fmla="*/ 0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22"/>
                  <a:gd name="T65" fmla="*/ 44 w 44"/>
                  <a:gd name="T66" fmla="*/ 22 h 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22">
                    <a:moveTo>
                      <a:pt x="35" y="0"/>
                    </a:moveTo>
                    <a:lnTo>
                      <a:pt x="35" y="0"/>
                    </a:lnTo>
                    <a:lnTo>
                      <a:pt x="36" y="3"/>
                    </a:lnTo>
                    <a:lnTo>
                      <a:pt x="34" y="4"/>
                    </a:lnTo>
                    <a:lnTo>
                      <a:pt x="33" y="6"/>
                    </a:lnTo>
                    <a:lnTo>
                      <a:pt x="30" y="7"/>
                    </a:lnTo>
                    <a:lnTo>
                      <a:pt x="24" y="9"/>
                    </a:lnTo>
                    <a:lnTo>
                      <a:pt x="18" y="12"/>
                    </a:lnTo>
                    <a:lnTo>
                      <a:pt x="10" y="13"/>
                    </a:lnTo>
                    <a:lnTo>
                      <a:pt x="0" y="15"/>
                    </a:lnTo>
                    <a:lnTo>
                      <a:pt x="0" y="22"/>
                    </a:lnTo>
                    <a:lnTo>
                      <a:pt x="10" y="20"/>
                    </a:lnTo>
                    <a:lnTo>
                      <a:pt x="18" y="19"/>
                    </a:lnTo>
                    <a:lnTo>
                      <a:pt x="26" y="16"/>
                    </a:lnTo>
                    <a:lnTo>
                      <a:pt x="32" y="14"/>
                    </a:lnTo>
                    <a:lnTo>
                      <a:pt x="38" y="13"/>
                    </a:lnTo>
                    <a:lnTo>
                      <a:pt x="41" y="8"/>
                    </a:lnTo>
                    <a:lnTo>
                      <a:pt x="43" y="5"/>
                    </a:lnTo>
                    <a:lnTo>
                      <a:pt x="44" y="0"/>
                    </a:lnTo>
                    <a:lnTo>
                      <a:pt x="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63" name="Freeform 394">
                <a:extLst>
                  <a:ext uri="{FF2B5EF4-FFF2-40B4-BE49-F238E27FC236}">
                    <a16:creationId xmlns:a16="http://schemas.microsoft.com/office/drawing/2014/main" id="{8B5FAA4A-DF02-4644-A33B-B26EB47C989E}"/>
                  </a:ext>
                </a:extLst>
              </p:cNvPr>
              <p:cNvSpPr>
                <a:spLocks noChangeAspect="1"/>
              </p:cNvSpPr>
              <p:nvPr/>
            </p:nvSpPr>
            <p:spPr bwMode="auto">
              <a:xfrm>
                <a:off x="816" y="832"/>
                <a:ext cx="11" cy="27"/>
              </a:xfrm>
              <a:custGeom>
                <a:avLst/>
                <a:gdLst>
                  <a:gd name="T0" fmla="*/ 1 w 22"/>
                  <a:gd name="T1" fmla="*/ 0 h 53"/>
                  <a:gd name="T2" fmla="*/ 1 w 22"/>
                  <a:gd name="T3" fmla="*/ 0 h 53"/>
                  <a:gd name="T4" fmla="*/ 1 w 22"/>
                  <a:gd name="T5" fmla="*/ 1 h 53"/>
                  <a:gd name="T6" fmla="*/ 1 w 22"/>
                  <a:gd name="T7" fmla="*/ 1 h 53"/>
                  <a:gd name="T8" fmla="*/ 1 w 22"/>
                  <a:gd name="T9" fmla="*/ 1 h 53"/>
                  <a:gd name="T10" fmla="*/ 0 w 22"/>
                  <a:gd name="T11" fmla="*/ 1 h 53"/>
                  <a:gd name="T12" fmla="*/ 1 w 22"/>
                  <a:gd name="T13" fmla="*/ 1 h 53"/>
                  <a:gd name="T14" fmla="*/ 1 w 22"/>
                  <a:gd name="T15" fmla="*/ 1 h 53"/>
                  <a:gd name="T16" fmla="*/ 1 w 22"/>
                  <a:gd name="T17" fmla="*/ 1 h 53"/>
                  <a:gd name="T18" fmla="*/ 1 w 22"/>
                  <a:gd name="T19" fmla="*/ 1 h 53"/>
                  <a:gd name="T20" fmla="*/ 1 w 22"/>
                  <a:gd name="T21" fmla="*/ 1 h 53"/>
                  <a:gd name="T22" fmla="*/ 1 w 22"/>
                  <a:gd name="T23" fmla="*/ 1 h 53"/>
                  <a:gd name="T24" fmla="*/ 1 w 22"/>
                  <a:gd name="T25" fmla="*/ 0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53"/>
                  <a:gd name="T41" fmla="*/ 22 w 22"/>
                  <a:gd name="T42" fmla="*/ 53 h 5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53">
                    <a:moveTo>
                      <a:pt x="20" y="0"/>
                    </a:moveTo>
                    <a:lnTo>
                      <a:pt x="20" y="0"/>
                    </a:lnTo>
                    <a:lnTo>
                      <a:pt x="8" y="9"/>
                    </a:lnTo>
                    <a:lnTo>
                      <a:pt x="4" y="27"/>
                    </a:lnTo>
                    <a:lnTo>
                      <a:pt x="1" y="43"/>
                    </a:lnTo>
                    <a:lnTo>
                      <a:pt x="0" y="53"/>
                    </a:lnTo>
                    <a:lnTo>
                      <a:pt x="9" y="53"/>
                    </a:lnTo>
                    <a:lnTo>
                      <a:pt x="8" y="43"/>
                    </a:lnTo>
                    <a:lnTo>
                      <a:pt x="11" y="27"/>
                    </a:lnTo>
                    <a:lnTo>
                      <a:pt x="15" y="14"/>
                    </a:lnTo>
                    <a:lnTo>
                      <a:pt x="22" y="7"/>
                    </a:lnTo>
                    <a:lnTo>
                      <a:pt x="2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64" name="Freeform 395">
                <a:extLst>
                  <a:ext uri="{FF2B5EF4-FFF2-40B4-BE49-F238E27FC236}">
                    <a16:creationId xmlns:a16="http://schemas.microsoft.com/office/drawing/2014/main" id="{16C6A45B-A266-4184-8E7A-D3D7A7BF19C0}"/>
                  </a:ext>
                </a:extLst>
              </p:cNvPr>
              <p:cNvSpPr>
                <a:spLocks noChangeAspect="1"/>
              </p:cNvSpPr>
              <p:nvPr/>
            </p:nvSpPr>
            <p:spPr bwMode="auto">
              <a:xfrm>
                <a:off x="826" y="816"/>
                <a:ext cx="18" cy="20"/>
              </a:xfrm>
              <a:custGeom>
                <a:avLst/>
                <a:gdLst>
                  <a:gd name="T0" fmla="*/ 0 w 37"/>
                  <a:gd name="T1" fmla="*/ 1 h 39"/>
                  <a:gd name="T2" fmla="*/ 0 w 37"/>
                  <a:gd name="T3" fmla="*/ 1 h 39"/>
                  <a:gd name="T4" fmla="*/ 0 w 37"/>
                  <a:gd name="T5" fmla="*/ 1 h 39"/>
                  <a:gd name="T6" fmla="*/ 0 w 37"/>
                  <a:gd name="T7" fmla="*/ 1 h 39"/>
                  <a:gd name="T8" fmla="*/ 0 w 37"/>
                  <a:gd name="T9" fmla="*/ 1 h 39"/>
                  <a:gd name="T10" fmla="*/ 0 w 37"/>
                  <a:gd name="T11" fmla="*/ 1 h 39"/>
                  <a:gd name="T12" fmla="*/ 0 w 37"/>
                  <a:gd name="T13" fmla="*/ 1 h 39"/>
                  <a:gd name="T14" fmla="*/ 0 w 37"/>
                  <a:gd name="T15" fmla="*/ 1 h 39"/>
                  <a:gd name="T16" fmla="*/ 0 w 37"/>
                  <a:gd name="T17" fmla="*/ 1 h 39"/>
                  <a:gd name="T18" fmla="*/ 0 w 37"/>
                  <a:gd name="T19" fmla="*/ 1 h 39"/>
                  <a:gd name="T20" fmla="*/ 0 w 37"/>
                  <a:gd name="T21" fmla="*/ 1 h 39"/>
                  <a:gd name="T22" fmla="*/ 0 w 37"/>
                  <a:gd name="T23" fmla="*/ 1 h 39"/>
                  <a:gd name="T24" fmla="*/ 0 w 37"/>
                  <a:gd name="T25" fmla="*/ 1 h 39"/>
                  <a:gd name="T26" fmla="*/ 0 w 37"/>
                  <a:gd name="T27" fmla="*/ 1 h 39"/>
                  <a:gd name="T28" fmla="*/ 0 w 37"/>
                  <a:gd name="T29" fmla="*/ 1 h 39"/>
                  <a:gd name="T30" fmla="*/ 0 w 37"/>
                  <a:gd name="T31" fmla="*/ 1 h 39"/>
                  <a:gd name="T32" fmla="*/ 0 w 37"/>
                  <a:gd name="T33" fmla="*/ 1 h 39"/>
                  <a:gd name="T34" fmla="*/ 0 w 37"/>
                  <a:gd name="T35" fmla="*/ 1 h 39"/>
                  <a:gd name="T36" fmla="*/ 0 w 37"/>
                  <a:gd name="T37" fmla="*/ 1 h 39"/>
                  <a:gd name="T38" fmla="*/ 0 w 37"/>
                  <a:gd name="T39" fmla="*/ 1 h 39"/>
                  <a:gd name="T40" fmla="*/ 0 w 37"/>
                  <a:gd name="T41" fmla="*/ 1 h 39"/>
                  <a:gd name="T42" fmla="*/ 0 w 37"/>
                  <a:gd name="T43" fmla="*/ 0 h 39"/>
                  <a:gd name="T44" fmla="*/ 0 w 37"/>
                  <a:gd name="T45" fmla="*/ 1 h 39"/>
                  <a:gd name="T46" fmla="*/ 0 w 37"/>
                  <a:gd name="T47" fmla="*/ 1 h 39"/>
                  <a:gd name="T48" fmla="*/ 0 w 37"/>
                  <a:gd name="T49" fmla="*/ 1 h 39"/>
                  <a:gd name="T50" fmla="*/ 0 w 37"/>
                  <a:gd name="T51" fmla="*/ 1 h 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39"/>
                  <a:gd name="T80" fmla="*/ 37 w 37"/>
                  <a:gd name="T81" fmla="*/ 39 h 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39">
                    <a:moveTo>
                      <a:pt x="30" y="1"/>
                    </a:moveTo>
                    <a:lnTo>
                      <a:pt x="27" y="7"/>
                    </a:lnTo>
                    <a:lnTo>
                      <a:pt x="27" y="8"/>
                    </a:lnTo>
                    <a:lnTo>
                      <a:pt x="27" y="12"/>
                    </a:lnTo>
                    <a:lnTo>
                      <a:pt x="25" y="15"/>
                    </a:lnTo>
                    <a:lnTo>
                      <a:pt x="22" y="20"/>
                    </a:lnTo>
                    <a:lnTo>
                      <a:pt x="17" y="23"/>
                    </a:lnTo>
                    <a:lnTo>
                      <a:pt x="13" y="27"/>
                    </a:lnTo>
                    <a:lnTo>
                      <a:pt x="6" y="30"/>
                    </a:lnTo>
                    <a:lnTo>
                      <a:pt x="0" y="32"/>
                    </a:lnTo>
                    <a:lnTo>
                      <a:pt x="2" y="39"/>
                    </a:lnTo>
                    <a:lnTo>
                      <a:pt x="8" y="37"/>
                    </a:lnTo>
                    <a:lnTo>
                      <a:pt x="15" y="33"/>
                    </a:lnTo>
                    <a:lnTo>
                      <a:pt x="22" y="30"/>
                    </a:lnTo>
                    <a:lnTo>
                      <a:pt x="26" y="24"/>
                    </a:lnTo>
                    <a:lnTo>
                      <a:pt x="32" y="20"/>
                    </a:lnTo>
                    <a:lnTo>
                      <a:pt x="34" y="14"/>
                    </a:lnTo>
                    <a:lnTo>
                      <a:pt x="37" y="8"/>
                    </a:lnTo>
                    <a:lnTo>
                      <a:pt x="34" y="2"/>
                    </a:lnTo>
                    <a:lnTo>
                      <a:pt x="32" y="8"/>
                    </a:lnTo>
                    <a:lnTo>
                      <a:pt x="34" y="2"/>
                    </a:lnTo>
                    <a:lnTo>
                      <a:pt x="32" y="0"/>
                    </a:lnTo>
                    <a:lnTo>
                      <a:pt x="30" y="1"/>
                    </a:lnTo>
                    <a:lnTo>
                      <a:pt x="27" y="3"/>
                    </a:lnTo>
                    <a:lnTo>
                      <a:pt x="27" y="7"/>
                    </a:lnTo>
                    <a:lnTo>
                      <a:pt x="3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65" name="Freeform 396">
                <a:extLst>
                  <a:ext uri="{FF2B5EF4-FFF2-40B4-BE49-F238E27FC236}">
                    <a16:creationId xmlns:a16="http://schemas.microsoft.com/office/drawing/2014/main" id="{AAA2B68F-077F-4C50-8A29-8E21BF307663}"/>
                  </a:ext>
                </a:extLst>
              </p:cNvPr>
              <p:cNvSpPr>
                <a:spLocks noChangeAspect="1"/>
              </p:cNvSpPr>
              <p:nvPr/>
            </p:nvSpPr>
            <p:spPr bwMode="auto">
              <a:xfrm>
                <a:off x="841" y="806"/>
                <a:ext cx="7" cy="14"/>
              </a:xfrm>
              <a:custGeom>
                <a:avLst/>
                <a:gdLst>
                  <a:gd name="T0" fmla="*/ 0 w 15"/>
                  <a:gd name="T1" fmla="*/ 0 h 29"/>
                  <a:gd name="T2" fmla="*/ 0 w 15"/>
                  <a:gd name="T3" fmla="*/ 0 h 29"/>
                  <a:gd name="T4" fmla="*/ 0 w 15"/>
                  <a:gd name="T5" fmla="*/ 0 h 29"/>
                  <a:gd name="T6" fmla="*/ 0 w 15"/>
                  <a:gd name="T7" fmla="*/ 0 h 29"/>
                  <a:gd name="T8" fmla="*/ 0 w 15"/>
                  <a:gd name="T9" fmla="*/ 0 h 29"/>
                  <a:gd name="T10" fmla="*/ 0 w 15"/>
                  <a:gd name="T11" fmla="*/ 0 h 29"/>
                  <a:gd name="T12" fmla="*/ 0 w 15"/>
                  <a:gd name="T13" fmla="*/ 0 h 29"/>
                  <a:gd name="T14" fmla="*/ 0 w 15"/>
                  <a:gd name="T15" fmla="*/ 0 h 29"/>
                  <a:gd name="T16" fmla="*/ 0 w 15"/>
                  <a:gd name="T17" fmla="*/ 0 h 29"/>
                  <a:gd name="T18" fmla="*/ 0 w 15"/>
                  <a:gd name="T19" fmla="*/ 0 h 29"/>
                  <a:gd name="T20" fmla="*/ 0 w 15"/>
                  <a:gd name="T21" fmla="*/ 0 h 29"/>
                  <a:gd name="T22" fmla="*/ 0 w 15"/>
                  <a:gd name="T23" fmla="*/ 0 h 29"/>
                  <a:gd name="T24" fmla="*/ 0 w 15"/>
                  <a:gd name="T25" fmla="*/ 0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29"/>
                  <a:gd name="T41" fmla="*/ 15 w 15"/>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29">
                    <a:moveTo>
                      <a:pt x="6" y="4"/>
                    </a:moveTo>
                    <a:lnTo>
                      <a:pt x="6" y="5"/>
                    </a:lnTo>
                    <a:lnTo>
                      <a:pt x="8" y="8"/>
                    </a:lnTo>
                    <a:lnTo>
                      <a:pt x="8" y="14"/>
                    </a:lnTo>
                    <a:lnTo>
                      <a:pt x="6" y="19"/>
                    </a:lnTo>
                    <a:lnTo>
                      <a:pt x="0" y="22"/>
                    </a:lnTo>
                    <a:lnTo>
                      <a:pt x="2" y="29"/>
                    </a:lnTo>
                    <a:lnTo>
                      <a:pt x="10" y="23"/>
                    </a:lnTo>
                    <a:lnTo>
                      <a:pt x="15" y="16"/>
                    </a:lnTo>
                    <a:lnTo>
                      <a:pt x="15" y="8"/>
                    </a:lnTo>
                    <a:lnTo>
                      <a:pt x="12" y="0"/>
                    </a:lnTo>
                    <a:lnTo>
                      <a:pt x="12" y="1"/>
                    </a:lnTo>
                    <a:lnTo>
                      <a:pt x="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66" name="Freeform 397">
                <a:extLst>
                  <a:ext uri="{FF2B5EF4-FFF2-40B4-BE49-F238E27FC236}">
                    <a16:creationId xmlns:a16="http://schemas.microsoft.com/office/drawing/2014/main" id="{F518F206-2164-44F8-B18E-7133EC288DCD}"/>
                  </a:ext>
                </a:extLst>
              </p:cNvPr>
              <p:cNvSpPr>
                <a:spLocks noChangeAspect="1"/>
              </p:cNvSpPr>
              <p:nvPr/>
            </p:nvSpPr>
            <p:spPr bwMode="auto">
              <a:xfrm>
                <a:off x="843" y="796"/>
                <a:ext cx="8" cy="11"/>
              </a:xfrm>
              <a:custGeom>
                <a:avLst/>
                <a:gdLst>
                  <a:gd name="T0" fmla="*/ 1 w 15"/>
                  <a:gd name="T1" fmla="*/ 0 h 23"/>
                  <a:gd name="T2" fmla="*/ 1 w 15"/>
                  <a:gd name="T3" fmla="*/ 0 h 23"/>
                  <a:gd name="T4" fmla="*/ 1 w 15"/>
                  <a:gd name="T5" fmla="*/ 0 h 23"/>
                  <a:gd name="T6" fmla="*/ 1 w 15"/>
                  <a:gd name="T7" fmla="*/ 0 h 23"/>
                  <a:gd name="T8" fmla="*/ 0 w 15"/>
                  <a:gd name="T9" fmla="*/ 0 h 23"/>
                  <a:gd name="T10" fmla="*/ 1 w 15"/>
                  <a:gd name="T11" fmla="*/ 0 h 23"/>
                  <a:gd name="T12" fmla="*/ 1 w 15"/>
                  <a:gd name="T13" fmla="*/ 0 h 23"/>
                  <a:gd name="T14" fmla="*/ 1 w 15"/>
                  <a:gd name="T15" fmla="*/ 0 h 23"/>
                  <a:gd name="T16" fmla="*/ 1 w 15"/>
                  <a:gd name="T17" fmla="*/ 0 h 23"/>
                  <a:gd name="T18" fmla="*/ 1 w 15"/>
                  <a:gd name="T19" fmla="*/ 0 h 23"/>
                  <a:gd name="T20" fmla="*/ 1 w 15"/>
                  <a:gd name="T21" fmla="*/ 0 h 23"/>
                  <a:gd name="T22" fmla="*/ 1 w 15"/>
                  <a:gd name="T23" fmla="*/ 0 h 23"/>
                  <a:gd name="T24" fmla="*/ 1 w 15"/>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23"/>
                  <a:gd name="T41" fmla="*/ 15 w 15"/>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23">
                    <a:moveTo>
                      <a:pt x="15" y="0"/>
                    </a:moveTo>
                    <a:lnTo>
                      <a:pt x="15" y="0"/>
                    </a:lnTo>
                    <a:lnTo>
                      <a:pt x="7" y="2"/>
                    </a:lnTo>
                    <a:lnTo>
                      <a:pt x="3" y="9"/>
                    </a:lnTo>
                    <a:lnTo>
                      <a:pt x="0" y="16"/>
                    </a:lnTo>
                    <a:lnTo>
                      <a:pt x="2" y="23"/>
                    </a:lnTo>
                    <a:lnTo>
                      <a:pt x="8" y="20"/>
                    </a:lnTo>
                    <a:lnTo>
                      <a:pt x="7" y="16"/>
                    </a:lnTo>
                    <a:lnTo>
                      <a:pt x="10" y="11"/>
                    </a:lnTo>
                    <a:lnTo>
                      <a:pt x="12" y="9"/>
                    </a:lnTo>
                    <a:lnTo>
                      <a:pt x="15" y="9"/>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67" name="Freeform 398">
                <a:extLst>
                  <a:ext uri="{FF2B5EF4-FFF2-40B4-BE49-F238E27FC236}">
                    <a16:creationId xmlns:a16="http://schemas.microsoft.com/office/drawing/2014/main" id="{1CB3A387-FA2E-473A-9928-944C22EB9A9C}"/>
                  </a:ext>
                </a:extLst>
              </p:cNvPr>
              <p:cNvSpPr>
                <a:spLocks noChangeAspect="1"/>
              </p:cNvSpPr>
              <p:nvPr/>
            </p:nvSpPr>
            <p:spPr bwMode="auto">
              <a:xfrm>
                <a:off x="851" y="790"/>
                <a:ext cx="11" cy="10"/>
              </a:xfrm>
              <a:custGeom>
                <a:avLst/>
                <a:gdLst>
                  <a:gd name="T0" fmla="*/ 1 w 22"/>
                  <a:gd name="T1" fmla="*/ 0 h 21"/>
                  <a:gd name="T2" fmla="*/ 1 w 22"/>
                  <a:gd name="T3" fmla="*/ 0 h 21"/>
                  <a:gd name="T4" fmla="*/ 1 w 22"/>
                  <a:gd name="T5" fmla="*/ 0 h 21"/>
                  <a:gd name="T6" fmla="*/ 1 w 22"/>
                  <a:gd name="T7" fmla="*/ 0 h 21"/>
                  <a:gd name="T8" fmla="*/ 1 w 22"/>
                  <a:gd name="T9" fmla="*/ 0 h 21"/>
                  <a:gd name="T10" fmla="*/ 0 w 22"/>
                  <a:gd name="T11" fmla="*/ 0 h 21"/>
                  <a:gd name="T12" fmla="*/ 0 w 22"/>
                  <a:gd name="T13" fmla="*/ 0 h 21"/>
                  <a:gd name="T14" fmla="*/ 1 w 22"/>
                  <a:gd name="T15" fmla="*/ 0 h 21"/>
                  <a:gd name="T16" fmla="*/ 1 w 22"/>
                  <a:gd name="T17" fmla="*/ 0 h 21"/>
                  <a:gd name="T18" fmla="*/ 1 w 22"/>
                  <a:gd name="T19" fmla="*/ 0 h 21"/>
                  <a:gd name="T20" fmla="*/ 1 w 22"/>
                  <a:gd name="T21" fmla="*/ 0 h 21"/>
                  <a:gd name="T22" fmla="*/ 1 w 22"/>
                  <a:gd name="T23" fmla="*/ 0 h 21"/>
                  <a:gd name="T24" fmla="*/ 1 w 22"/>
                  <a:gd name="T25" fmla="*/ 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1"/>
                  <a:gd name="T41" fmla="*/ 22 w 22"/>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1">
                    <a:moveTo>
                      <a:pt x="15" y="0"/>
                    </a:moveTo>
                    <a:lnTo>
                      <a:pt x="15" y="0"/>
                    </a:lnTo>
                    <a:lnTo>
                      <a:pt x="14" y="6"/>
                    </a:lnTo>
                    <a:lnTo>
                      <a:pt x="11" y="9"/>
                    </a:lnTo>
                    <a:lnTo>
                      <a:pt x="6" y="12"/>
                    </a:lnTo>
                    <a:lnTo>
                      <a:pt x="0" y="12"/>
                    </a:lnTo>
                    <a:lnTo>
                      <a:pt x="0" y="21"/>
                    </a:lnTo>
                    <a:lnTo>
                      <a:pt x="8" y="19"/>
                    </a:lnTo>
                    <a:lnTo>
                      <a:pt x="15" y="16"/>
                    </a:lnTo>
                    <a:lnTo>
                      <a:pt x="21" y="8"/>
                    </a:lnTo>
                    <a:lnTo>
                      <a:pt x="22"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68" name="Freeform 399">
                <a:extLst>
                  <a:ext uri="{FF2B5EF4-FFF2-40B4-BE49-F238E27FC236}">
                    <a16:creationId xmlns:a16="http://schemas.microsoft.com/office/drawing/2014/main" id="{7B5913E7-24CD-4C34-9619-0B55B8CB1991}"/>
                  </a:ext>
                </a:extLst>
              </p:cNvPr>
              <p:cNvSpPr>
                <a:spLocks noChangeAspect="1"/>
              </p:cNvSpPr>
              <p:nvPr/>
            </p:nvSpPr>
            <p:spPr bwMode="auto">
              <a:xfrm>
                <a:off x="858" y="765"/>
                <a:ext cx="15" cy="25"/>
              </a:xfrm>
              <a:custGeom>
                <a:avLst/>
                <a:gdLst>
                  <a:gd name="T0" fmla="*/ 1 w 29"/>
                  <a:gd name="T1" fmla="*/ 0 h 49"/>
                  <a:gd name="T2" fmla="*/ 1 w 29"/>
                  <a:gd name="T3" fmla="*/ 0 h 49"/>
                  <a:gd name="T4" fmla="*/ 1 w 29"/>
                  <a:gd name="T5" fmla="*/ 1 h 49"/>
                  <a:gd name="T6" fmla="*/ 1 w 29"/>
                  <a:gd name="T7" fmla="*/ 1 h 49"/>
                  <a:gd name="T8" fmla="*/ 0 w 29"/>
                  <a:gd name="T9" fmla="*/ 1 h 49"/>
                  <a:gd name="T10" fmla="*/ 0 w 29"/>
                  <a:gd name="T11" fmla="*/ 1 h 49"/>
                  <a:gd name="T12" fmla="*/ 1 w 29"/>
                  <a:gd name="T13" fmla="*/ 1 h 49"/>
                  <a:gd name="T14" fmla="*/ 1 w 29"/>
                  <a:gd name="T15" fmla="*/ 1 h 49"/>
                  <a:gd name="T16" fmla="*/ 1 w 29"/>
                  <a:gd name="T17" fmla="*/ 1 h 49"/>
                  <a:gd name="T18" fmla="*/ 1 w 29"/>
                  <a:gd name="T19" fmla="*/ 1 h 49"/>
                  <a:gd name="T20" fmla="*/ 1 w 29"/>
                  <a:gd name="T21" fmla="*/ 1 h 49"/>
                  <a:gd name="T22" fmla="*/ 1 w 29"/>
                  <a:gd name="T23" fmla="*/ 1 h 49"/>
                  <a:gd name="T24" fmla="*/ 1 w 29"/>
                  <a:gd name="T25" fmla="*/ 0 h 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49"/>
                  <a:gd name="T41" fmla="*/ 29 w 29"/>
                  <a:gd name="T42" fmla="*/ 49 h 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49">
                    <a:moveTo>
                      <a:pt x="27" y="0"/>
                    </a:moveTo>
                    <a:lnTo>
                      <a:pt x="27" y="0"/>
                    </a:lnTo>
                    <a:lnTo>
                      <a:pt x="14" y="10"/>
                    </a:lnTo>
                    <a:lnTo>
                      <a:pt x="6" y="24"/>
                    </a:lnTo>
                    <a:lnTo>
                      <a:pt x="0" y="39"/>
                    </a:lnTo>
                    <a:lnTo>
                      <a:pt x="0" y="49"/>
                    </a:lnTo>
                    <a:lnTo>
                      <a:pt x="7" y="49"/>
                    </a:lnTo>
                    <a:lnTo>
                      <a:pt x="7" y="39"/>
                    </a:lnTo>
                    <a:lnTo>
                      <a:pt x="13" y="26"/>
                    </a:lnTo>
                    <a:lnTo>
                      <a:pt x="21" y="15"/>
                    </a:lnTo>
                    <a:lnTo>
                      <a:pt x="29" y="7"/>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69" name="Freeform 400">
                <a:extLst>
                  <a:ext uri="{FF2B5EF4-FFF2-40B4-BE49-F238E27FC236}">
                    <a16:creationId xmlns:a16="http://schemas.microsoft.com/office/drawing/2014/main" id="{B2A66FDF-CDA8-4F0C-94AB-7E8E82FAEAF7}"/>
                  </a:ext>
                </a:extLst>
              </p:cNvPr>
              <p:cNvSpPr>
                <a:spLocks noChangeAspect="1"/>
              </p:cNvSpPr>
              <p:nvPr/>
            </p:nvSpPr>
            <p:spPr bwMode="auto">
              <a:xfrm>
                <a:off x="871" y="750"/>
                <a:ext cx="19" cy="19"/>
              </a:xfrm>
              <a:custGeom>
                <a:avLst/>
                <a:gdLst>
                  <a:gd name="T0" fmla="*/ 1 w 38"/>
                  <a:gd name="T1" fmla="*/ 0 h 38"/>
                  <a:gd name="T2" fmla="*/ 1 w 38"/>
                  <a:gd name="T3" fmla="*/ 1 h 38"/>
                  <a:gd name="T4" fmla="*/ 1 w 38"/>
                  <a:gd name="T5" fmla="*/ 1 h 38"/>
                  <a:gd name="T6" fmla="*/ 1 w 38"/>
                  <a:gd name="T7" fmla="*/ 1 h 38"/>
                  <a:gd name="T8" fmla="*/ 1 w 38"/>
                  <a:gd name="T9" fmla="*/ 1 h 38"/>
                  <a:gd name="T10" fmla="*/ 0 w 38"/>
                  <a:gd name="T11" fmla="*/ 1 h 38"/>
                  <a:gd name="T12" fmla="*/ 1 w 38"/>
                  <a:gd name="T13" fmla="*/ 1 h 38"/>
                  <a:gd name="T14" fmla="*/ 1 w 38"/>
                  <a:gd name="T15" fmla="*/ 1 h 38"/>
                  <a:gd name="T16" fmla="*/ 1 w 38"/>
                  <a:gd name="T17" fmla="*/ 1 h 38"/>
                  <a:gd name="T18" fmla="*/ 1 w 38"/>
                  <a:gd name="T19" fmla="*/ 1 h 38"/>
                  <a:gd name="T20" fmla="*/ 1 w 38"/>
                  <a:gd name="T21" fmla="*/ 1 h 38"/>
                  <a:gd name="T22" fmla="*/ 1 w 38"/>
                  <a:gd name="T23" fmla="*/ 1 h 38"/>
                  <a:gd name="T24" fmla="*/ 1 w 38"/>
                  <a:gd name="T25" fmla="*/ 0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
                  <a:gd name="T40" fmla="*/ 0 h 38"/>
                  <a:gd name="T41" fmla="*/ 38 w 38"/>
                  <a:gd name="T42" fmla="*/ 38 h 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 h="38">
                    <a:moveTo>
                      <a:pt x="31" y="0"/>
                    </a:moveTo>
                    <a:lnTo>
                      <a:pt x="31" y="1"/>
                    </a:lnTo>
                    <a:lnTo>
                      <a:pt x="27" y="5"/>
                    </a:lnTo>
                    <a:lnTo>
                      <a:pt x="21" y="15"/>
                    </a:lnTo>
                    <a:lnTo>
                      <a:pt x="10" y="23"/>
                    </a:lnTo>
                    <a:lnTo>
                      <a:pt x="0" y="31"/>
                    </a:lnTo>
                    <a:lnTo>
                      <a:pt x="2" y="38"/>
                    </a:lnTo>
                    <a:lnTo>
                      <a:pt x="15" y="30"/>
                    </a:lnTo>
                    <a:lnTo>
                      <a:pt x="25" y="19"/>
                    </a:lnTo>
                    <a:lnTo>
                      <a:pt x="34" y="10"/>
                    </a:lnTo>
                    <a:lnTo>
                      <a:pt x="38" y="1"/>
                    </a:lnTo>
                    <a:lnTo>
                      <a:pt x="38" y="2"/>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70" name="Freeform 401">
                <a:extLst>
                  <a:ext uri="{FF2B5EF4-FFF2-40B4-BE49-F238E27FC236}">
                    <a16:creationId xmlns:a16="http://schemas.microsoft.com/office/drawing/2014/main" id="{0F78E3A1-1385-4B54-B0A7-8BFAE6484309}"/>
                  </a:ext>
                </a:extLst>
              </p:cNvPr>
              <p:cNvSpPr>
                <a:spLocks noChangeAspect="1"/>
              </p:cNvSpPr>
              <p:nvPr/>
            </p:nvSpPr>
            <p:spPr bwMode="auto">
              <a:xfrm>
                <a:off x="887" y="719"/>
                <a:ext cx="13" cy="32"/>
              </a:xfrm>
              <a:custGeom>
                <a:avLst/>
                <a:gdLst>
                  <a:gd name="T0" fmla="*/ 1 w 25"/>
                  <a:gd name="T1" fmla="*/ 0 h 63"/>
                  <a:gd name="T2" fmla="*/ 1 w 25"/>
                  <a:gd name="T3" fmla="*/ 1 h 63"/>
                  <a:gd name="T4" fmla="*/ 1 w 25"/>
                  <a:gd name="T5" fmla="*/ 1 h 63"/>
                  <a:gd name="T6" fmla="*/ 1 w 25"/>
                  <a:gd name="T7" fmla="*/ 1 h 63"/>
                  <a:gd name="T8" fmla="*/ 1 w 25"/>
                  <a:gd name="T9" fmla="*/ 1 h 63"/>
                  <a:gd name="T10" fmla="*/ 0 w 25"/>
                  <a:gd name="T11" fmla="*/ 1 h 63"/>
                  <a:gd name="T12" fmla="*/ 1 w 25"/>
                  <a:gd name="T13" fmla="*/ 1 h 63"/>
                  <a:gd name="T14" fmla="*/ 1 w 25"/>
                  <a:gd name="T15" fmla="*/ 1 h 63"/>
                  <a:gd name="T16" fmla="*/ 1 w 25"/>
                  <a:gd name="T17" fmla="*/ 1 h 63"/>
                  <a:gd name="T18" fmla="*/ 1 w 25"/>
                  <a:gd name="T19" fmla="*/ 1 h 63"/>
                  <a:gd name="T20" fmla="*/ 1 w 25"/>
                  <a:gd name="T21" fmla="*/ 1 h 63"/>
                  <a:gd name="T22" fmla="*/ 1 w 25"/>
                  <a:gd name="T23" fmla="*/ 1 h 63"/>
                  <a:gd name="T24" fmla="*/ 1 w 25"/>
                  <a:gd name="T25" fmla="*/ 0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63"/>
                  <a:gd name="T41" fmla="*/ 25 w 25"/>
                  <a:gd name="T42" fmla="*/ 63 h 6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63">
                    <a:moveTo>
                      <a:pt x="21" y="0"/>
                    </a:moveTo>
                    <a:lnTo>
                      <a:pt x="21" y="1"/>
                    </a:lnTo>
                    <a:lnTo>
                      <a:pt x="13" y="13"/>
                    </a:lnTo>
                    <a:lnTo>
                      <a:pt x="7" y="32"/>
                    </a:lnTo>
                    <a:lnTo>
                      <a:pt x="2" y="51"/>
                    </a:lnTo>
                    <a:lnTo>
                      <a:pt x="0" y="61"/>
                    </a:lnTo>
                    <a:lnTo>
                      <a:pt x="7" y="63"/>
                    </a:lnTo>
                    <a:lnTo>
                      <a:pt x="9" y="51"/>
                    </a:lnTo>
                    <a:lnTo>
                      <a:pt x="14" y="34"/>
                    </a:lnTo>
                    <a:lnTo>
                      <a:pt x="19" y="16"/>
                    </a:lnTo>
                    <a:lnTo>
                      <a:pt x="25" y="5"/>
                    </a:lnTo>
                    <a:lnTo>
                      <a:pt x="25" y="6"/>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71" name="Freeform 402">
                <a:extLst>
                  <a:ext uri="{FF2B5EF4-FFF2-40B4-BE49-F238E27FC236}">
                    <a16:creationId xmlns:a16="http://schemas.microsoft.com/office/drawing/2014/main" id="{FECEE89F-F23F-4B29-9ACF-B736DD7A3C60}"/>
                  </a:ext>
                </a:extLst>
              </p:cNvPr>
              <p:cNvSpPr>
                <a:spLocks noChangeAspect="1"/>
              </p:cNvSpPr>
              <p:nvPr/>
            </p:nvSpPr>
            <p:spPr bwMode="auto">
              <a:xfrm>
                <a:off x="897" y="684"/>
                <a:ext cx="22" cy="39"/>
              </a:xfrm>
              <a:custGeom>
                <a:avLst/>
                <a:gdLst>
                  <a:gd name="T0" fmla="*/ 1 w 43"/>
                  <a:gd name="T1" fmla="*/ 1 h 78"/>
                  <a:gd name="T2" fmla="*/ 1 w 43"/>
                  <a:gd name="T3" fmla="*/ 1 h 78"/>
                  <a:gd name="T4" fmla="*/ 1 w 43"/>
                  <a:gd name="T5" fmla="*/ 1 h 78"/>
                  <a:gd name="T6" fmla="*/ 1 w 43"/>
                  <a:gd name="T7" fmla="*/ 1 h 78"/>
                  <a:gd name="T8" fmla="*/ 1 w 43"/>
                  <a:gd name="T9" fmla="*/ 1 h 78"/>
                  <a:gd name="T10" fmla="*/ 1 w 43"/>
                  <a:gd name="T11" fmla="*/ 1 h 78"/>
                  <a:gd name="T12" fmla="*/ 1 w 43"/>
                  <a:gd name="T13" fmla="*/ 1 h 78"/>
                  <a:gd name="T14" fmla="*/ 1 w 43"/>
                  <a:gd name="T15" fmla="*/ 1 h 78"/>
                  <a:gd name="T16" fmla="*/ 1 w 43"/>
                  <a:gd name="T17" fmla="*/ 1 h 78"/>
                  <a:gd name="T18" fmla="*/ 0 w 43"/>
                  <a:gd name="T19" fmla="*/ 1 h 78"/>
                  <a:gd name="T20" fmla="*/ 1 w 43"/>
                  <a:gd name="T21" fmla="*/ 1 h 78"/>
                  <a:gd name="T22" fmla="*/ 1 w 43"/>
                  <a:gd name="T23" fmla="*/ 1 h 78"/>
                  <a:gd name="T24" fmla="*/ 1 w 43"/>
                  <a:gd name="T25" fmla="*/ 1 h 78"/>
                  <a:gd name="T26" fmla="*/ 1 w 43"/>
                  <a:gd name="T27" fmla="*/ 1 h 78"/>
                  <a:gd name="T28" fmla="*/ 1 w 43"/>
                  <a:gd name="T29" fmla="*/ 1 h 78"/>
                  <a:gd name="T30" fmla="*/ 1 w 43"/>
                  <a:gd name="T31" fmla="*/ 1 h 78"/>
                  <a:gd name="T32" fmla="*/ 1 w 43"/>
                  <a:gd name="T33" fmla="*/ 1 h 78"/>
                  <a:gd name="T34" fmla="*/ 1 w 43"/>
                  <a:gd name="T35" fmla="*/ 1 h 78"/>
                  <a:gd name="T36" fmla="*/ 1 w 43"/>
                  <a:gd name="T37" fmla="*/ 1 h 78"/>
                  <a:gd name="T38" fmla="*/ 1 w 43"/>
                  <a:gd name="T39" fmla="*/ 0 h 78"/>
                  <a:gd name="T40" fmla="*/ 1 w 43"/>
                  <a:gd name="T41" fmla="*/ 1 h 78"/>
                  <a:gd name="T42" fmla="*/ 1 w 43"/>
                  <a:gd name="T43" fmla="*/ 1 h 78"/>
                  <a:gd name="T44" fmla="*/ 1 w 43"/>
                  <a:gd name="T45" fmla="*/ 1 h 78"/>
                  <a:gd name="T46" fmla="*/ 1 w 43"/>
                  <a:gd name="T47" fmla="*/ 1 h 78"/>
                  <a:gd name="T48" fmla="*/ 1 w 43"/>
                  <a:gd name="T49" fmla="*/ 1 h 78"/>
                  <a:gd name="T50" fmla="*/ 1 w 43"/>
                  <a:gd name="T51" fmla="*/ 1 h 7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3"/>
                  <a:gd name="T79" fmla="*/ 0 h 78"/>
                  <a:gd name="T80" fmla="*/ 43 w 43"/>
                  <a:gd name="T81" fmla="*/ 78 h 7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3" h="78">
                    <a:moveTo>
                      <a:pt x="30" y="9"/>
                    </a:moveTo>
                    <a:lnTo>
                      <a:pt x="27" y="7"/>
                    </a:lnTo>
                    <a:lnTo>
                      <a:pt x="33" y="16"/>
                    </a:lnTo>
                    <a:lnTo>
                      <a:pt x="34" y="25"/>
                    </a:lnTo>
                    <a:lnTo>
                      <a:pt x="33" y="36"/>
                    </a:lnTo>
                    <a:lnTo>
                      <a:pt x="26" y="44"/>
                    </a:lnTo>
                    <a:lnTo>
                      <a:pt x="19" y="54"/>
                    </a:lnTo>
                    <a:lnTo>
                      <a:pt x="12" y="61"/>
                    </a:lnTo>
                    <a:lnTo>
                      <a:pt x="4" y="67"/>
                    </a:lnTo>
                    <a:lnTo>
                      <a:pt x="0" y="72"/>
                    </a:lnTo>
                    <a:lnTo>
                      <a:pt x="4" y="78"/>
                    </a:lnTo>
                    <a:lnTo>
                      <a:pt x="9" y="74"/>
                    </a:lnTo>
                    <a:lnTo>
                      <a:pt x="17" y="68"/>
                    </a:lnTo>
                    <a:lnTo>
                      <a:pt x="26" y="59"/>
                    </a:lnTo>
                    <a:lnTo>
                      <a:pt x="33" y="48"/>
                    </a:lnTo>
                    <a:lnTo>
                      <a:pt x="40" y="38"/>
                    </a:lnTo>
                    <a:lnTo>
                      <a:pt x="43" y="25"/>
                    </a:lnTo>
                    <a:lnTo>
                      <a:pt x="40" y="14"/>
                    </a:lnTo>
                    <a:lnTo>
                      <a:pt x="32" y="2"/>
                    </a:lnTo>
                    <a:lnTo>
                      <a:pt x="30" y="0"/>
                    </a:lnTo>
                    <a:lnTo>
                      <a:pt x="32" y="2"/>
                    </a:lnTo>
                    <a:lnTo>
                      <a:pt x="30" y="1"/>
                    </a:lnTo>
                    <a:lnTo>
                      <a:pt x="28" y="2"/>
                    </a:lnTo>
                    <a:lnTo>
                      <a:pt x="27" y="5"/>
                    </a:lnTo>
                    <a:lnTo>
                      <a:pt x="27" y="7"/>
                    </a:lnTo>
                    <a:lnTo>
                      <a:pt x="3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72" name="Freeform 403">
                <a:extLst>
                  <a:ext uri="{FF2B5EF4-FFF2-40B4-BE49-F238E27FC236}">
                    <a16:creationId xmlns:a16="http://schemas.microsoft.com/office/drawing/2014/main" id="{16D5F051-E670-410A-B1EA-D760481DD928}"/>
                  </a:ext>
                </a:extLst>
              </p:cNvPr>
              <p:cNvSpPr>
                <a:spLocks noChangeAspect="1"/>
              </p:cNvSpPr>
              <p:nvPr/>
            </p:nvSpPr>
            <p:spPr bwMode="auto">
              <a:xfrm>
                <a:off x="909" y="673"/>
                <a:ext cx="7" cy="15"/>
              </a:xfrm>
              <a:custGeom>
                <a:avLst/>
                <a:gdLst>
                  <a:gd name="T0" fmla="*/ 1 w 12"/>
                  <a:gd name="T1" fmla="*/ 0 h 30"/>
                  <a:gd name="T2" fmla="*/ 1 w 12"/>
                  <a:gd name="T3" fmla="*/ 0 h 30"/>
                  <a:gd name="T4" fmla="*/ 1 w 12"/>
                  <a:gd name="T5" fmla="*/ 1 h 30"/>
                  <a:gd name="T6" fmla="*/ 0 w 12"/>
                  <a:gd name="T7" fmla="*/ 1 h 30"/>
                  <a:gd name="T8" fmla="*/ 0 w 12"/>
                  <a:gd name="T9" fmla="*/ 1 h 30"/>
                  <a:gd name="T10" fmla="*/ 1 w 12"/>
                  <a:gd name="T11" fmla="*/ 1 h 30"/>
                  <a:gd name="T12" fmla="*/ 1 w 12"/>
                  <a:gd name="T13" fmla="*/ 1 h 30"/>
                  <a:gd name="T14" fmla="*/ 1 w 12"/>
                  <a:gd name="T15" fmla="*/ 1 h 30"/>
                  <a:gd name="T16" fmla="*/ 1 w 12"/>
                  <a:gd name="T17" fmla="*/ 1 h 30"/>
                  <a:gd name="T18" fmla="*/ 1 w 12"/>
                  <a:gd name="T19" fmla="*/ 1 h 30"/>
                  <a:gd name="T20" fmla="*/ 1 w 12"/>
                  <a:gd name="T21" fmla="*/ 1 h 30"/>
                  <a:gd name="T22" fmla="*/ 1 w 12"/>
                  <a:gd name="T23" fmla="*/ 1 h 30"/>
                  <a:gd name="T24" fmla="*/ 1 w 12"/>
                  <a:gd name="T25" fmla="*/ 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30"/>
                  <a:gd name="T41" fmla="*/ 12 w 12"/>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30">
                    <a:moveTo>
                      <a:pt x="6" y="0"/>
                    </a:moveTo>
                    <a:lnTo>
                      <a:pt x="6" y="0"/>
                    </a:lnTo>
                    <a:lnTo>
                      <a:pt x="2" y="8"/>
                    </a:lnTo>
                    <a:lnTo>
                      <a:pt x="0" y="17"/>
                    </a:lnTo>
                    <a:lnTo>
                      <a:pt x="0" y="23"/>
                    </a:lnTo>
                    <a:lnTo>
                      <a:pt x="6" y="30"/>
                    </a:lnTo>
                    <a:lnTo>
                      <a:pt x="6" y="21"/>
                    </a:lnTo>
                    <a:lnTo>
                      <a:pt x="7" y="23"/>
                    </a:lnTo>
                    <a:lnTo>
                      <a:pt x="7" y="17"/>
                    </a:lnTo>
                    <a:lnTo>
                      <a:pt x="9" y="11"/>
                    </a:lnTo>
                    <a:lnTo>
                      <a:pt x="12" y="5"/>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73" name="Freeform 404">
                <a:extLst>
                  <a:ext uri="{FF2B5EF4-FFF2-40B4-BE49-F238E27FC236}">
                    <a16:creationId xmlns:a16="http://schemas.microsoft.com/office/drawing/2014/main" id="{900AA232-B151-44E8-AEE9-89F841B01A61}"/>
                  </a:ext>
                </a:extLst>
              </p:cNvPr>
              <p:cNvSpPr>
                <a:spLocks noChangeAspect="1"/>
              </p:cNvSpPr>
              <p:nvPr/>
            </p:nvSpPr>
            <p:spPr bwMode="auto">
              <a:xfrm>
                <a:off x="911" y="661"/>
                <a:ext cx="6" cy="14"/>
              </a:xfrm>
              <a:custGeom>
                <a:avLst/>
                <a:gdLst>
                  <a:gd name="T0" fmla="*/ 0 w 13"/>
                  <a:gd name="T1" fmla="*/ 0 h 29"/>
                  <a:gd name="T2" fmla="*/ 0 w 13"/>
                  <a:gd name="T3" fmla="*/ 0 h 29"/>
                  <a:gd name="T4" fmla="*/ 0 w 13"/>
                  <a:gd name="T5" fmla="*/ 0 h 29"/>
                  <a:gd name="T6" fmla="*/ 0 w 13"/>
                  <a:gd name="T7" fmla="*/ 0 h 29"/>
                  <a:gd name="T8" fmla="*/ 0 w 13"/>
                  <a:gd name="T9" fmla="*/ 0 h 29"/>
                  <a:gd name="T10" fmla="*/ 0 w 13"/>
                  <a:gd name="T11" fmla="*/ 0 h 29"/>
                  <a:gd name="T12" fmla="*/ 0 w 13"/>
                  <a:gd name="T13" fmla="*/ 0 h 29"/>
                  <a:gd name="T14" fmla="*/ 0 w 13"/>
                  <a:gd name="T15" fmla="*/ 0 h 29"/>
                  <a:gd name="T16" fmla="*/ 0 w 13"/>
                  <a:gd name="T17" fmla="*/ 0 h 29"/>
                  <a:gd name="T18" fmla="*/ 0 w 13"/>
                  <a:gd name="T19" fmla="*/ 0 h 29"/>
                  <a:gd name="T20" fmla="*/ 0 w 13"/>
                  <a:gd name="T21" fmla="*/ 0 h 29"/>
                  <a:gd name="T22" fmla="*/ 0 w 13"/>
                  <a:gd name="T23" fmla="*/ 0 h 29"/>
                  <a:gd name="T24" fmla="*/ 0 w 13"/>
                  <a:gd name="T25" fmla="*/ 0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29"/>
                  <a:gd name="T41" fmla="*/ 13 w 13"/>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29">
                    <a:moveTo>
                      <a:pt x="0" y="7"/>
                    </a:moveTo>
                    <a:lnTo>
                      <a:pt x="0" y="7"/>
                    </a:lnTo>
                    <a:lnTo>
                      <a:pt x="2" y="11"/>
                    </a:lnTo>
                    <a:lnTo>
                      <a:pt x="6" y="15"/>
                    </a:lnTo>
                    <a:lnTo>
                      <a:pt x="6" y="21"/>
                    </a:lnTo>
                    <a:lnTo>
                      <a:pt x="4" y="24"/>
                    </a:lnTo>
                    <a:lnTo>
                      <a:pt x="10" y="29"/>
                    </a:lnTo>
                    <a:lnTo>
                      <a:pt x="13" y="21"/>
                    </a:lnTo>
                    <a:lnTo>
                      <a:pt x="13" y="13"/>
                    </a:lnTo>
                    <a:lnTo>
                      <a:pt x="9" y="6"/>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74" name="Freeform 405">
                <a:extLst>
                  <a:ext uri="{FF2B5EF4-FFF2-40B4-BE49-F238E27FC236}">
                    <a16:creationId xmlns:a16="http://schemas.microsoft.com/office/drawing/2014/main" id="{786E224E-7BCA-4184-A7D1-4C5345F2E932}"/>
                  </a:ext>
                </a:extLst>
              </p:cNvPr>
              <p:cNvSpPr>
                <a:spLocks noChangeAspect="1"/>
              </p:cNvSpPr>
              <p:nvPr/>
            </p:nvSpPr>
            <p:spPr bwMode="auto">
              <a:xfrm>
                <a:off x="896" y="654"/>
                <a:ext cx="16" cy="11"/>
              </a:xfrm>
              <a:custGeom>
                <a:avLst/>
                <a:gdLst>
                  <a:gd name="T0" fmla="*/ 0 w 32"/>
                  <a:gd name="T1" fmla="*/ 1 h 21"/>
                  <a:gd name="T2" fmla="*/ 1 w 32"/>
                  <a:gd name="T3" fmla="*/ 1 h 21"/>
                  <a:gd name="T4" fmla="*/ 1 w 32"/>
                  <a:gd name="T5" fmla="*/ 1 h 21"/>
                  <a:gd name="T6" fmla="*/ 1 w 32"/>
                  <a:gd name="T7" fmla="*/ 1 h 21"/>
                  <a:gd name="T8" fmla="*/ 1 w 32"/>
                  <a:gd name="T9" fmla="*/ 1 h 21"/>
                  <a:gd name="T10" fmla="*/ 1 w 32"/>
                  <a:gd name="T11" fmla="*/ 1 h 21"/>
                  <a:gd name="T12" fmla="*/ 1 w 32"/>
                  <a:gd name="T13" fmla="*/ 1 h 21"/>
                  <a:gd name="T14" fmla="*/ 1 w 32"/>
                  <a:gd name="T15" fmla="*/ 1 h 21"/>
                  <a:gd name="T16" fmla="*/ 1 w 32"/>
                  <a:gd name="T17" fmla="*/ 1 h 21"/>
                  <a:gd name="T18" fmla="*/ 1 w 32"/>
                  <a:gd name="T19" fmla="*/ 0 h 21"/>
                  <a:gd name="T20" fmla="*/ 1 w 32"/>
                  <a:gd name="T21" fmla="*/ 1 h 21"/>
                  <a:gd name="T22" fmla="*/ 1 w 32"/>
                  <a:gd name="T23" fmla="*/ 1 h 21"/>
                  <a:gd name="T24" fmla="*/ 1 w 32"/>
                  <a:gd name="T25" fmla="*/ 1 h 21"/>
                  <a:gd name="T26" fmla="*/ 1 w 32"/>
                  <a:gd name="T27" fmla="*/ 1 h 21"/>
                  <a:gd name="T28" fmla="*/ 1 w 32"/>
                  <a:gd name="T29" fmla="*/ 1 h 21"/>
                  <a:gd name="T30" fmla="*/ 1 w 32"/>
                  <a:gd name="T31" fmla="*/ 1 h 21"/>
                  <a:gd name="T32" fmla="*/ 1 w 32"/>
                  <a:gd name="T33" fmla="*/ 1 h 21"/>
                  <a:gd name="T34" fmla="*/ 0 w 32"/>
                  <a:gd name="T35" fmla="*/ 1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2"/>
                  <a:gd name="T55" fmla="*/ 0 h 21"/>
                  <a:gd name="T56" fmla="*/ 32 w 32"/>
                  <a:gd name="T57" fmla="*/ 21 h 2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2" h="21">
                    <a:moveTo>
                      <a:pt x="0" y="6"/>
                    </a:moveTo>
                    <a:lnTo>
                      <a:pt x="8" y="7"/>
                    </a:lnTo>
                    <a:lnTo>
                      <a:pt x="15" y="11"/>
                    </a:lnTo>
                    <a:lnTo>
                      <a:pt x="22" y="17"/>
                    </a:lnTo>
                    <a:lnTo>
                      <a:pt x="30" y="21"/>
                    </a:lnTo>
                    <a:lnTo>
                      <a:pt x="32" y="14"/>
                    </a:lnTo>
                    <a:lnTo>
                      <a:pt x="27" y="10"/>
                    </a:lnTo>
                    <a:lnTo>
                      <a:pt x="17" y="4"/>
                    </a:lnTo>
                    <a:lnTo>
                      <a:pt x="8" y="0"/>
                    </a:lnTo>
                    <a:lnTo>
                      <a:pt x="1" y="5"/>
                    </a:lnTo>
                    <a:lnTo>
                      <a:pt x="9" y="6"/>
                    </a:lnTo>
                    <a:lnTo>
                      <a:pt x="1" y="5"/>
                    </a:lnTo>
                    <a:lnTo>
                      <a:pt x="1" y="8"/>
                    </a:lnTo>
                    <a:lnTo>
                      <a:pt x="4" y="10"/>
                    </a:lnTo>
                    <a:lnTo>
                      <a:pt x="7" y="10"/>
                    </a:lnTo>
                    <a:lnTo>
                      <a:pt x="8" y="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75" name="Freeform 406">
                <a:extLst>
                  <a:ext uri="{FF2B5EF4-FFF2-40B4-BE49-F238E27FC236}">
                    <a16:creationId xmlns:a16="http://schemas.microsoft.com/office/drawing/2014/main" id="{14FC962F-20C4-47E0-8398-AC0BB00A1875}"/>
                  </a:ext>
                </a:extLst>
              </p:cNvPr>
              <p:cNvSpPr>
                <a:spLocks noChangeAspect="1"/>
              </p:cNvSpPr>
              <p:nvPr/>
            </p:nvSpPr>
            <p:spPr bwMode="auto">
              <a:xfrm>
                <a:off x="879" y="640"/>
                <a:ext cx="21" cy="17"/>
              </a:xfrm>
              <a:custGeom>
                <a:avLst/>
                <a:gdLst>
                  <a:gd name="T0" fmla="*/ 0 w 42"/>
                  <a:gd name="T1" fmla="*/ 1 h 34"/>
                  <a:gd name="T2" fmla="*/ 1 w 42"/>
                  <a:gd name="T3" fmla="*/ 1 h 34"/>
                  <a:gd name="T4" fmla="*/ 1 w 42"/>
                  <a:gd name="T5" fmla="*/ 1 h 34"/>
                  <a:gd name="T6" fmla="*/ 1 w 42"/>
                  <a:gd name="T7" fmla="*/ 1 h 34"/>
                  <a:gd name="T8" fmla="*/ 1 w 42"/>
                  <a:gd name="T9" fmla="*/ 1 h 34"/>
                  <a:gd name="T10" fmla="*/ 1 w 42"/>
                  <a:gd name="T11" fmla="*/ 1 h 34"/>
                  <a:gd name="T12" fmla="*/ 1 w 42"/>
                  <a:gd name="T13" fmla="*/ 1 h 34"/>
                  <a:gd name="T14" fmla="*/ 1 w 42"/>
                  <a:gd name="T15" fmla="*/ 1 h 34"/>
                  <a:gd name="T16" fmla="*/ 1 w 42"/>
                  <a:gd name="T17" fmla="*/ 1 h 34"/>
                  <a:gd name="T18" fmla="*/ 1 w 42"/>
                  <a:gd name="T19" fmla="*/ 1 h 34"/>
                  <a:gd name="T20" fmla="*/ 1 w 42"/>
                  <a:gd name="T21" fmla="*/ 1 h 34"/>
                  <a:gd name="T22" fmla="*/ 1 w 42"/>
                  <a:gd name="T23" fmla="*/ 1 h 34"/>
                  <a:gd name="T24" fmla="*/ 1 w 42"/>
                  <a:gd name="T25" fmla="*/ 1 h 34"/>
                  <a:gd name="T26" fmla="*/ 1 w 42"/>
                  <a:gd name="T27" fmla="*/ 1 h 34"/>
                  <a:gd name="T28" fmla="*/ 1 w 42"/>
                  <a:gd name="T29" fmla="*/ 1 h 34"/>
                  <a:gd name="T30" fmla="*/ 1 w 42"/>
                  <a:gd name="T31" fmla="*/ 1 h 34"/>
                  <a:gd name="T32" fmla="*/ 1 w 42"/>
                  <a:gd name="T33" fmla="*/ 1 h 34"/>
                  <a:gd name="T34" fmla="*/ 1 w 42"/>
                  <a:gd name="T35" fmla="*/ 0 h 34"/>
                  <a:gd name="T36" fmla="*/ 1 w 42"/>
                  <a:gd name="T37" fmla="*/ 0 h 34"/>
                  <a:gd name="T38" fmla="*/ 1 w 42"/>
                  <a:gd name="T39" fmla="*/ 1 h 34"/>
                  <a:gd name="T40" fmla="*/ 1 w 42"/>
                  <a:gd name="T41" fmla="*/ 0 h 34"/>
                  <a:gd name="T42" fmla="*/ 1 w 42"/>
                  <a:gd name="T43" fmla="*/ 1 h 34"/>
                  <a:gd name="T44" fmla="*/ 0 w 42"/>
                  <a:gd name="T45" fmla="*/ 1 h 34"/>
                  <a:gd name="T46" fmla="*/ 1 w 42"/>
                  <a:gd name="T47" fmla="*/ 1 h 34"/>
                  <a:gd name="T48" fmla="*/ 1 w 42"/>
                  <a:gd name="T49" fmla="*/ 1 h 34"/>
                  <a:gd name="T50" fmla="*/ 0 w 42"/>
                  <a:gd name="T51" fmla="*/ 1 h 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34"/>
                  <a:gd name="T80" fmla="*/ 42 w 42"/>
                  <a:gd name="T81" fmla="*/ 34 h 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34">
                    <a:moveTo>
                      <a:pt x="0" y="3"/>
                    </a:moveTo>
                    <a:lnTo>
                      <a:pt x="3" y="6"/>
                    </a:lnTo>
                    <a:lnTo>
                      <a:pt x="9" y="6"/>
                    </a:lnTo>
                    <a:lnTo>
                      <a:pt x="14" y="8"/>
                    </a:lnTo>
                    <a:lnTo>
                      <a:pt x="18" y="11"/>
                    </a:lnTo>
                    <a:lnTo>
                      <a:pt x="24" y="15"/>
                    </a:lnTo>
                    <a:lnTo>
                      <a:pt x="27" y="19"/>
                    </a:lnTo>
                    <a:lnTo>
                      <a:pt x="31" y="24"/>
                    </a:lnTo>
                    <a:lnTo>
                      <a:pt x="33" y="30"/>
                    </a:lnTo>
                    <a:lnTo>
                      <a:pt x="33" y="34"/>
                    </a:lnTo>
                    <a:lnTo>
                      <a:pt x="42" y="34"/>
                    </a:lnTo>
                    <a:lnTo>
                      <a:pt x="40" y="27"/>
                    </a:lnTo>
                    <a:lnTo>
                      <a:pt x="38" y="21"/>
                    </a:lnTo>
                    <a:lnTo>
                      <a:pt x="34" y="15"/>
                    </a:lnTo>
                    <a:lnTo>
                      <a:pt x="29" y="10"/>
                    </a:lnTo>
                    <a:lnTo>
                      <a:pt x="23" y="4"/>
                    </a:lnTo>
                    <a:lnTo>
                      <a:pt x="16" y="1"/>
                    </a:lnTo>
                    <a:lnTo>
                      <a:pt x="9" y="0"/>
                    </a:lnTo>
                    <a:lnTo>
                      <a:pt x="3" y="0"/>
                    </a:lnTo>
                    <a:lnTo>
                      <a:pt x="7" y="3"/>
                    </a:lnTo>
                    <a:lnTo>
                      <a:pt x="3" y="0"/>
                    </a:lnTo>
                    <a:lnTo>
                      <a:pt x="1" y="1"/>
                    </a:lnTo>
                    <a:lnTo>
                      <a:pt x="0" y="3"/>
                    </a:lnTo>
                    <a:lnTo>
                      <a:pt x="1" y="5"/>
                    </a:lnTo>
                    <a:lnTo>
                      <a:pt x="3" y="6"/>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76" name="Freeform 407">
                <a:extLst>
                  <a:ext uri="{FF2B5EF4-FFF2-40B4-BE49-F238E27FC236}">
                    <a16:creationId xmlns:a16="http://schemas.microsoft.com/office/drawing/2014/main" id="{7342A007-D73F-4E3C-8E9C-C513AB979A58}"/>
                  </a:ext>
                </a:extLst>
              </p:cNvPr>
              <p:cNvSpPr>
                <a:spLocks noChangeAspect="1"/>
              </p:cNvSpPr>
              <p:nvPr/>
            </p:nvSpPr>
            <p:spPr bwMode="auto">
              <a:xfrm>
                <a:off x="878" y="623"/>
                <a:ext cx="5" cy="19"/>
              </a:xfrm>
              <a:custGeom>
                <a:avLst/>
                <a:gdLst>
                  <a:gd name="T0" fmla="*/ 0 w 11"/>
                  <a:gd name="T1" fmla="*/ 1 h 38"/>
                  <a:gd name="T2" fmla="*/ 0 w 11"/>
                  <a:gd name="T3" fmla="*/ 1 h 38"/>
                  <a:gd name="T4" fmla="*/ 0 w 11"/>
                  <a:gd name="T5" fmla="*/ 1 h 38"/>
                  <a:gd name="T6" fmla="*/ 0 w 11"/>
                  <a:gd name="T7" fmla="*/ 1 h 38"/>
                  <a:gd name="T8" fmla="*/ 0 w 11"/>
                  <a:gd name="T9" fmla="*/ 1 h 38"/>
                  <a:gd name="T10" fmla="*/ 0 w 11"/>
                  <a:gd name="T11" fmla="*/ 1 h 38"/>
                  <a:gd name="T12" fmla="*/ 0 w 11"/>
                  <a:gd name="T13" fmla="*/ 1 h 38"/>
                  <a:gd name="T14" fmla="*/ 0 w 11"/>
                  <a:gd name="T15" fmla="*/ 1 h 38"/>
                  <a:gd name="T16" fmla="*/ 0 w 11"/>
                  <a:gd name="T17" fmla="*/ 1 h 38"/>
                  <a:gd name="T18" fmla="*/ 0 w 11"/>
                  <a:gd name="T19" fmla="*/ 1 h 38"/>
                  <a:gd name="T20" fmla="*/ 0 w 11"/>
                  <a:gd name="T21" fmla="*/ 0 h 38"/>
                  <a:gd name="T22" fmla="*/ 0 w 11"/>
                  <a:gd name="T23" fmla="*/ 0 h 38"/>
                  <a:gd name="T24" fmla="*/ 0 w 11"/>
                  <a:gd name="T25" fmla="*/ 1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
                  <a:gd name="T40" fmla="*/ 0 h 38"/>
                  <a:gd name="T41" fmla="*/ 11 w 11"/>
                  <a:gd name="T42" fmla="*/ 38 h 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 h="38">
                    <a:moveTo>
                      <a:pt x="0" y="7"/>
                    </a:moveTo>
                    <a:lnTo>
                      <a:pt x="0" y="7"/>
                    </a:lnTo>
                    <a:lnTo>
                      <a:pt x="2" y="9"/>
                    </a:lnTo>
                    <a:lnTo>
                      <a:pt x="3" y="15"/>
                    </a:lnTo>
                    <a:lnTo>
                      <a:pt x="2" y="25"/>
                    </a:lnTo>
                    <a:lnTo>
                      <a:pt x="3" y="38"/>
                    </a:lnTo>
                    <a:lnTo>
                      <a:pt x="10" y="38"/>
                    </a:lnTo>
                    <a:lnTo>
                      <a:pt x="11" y="25"/>
                    </a:lnTo>
                    <a:lnTo>
                      <a:pt x="10" y="15"/>
                    </a:lnTo>
                    <a:lnTo>
                      <a:pt x="9" y="7"/>
                    </a:lnTo>
                    <a:lnTo>
                      <a:pt x="5"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77" name="Freeform 408">
                <a:extLst>
                  <a:ext uri="{FF2B5EF4-FFF2-40B4-BE49-F238E27FC236}">
                    <a16:creationId xmlns:a16="http://schemas.microsoft.com/office/drawing/2014/main" id="{9C2FA18C-3EBF-4BD2-A10B-5EF45B3FD42F}"/>
                  </a:ext>
                </a:extLst>
              </p:cNvPr>
              <p:cNvSpPr>
                <a:spLocks noChangeAspect="1"/>
              </p:cNvSpPr>
              <p:nvPr/>
            </p:nvSpPr>
            <p:spPr bwMode="auto">
              <a:xfrm>
                <a:off x="867" y="612"/>
                <a:ext cx="13" cy="14"/>
              </a:xfrm>
              <a:custGeom>
                <a:avLst/>
                <a:gdLst>
                  <a:gd name="T0" fmla="*/ 1 w 25"/>
                  <a:gd name="T1" fmla="*/ 0 h 29"/>
                  <a:gd name="T2" fmla="*/ 0 w 25"/>
                  <a:gd name="T3" fmla="*/ 0 h 29"/>
                  <a:gd name="T4" fmla="*/ 1 w 25"/>
                  <a:gd name="T5" fmla="*/ 0 h 29"/>
                  <a:gd name="T6" fmla="*/ 1 w 25"/>
                  <a:gd name="T7" fmla="*/ 0 h 29"/>
                  <a:gd name="T8" fmla="*/ 1 w 25"/>
                  <a:gd name="T9" fmla="*/ 0 h 29"/>
                  <a:gd name="T10" fmla="*/ 1 w 25"/>
                  <a:gd name="T11" fmla="*/ 0 h 29"/>
                  <a:gd name="T12" fmla="*/ 1 w 25"/>
                  <a:gd name="T13" fmla="*/ 0 h 29"/>
                  <a:gd name="T14" fmla="*/ 1 w 25"/>
                  <a:gd name="T15" fmla="*/ 0 h 29"/>
                  <a:gd name="T16" fmla="*/ 1 w 25"/>
                  <a:gd name="T17" fmla="*/ 0 h 29"/>
                  <a:gd name="T18" fmla="*/ 1 w 25"/>
                  <a:gd name="T19" fmla="*/ 0 h 29"/>
                  <a:gd name="T20" fmla="*/ 1 w 25"/>
                  <a:gd name="T21" fmla="*/ 0 h 29"/>
                  <a:gd name="T22" fmla="*/ 1 w 25"/>
                  <a:gd name="T23" fmla="*/ 0 h 29"/>
                  <a:gd name="T24" fmla="*/ 1 w 25"/>
                  <a:gd name="T25" fmla="*/ 0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29"/>
                  <a:gd name="T41" fmla="*/ 25 w 25"/>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29">
                    <a:moveTo>
                      <a:pt x="1" y="7"/>
                    </a:moveTo>
                    <a:lnTo>
                      <a:pt x="0" y="7"/>
                    </a:lnTo>
                    <a:lnTo>
                      <a:pt x="4" y="9"/>
                    </a:lnTo>
                    <a:lnTo>
                      <a:pt x="9" y="16"/>
                    </a:lnTo>
                    <a:lnTo>
                      <a:pt x="16" y="23"/>
                    </a:lnTo>
                    <a:lnTo>
                      <a:pt x="20" y="29"/>
                    </a:lnTo>
                    <a:lnTo>
                      <a:pt x="25" y="22"/>
                    </a:lnTo>
                    <a:lnTo>
                      <a:pt x="20" y="19"/>
                    </a:lnTo>
                    <a:lnTo>
                      <a:pt x="16" y="12"/>
                    </a:lnTo>
                    <a:lnTo>
                      <a:pt x="9" y="5"/>
                    </a:lnTo>
                    <a:lnTo>
                      <a:pt x="2" y="0"/>
                    </a:lnTo>
                    <a:lnTo>
                      <a:pt x="1" y="0"/>
                    </a:lnTo>
                    <a:lnTo>
                      <a:pt x="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78" name="Freeform 409">
                <a:extLst>
                  <a:ext uri="{FF2B5EF4-FFF2-40B4-BE49-F238E27FC236}">
                    <a16:creationId xmlns:a16="http://schemas.microsoft.com/office/drawing/2014/main" id="{12E03654-9E7E-427B-BB27-C00C2AB0A50B}"/>
                  </a:ext>
                </a:extLst>
              </p:cNvPr>
              <p:cNvSpPr>
                <a:spLocks noChangeAspect="1"/>
              </p:cNvSpPr>
              <p:nvPr/>
            </p:nvSpPr>
            <p:spPr bwMode="auto">
              <a:xfrm>
                <a:off x="856" y="611"/>
                <a:ext cx="12" cy="5"/>
              </a:xfrm>
              <a:custGeom>
                <a:avLst/>
                <a:gdLst>
                  <a:gd name="T0" fmla="*/ 1 w 23"/>
                  <a:gd name="T1" fmla="*/ 1 h 9"/>
                  <a:gd name="T2" fmla="*/ 1 w 23"/>
                  <a:gd name="T3" fmla="*/ 1 h 9"/>
                  <a:gd name="T4" fmla="*/ 1 w 23"/>
                  <a:gd name="T5" fmla="*/ 1 h 9"/>
                  <a:gd name="T6" fmla="*/ 1 w 23"/>
                  <a:gd name="T7" fmla="*/ 1 h 9"/>
                  <a:gd name="T8" fmla="*/ 1 w 23"/>
                  <a:gd name="T9" fmla="*/ 1 h 9"/>
                  <a:gd name="T10" fmla="*/ 1 w 23"/>
                  <a:gd name="T11" fmla="*/ 1 h 9"/>
                  <a:gd name="T12" fmla="*/ 1 w 23"/>
                  <a:gd name="T13" fmla="*/ 1 h 9"/>
                  <a:gd name="T14" fmla="*/ 1 w 23"/>
                  <a:gd name="T15" fmla="*/ 0 h 9"/>
                  <a:gd name="T16" fmla="*/ 1 w 23"/>
                  <a:gd name="T17" fmla="*/ 0 h 9"/>
                  <a:gd name="T18" fmla="*/ 1 w 23"/>
                  <a:gd name="T19" fmla="*/ 0 h 9"/>
                  <a:gd name="T20" fmla="*/ 1 w 23"/>
                  <a:gd name="T21" fmla="*/ 0 h 9"/>
                  <a:gd name="T22" fmla="*/ 1 w 23"/>
                  <a:gd name="T23" fmla="*/ 1 h 9"/>
                  <a:gd name="T24" fmla="*/ 1 w 23"/>
                  <a:gd name="T25" fmla="*/ 0 h 9"/>
                  <a:gd name="T26" fmla="*/ 1 w 23"/>
                  <a:gd name="T27" fmla="*/ 1 h 9"/>
                  <a:gd name="T28" fmla="*/ 0 w 23"/>
                  <a:gd name="T29" fmla="*/ 1 h 9"/>
                  <a:gd name="T30" fmla="*/ 1 w 23"/>
                  <a:gd name="T31" fmla="*/ 1 h 9"/>
                  <a:gd name="T32" fmla="*/ 1 w 23"/>
                  <a:gd name="T33" fmla="*/ 1 h 9"/>
                  <a:gd name="T34" fmla="*/ 1 w 23"/>
                  <a:gd name="T35" fmla="*/ 1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
                  <a:gd name="T55" fmla="*/ 0 h 9"/>
                  <a:gd name="T56" fmla="*/ 23 w 23"/>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 h="9">
                    <a:moveTo>
                      <a:pt x="1" y="3"/>
                    </a:moveTo>
                    <a:lnTo>
                      <a:pt x="4" y="9"/>
                    </a:lnTo>
                    <a:lnTo>
                      <a:pt x="8" y="9"/>
                    </a:lnTo>
                    <a:lnTo>
                      <a:pt x="13" y="9"/>
                    </a:lnTo>
                    <a:lnTo>
                      <a:pt x="17" y="9"/>
                    </a:lnTo>
                    <a:lnTo>
                      <a:pt x="23" y="8"/>
                    </a:lnTo>
                    <a:lnTo>
                      <a:pt x="23" y="1"/>
                    </a:lnTo>
                    <a:lnTo>
                      <a:pt x="17" y="0"/>
                    </a:lnTo>
                    <a:lnTo>
                      <a:pt x="13" y="0"/>
                    </a:lnTo>
                    <a:lnTo>
                      <a:pt x="8" y="0"/>
                    </a:lnTo>
                    <a:lnTo>
                      <a:pt x="4" y="0"/>
                    </a:lnTo>
                    <a:lnTo>
                      <a:pt x="8" y="6"/>
                    </a:lnTo>
                    <a:lnTo>
                      <a:pt x="4" y="0"/>
                    </a:lnTo>
                    <a:lnTo>
                      <a:pt x="1" y="1"/>
                    </a:lnTo>
                    <a:lnTo>
                      <a:pt x="0" y="5"/>
                    </a:lnTo>
                    <a:lnTo>
                      <a:pt x="1" y="8"/>
                    </a:lnTo>
                    <a:lnTo>
                      <a:pt x="4" y="9"/>
                    </a:lnTo>
                    <a:lnTo>
                      <a:pt x="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79" name="Freeform 410">
                <a:extLst>
                  <a:ext uri="{FF2B5EF4-FFF2-40B4-BE49-F238E27FC236}">
                    <a16:creationId xmlns:a16="http://schemas.microsoft.com/office/drawing/2014/main" id="{F5243A04-60BF-499C-BA4B-99762DCCE1A8}"/>
                  </a:ext>
                </a:extLst>
              </p:cNvPr>
              <p:cNvSpPr>
                <a:spLocks noChangeAspect="1"/>
              </p:cNvSpPr>
              <p:nvPr/>
            </p:nvSpPr>
            <p:spPr bwMode="auto">
              <a:xfrm>
                <a:off x="856" y="597"/>
                <a:ext cx="6" cy="17"/>
              </a:xfrm>
              <a:custGeom>
                <a:avLst/>
                <a:gdLst>
                  <a:gd name="T0" fmla="*/ 0 w 11"/>
                  <a:gd name="T1" fmla="*/ 1 h 34"/>
                  <a:gd name="T2" fmla="*/ 0 w 11"/>
                  <a:gd name="T3" fmla="*/ 1 h 34"/>
                  <a:gd name="T4" fmla="*/ 1 w 11"/>
                  <a:gd name="T5" fmla="*/ 1 h 34"/>
                  <a:gd name="T6" fmla="*/ 1 w 11"/>
                  <a:gd name="T7" fmla="*/ 1 h 34"/>
                  <a:gd name="T8" fmla="*/ 1 w 11"/>
                  <a:gd name="T9" fmla="*/ 1 h 34"/>
                  <a:gd name="T10" fmla="*/ 1 w 11"/>
                  <a:gd name="T11" fmla="*/ 1 h 34"/>
                  <a:gd name="T12" fmla="*/ 1 w 11"/>
                  <a:gd name="T13" fmla="*/ 1 h 34"/>
                  <a:gd name="T14" fmla="*/ 1 w 11"/>
                  <a:gd name="T15" fmla="*/ 1 h 34"/>
                  <a:gd name="T16" fmla="*/ 1 w 11"/>
                  <a:gd name="T17" fmla="*/ 1 h 34"/>
                  <a:gd name="T18" fmla="*/ 1 w 11"/>
                  <a:gd name="T19" fmla="*/ 1 h 34"/>
                  <a:gd name="T20" fmla="*/ 1 w 11"/>
                  <a:gd name="T21" fmla="*/ 0 h 34"/>
                  <a:gd name="T22" fmla="*/ 1 w 11"/>
                  <a:gd name="T23" fmla="*/ 0 h 34"/>
                  <a:gd name="T24" fmla="*/ 0 w 11"/>
                  <a:gd name="T25" fmla="*/ 1 h 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
                  <a:gd name="T40" fmla="*/ 0 h 34"/>
                  <a:gd name="T41" fmla="*/ 11 w 11"/>
                  <a:gd name="T42" fmla="*/ 34 h 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 h="34">
                    <a:moveTo>
                      <a:pt x="0" y="5"/>
                    </a:moveTo>
                    <a:lnTo>
                      <a:pt x="0" y="5"/>
                    </a:lnTo>
                    <a:lnTo>
                      <a:pt x="3" y="10"/>
                    </a:lnTo>
                    <a:lnTo>
                      <a:pt x="4" y="14"/>
                    </a:lnTo>
                    <a:lnTo>
                      <a:pt x="4" y="22"/>
                    </a:lnTo>
                    <a:lnTo>
                      <a:pt x="2" y="31"/>
                    </a:lnTo>
                    <a:lnTo>
                      <a:pt x="9" y="34"/>
                    </a:lnTo>
                    <a:lnTo>
                      <a:pt x="11" y="22"/>
                    </a:lnTo>
                    <a:lnTo>
                      <a:pt x="11" y="14"/>
                    </a:lnTo>
                    <a:lnTo>
                      <a:pt x="10" y="7"/>
                    </a:lnTo>
                    <a:lnTo>
                      <a:pt x="7"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80" name="Freeform 411">
                <a:extLst>
                  <a:ext uri="{FF2B5EF4-FFF2-40B4-BE49-F238E27FC236}">
                    <a16:creationId xmlns:a16="http://schemas.microsoft.com/office/drawing/2014/main" id="{E2F38739-0F4E-4203-A513-EC236C3BA558}"/>
                  </a:ext>
                </a:extLst>
              </p:cNvPr>
              <p:cNvSpPr>
                <a:spLocks noChangeAspect="1"/>
              </p:cNvSpPr>
              <p:nvPr/>
            </p:nvSpPr>
            <p:spPr bwMode="auto">
              <a:xfrm>
                <a:off x="828" y="586"/>
                <a:ext cx="31" cy="13"/>
              </a:xfrm>
              <a:custGeom>
                <a:avLst/>
                <a:gdLst>
                  <a:gd name="T0" fmla="*/ 0 w 64"/>
                  <a:gd name="T1" fmla="*/ 0 h 27"/>
                  <a:gd name="T2" fmla="*/ 0 w 64"/>
                  <a:gd name="T3" fmla="*/ 0 h 27"/>
                  <a:gd name="T4" fmla="*/ 0 w 64"/>
                  <a:gd name="T5" fmla="*/ 0 h 27"/>
                  <a:gd name="T6" fmla="*/ 0 w 64"/>
                  <a:gd name="T7" fmla="*/ 0 h 27"/>
                  <a:gd name="T8" fmla="*/ 0 w 64"/>
                  <a:gd name="T9" fmla="*/ 0 h 27"/>
                  <a:gd name="T10" fmla="*/ 0 w 64"/>
                  <a:gd name="T11" fmla="*/ 0 h 27"/>
                  <a:gd name="T12" fmla="*/ 0 w 64"/>
                  <a:gd name="T13" fmla="*/ 0 h 27"/>
                  <a:gd name="T14" fmla="*/ 0 w 64"/>
                  <a:gd name="T15" fmla="*/ 0 h 27"/>
                  <a:gd name="T16" fmla="*/ 0 w 64"/>
                  <a:gd name="T17" fmla="*/ 0 h 27"/>
                  <a:gd name="T18" fmla="*/ 0 w 64"/>
                  <a:gd name="T19" fmla="*/ 0 h 27"/>
                  <a:gd name="T20" fmla="*/ 0 w 64"/>
                  <a:gd name="T21" fmla="*/ 0 h 27"/>
                  <a:gd name="T22" fmla="*/ 0 w 64"/>
                  <a:gd name="T23" fmla="*/ 0 h 27"/>
                  <a:gd name="T24" fmla="*/ 0 w 64"/>
                  <a:gd name="T25" fmla="*/ 0 h 27"/>
                  <a:gd name="T26" fmla="*/ 0 w 64"/>
                  <a:gd name="T27" fmla="*/ 0 h 27"/>
                  <a:gd name="T28" fmla="*/ 0 w 64"/>
                  <a:gd name="T29" fmla="*/ 0 h 27"/>
                  <a:gd name="T30" fmla="*/ 0 w 64"/>
                  <a:gd name="T31" fmla="*/ 0 h 27"/>
                  <a:gd name="T32" fmla="*/ 0 w 64"/>
                  <a:gd name="T33" fmla="*/ 0 h 27"/>
                  <a:gd name="T34" fmla="*/ 0 w 64"/>
                  <a:gd name="T35" fmla="*/ 0 h 27"/>
                  <a:gd name="T36" fmla="*/ 0 w 64"/>
                  <a:gd name="T37" fmla="*/ 0 h 27"/>
                  <a:gd name="T38" fmla="*/ 0 w 64"/>
                  <a:gd name="T39" fmla="*/ 0 h 27"/>
                  <a:gd name="T40" fmla="*/ 0 w 64"/>
                  <a:gd name="T41" fmla="*/ 0 h 27"/>
                  <a:gd name="T42" fmla="*/ 0 w 64"/>
                  <a:gd name="T43" fmla="*/ 0 h 27"/>
                  <a:gd name="T44" fmla="*/ 0 w 64"/>
                  <a:gd name="T45" fmla="*/ 0 h 27"/>
                  <a:gd name="T46" fmla="*/ 0 w 64"/>
                  <a:gd name="T47" fmla="*/ 0 h 27"/>
                  <a:gd name="T48" fmla="*/ 0 w 64"/>
                  <a:gd name="T49" fmla="*/ 0 h 27"/>
                  <a:gd name="T50" fmla="*/ 0 w 64"/>
                  <a:gd name="T51" fmla="*/ 0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4"/>
                  <a:gd name="T79" fmla="*/ 0 h 27"/>
                  <a:gd name="T80" fmla="*/ 64 w 64"/>
                  <a:gd name="T81" fmla="*/ 27 h 2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4" h="27">
                    <a:moveTo>
                      <a:pt x="0" y="4"/>
                    </a:moveTo>
                    <a:lnTo>
                      <a:pt x="4" y="7"/>
                    </a:lnTo>
                    <a:lnTo>
                      <a:pt x="11" y="9"/>
                    </a:lnTo>
                    <a:lnTo>
                      <a:pt x="20" y="10"/>
                    </a:lnTo>
                    <a:lnTo>
                      <a:pt x="27" y="12"/>
                    </a:lnTo>
                    <a:lnTo>
                      <a:pt x="36" y="15"/>
                    </a:lnTo>
                    <a:lnTo>
                      <a:pt x="44" y="18"/>
                    </a:lnTo>
                    <a:lnTo>
                      <a:pt x="49" y="21"/>
                    </a:lnTo>
                    <a:lnTo>
                      <a:pt x="54" y="25"/>
                    </a:lnTo>
                    <a:lnTo>
                      <a:pt x="57" y="27"/>
                    </a:lnTo>
                    <a:lnTo>
                      <a:pt x="64" y="22"/>
                    </a:lnTo>
                    <a:lnTo>
                      <a:pt x="59" y="18"/>
                    </a:lnTo>
                    <a:lnTo>
                      <a:pt x="53" y="14"/>
                    </a:lnTo>
                    <a:lnTo>
                      <a:pt x="46" y="11"/>
                    </a:lnTo>
                    <a:lnTo>
                      <a:pt x="38" y="9"/>
                    </a:lnTo>
                    <a:lnTo>
                      <a:pt x="29" y="5"/>
                    </a:lnTo>
                    <a:lnTo>
                      <a:pt x="20" y="3"/>
                    </a:lnTo>
                    <a:lnTo>
                      <a:pt x="11" y="2"/>
                    </a:lnTo>
                    <a:lnTo>
                      <a:pt x="4" y="0"/>
                    </a:lnTo>
                    <a:lnTo>
                      <a:pt x="7" y="4"/>
                    </a:lnTo>
                    <a:lnTo>
                      <a:pt x="4" y="0"/>
                    </a:lnTo>
                    <a:lnTo>
                      <a:pt x="1" y="2"/>
                    </a:lnTo>
                    <a:lnTo>
                      <a:pt x="0" y="4"/>
                    </a:lnTo>
                    <a:lnTo>
                      <a:pt x="1" y="6"/>
                    </a:lnTo>
                    <a:lnTo>
                      <a:pt x="4" y="7"/>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81" name="Freeform 412">
                <a:extLst>
                  <a:ext uri="{FF2B5EF4-FFF2-40B4-BE49-F238E27FC236}">
                    <a16:creationId xmlns:a16="http://schemas.microsoft.com/office/drawing/2014/main" id="{05130A9D-2D83-4936-9270-4F5E0508DD08}"/>
                  </a:ext>
                </a:extLst>
              </p:cNvPr>
              <p:cNvSpPr>
                <a:spLocks noChangeAspect="1"/>
              </p:cNvSpPr>
              <p:nvPr/>
            </p:nvSpPr>
            <p:spPr bwMode="auto">
              <a:xfrm>
                <a:off x="802" y="566"/>
                <a:ext cx="29" cy="22"/>
              </a:xfrm>
              <a:custGeom>
                <a:avLst/>
                <a:gdLst>
                  <a:gd name="T0" fmla="*/ 0 w 58"/>
                  <a:gd name="T1" fmla="*/ 0 h 45"/>
                  <a:gd name="T2" fmla="*/ 1 w 58"/>
                  <a:gd name="T3" fmla="*/ 0 h 45"/>
                  <a:gd name="T4" fmla="*/ 1 w 58"/>
                  <a:gd name="T5" fmla="*/ 0 h 45"/>
                  <a:gd name="T6" fmla="*/ 1 w 58"/>
                  <a:gd name="T7" fmla="*/ 0 h 45"/>
                  <a:gd name="T8" fmla="*/ 1 w 58"/>
                  <a:gd name="T9" fmla="*/ 0 h 45"/>
                  <a:gd name="T10" fmla="*/ 1 w 58"/>
                  <a:gd name="T11" fmla="*/ 0 h 45"/>
                  <a:gd name="T12" fmla="*/ 1 w 58"/>
                  <a:gd name="T13" fmla="*/ 0 h 45"/>
                  <a:gd name="T14" fmla="*/ 1 w 58"/>
                  <a:gd name="T15" fmla="*/ 0 h 45"/>
                  <a:gd name="T16" fmla="*/ 1 w 58"/>
                  <a:gd name="T17" fmla="*/ 0 h 45"/>
                  <a:gd name="T18" fmla="*/ 1 w 58"/>
                  <a:gd name="T19" fmla="*/ 0 h 45"/>
                  <a:gd name="T20" fmla="*/ 1 w 58"/>
                  <a:gd name="T21" fmla="*/ 0 h 45"/>
                  <a:gd name="T22" fmla="*/ 1 w 58"/>
                  <a:gd name="T23" fmla="*/ 0 h 45"/>
                  <a:gd name="T24" fmla="*/ 1 w 58"/>
                  <a:gd name="T25" fmla="*/ 0 h 45"/>
                  <a:gd name="T26" fmla="*/ 1 w 58"/>
                  <a:gd name="T27" fmla="*/ 0 h 45"/>
                  <a:gd name="T28" fmla="*/ 1 w 58"/>
                  <a:gd name="T29" fmla="*/ 0 h 45"/>
                  <a:gd name="T30" fmla="*/ 1 w 58"/>
                  <a:gd name="T31" fmla="*/ 0 h 45"/>
                  <a:gd name="T32" fmla="*/ 1 w 58"/>
                  <a:gd name="T33" fmla="*/ 0 h 45"/>
                  <a:gd name="T34" fmla="*/ 1 w 58"/>
                  <a:gd name="T35" fmla="*/ 0 h 45"/>
                  <a:gd name="T36" fmla="*/ 1 w 58"/>
                  <a:gd name="T37" fmla="*/ 0 h 45"/>
                  <a:gd name="T38" fmla="*/ 1 w 58"/>
                  <a:gd name="T39" fmla="*/ 0 h 45"/>
                  <a:gd name="T40" fmla="*/ 1 w 58"/>
                  <a:gd name="T41" fmla="*/ 0 h 45"/>
                  <a:gd name="T42" fmla="*/ 1 w 58"/>
                  <a:gd name="T43" fmla="*/ 0 h 45"/>
                  <a:gd name="T44" fmla="*/ 0 w 58"/>
                  <a:gd name="T45" fmla="*/ 0 h 45"/>
                  <a:gd name="T46" fmla="*/ 1 w 58"/>
                  <a:gd name="T47" fmla="*/ 0 h 45"/>
                  <a:gd name="T48" fmla="*/ 1 w 58"/>
                  <a:gd name="T49" fmla="*/ 0 h 45"/>
                  <a:gd name="T50" fmla="*/ 0 w 58"/>
                  <a:gd name="T51" fmla="*/ 0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8"/>
                  <a:gd name="T79" fmla="*/ 0 h 45"/>
                  <a:gd name="T80" fmla="*/ 58 w 58"/>
                  <a:gd name="T81" fmla="*/ 45 h 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8" h="45">
                    <a:moveTo>
                      <a:pt x="0" y="3"/>
                    </a:moveTo>
                    <a:lnTo>
                      <a:pt x="3" y="7"/>
                    </a:lnTo>
                    <a:lnTo>
                      <a:pt x="12" y="7"/>
                    </a:lnTo>
                    <a:lnTo>
                      <a:pt x="20" y="9"/>
                    </a:lnTo>
                    <a:lnTo>
                      <a:pt x="27" y="14"/>
                    </a:lnTo>
                    <a:lnTo>
                      <a:pt x="35" y="18"/>
                    </a:lnTo>
                    <a:lnTo>
                      <a:pt x="40" y="25"/>
                    </a:lnTo>
                    <a:lnTo>
                      <a:pt x="46" y="33"/>
                    </a:lnTo>
                    <a:lnTo>
                      <a:pt x="49" y="39"/>
                    </a:lnTo>
                    <a:lnTo>
                      <a:pt x="51" y="45"/>
                    </a:lnTo>
                    <a:lnTo>
                      <a:pt x="58" y="45"/>
                    </a:lnTo>
                    <a:lnTo>
                      <a:pt x="56" y="37"/>
                    </a:lnTo>
                    <a:lnTo>
                      <a:pt x="52" y="29"/>
                    </a:lnTo>
                    <a:lnTo>
                      <a:pt x="47" y="21"/>
                    </a:lnTo>
                    <a:lnTo>
                      <a:pt x="40" y="14"/>
                    </a:lnTo>
                    <a:lnTo>
                      <a:pt x="32" y="7"/>
                    </a:lnTo>
                    <a:lnTo>
                      <a:pt x="23" y="2"/>
                    </a:lnTo>
                    <a:lnTo>
                      <a:pt x="12" y="0"/>
                    </a:lnTo>
                    <a:lnTo>
                      <a:pt x="3" y="0"/>
                    </a:lnTo>
                    <a:lnTo>
                      <a:pt x="6" y="3"/>
                    </a:lnTo>
                    <a:lnTo>
                      <a:pt x="3" y="0"/>
                    </a:lnTo>
                    <a:lnTo>
                      <a:pt x="1" y="1"/>
                    </a:lnTo>
                    <a:lnTo>
                      <a:pt x="0" y="3"/>
                    </a:lnTo>
                    <a:lnTo>
                      <a:pt x="1" y="6"/>
                    </a:lnTo>
                    <a:lnTo>
                      <a:pt x="3" y="7"/>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82" name="Freeform 413">
                <a:extLst>
                  <a:ext uri="{FF2B5EF4-FFF2-40B4-BE49-F238E27FC236}">
                    <a16:creationId xmlns:a16="http://schemas.microsoft.com/office/drawing/2014/main" id="{6F991422-66F2-4C22-883C-BF8868D0B9B1}"/>
                  </a:ext>
                </a:extLst>
              </p:cNvPr>
              <p:cNvSpPr>
                <a:spLocks noChangeAspect="1"/>
              </p:cNvSpPr>
              <p:nvPr/>
            </p:nvSpPr>
            <p:spPr bwMode="auto">
              <a:xfrm>
                <a:off x="784" y="549"/>
                <a:ext cx="21" cy="18"/>
              </a:xfrm>
              <a:custGeom>
                <a:avLst/>
                <a:gdLst>
                  <a:gd name="T0" fmla="*/ 0 w 41"/>
                  <a:gd name="T1" fmla="*/ 1 h 36"/>
                  <a:gd name="T2" fmla="*/ 1 w 41"/>
                  <a:gd name="T3" fmla="*/ 1 h 36"/>
                  <a:gd name="T4" fmla="*/ 1 w 41"/>
                  <a:gd name="T5" fmla="*/ 1 h 36"/>
                  <a:gd name="T6" fmla="*/ 1 w 41"/>
                  <a:gd name="T7" fmla="*/ 1 h 36"/>
                  <a:gd name="T8" fmla="*/ 1 w 41"/>
                  <a:gd name="T9" fmla="*/ 1 h 36"/>
                  <a:gd name="T10" fmla="*/ 1 w 41"/>
                  <a:gd name="T11" fmla="*/ 1 h 36"/>
                  <a:gd name="T12" fmla="*/ 1 w 41"/>
                  <a:gd name="T13" fmla="*/ 1 h 36"/>
                  <a:gd name="T14" fmla="*/ 1 w 41"/>
                  <a:gd name="T15" fmla="*/ 1 h 36"/>
                  <a:gd name="T16" fmla="*/ 1 w 41"/>
                  <a:gd name="T17" fmla="*/ 1 h 36"/>
                  <a:gd name="T18" fmla="*/ 1 w 41"/>
                  <a:gd name="T19" fmla="*/ 1 h 36"/>
                  <a:gd name="T20" fmla="*/ 1 w 41"/>
                  <a:gd name="T21" fmla="*/ 1 h 36"/>
                  <a:gd name="T22" fmla="*/ 1 w 41"/>
                  <a:gd name="T23" fmla="*/ 1 h 36"/>
                  <a:gd name="T24" fmla="*/ 1 w 41"/>
                  <a:gd name="T25" fmla="*/ 1 h 36"/>
                  <a:gd name="T26" fmla="*/ 1 w 41"/>
                  <a:gd name="T27" fmla="*/ 1 h 36"/>
                  <a:gd name="T28" fmla="*/ 1 w 41"/>
                  <a:gd name="T29" fmla="*/ 1 h 36"/>
                  <a:gd name="T30" fmla="*/ 1 w 41"/>
                  <a:gd name="T31" fmla="*/ 1 h 36"/>
                  <a:gd name="T32" fmla="*/ 1 w 41"/>
                  <a:gd name="T33" fmla="*/ 1 h 36"/>
                  <a:gd name="T34" fmla="*/ 1 w 41"/>
                  <a:gd name="T35" fmla="*/ 0 h 36"/>
                  <a:gd name="T36" fmla="*/ 1 w 41"/>
                  <a:gd name="T37" fmla="*/ 1 h 36"/>
                  <a:gd name="T38" fmla="*/ 1 w 41"/>
                  <a:gd name="T39" fmla="*/ 1 h 36"/>
                  <a:gd name="T40" fmla="*/ 1 w 41"/>
                  <a:gd name="T41" fmla="*/ 1 h 36"/>
                  <a:gd name="T42" fmla="*/ 0 w 41"/>
                  <a:gd name="T43" fmla="*/ 1 h 36"/>
                  <a:gd name="T44" fmla="*/ 0 w 41"/>
                  <a:gd name="T45" fmla="*/ 1 h 36"/>
                  <a:gd name="T46" fmla="*/ 1 w 41"/>
                  <a:gd name="T47" fmla="*/ 1 h 36"/>
                  <a:gd name="T48" fmla="*/ 1 w 41"/>
                  <a:gd name="T49" fmla="*/ 1 h 36"/>
                  <a:gd name="T50" fmla="*/ 0 w 41"/>
                  <a:gd name="T51" fmla="*/ 1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1"/>
                  <a:gd name="T79" fmla="*/ 0 h 36"/>
                  <a:gd name="T80" fmla="*/ 41 w 41"/>
                  <a:gd name="T81" fmla="*/ 36 h 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1" h="36">
                    <a:moveTo>
                      <a:pt x="0" y="5"/>
                    </a:moveTo>
                    <a:lnTo>
                      <a:pt x="5" y="9"/>
                    </a:lnTo>
                    <a:lnTo>
                      <a:pt x="11" y="9"/>
                    </a:lnTo>
                    <a:lnTo>
                      <a:pt x="17" y="9"/>
                    </a:lnTo>
                    <a:lnTo>
                      <a:pt x="22" y="11"/>
                    </a:lnTo>
                    <a:lnTo>
                      <a:pt x="25" y="15"/>
                    </a:lnTo>
                    <a:lnTo>
                      <a:pt x="29" y="19"/>
                    </a:lnTo>
                    <a:lnTo>
                      <a:pt x="31" y="25"/>
                    </a:lnTo>
                    <a:lnTo>
                      <a:pt x="33" y="32"/>
                    </a:lnTo>
                    <a:lnTo>
                      <a:pt x="35" y="36"/>
                    </a:lnTo>
                    <a:lnTo>
                      <a:pt x="41" y="36"/>
                    </a:lnTo>
                    <a:lnTo>
                      <a:pt x="40" y="30"/>
                    </a:lnTo>
                    <a:lnTo>
                      <a:pt x="38" y="23"/>
                    </a:lnTo>
                    <a:lnTo>
                      <a:pt x="36" y="17"/>
                    </a:lnTo>
                    <a:lnTo>
                      <a:pt x="32" y="10"/>
                    </a:lnTo>
                    <a:lnTo>
                      <a:pt x="26" y="4"/>
                    </a:lnTo>
                    <a:lnTo>
                      <a:pt x="20" y="2"/>
                    </a:lnTo>
                    <a:lnTo>
                      <a:pt x="11" y="0"/>
                    </a:lnTo>
                    <a:lnTo>
                      <a:pt x="2" y="2"/>
                    </a:lnTo>
                    <a:lnTo>
                      <a:pt x="7" y="5"/>
                    </a:lnTo>
                    <a:lnTo>
                      <a:pt x="2" y="2"/>
                    </a:lnTo>
                    <a:lnTo>
                      <a:pt x="0" y="3"/>
                    </a:lnTo>
                    <a:lnTo>
                      <a:pt x="0" y="7"/>
                    </a:lnTo>
                    <a:lnTo>
                      <a:pt x="1" y="9"/>
                    </a:lnTo>
                    <a:lnTo>
                      <a:pt x="5" y="9"/>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83" name="Freeform 414">
                <a:extLst>
                  <a:ext uri="{FF2B5EF4-FFF2-40B4-BE49-F238E27FC236}">
                    <a16:creationId xmlns:a16="http://schemas.microsoft.com/office/drawing/2014/main" id="{20A0B6BB-B42D-4EA9-A597-69283D6697FB}"/>
                  </a:ext>
                </a:extLst>
              </p:cNvPr>
              <p:cNvSpPr>
                <a:spLocks noChangeAspect="1"/>
              </p:cNvSpPr>
              <p:nvPr/>
            </p:nvSpPr>
            <p:spPr bwMode="auto">
              <a:xfrm>
                <a:off x="785" y="267"/>
                <a:ext cx="309" cy="159"/>
              </a:xfrm>
              <a:custGeom>
                <a:avLst/>
                <a:gdLst>
                  <a:gd name="T0" fmla="*/ 1 w 618"/>
                  <a:gd name="T1" fmla="*/ 1 h 318"/>
                  <a:gd name="T2" fmla="*/ 1 w 618"/>
                  <a:gd name="T3" fmla="*/ 1 h 318"/>
                  <a:gd name="T4" fmla="*/ 1 w 618"/>
                  <a:gd name="T5" fmla="*/ 1 h 318"/>
                  <a:gd name="T6" fmla="*/ 1 w 618"/>
                  <a:gd name="T7" fmla="*/ 1 h 318"/>
                  <a:gd name="T8" fmla="*/ 1 w 618"/>
                  <a:gd name="T9" fmla="*/ 1 h 318"/>
                  <a:gd name="T10" fmla="*/ 1 w 618"/>
                  <a:gd name="T11" fmla="*/ 1 h 318"/>
                  <a:gd name="T12" fmla="*/ 1 w 618"/>
                  <a:gd name="T13" fmla="*/ 1 h 318"/>
                  <a:gd name="T14" fmla="*/ 1 w 618"/>
                  <a:gd name="T15" fmla="*/ 1 h 318"/>
                  <a:gd name="T16" fmla="*/ 1 w 618"/>
                  <a:gd name="T17" fmla="*/ 1 h 318"/>
                  <a:gd name="T18" fmla="*/ 1 w 618"/>
                  <a:gd name="T19" fmla="*/ 1 h 318"/>
                  <a:gd name="T20" fmla="*/ 1 w 618"/>
                  <a:gd name="T21" fmla="*/ 1 h 318"/>
                  <a:gd name="T22" fmla="*/ 1 w 618"/>
                  <a:gd name="T23" fmla="*/ 1 h 318"/>
                  <a:gd name="T24" fmla="*/ 1 w 618"/>
                  <a:gd name="T25" fmla="*/ 1 h 318"/>
                  <a:gd name="T26" fmla="*/ 1 w 618"/>
                  <a:gd name="T27" fmla="*/ 1 h 318"/>
                  <a:gd name="T28" fmla="*/ 1 w 618"/>
                  <a:gd name="T29" fmla="*/ 1 h 318"/>
                  <a:gd name="T30" fmla="*/ 1 w 618"/>
                  <a:gd name="T31" fmla="*/ 1 h 318"/>
                  <a:gd name="T32" fmla="*/ 1 w 618"/>
                  <a:gd name="T33" fmla="*/ 0 h 318"/>
                  <a:gd name="T34" fmla="*/ 1 w 618"/>
                  <a:gd name="T35" fmla="*/ 1 h 318"/>
                  <a:gd name="T36" fmla="*/ 1 w 618"/>
                  <a:gd name="T37" fmla="*/ 1 h 318"/>
                  <a:gd name="T38" fmla="*/ 1 w 618"/>
                  <a:gd name="T39" fmla="*/ 1 h 318"/>
                  <a:gd name="T40" fmla="*/ 1 w 618"/>
                  <a:gd name="T41" fmla="*/ 1 h 318"/>
                  <a:gd name="T42" fmla="*/ 1 w 618"/>
                  <a:gd name="T43" fmla="*/ 1 h 318"/>
                  <a:gd name="T44" fmla="*/ 1 w 618"/>
                  <a:gd name="T45" fmla="*/ 1 h 318"/>
                  <a:gd name="T46" fmla="*/ 1 w 618"/>
                  <a:gd name="T47" fmla="*/ 1 h 318"/>
                  <a:gd name="T48" fmla="*/ 1 w 618"/>
                  <a:gd name="T49" fmla="*/ 1 h 318"/>
                  <a:gd name="T50" fmla="*/ 1 w 618"/>
                  <a:gd name="T51" fmla="*/ 1 h 318"/>
                  <a:gd name="T52" fmla="*/ 1 w 618"/>
                  <a:gd name="T53" fmla="*/ 1 h 318"/>
                  <a:gd name="T54" fmla="*/ 1 w 618"/>
                  <a:gd name="T55" fmla="*/ 1 h 318"/>
                  <a:gd name="T56" fmla="*/ 1 w 618"/>
                  <a:gd name="T57" fmla="*/ 1 h 318"/>
                  <a:gd name="T58" fmla="*/ 1 w 618"/>
                  <a:gd name="T59" fmla="*/ 1 h 318"/>
                  <a:gd name="T60" fmla="*/ 1 w 618"/>
                  <a:gd name="T61" fmla="*/ 1 h 318"/>
                  <a:gd name="T62" fmla="*/ 1 w 618"/>
                  <a:gd name="T63" fmla="*/ 1 h 318"/>
                  <a:gd name="T64" fmla="*/ 1 w 618"/>
                  <a:gd name="T65" fmla="*/ 1 h 318"/>
                  <a:gd name="T66" fmla="*/ 1 w 618"/>
                  <a:gd name="T67" fmla="*/ 1 h 318"/>
                  <a:gd name="T68" fmla="*/ 1 w 618"/>
                  <a:gd name="T69" fmla="*/ 1 h 318"/>
                  <a:gd name="T70" fmla="*/ 1 w 618"/>
                  <a:gd name="T71" fmla="*/ 1 h 318"/>
                  <a:gd name="T72" fmla="*/ 1 w 618"/>
                  <a:gd name="T73" fmla="*/ 1 h 318"/>
                  <a:gd name="T74" fmla="*/ 1 w 618"/>
                  <a:gd name="T75" fmla="*/ 1 h 318"/>
                  <a:gd name="T76" fmla="*/ 1 w 618"/>
                  <a:gd name="T77" fmla="*/ 1 h 318"/>
                  <a:gd name="T78" fmla="*/ 1 w 618"/>
                  <a:gd name="T79" fmla="*/ 1 h 318"/>
                  <a:gd name="T80" fmla="*/ 1 w 618"/>
                  <a:gd name="T81" fmla="*/ 1 h 318"/>
                  <a:gd name="T82" fmla="*/ 1 w 618"/>
                  <a:gd name="T83" fmla="*/ 1 h 318"/>
                  <a:gd name="T84" fmla="*/ 1 w 618"/>
                  <a:gd name="T85" fmla="*/ 1 h 318"/>
                  <a:gd name="T86" fmla="*/ 1 w 618"/>
                  <a:gd name="T87" fmla="*/ 1 h 318"/>
                  <a:gd name="T88" fmla="*/ 1 w 618"/>
                  <a:gd name="T89" fmla="*/ 1 h 318"/>
                  <a:gd name="T90" fmla="*/ 1 w 618"/>
                  <a:gd name="T91" fmla="*/ 1 h 318"/>
                  <a:gd name="T92" fmla="*/ 1 w 618"/>
                  <a:gd name="T93" fmla="*/ 1 h 318"/>
                  <a:gd name="T94" fmla="*/ 1 w 618"/>
                  <a:gd name="T95" fmla="*/ 1 h 318"/>
                  <a:gd name="T96" fmla="*/ 1 w 618"/>
                  <a:gd name="T97" fmla="*/ 1 h 318"/>
                  <a:gd name="T98" fmla="*/ 1 w 618"/>
                  <a:gd name="T99" fmla="*/ 1 h 318"/>
                  <a:gd name="T100" fmla="*/ 1 w 618"/>
                  <a:gd name="T101" fmla="*/ 1 h 318"/>
                  <a:gd name="T102" fmla="*/ 1 w 618"/>
                  <a:gd name="T103" fmla="*/ 1 h 318"/>
                  <a:gd name="T104" fmla="*/ 1 w 618"/>
                  <a:gd name="T105" fmla="*/ 1 h 318"/>
                  <a:gd name="T106" fmla="*/ 1 w 618"/>
                  <a:gd name="T107" fmla="*/ 1 h 318"/>
                  <a:gd name="T108" fmla="*/ 1 w 618"/>
                  <a:gd name="T109" fmla="*/ 1 h 318"/>
                  <a:gd name="T110" fmla="*/ 1 w 618"/>
                  <a:gd name="T111" fmla="*/ 1 h 318"/>
                  <a:gd name="T112" fmla="*/ 1 w 618"/>
                  <a:gd name="T113" fmla="*/ 1 h 318"/>
                  <a:gd name="T114" fmla="*/ 1 w 618"/>
                  <a:gd name="T115" fmla="*/ 1 h 318"/>
                  <a:gd name="T116" fmla="*/ 1 w 618"/>
                  <a:gd name="T117" fmla="*/ 1 h 318"/>
                  <a:gd name="T118" fmla="*/ 1 w 618"/>
                  <a:gd name="T119" fmla="*/ 1 h 318"/>
                  <a:gd name="T120" fmla="*/ 1 w 618"/>
                  <a:gd name="T121" fmla="*/ 1 h 31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18"/>
                  <a:gd name="T184" fmla="*/ 0 h 318"/>
                  <a:gd name="T185" fmla="*/ 618 w 618"/>
                  <a:gd name="T186" fmla="*/ 318 h 31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18" h="318">
                    <a:moveTo>
                      <a:pt x="77" y="318"/>
                    </a:moveTo>
                    <a:lnTo>
                      <a:pt x="78" y="301"/>
                    </a:lnTo>
                    <a:lnTo>
                      <a:pt x="78" y="285"/>
                    </a:lnTo>
                    <a:lnTo>
                      <a:pt x="77" y="270"/>
                    </a:lnTo>
                    <a:lnTo>
                      <a:pt x="74" y="255"/>
                    </a:lnTo>
                    <a:lnTo>
                      <a:pt x="69" y="241"/>
                    </a:lnTo>
                    <a:lnTo>
                      <a:pt x="62" y="228"/>
                    </a:lnTo>
                    <a:lnTo>
                      <a:pt x="54" y="217"/>
                    </a:lnTo>
                    <a:lnTo>
                      <a:pt x="45" y="207"/>
                    </a:lnTo>
                    <a:lnTo>
                      <a:pt x="40" y="202"/>
                    </a:lnTo>
                    <a:lnTo>
                      <a:pt x="36" y="197"/>
                    </a:lnTo>
                    <a:lnTo>
                      <a:pt x="30" y="194"/>
                    </a:lnTo>
                    <a:lnTo>
                      <a:pt x="24" y="190"/>
                    </a:lnTo>
                    <a:lnTo>
                      <a:pt x="19" y="187"/>
                    </a:lnTo>
                    <a:lnTo>
                      <a:pt x="13" y="184"/>
                    </a:lnTo>
                    <a:lnTo>
                      <a:pt x="7" y="181"/>
                    </a:lnTo>
                    <a:lnTo>
                      <a:pt x="0" y="179"/>
                    </a:lnTo>
                    <a:lnTo>
                      <a:pt x="10" y="174"/>
                    </a:lnTo>
                    <a:lnTo>
                      <a:pt x="23" y="170"/>
                    </a:lnTo>
                    <a:lnTo>
                      <a:pt x="37" y="165"/>
                    </a:lnTo>
                    <a:lnTo>
                      <a:pt x="50" y="162"/>
                    </a:lnTo>
                    <a:lnTo>
                      <a:pt x="63" y="157"/>
                    </a:lnTo>
                    <a:lnTo>
                      <a:pt x="77" y="154"/>
                    </a:lnTo>
                    <a:lnTo>
                      <a:pt x="89" y="150"/>
                    </a:lnTo>
                    <a:lnTo>
                      <a:pt x="99" y="148"/>
                    </a:lnTo>
                    <a:lnTo>
                      <a:pt x="108" y="146"/>
                    </a:lnTo>
                    <a:lnTo>
                      <a:pt x="116" y="144"/>
                    </a:lnTo>
                    <a:lnTo>
                      <a:pt x="123" y="144"/>
                    </a:lnTo>
                    <a:lnTo>
                      <a:pt x="130" y="143"/>
                    </a:lnTo>
                    <a:lnTo>
                      <a:pt x="137" y="142"/>
                    </a:lnTo>
                    <a:lnTo>
                      <a:pt x="143" y="141"/>
                    </a:lnTo>
                    <a:lnTo>
                      <a:pt x="150" y="140"/>
                    </a:lnTo>
                    <a:lnTo>
                      <a:pt x="156" y="136"/>
                    </a:lnTo>
                    <a:lnTo>
                      <a:pt x="169" y="128"/>
                    </a:lnTo>
                    <a:lnTo>
                      <a:pt x="183" y="120"/>
                    </a:lnTo>
                    <a:lnTo>
                      <a:pt x="197" y="111"/>
                    </a:lnTo>
                    <a:lnTo>
                      <a:pt x="212" y="102"/>
                    </a:lnTo>
                    <a:lnTo>
                      <a:pt x="226" y="93"/>
                    </a:lnTo>
                    <a:lnTo>
                      <a:pt x="240" y="83"/>
                    </a:lnTo>
                    <a:lnTo>
                      <a:pt x="253" y="74"/>
                    </a:lnTo>
                    <a:lnTo>
                      <a:pt x="265" y="64"/>
                    </a:lnTo>
                    <a:lnTo>
                      <a:pt x="271" y="58"/>
                    </a:lnTo>
                    <a:lnTo>
                      <a:pt x="276" y="53"/>
                    </a:lnTo>
                    <a:lnTo>
                      <a:pt x="282" y="48"/>
                    </a:lnTo>
                    <a:lnTo>
                      <a:pt x="287" y="43"/>
                    </a:lnTo>
                    <a:lnTo>
                      <a:pt x="291" y="40"/>
                    </a:lnTo>
                    <a:lnTo>
                      <a:pt x="295" y="35"/>
                    </a:lnTo>
                    <a:lnTo>
                      <a:pt x="298" y="32"/>
                    </a:lnTo>
                    <a:lnTo>
                      <a:pt x="302" y="29"/>
                    </a:lnTo>
                    <a:lnTo>
                      <a:pt x="311" y="21"/>
                    </a:lnTo>
                    <a:lnTo>
                      <a:pt x="319" y="15"/>
                    </a:lnTo>
                    <a:lnTo>
                      <a:pt x="327" y="11"/>
                    </a:lnTo>
                    <a:lnTo>
                      <a:pt x="334" y="7"/>
                    </a:lnTo>
                    <a:lnTo>
                      <a:pt x="342" y="5"/>
                    </a:lnTo>
                    <a:lnTo>
                      <a:pt x="350" y="4"/>
                    </a:lnTo>
                    <a:lnTo>
                      <a:pt x="359" y="4"/>
                    </a:lnTo>
                    <a:lnTo>
                      <a:pt x="370" y="5"/>
                    </a:lnTo>
                    <a:lnTo>
                      <a:pt x="374" y="5"/>
                    </a:lnTo>
                    <a:lnTo>
                      <a:pt x="381" y="5"/>
                    </a:lnTo>
                    <a:lnTo>
                      <a:pt x="387" y="5"/>
                    </a:lnTo>
                    <a:lnTo>
                      <a:pt x="395" y="5"/>
                    </a:lnTo>
                    <a:lnTo>
                      <a:pt x="402" y="4"/>
                    </a:lnTo>
                    <a:lnTo>
                      <a:pt x="409" y="3"/>
                    </a:lnTo>
                    <a:lnTo>
                      <a:pt x="415" y="3"/>
                    </a:lnTo>
                    <a:lnTo>
                      <a:pt x="420" y="2"/>
                    </a:lnTo>
                    <a:lnTo>
                      <a:pt x="425" y="0"/>
                    </a:lnTo>
                    <a:lnTo>
                      <a:pt x="432" y="0"/>
                    </a:lnTo>
                    <a:lnTo>
                      <a:pt x="440" y="0"/>
                    </a:lnTo>
                    <a:lnTo>
                      <a:pt x="448" y="0"/>
                    </a:lnTo>
                    <a:lnTo>
                      <a:pt x="456" y="2"/>
                    </a:lnTo>
                    <a:lnTo>
                      <a:pt x="464" y="3"/>
                    </a:lnTo>
                    <a:lnTo>
                      <a:pt x="472" y="5"/>
                    </a:lnTo>
                    <a:lnTo>
                      <a:pt x="478" y="7"/>
                    </a:lnTo>
                    <a:lnTo>
                      <a:pt x="487" y="12"/>
                    </a:lnTo>
                    <a:lnTo>
                      <a:pt x="493" y="17"/>
                    </a:lnTo>
                    <a:lnTo>
                      <a:pt x="499" y="19"/>
                    </a:lnTo>
                    <a:lnTo>
                      <a:pt x="503" y="22"/>
                    </a:lnTo>
                    <a:lnTo>
                      <a:pt x="510" y="22"/>
                    </a:lnTo>
                    <a:lnTo>
                      <a:pt x="517" y="23"/>
                    </a:lnTo>
                    <a:lnTo>
                      <a:pt x="524" y="25"/>
                    </a:lnTo>
                    <a:lnTo>
                      <a:pt x="531" y="26"/>
                    </a:lnTo>
                    <a:lnTo>
                      <a:pt x="538" y="27"/>
                    </a:lnTo>
                    <a:lnTo>
                      <a:pt x="544" y="28"/>
                    </a:lnTo>
                    <a:lnTo>
                      <a:pt x="548" y="30"/>
                    </a:lnTo>
                    <a:lnTo>
                      <a:pt x="552" y="32"/>
                    </a:lnTo>
                    <a:lnTo>
                      <a:pt x="548" y="38"/>
                    </a:lnTo>
                    <a:lnTo>
                      <a:pt x="544" y="44"/>
                    </a:lnTo>
                    <a:lnTo>
                      <a:pt x="536" y="49"/>
                    </a:lnTo>
                    <a:lnTo>
                      <a:pt x="526" y="50"/>
                    </a:lnTo>
                    <a:lnTo>
                      <a:pt x="519" y="50"/>
                    </a:lnTo>
                    <a:lnTo>
                      <a:pt x="511" y="49"/>
                    </a:lnTo>
                    <a:lnTo>
                      <a:pt x="502" y="49"/>
                    </a:lnTo>
                    <a:lnTo>
                      <a:pt x="492" y="49"/>
                    </a:lnTo>
                    <a:lnTo>
                      <a:pt x="480" y="49"/>
                    </a:lnTo>
                    <a:lnTo>
                      <a:pt x="470" y="50"/>
                    </a:lnTo>
                    <a:lnTo>
                      <a:pt x="461" y="51"/>
                    </a:lnTo>
                    <a:lnTo>
                      <a:pt x="453" y="53"/>
                    </a:lnTo>
                    <a:lnTo>
                      <a:pt x="463" y="55"/>
                    </a:lnTo>
                    <a:lnTo>
                      <a:pt x="476" y="56"/>
                    </a:lnTo>
                    <a:lnTo>
                      <a:pt x="487" y="58"/>
                    </a:lnTo>
                    <a:lnTo>
                      <a:pt x="501" y="59"/>
                    </a:lnTo>
                    <a:lnTo>
                      <a:pt x="514" y="61"/>
                    </a:lnTo>
                    <a:lnTo>
                      <a:pt x="527" y="63"/>
                    </a:lnTo>
                    <a:lnTo>
                      <a:pt x="542" y="64"/>
                    </a:lnTo>
                    <a:lnTo>
                      <a:pt x="556" y="64"/>
                    </a:lnTo>
                    <a:lnTo>
                      <a:pt x="574" y="67"/>
                    </a:lnTo>
                    <a:lnTo>
                      <a:pt x="582" y="75"/>
                    </a:lnTo>
                    <a:lnTo>
                      <a:pt x="580" y="83"/>
                    </a:lnTo>
                    <a:lnTo>
                      <a:pt x="572" y="90"/>
                    </a:lnTo>
                    <a:lnTo>
                      <a:pt x="565" y="93"/>
                    </a:lnTo>
                    <a:lnTo>
                      <a:pt x="557" y="93"/>
                    </a:lnTo>
                    <a:lnTo>
                      <a:pt x="549" y="94"/>
                    </a:lnTo>
                    <a:lnTo>
                      <a:pt x="540" y="94"/>
                    </a:lnTo>
                    <a:lnTo>
                      <a:pt x="531" y="94"/>
                    </a:lnTo>
                    <a:lnTo>
                      <a:pt x="524" y="95"/>
                    </a:lnTo>
                    <a:lnTo>
                      <a:pt x="517" y="95"/>
                    </a:lnTo>
                    <a:lnTo>
                      <a:pt x="511" y="96"/>
                    </a:lnTo>
                    <a:lnTo>
                      <a:pt x="503" y="98"/>
                    </a:lnTo>
                    <a:lnTo>
                      <a:pt x="495" y="101"/>
                    </a:lnTo>
                    <a:lnTo>
                      <a:pt x="488" y="102"/>
                    </a:lnTo>
                    <a:lnTo>
                      <a:pt x="480" y="103"/>
                    </a:lnTo>
                    <a:lnTo>
                      <a:pt x="483" y="108"/>
                    </a:lnTo>
                    <a:lnTo>
                      <a:pt x="486" y="111"/>
                    </a:lnTo>
                    <a:lnTo>
                      <a:pt x="491" y="113"/>
                    </a:lnTo>
                    <a:lnTo>
                      <a:pt x="495" y="114"/>
                    </a:lnTo>
                    <a:lnTo>
                      <a:pt x="500" y="116"/>
                    </a:lnTo>
                    <a:lnTo>
                      <a:pt x="506" y="117"/>
                    </a:lnTo>
                    <a:lnTo>
                      <a:pt x="512" y="117"/>
                    </a:lnTo>
                    <a:lnTo>
                      <a:pt x="519" y="117"/>
                    </a:lnTo>
                    <a:lnTo>
                      <a:pt x="527" y="117"/>
                    </a:lnTo>
                    <a:lnTo>
                      <a:pt x="534" y="118"/>
                    </a:lnTo>
                    <a:lnTo>
                      <a:pt x="540" y="118"/>
                    </a:lnTo>
                    <a:lnTo>
                      <a:pt x="547" y="119"/>
                    </a:lnTo>
                    <a:lnTo>
                      <a:pt x="553" y="120"/>
                    </a:lnTo>
                    <a:lnTo>
                      <a:pt x="557" y="121"/>
                    </a:lnTo>
                    <a:lnTo>
                      <a:pt x="563" y="123"/>
                    </a:lnTo>
                    <a:lnTo>
                      <a:pt x="568" y="124"/>
                    </a:lnTo>
                    <a:lnTo>
                      <a:pt x="574" y="124"/>
                    </a:lnTo>
                    <a:lnTo>
                      <a:pt x="582" y="124"/>
                    </a:lnTo>
                    <a:lnTo>
                      <a:pt x="591" y="124"/>
                    </a:lnTo>
                    <a:lnTo>
                      <a:pt x="599" y="124"/>
                    </a:lnTo>
                    <a:lnTo>
                      <a:pt x="607" y="124"/>
                    </a:lnTo>
                    <a:lnTo>
                      <a:pt x="614" y="125"/>
                    </a:lnTo>
                    <a:lnTo>
                      <a:pt x="617" y="127"/>
                    </a:lnTo>
                    <a:lnTo>
                      <a:pt x="618" y="131"/>
                    </a:lnTo>
                    <a:lnTo>
                      <a:pt x="615" y="139"/>
                    </a:lnTo>
                    <a:lnTo>
                      <a:pt x="610" y="147"/>
                    </a:lnTo>
                    <a:lnTo>
                      <a:pt x="602" y="151"/>
                    </a:lnTo>
                    <a:lnTo>
                      <a:pt x="592" y="154"/>
                    </a:lnTo>
                    <a:lnTo>
                      <a:pt x="584" y="154"/>
                    </a:lnTo>
                    <a:lnTo>
                      <a:pt x="574" y="154"/>
                    </a:lnTo>
                    <a:lnTo>
                      <a:pt x="562" y="155"/>
                    </a:lnTo>
                    <a:lnTo>
                      <a:pt x="548" y="155"/>
                    </a:lnTo>
                    <a:lnTo>
                      <a:pt x="534" y="155"/>
                    </a:lnTo>
                    <a:lnTo>
                      <a:pt x="522" y="156"/>
                    </a:lnTo>
                    <a:lnTo>
                      <a:pt x="510" y="156"/>
                    </a:lnTo>
                    <a:lnTo>
                      <a:pt x="500" y="156"/>
                    </a:lnTo>
                    <a:lnTo>
                      <a:pt x="492" y="156"/>
                    </a:lnTo>
                    <a:lnTo>
                      <a:pt x="484" y="157"/>
                    </a:lnTo>
                    <a:lnTo>
                      <a:pt x="477" y="158"/>
                    </a:lnTo>
                    <a:lnTo>
                      <a:pt x="471" y="159"/>
                    </a:lnTo>
                    <a:lnTo>
                      <a:pt x="465" y="162"/>
                    </a:lnTo>
                    <a:lnTo>
                      <a:pt x="460" y="164"/>
                    </a:lnTo>
                    <a:lnTo>
                      <a:pt x="454" y="166"/>
                    </a:lnTo>
                    <a:lnTo>
                      <a:pt x="448" y="170"/>
                    </a:lnTo>
                    <a:lnTo>
                      <a:pt x="441" y="174"/>
                    </a:lnTo>
                    <a:lnTo>
                      <a:pt x="432" y="179"/>
                    </a:lnTo>
                    <a:lnTo>
                      <a:pt x="423" y="186"/>
                    </a:lnTo>
                    <a:lnTo>
                      <a:pt x="412" y="193"/>
                    </a:lnTo>
                    <a:lnTo>
                      <a:pt x="403" y="199"/>
                    </a:lnTo>
                    <a:lnTo>
                      <a:pt x="395" y="205"/>
                    </a:lnTo>
                    <a:lnTo>
                      <a:pt x="389" y="211"/>
                    </a:lnTo>
                    <a:lnTo>
                      <a:pt x="386" y="216"/>
                    </a:lnTo>
                    <a:lnTo>
                      <a:pt x="392" y="216"/>
                    </a:lnTo>
                    <a:lnTo>
                      <a:pt x="399" y="216"/>
                    </a:lnTo>
                    <a:lnTo>
                      <a:pt x="404" y="216"/>
                    </a:lnTo>
                    <a:lnTo>
                      <a:pt x="410" y="215"/>
                    </a:lnTo>
                    <a:lnTo>
                      <a:pt x="415" y="215"/>
                    </a:lnTo>
                    <a:lnTo>
                      <a:pt x="420" y="213"/>
                    </a:lnTo>
                    <a:lnTo>
                      <a:pt x="425" y="212"/>
                    </a:lnTo>
                    <a:lnTo>
                      <a:pt x="430" y="211"/>
                    </a:lnTo>
                    <a:lnTo>
                      <a:pt x="434" y="210"/>
                    </a:lnTo>
                    <a:lnTo>
                      <a:pt x="440" y="209"/>
                    </a:lnTo>
                    <a:lnTo>
                      <a:pt x="446" y="209"/>
                    </a:lnTo>
                    <a:lnTo>
                      <a:pt x="451" y="209"/>
                    </a:lnTo>
                    <a:lnTo>
                      <a:pt x="457" y="209"/>
                    </a:lnTo>
                    <a:lnTo>
                      <a:pt x="464" y="211"/>
                    </a:lnTo>
                    <a:lnTo>
                      <a:pt x="470" y="213"/>
                    </a:lnTo>
                    <a:lnTo>
                      <a:pt x="476" y="217"/>
                    </a:lnTo>
                    <a:lnTo>
                      <a:pt x="480" y="222"/>
                    </a:lnTo>
                    <a:lnTo>
                      <a:pt x="480" y="226"/>
                    </a:lnTo>
                    <a:lnTo>
                      <a:pt x="477" y="232"/>
                    </a:lnTo>
                    <a:lnTo>
                      <a:pt x="472" y="235"/>
                    </a:lnTo>
                    <a:lnTo>
                      <a:pt x="466" y="240"/>
                    </a:lnTo>
                    <a:lnTo>
                      <a:pt x="460" y="243"/>
                    </a:lnTo>
                    <a:lnTo>
                      <a:pt x="454" y="246"/>
                    </a:lnTo>
                    <a:lnTo>
                      <a:pt x="449" y="248"/>
                    </a:lnTo>
                    <a:lnTo>
                      <a:pt x="445" y="250"/>
                    </a:lnTo>
                    <a:lnTo>
                      <a:pt x="440" y="253"/>
                    </a:lnTo>
                    <a:lnTo>
                      <a:pt x="434" y="255"/>
                    </a:lnTo>
                    <a:lnTo>
                      <a:pt x="430" y="256"/>
                    </a:lnTo>
                    <a:lnTo>
                      <a:pt x="424" y="258"/>
                    </a:lnTo>
                    <a:lnTo>
                      <a:pt x="418" y="261"/>
                    </a:lnTo>
                    <a:lnTo>
                      <a:pt x="411" y="262"/>
                    </a:lnTo>
                    <a:lnTo>
                      <a:pt x="405" y="262"/>
                    </a:lnTo>
                    <a:lnTo>
                      <a:pt x="399" y="262"/>
                    </a:lnTo>
                    <a:lnTo>
                      <a:pt x="392" y="263"/>
                    </a:lnTo>
                    <a:lnTo>
                      <a:pt x="386" y="263"/>
                    </a:lnTo>
                    <a:lnTo>
                      <a:pt x="380" y="264"/>
                    </a:lnTo>
                    <a:lnTo>
                      <a:pt x="374" y="265"/>
                    </a:lnTo>
                    <a:lnTo>
                      <a:pt x="370" y="266"/>
                    </a:lnTo>
                    <a:lnTo>
                      <a:pt x="365" y="268"/>
                    </a:lnTo>
                    <a:lnTo>
                      <a:pt x="362" y="269"/>
                    </a:lnTo>
                    <a:lnTo>
                      <a:pt x="357" y="270"/>
                    </a:lnTo>
                    <a:lnTo>
                      <a:pt x="352" y="271"/>
                    </a:lnTo>
                    <a:lnTo>
                      <a:pt x="347" y="272"/>
                    </a:lnTo>
                    <a:lnTo>
                      <a:pt x="341" y="275"/>
                    </a:lnTo>
                    <a:lnTo>
                      <a:pt x="334" y="276"/>
                    </a:lnTo>
                    <a:lnTo>
                      <a:pt x="327" y="277"/>
                    </a:lnTo>
                    <a:lnTo>
                      <a:pt x="319" y="278"/>
                    </a:lnTo>
                    <a:lnTo>
                      <a:pt x="311" y="278"/>
                    </a:lnTo>
                    <a:lnTo>
                      <a:pt x="299" y="278"/>
                    </a:lnTo>
                    <a:lnTo>
                      <a:pt x="286" y="277"/>
                    </a:lnTo>
                    <a:lnTo>
                      <a:pt x="268" y="276"/>
                    </a:lnTo>
                    <a:lnTo>
                      <a:pt x="251" y="275"/>
                    </a:lnTo>
                    <a:lnTo>
                      <a:pt x="234" y="273"/>
                    </a:lnTo>
                    <a:lnTo>
                      <a:pt x="218" y="271"/>
                    </a:lnTo>
                    <a:lnTo>
                      <a:pt x="203" y="270"/>
                    </a:lnTo>
                    <a:lnTo>
                      <a:pt x="192" y="268"/>
                    </a:lnTo>
                    <a:lnTo>
                      <a:pt x="183" y="266"/>
                    </a:lnTo>
                    <a:lnTo>
                      <a:pt x="174" y="266"/>
                    </a:lnTo>
                    <a:lnTo>
                      <a:pt x="166" y="268"/>
                    </a:lnTo>
                    <a:lnTo>
                      <a:pt x="158" y="270"/>
                    </a:lnTo>
                    <a:lnTo>
                      <a:pt x="150" y="272"/>
                    </a:lnTo>
                    <a:lnTo>
                      <a:pt x="142" y="276"/>
                    </a:lnTo>
                    <a:lnTo>
                      <a:pt x="135" y="280"/>
                    </a:lnTo>
                    <a:lnTo>
                      <a:pt x="129" y="285"/>
                    </a:lnTo>
                    <a:lnTo>
                      <a:pt x="123" y="290"/>
                    </a:lnTo>
                    <a:lnTo>
                      <a:pt x="118" y="293"/>
                    </a:lnTo>
                    <a:lnTo>
                      <a:pt x="111" y="298"/>
                    </a:lnTo>
                    <a:lnTo>
                      <a:pt x="104" y="301"/>
                    </a:lnTo>
                    <a:lnTo>
                      <a:pt x="96" y="306"/>
                    </a:lnTo>
                    <a:lnTo>
                      <a:pt x="89" y="310"/>
                    </a:lnTo>
                    <a:lnTo>
                      <a:pt x="83" y="314"/>
                    </a:lnTo>
                    <a:lnTo>
                      <a:pt x="77" y="318"/>
                    </a:lnTo>
                    <a:close/>
                  </a:path>
                </a:pathLst>
              </a:custGeom>
              <a:solidFill>
                <a:srgbClr val="8C33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84" name="Freeform 415">
                <a:extLst>
                  <a:ext uri="{FF2B5EF4-FFF2-40B4-BE49-F238E27FC236}">
                    <a16:creationId xmlns:a16="http://schemas.microsoft.com/office/drawing/2014/main" id="{C9D45430-57B8-40E4-AA42-1CA0BC5A533D}"/>
                  </a:ext>
                </a:extLst>
              </p:cNvPr>
              <p:cNvSpPr>
                <a:spLocks noChangeAspect="1"/>
              </p:cNvSpPr>
              <p:nvPr/>
            </p:nvSpPr>
            <p:spPr bwMode="auto">
              <a:xfrm>
                <a:off x="806" y="369"/>
                <a:ext cx="21" cy="57"/>
              </a:xfrm>
              <a:custGeom>
                <a:avLst/>
                <a:gdLst>
                  <a:gd name="T0" fmla="*/ 0 w 40"/>
                  <a:gd name="T1" fmla="*/ 0 h 115"/>
                  <a:gd name="T2" fmla="*/ 0 w 40"/>
                  <a:gd name="T3" fmla="*/ 0 h 115"/>
                  <a:gd name="T4" fmla="*/ 1 w 40"/>
                  <a:gd name="T5" fmla="*/ 0 h 115"/>
                  <a:gd name="T6" fmla="*/ 1 w 40"/>
                  <a:gd name="T7" fmla="*/ 0 h 115"/>
                  <a:gd name="T8" fmla="*/ 1 w 40"/>
                  <a:gd name="T9" fmla="*/ 0 h 115"/>
                  <a:gd name="T10" fmla="*/ 1 w 40"/>
                  <a:gd name="T11" fmla="*/ 0 h 115"/>
                  <a:gd name="T12" fmla="*/ 1 w 40"/>
                  <a:gd name="T13" fmla="*/ 0 h 115"/>
                  <a:gd name="T14" fmla="*/ 1 w 40"/>
                  <a:gd name="T15" fmla="*/ 0 h 115"/>
                  <a:gd name="T16" fmla="*/ 1 w 40"/>
                  <a:gd name="T17" fmla="*/ 0 h 115"/>
                  <a:gd name="T18" fmla="*/ 1 w 40"/>
                  <a:gd name="T19" fmla="*/ 0 h 115"/>
                  <a:gd name="T20" fmla="*/ 1 w 40"/>
                  <a:gd name="T21" fmla="*/ 0 h 115"/>
                  <a:gd name="T22" fmla="*/ 1 w 40"/>
                  <a:gd name="T23" fmla="*/ 0 h 115"/>
                  <a:gd name="T24" fmla="*/ 1 w 40"/>
                  <a:gd name="T25" fmla="*/ 0 h 115"/>
                  <a:gd name="T26" fmla="*/ 1 w 40"/>
                  <a:gd name="T27" fmla="*/ 0 h 115"/>
                  <a:gd name="T28" fmla="*/ 1 w 40"/>
                  <a:gd name="T29" fmla="*/ 0 h 115"/>
                  <a:gd name="T30" fmla="*/ 1 w 40"/>
                  <a:gd name="T31" fmla="*/ 0 h 115"/>
                  <a:gd name="T32" fmla="*/ 1 w 40"/>
                  <a:gd name="T33" fmla="*/ 0 h 115"/>
                  <a:gd name="T34" fmla="*/ 1 w 40"/>
                  <a:gd name="T35" fmla="*/ 0 h 115"/>
                  <a:gd name="T36" fmla="*/ 1 w 40"/>
                  <a:gd name="T37" fmla="*/ 0 h 115"/>
                  <a:gd name="T38" fmla="*/ 1 w 40"/>
                  <a:gd name="T39" fmla="*/ 0 h 115"/>
                  <a:gd name="T40" fmla="*/ 1 w 40"/>
                  <a:gd name="T41" fmla="*/ 0 h 115"/>
                  <a:gd name="T42" fmla="*/ 1 w 40"/>
                  <a:gd name="T43" fmla="*/ 0 h 115"/>
                  <a:gd name="T44" fmla="*/ 1 w 40"/>
                  <a:gd name="T45" fmla="*/ 0 h 115"/>
                  <a:gd name="T46" fmla="*/ 0 w 40"/>
                  <a:gd name="T47" fmla="*/ 0 h 115"/>
                  <a:gd name="T48" fmla="*/ 0 w 40"/>
                  <a:gd name="T49" fmla="*/ 0 h 11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115"/>
                  <a:gd name="T77" fmla="*/ 40 w 40"/>
                  <a:gd name="T78" fmla="*/ 115 h 11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115">
                    <a:moveTo>
                      <a:pt x="0" y="6"/>
                    </a:moveTo>
                    <a:lnTo>
                      <a:pt x="0" y="6"/>
                    </a:lnTo>
                    <a:lnTo>
                      <a:pt x="8" y="16"/>
                    </a:lnTo>
                    <a:lnTo>
                      <a:pt x="16" y="28"/>
                    </a:lnTo>
                    <a:lnTo>
                      <a:pt x="23" y="39"/>
                    </a:lnTo>
                    <a:lnTo>
                      <a:pt x="27" y="53"/>
                    </a:lnTo>
                    <a:lnTo>
                      <a:pt x="31" y="67"/>
                    </a:lnTo>
                    <a:lnTo>
                      <a:pt x="31" y="82"/>
                    </a:lnTo>
                    <a:lnTo>
                      <a:pt x="31" y="98"/>
                    </a:lnTo>
                    <a:lnTo>
                      <a:pt x="31" y="115"/>
                    </a:lnTo>
                    <a:lnTo>
                      <a:pt x="38" y="115"/>
                    </a:lnTo>
                    <a:lnTo>
                      <a:pt x="40" y="98"/>
                    </a:lnTo>
                    <a:lnTo>
                      <a:pt x="40" y="82"/>
                    </a:lnTo>
                    <a:lnTo>
                      <a:pt x="38" y="67"/>
                    </a:lnTo>
                    <a:lnTo>
                      <a:pt x="34" y="51"/>
                    </a:lnTo>
                    <a:lnTo>
                      <a:pt x="30" y="37"/>
                    </a:lnTo>
                    <a:lnTo>
                      <a:pt x="23" y="23"/>
                    </a:lnTo>
                    <a:lnTo>
                      <a:pt x="15" y="12"/>
                    </a:lnTo>
                    <a:lnTo>
                      <a:pt x="4" y="1"/>
                    </a:lnTo>
                    <a:lnTo>
                      <a:pt x="2" y="0"/>
                    </a:lnTo>
                    <a:lnTo>
                      <a:pt x="1" y="1"/>
                    </a:lnTo>
                    <a:lnTo>
                      <a:pt x="0" y="4"/>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85" name="Freeform 416">
                <a:extLst>
                  <a:ext uri="{FF2B5EF4-FFF2-40B4-BE49-F238E27FC236}">
                    <a16:creationId xmlns:a16="http://schemas.microsoft.com/office/drawing/2014/main" id="{A947652D-5C69-4C2D-9A79-8D7D09BF11F1}"/>
                  </a:ext>
                </a:extLst>
              </p:cNvPr>
              <p:cNvSpPr>
                <a:spLocks noChangeAspect="1"/>
              </p:cNvSpPr>
              <p:nvPr/>
            </p:nvSpPr>
            <p:spPr bwMode="auto">
              <a:xfrm>
                <a:off x="783" y="355"/>
                <a:ext cx="26" cy="16"/>
              </a:xfrm>
              <a:custGeom>
                <a:avLst/>
                <a:gdLst>
                  <a:gd name="T0" fmla="*/ 1 w 50"/>
                  <a:gd name="T1" fmla="*/ 0 h 34"/>
                  <a:gd name="T2" fmla="*/ 1 w 50"/>
                  <a:gd name="T3" fmla="*/ 0 h 34"/>
                  <a:gd name="T4" fmla="*/ 1 w 50"/>
                  <a:gd name="T5" fmla="*/ 0 h 34"/>
                  <a:gd name="T6" fmla="*/ 1 w 50"/>
                  <a:gd name="T7" fmla="*/ 0 h 34"/>
                  <a:gd name="T8" fmla="*/ 1 w 50"/>
                  <a:gd name="T9" fmla="*/ 0 h 34"/>
                  <a:gd name="T10" fmla="*/ 1 w 50"/>
                  <a:gd name="T11" fmla="*/ 0 h 34"/>
                  <a:gd name="T12" fmla="*/ 1 w 50"/>
                  <a:gd name="T13" fmla="*/ 0 h 34"/>
                  <a:gd name="T14" fmla="*/ 1 w 50"/>
                  <a:gd name="T15" fmla="*/ 0 h 34"/>
                  <a:gd name="T16" fmla="*/ 1 w 50"/>
                  <a:gd name="T17" fmla="*/ 0 h 34"/>
                  <a:gd name="T18" fmla="*/ 1 w 50"/>
                  <a:gd name="T19" fmla="*/ 0 h 34"/>
                  <a:gd name="T20" fmla="*/ 1 w 50"/>
                  <a:gd name="T21" fmla="*/ 0 h 34"/>
                  <a:gd name="T22" fmla="*/ 1 w 50"/>
                  <a:gd name="T23" fmla="*/ 0 h 34"/>
                  <a:gd name="T24" fmla="*/ 1 w 50"/>
                  <a:gd name="T25" fmla="*/ 0 h 34"/>
                  <a:gd name="T26" fmla="*/ 1 w 50"/>
                  <a:gd name="T27" fmla="*/ 0 h 34"/>
                  <a:gd name="T28" fmla="*/ 1 w 50"/>
                  <a:gd name="T29" fmla="*/ 0 h 34"/>
                  <a:gd name="T30" fmla="*/ 1 w 50"/>
                  <a:gd name="T31" fmla="*/ 0 h 34"/>
                  <a:gd name="T32" fmla="*/ 1 w 50"/>
                  <a:gd name="T33" fmla="*/ 0 h 34"/>
                  <a:gd name="T34" fmla="*/ 1 w 50"/>
                  <a:gd name="T35" fmla="*/ 0 h 34"/>
                  <a:gd name="T36" fmla="*/ 1 w 50"/>
                  <a:gd name="T37" fmla="*/ 0 h 34"/>
                  <a:gd name="T38" fmla="*/ 1 w 50"/>
                  <a:gd name="T39" fmla="*/ 0 h 34"/>
                  <a:gd name="T40" fmla="*/ 1 w 50"/>
                  <a:gd name="T41" fmla="*/ 0 h 34"/>
                  <a:gd name="T42" fmla="*/ 1 w 50"/>
                  <a:gd name="T43" fmla="*/ 0 h 34"/>
                  <a:gd name="T44" fmla="*/ 0 w 50"/>
                  <a:gd name="T45" fmla="*/ 0 h 34"/>
                  <a:gd name="T46" fmla="*/ 0 w 50"/>
                  <a:gd name="T47" fmla="*/ 0 h 34"/>
                  <a:gd name="T48" fmla="*/ 1 w 50"/>
                  <a:gd name="T49" fmla="*/ 0 h 34"/>
                  <a:gd name="T50" fmla="*/ 1 w 50"/>
                  <a:gd name="T51" fmla="*/ 0 h 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34"/>
                  <a:gd name="T80" fmla="*/ 50 w 50"/>
                  <a:gd name="T81" fmla="*/ 34 h 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34">
                    <a:moveTo>
                      <a:pt x="2" y="0"/>
                    </a:moveTo>
                    <a:lnTo>
                      <a:pt x="2" y="7"/>
                    </a:lnTo>
                    <a:lnTo>
                      <a:pt x="9" y="10"/>
                    </a:lnTo>
                    <a:lnTo>
                      <a:pt x="15" y="12"/>
                    </a:lnTo>
                    <a:lnTo>
                      <a:pt x="19" y="15"/>
                    </a:lnTo>
                    <a:lnTo>
                      <a:pt x="25" y="19"/>
                    </a:lnTo>
                    <a:lnTo>
                      <a:pt x="31" y="22"/>
                    </a:lnTo>
                    <a:lnTo>
                      <a:pt x="37" y="26"/>
                    </a:lnTo>
                    <a:lnTo>
                      <a:pt x="41" y="29"/>
                    </a:lnTo>
                    <a:lnTo>
                      <a:pt x="46" y="34"/>
                    </a:lnTo>
                    <a:lnTo>
                      <a:pt x="50" y="29"/>
                    </a:lnTo>
                    <a:lnTo>
                      <a:pt x="46" y="25"/>
                    </a:lnTo>
                    <a:lnTo>
                      <a:pt x="41" y="19"/>
                    </a:lnTo>
                    <a:lnTo>
                      <a:pt x="35" y="15"/>
                    </a:lnTo>
                    <a:lnTo>
                      <a:pt x="30" y="12"/>
                    </a:lnTo>
                    <a:lnTo>
                      <a:pt x="24" y="9"/>
                    </a:lnTo>
                    <a:lnTo>
                      <a:pt x="17" y="5"/>
                    </a:lnTo>
                    <a:lnTo>
                      <a:pt x="11" y="3"/>
                    </a:lnTo>
                    <a:lnTo>
                      <a:pt x="4" y="0"/>
                    </a:lnTo>
                    <a:lnTo>
                      <a:pt x="4" y="7"/>
                    </a:lnTo>
                    <a:lnTo>
                      <a:pt x="4" y="0"/>
                    </a:lnTo>
                    <a:lnTo>
                      <a:pt x="1" y="0"/>
                    </a:lnTo>
                    <a:lnTo>
                      <a:pt x="0" y="3"/>
                    </a:lnTo>
                    <a:lnTo>
                      <a:pt x="0" y="5"/>
                    </a:lnTo>
                    <a:lnTo>
                      <a:pt x="2" y="7"/>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86" name="Freeform 417">
                <a:extLst>
                  <a:ext uri="{FF2B5EF4-FFF2-40B4-BE49-F238E27FC236}">
                    <a16:creationId xmlns:a16="http://schemas.microsoft.com/office/drawing/2014/main" id="{FE774393-47CA-4DB1-9992-8A18131E7D39}"/>
                  </a:ext>
                </a:extLst>
              </p:cNvPr>
              <p:cNvSpPr>
                <a:spLocks noChangeAspect="1"/>
              </p:cNvSpPr>
              <p:nvPr/>
            </p:nvSpPr>
            <p:spPr bwMode="auto">
              <a:xfrm>
                <a:off x="784" y="339"/>
                <a:ext cx="51" cy="19"/>
              </a:xfrm>
              <a:custGeom>
                <a:avLst/>
                <a:gdLst>
                  <a:gd name="T0" fmla="*/ 1 w 101"/>
                  <a:gd name="T1" fmla="*/ 0 h 38"/>
                  <a:gd name="T2" fmla="*/ 1 w 101"/>
                  <a:gd name="T3" fmla="*/ 0 h 38"/>
                  <a:gd name="T4" fmla="*/ 1 w 101"/>
                  <a:gd name="T5" fmla="*/ 1 h 38"/>
                  <a:gd name="T6" fmla="*/ 1 w 101"/>
                  <a:gd name="T7" fmla="*/ 1 h 38"/>
                  <a:gd name="T8" fmla="*/ 1 w 101"/>
                  <a:gd name="T9" fmla="*/ 1 h 38"/>
                  <a:gd name="T10" fmla="*/ 1 w 101"/>
                  <a:gd name="T11" fmla="*/ 1 h 38"/>
                  <a:gd name="T12" fmla="*/ 1 w 101"/>
                  <a:gd name="T13" fmla="*/ 1 h 38"/>
                  <a:gd name="T14" fmla="*/ 1 w 101"/>
                  <a:gd name="T15" fmla="*/ 1 h 38"/>
                  <a:gd name="T16" fmla="*/ 1 w 101"/>
                  <a:gd name="T17" fmla="*/ 1 h 38"/>
                  <a:gd name="T18" fmla="*/ 0 w 101"/>
                  <a:gd name="T19" fmla="*/ 1 h 38"/>
                  <a:gd name="T20" fmla="*/ 1 w 101"/>
                  <a:gd name="T21" fmla="*/ 1 h 38"/>
                  <a:gd name="T22" fmla="*/ 1 w 101"/>
                  <a:gd name="T23" fmla="*/ 1 h 38"/>
                  <a:gd name="T24" fmla="*/ 1 w 101"/>
                  <a:gd name="T25" fmla="*/ 1 h 38"/>
                  <a:gd name="T26" fmla="*/ 1 w 101"/>
                  <a:gd name="T27" fmla="*/ 1 h 38"/>
                  <a:gd name="T28" fmla="*/ 1 w 101"/>
                  <a:gd name="T29" fmla="*/ 1 h 38"/>
                  <a:gd name="T30" fmla="*/ 1 w 101"/>
                  <a:gd name="T31" fmla="*/ 1 h 38"/>
                  <a:gd name="T32" fmla="*/ 1 w 101"/>
                  <a:gd name="T33" fmla="*/ 1 h 38"/>
                  <a:gd name="T34" fmla="*/ 1 w 101"/>
                  <a:gd name="T35" fmla="*/ 1 h 38"/>
                  <a:gd name="T36" fmla="*/ 1 w 101"/>
                  <a:gd name="T37" fmla="*/ 1 h 38"/>
                  <a:gd name="T38" fmla="*/ 1 w 101"/>
                  <a:gd name="T39" fmla="*/ 1 h 38"/>
                  <a:gd name="T40" fmla="*/ 1 w 101"/>
                  <a:gd name="T41" fmla="*/ 0 h 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1"/>
                  <a:gd name="T64" fmla="*/ 0 h 38"/>
                  <a:gd name="T65" fmla="*/ 101 w 101"/>
                  <a:gd name="T66" fmla="*/ 38 h 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1" h="38">
                    <a:moveTo>
                      <a:pt x="100" y="0"/>
                    </a:moveTo>
                    <a:lnTo>
                      <a:pt x="99" y="0"/>
                    </a:lnTo>
                    <a:lnTo>
                      <a:pt x="89" y="3"/>
                    </a:lnTo>
                    <a:lnTo>
                      <a:pt x="77" y="6"/>
                    </a:lnTo>
                    <a:lnTo>
                      <a:pt x="63" y="10"/>
                    </a:lnTo>
                    <a:lnTo>
                      <a:pt x="49" y="14"/>
                    </a:lnTo>
                    <a:lnTo>
                      <a:pt x="37" y="18"/>
                    </a:lnTo>
                    <a:lnTo>
                      <a:pt x="23" y="22"/>
                    </a:lnTo>
                    <a:lnTo>
                      <a:pt x="10" y="27"/>
                    </a:lnTo>
                    <a:lnTo>
                      <a:pt x="0" y="31"/>
                    </a:lnTo>
                    <a:lnTo>
                      <a:pt x="2" y="38"/>
                    </a:lnTo>
                    <a:lnTo>
                      <a:pt x="13" y="34"/>
                    </a:lnTo>
                    <a:lnTo>
                      <a:pt x="25" y="29"/>
                    </a:lnTo>
                    <a:lnTo>
                      <a:pt x="39" y="25"/>
                    </a:lnTo>
                    <a:lnTo>
                      <a:pt x="52" y="21"/>
                    </a:lnTo>
                    <a:lnTo>
                      <a:pt x="66" y="17"/>
                    </a:lnTo>
                    <a:lnTo>
                      <a:pt x="79" y="13"/>
                    </a:lnTo>
                    <a:lnTo>
                      <a:pt x="91" y="10"/>
                    </a:lnTo>
                    <a:lnTo>
                      <a:pt x="101" y="7"/>
                    </a:lnTo>
                    <a:lnTo>
                      <a:pt x="100" y="7"/>
                    </a:lnTo>
                    <a:lnTo>
                      <a:pt x="1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87" name="Freeform 418">
                <a:extLst>
                  <a:ext uri="{FF2B5EF4-FFF2-40B4-BE49-F238E27FC236}">
                    <a16:creationId xmlns:a16="http://schemas.microsoft.com/office/drawing/2014/main" id="{2604516A-1DAE-4862-9296-5F6306381383}"/>
                  </a:ext>
                </a:extLst>
              </p:cNvPr>
              <p:cNvSpPr>
                <a:spLocks noChangeAspect="1"/>
              </p:cNvSpPr>
              <p:nvPr/>
            </p:nvSpPr>
            <p:spPr bwMode="auto">
              <a:xfrm>
                <a:off x="835" y="333"/>
                <a:ext cx="29" cy="10"/>
              </a:xfrm>
              <a:custGeom>
                <a:avLst/>
                <a:gdLst>
                  <a:gd name="T0" fmla="*/ 0 w 59"/>
                  <a:gd name="T1" fmla="*/ 0 h 18"/>
                  <a:gd name="T2" fmla="*/ 0 w 59"/>
                  <a:gd name="T3" fmla="*/ 0 h 18"/>
                  <a:gd name="T4" fmla="*/ 0 w 59"/>
                  <a:gd name="T5" fmla="*/ 1 h 18"/>
                  <a:gd name="T6" fmla="*/ 0 w 59"/>
                  <a:gd name="T7" fmla="*/ 1 h 18"/>
                  <a:gd name="T8" fmla="*/ 0 w 59"/>
                  <a:gd name="T9" fmla="*/ 1 h 18"/>
                  <a:gd name="T10" fmla="*/ 0 w 59"/>
                  <a:gd name="T11" fmla="*/ 1 h 18"/>
                  <a:gd name="T12" fmla="*/ 0 w 59"/>
                  <a:gd name="T13" fmla="*/ 1 h 18"/>
                  <a:gd name="T14" fmla="*/ 0 w 59"/>
                  <a:gd name="T15" fmla="*/ 1 h 18"/>
                  <a:gd name="T16" fmla="*/ 0 w 59"/>
                  <a:gd name="T17" fmla="*/ 1 h 18"/>
                  <a:gd name="T18" fmla="*/ 0 w 59"/>
                  <a:gd name="T19" fmla="*/ 1 h 18"/>
                  <a:gd name="T20" fmla="*/ 0 w 59"/>
                  <a:gd name="T21" fmla="*/ 1 h 18"/>
                  <a:gd name="T22" fmla="*/ 0 w 59"/>
                  <a:gd name="T23" fmla="*/ 1 h 18"/>
                  <a:gd name="T24" fmla="*/ 0 w 59"/>
                  <a:gd name="T25" fmla="*/ 1 h 18"/>
                  <a:gd name="T26" fmla="*/ 0 w 59"/>
                  <a:gd name="T27" fmla="*/ 1 h 18"/>
                  <a:gd name="T28" fmla="*/ 0 w 59"/>
                  <a:gd name="T29" fmla="*/ 1 h 18"/>
                  <a:gd name="T30" fmla="*/ 0 w 59"/>
                  <a:gd name="T31" fmla="*/ 1 h 18"/>
                  <a:gd name="T32" fmla="*/ 0 w 59"/>
                  <a:gd name="T33" fmla="*/ 1 h 18"/>
                  <a:gd name="T34" fmla="*/ 0 w 59"/>
                  <a:gd name="T35" fmla="*/ 1 h 18"/>
                  <a:gd name="T36" fmla="*/ 0 w 59"/>
                  <a:gd name="T37" fmla="*/ 1 h 18"/>
                  <a:gd name="T38" fmla="*/ 0 w 59"/>
                  <a:gd name="T39" fmla="*/ 1 h 18"/>
                  <a:gd name="T40" fmla="*/ 0 w 59"/>
                  <a:gd name="T41" fmla="*/ 0 h 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18"/>
                  <a:gd name="T65" fmla="*/ 59 w 59"/>
                  <a:gd name="T66" fmla="*/ 18 h 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18">
                    <a:moveTo>
                      <a:pt x="54" y="0"/>
                    </a:moveTo>
                    <a:lnTo>
                      <a:pt x="55" y="0"/>
                    </a:lnTo>
                    <a:lnTo>
                      <a:pt x="50" y="3"/>
                    </a:lnTo>
                    <a:lnTo>
                      <a:pt x="44" y="4"/>
                    </a:lnTo>
                    <a:lnTo>
                      <a:pt x="38" y="6"/>
                    </a:lnTo>
                    <a:lnTo>
                      <a:pt x="31" y="7"/>
                    </a:lnTo>
                    <a:lnTo>
                      <a:pt x="24" y="8"/>
                    </a:lnTo>
                    <a:lnTo>
                      <a:pt x="17" y="8"/>
                    </a:lnTo>
                    <a:lnTo>
                      <a:pt x="9" y="9"/>
                    </a:lnTo>
                    <a:lnTo>
                      <a:pt x="0" y="11"/>
                    </a:lnTo>
                    <a:lnTo>
                      <a:pt x="0" y="18"/>
                    </a:lnTo>
                    <a:lnTo>
                      <a:pt x="9" y="16"/>
                    </a:lnTo>
                    <a:lnTo>
                      <a:pt x="17" y="15"/>
                    </a:lnTo>
                    <a:lnTo>
                      <a:pt x="24" y="15"/>
                    </a:lnTo>
                    <a:lnTo>
                      <a:pt x="31" y="14"/>
                    </a:lnTo>
                    <a:lnTo>
                      <a:pt x="38" y="13"/>
                    </a:lnTo>
                    <a:lnTo>
                      <a:pt x="44" y="11"/>
                    </a:lnTo>
                    <a:lnTo>
                      <a:pt x="52" y="10"/>
                    </a:lnTo>
                    <a:lnTo>
                      <a:pt x="58" y="7"/>
                    </a:lnTo>
                    <a:lnTo>
                      <a:pt x="59" y="7"/>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88" name="Freeform 419">
                <a:extLst>
                  <a:ext uri="{FF2B5EF4-FFF2-40B4-BE49-F238E27FC236}">
                    <a16:creationId xmlns:a16="http://schemas.microsoft.com/office/drawing/2014/main" id="{05151DE0-66DD-44BA-BF48-D8B3F1AB27CD}"/>
                  </a:ext>
                </a:extLst>
              </p:cNvPr>
              <p:cNvSpPr>
                <a:spLocks noChangeAspect="1"/>
              </p:cNvSpPr>
              <p:nvPr/>
            </p:nvSpPr>
            <p:spPr bwMode="auto">
              <a:xfrm>
                <a:off x="862" y="298"/>
                <a:ext cx="57" cy="39"/>
              </a:xfrm>
              <a:custGeom>
                <a:avLst/>
                <a:gdLst>
                  <a:gd name="T0" fmla="*/ 1 w 114"/>
                  <a:gd name="T1" fmla="*/ 0 h 79"/>
                  <a:gd name="T2" fmla="*/ 1 w 114"/>
                  <a:gd name="T3" fmla="*/ 0 h 79"/>
                  <a:gd name="T4" fmla="*/ 1 w 114"/>
                  <a:gd name="T5" fmla="*/ 0 h 79"/>
                  <a:gd name="T6" fmla="*/ 1 w 114"/>
                  <a:gd name="T7" fmla="*/ 0 h 79"/>
                  <a:gd name="T8" fmla="*/ 1 w 114"/>
                  <a:gd name="T9" fmla="*/ 0 h 79"/>
                  <a:gd name="T10" fmla="*/ 1 w 114"/>
                  <a:gd name="T11" fmla="*/ 0 h 79"/>
                  <a:gd name="T12" fmla="*/ 1 w 114"/>
                  <a:gd name="T13" fmla="*/ 0 h 79"/>
                  <a:gd name="T14" fmla="*/ 1 w 114"/>
                  <a:gd name="T15" fmla="*/ 0 h 79"/>
                  <a:gd name="T16" fmla="*/ 1 w 114"/>
                  <a:gd name="T17" fmla="*/ 0 h 79"/>
                  <a:gd name="T18" fmla="*/ 0 w 114"/>
                  <a:gd name="T19" fmla="*/ 0 h 79"/>
                  <a:gd name="T20" fmla="*/ 1 w 114"/>
                  <a:gd name="T21" fmla="*/ 0 h 79"/>
                  <a:gd name="T22" fmla="*/ 1 w 114"/>
                  <a:gd name="T23" fmla="*/ 0 h 79"/>
                  <a:gd name="T24" fmla="*/ 1 w 114"/>
                  <a:gd name="T25" fmla="*/ 0 h 79"/>
                  <a:gd name="T26" fmla="*/ 1 w 114"/>
                  <a:gd name="T27" fmla="*/ 0 h 79"/>
                  <a:gd name="T28" fmla="*/ 1 w 114"/>
                  <a:gd name="T29" fmla="*/ 0 h 79"/>
                  <a:gd name="T30" fmla="*/ 1 w 114"/>
                  <a:gd name="T31" fmla="*/ 0 h 79"/>
                  <a:gd name="T32" fmla="*/ 1 w 114"/>
                  <a:gd name="T33" fmla="*/ 0 h 79"/>
                  <a:gd name="T34" fmla="*/ 1 w 114"/>
                  <a:gd name="T35" fmla="*/ 0 h 79"/>
                  <a:gd name="T36" fmla="*/ 1 w 114"/>
                  <a:gd name="T37" fmla="*/ 0 h 79"/>
                  <a:gd name="T38" fmla="*/ 1 w 114"/>
                  <a:gd name="T39" fmla="*/ 0 h 79"/>
                  <a:gd name="T40" fmla="*/ 1 w 114"/>
                  <a:gd name="T41" fmla="*/ 0 h 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4"/>
                  <a:gd name="T64" fmla="*/ 0 h 79"/>
                  <a:gd name="T65" fmla="*/ 114 w 114"/>
                  <a:gd name="T66" fmla="*/ 79 h 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4" h="79">
                    <a:moveTo>
                      <a:pt x="110" y="0"/>
                    </a:moveTo>
                    <a:lnTo>
                      <a:pt x="110" y="0"/>
                    </a:lnTo>
                    <a:lnTo>
                      <a:pt x="98" y="10"/>
                    </a:lnTo>
                    <a:lnTo>
                      <a:pt x="84" y="19"/>
                    </a:lnTo>
                    <a:lnTo>
                      <a:pt x="70" y="28"/>
                    </a:lnTo>
                    <a:lnTo>
                      <a:pt x="57" y="37"/>
                    </a:lnTo>
                    <a:lnTo>
                      <a:pt x="42" y="47"/>
                    </a:lnTo>
                    <a:lnTo>
                      <a:pt x="28" y="56"/>
                    </a:lnTo>
                    <a:lnTo>
                      <a:pt x="14" y="64"/>
                    </a:lnTo>
                    <a:lnTo>
                      <a:pt x="0" y="72"/>
                    </a:lnTo>
                    <a:lnTo>
                      <a:pt x="5" y="79"/>
                    </a:lnTo>
                    <a:lnTo>
                      <a:pt x="19" y="71"/>
                    </a:lnTo>
                    <a:lnTo>
                      <a:pt x="32" y="63"/>
                    </a:lnTo>
                    <a:lnTo>
                      <a:pt x="46" y="53"/>
                    </a:lnTo>
                    <a:lnTo>
                      <a:pt x="61" y="44"/>
                    </a:lnTo>
                    <a:lnTo>
                      <a:pt x="75" y="35"/>
                    </a:lnTo>
                    <a:lnTo>
                      <a:pt x="89" y="26"/>
                    </a:lnTo>
                    <a:lnTo>
                      <a:pt x="103" y="17"/>
                    </a:lnTo>
                    <a:lnTo>
                      <a:pt x="114" y="5"/>
                    </a:lnTo>
                    <a:lnTo>
                      <a:pt x="1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89" name="Freeform 420">
                <a:extLst>
                  <a:ext uri="{FF2B5EF4-FFF2-40B4-BE49-F238E27FC236}">
                    <a16:creationId xmlns:a16="http://schemas.microsoft.com/office/drawing/2014/main" id="{52626E03-7836-44BB-BE31-4D7A7D9C4AA1}"/>
                  </a:ext>
                </a:extLst>
              </p:cNvPr>
              <p:cNvSpPr>
                <a:spLocks noChangeAspect="1"/>
              </p:cNvSpPr>
              <p:nvPr/>
            </p:nvSpPr>
            <p:spPr bwMode="auto">
              <a:xfrm>
                <a:off x="916" y="280"/>
                <a:ext cx="21" cy="20"/>
              </a:xfrm>
              <a:custGeom>
                <a:avLst/>
                <a:gdLst>
                  <a:gd name="T0" fmla="*/ 1 w 41"/>
                  <a:gd name="T1" fmla="*/ 0 h 39"/>
                  <a:gd name="T2" fmla="*/ 1 w 41"/>
                  <a:gd name="T3" fmla="*/ 0 h 39"/>
                  <a:gd name="T4" fmla="*/ 1 w 41"/>
                  <a:gd name="T5" fmla="*/ 1 h 39"/>
                  <a:gd name="T6" fmla="*/ 1 w 41"/>
                  <a:gd name="T7" fmla="*/ 1 h 39"/>
                  <a:gd name="T8" fmla="*/ 1 w 41"/>
                  <a:gd name="T9" fmla="*/ 1 h 39"/>
                  <a:gd name="T10" fmla="*/ 1 w 41"/>
                  <a:gd name="T11" fmla="*/ 1 h 39"/>
                  <a:gd name="T12" fmla="*/ 1 w 41"/>
                  <a:gd name="T13" fmla="*/ 1 h 39"/>
                  <a:gd name="T14" fmla="*/ 1 w 41"/>
                  <a:gd name="T15" fmla="*/ 1 h 39"/>
                  <a:gd name="T16" fmla="*/ 1 w 41"/>
                  <a:gd name="T17" fmla="*/ 1 h 39"/>
                  <a:gd name="T18" fmla="*/ 0 w 41"/>
                  <a:gd name="T19" fmla="*/ 1 h 39"/>
                  <a:gd name="T20" fmla="*/ 1 w 41"/>
                  <a:gd name="T21" fmla="*/ 1 h 39"/>
                  <a:gd name="T22" fmla="*/ 1 w 41"/>
                  <a:gd name="T23" fmla="*/ 1 h 39"/>
                  <a:gd name="T24" fmla="*/ 1 w 41"/>
                  <a:gd name="T25" fmla="*/ 1 h 39"/>
                  <a:gd name="T26" fmla="*/ 1 w 41"/>
                  <a:gd name="T27" fmla="*/ 1 h 39"/>
                  <a:gd name="T28" fmla="*/ 1 w 41"/>
                  <a:gd name="T29" fmla="*/ 1 h 39"/>
                  <a:gd name="T30" fmla="*/ 1 w 41"/>
                  <a:gd name="T31" fmla="*/ 1 h 39"/>
                  <a:gd name="T32" fmla="*/ 1 w 41"/>
                  <a:gd name="T33" fmla="*/ 1 h 39"/>
                  <a:gd name="T34" fmla="*/ 1 w 41"/>
                  <a:gd name="T35" fmla="*/ 1 h 39"/>
                  <a:gd name="T36" fmla="*/ 1 w 41"/>
                  <a:gd name="T37" fmla="*/ 1 h 39"/>
                  <a:gd name="T38" fmla="*/ 1 w 41"/>
                  <a:gd name="T39" fmla="*/ 1 h 39"/>
                  <a:gd name="T40" fmla="*/ 1 w 41"/>
                  <a:gd name="T41" fmla="*/ 0 h 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1"/>
                  <a:gd name="T64" fmla="*/ 0 h 39"/>
                  <a:gd name="T65" fmla="*/ 41 w 41"/>
                  <a:gd name="T66" fmla="*/ 39 h 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1" h="39">
                    <a:moveTo>
                      <a:pt x="36" y="0"/>
                    </a:moveTo>
                    <a:lnTo>
                      <a:pt x="36" y="0"/>
                    </a:lnTo>
                    <a:lnTo>
                      <a:pt x="33" y="1"/>
                    </a:lnTo>
                    <a:lnTo>
                      <a:pt x="28" y="6"/>
                    </a:lnTo>
                    <a:lnTo>
                      <a:pt x="26" y="10"/>
                    </a:lnTo>
                    <a:lnTo>
                      <a:pt x="22" y="13"/>
                    </a:lnTo>
                    <a:lnTo>
                      <a:pt x="17" y="18"/>
                    </a:lnTo>
                    <a:lnTo>
                      <a:pt x="11" y="24"/>
                    </a:lnTo>
                    <a:lnTo>
                      <a:pt x="5" y="29"/>
                    </a:lnTo>
                    <a:lnTo>
                      <a:pt x="0" y="34"/>
                    </a:lnTo>
                    <a:lnTo>
                      <a:pt x="4" y="39"/>
                    </a:lnTo>
                    <a:lnTo>
                      <a:pt x="10" y="33"/>
                    </a:lnTo>
                    <a:lnTo>
                      <a:pt x="16" y="29"/>
                    </a:lnTo>
                    <a:lnTo>
                      <a:pt x="22" y="23"/>
                    </a:lnTo>
                    <a:lnTo>
                      <a:pt x="26" y="19"/>
                    </a:lnTo>
                    <a:lnTo>
                      <a:pt x="31" y="15"/>
                    </a:lnTo>
                    <a:lnTo>
                      <a:pt x="35" y="10"/>
                    </a:lnTo>
                    <a:lnTo>
                      <a:pt x="38" y="8"/>
                    </a:lnTo>
                    <a:lnTo>
                      <a:pt x="41" y="5"/>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90" name="Freeform 421">
                <a:extLst>
                  <a:ext uri="{FF2B5EF4-FFF2-40B4-BE49-F238E27FC236}">
                    <a16:creationId xmlns:a16="http://schemas.microsoft.com/office/drawing/2014/main" id="{A19D8940-AB1D-4A07-99EE-475D2F98C7A6}"/>
                  </a:ext>
                </a:extLst>
              </p:cNvPr>
              <p:cNvSpPr>
                <a:spLocks noChangeAspect="1"/>
              </p:cNvSpPr>
              <p:nvPr/>
            </p:nvSpPr>
            <p:spPr bwMode="auto">
              <a:xfrm>
                <a:off x="935" y="267"/>
                <a:ext cx="35" cy="16"/>
              </a:xfrm>
              <a:custGeom>
                <a:avLst/>
                <a:gdLst>
                  <a:gd name="T0" fmla="*/ 0 w 71"/>
                  <a:gd name="T1" fmla="*/ 0 h 33"/>
                  <a:gd name="T2" fmla="*/ 0 w 71"/>
                  <a:gd name="T3" fmla="*/ 0 h 33"/>
                  <a:gd name="T4" fmla="*/ 0 w 71"/>
                  <a:gd name="T5" fmla="*/ 0 h 33"/>
                  <a:gd name="T6" fmla="*/ 0 w 71"/>
                  <a:gd name="T7" fmla="*/ 0 h 33"/>
                  <a:gd name="T8" fmla="*/ 0 w 71"/>
                  <a:gd name="T9" fmla="*/ 0 h 33"/>
                  <a:gd name="T10" fmla="*/ 0 w 71"/>
                  <a:gd name="T11" fmla="*/ 0 h 33"/>
                  <a:gd name="T12" fmla="*/ 0 w 71"/>
                  <a:gd name="T13" fmla="*/ 0 h 33"/>
                  <a:gd name="T14" fmla="*/ 0 w 71"/>
                  <a:gd name="T15" fmla="*/ 0 h 33"/>
                  <a:gd name="T16" fmla="*/ 0 w 71"/>
                  <a:gd name="T17" fmla="*/ 0 h 33"/>
                  <a:gd name="T18" fmla="*/ 0 w 71"/>
                  <a:gd name="T19" fmla="*/ 0 h 33"/>
                  <a:gd name="T20" fmla="*/ 0 w 71"/>
                  <a:gd name="T21" fmla="*/ 0 h 33"/>
                  <a:gd name="T22" fmla="*/ 0 w 71"/>
                  <a:gd name="T23" fmla="*/ 0 h 33"/>
                  <a:gd name="T24" fmla="*/ 0 w 71"/>
                  <a:gd name="T25" fmla="*/ 0 h 33"/>
                  <a:gd name="T26" fmla="*/ 0 w 71"/>
                  <a:gd name="T27" fmla="*/ 0 h 33"/>
                  <a:gd name="T28" fmla="*/ 0 w 71"/>
                  <a:gd name="T29" fmla="*/ 0 h 33"/>
                  <a:gd name="T30" fmla="*/ 0 w 71"/>
                  <a:gd name="T31" fmla="*/ 0 h 33"/>
                  <a:gd name="T32" fmla="*/ 0 w 71"/>
                  <a:gd name="T33" fmla="*/ 0 h 33"/>
                  <a:gd name="T34" fmla="*/ 0 w 71"/>
                  <a:gd name="T35" fmla="*/ 0 h 33"/>
                  <a:gd name="T36" fmla="*/ 0 w 71"/>
                  <a:gd name="T37" fmla="*/ 0 h 33"/>
                  <a:gd name="T38" fmla="*/ 0 w 71"/>
                  <a:gd name="T39" fmla="*/ 0 h 33"/>
                  <a:gd name="T40" fmla="*/ 0 w 71"/>
                  <a:gd name="T41" fmla="*/ 0 h 3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1"/>
                  <a:gd name="T64" fmla="*/ 0 h 33"/>
                  <a:gd name="T65" fmla="*/ 71 w 71"/>
                  <a:gd name="T66" fmla="*/ 33 h 3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1" h="33">
                    <a:moveTo>
                      <a:pt x="71" y="3"/>
                    </a:moveTo>
                    <a:lnTo>
                      <a:pt x="71" y="3"/>
                    </a:lnTo>
                    <a:lnTo>
                      <a:pt x="60" y="0"/>
                    </a:lnTo>
                    <a:lnTo>
                      <a:pt x="51" y="1"/>
                    </a:lnTo>
                    <a:lnTo>
                      <a:pt x="43" y="3"/>
                    </a:lnTo>
                    <a:lnTo>
                      <a:pt x="34" y="5"/>
                    </a:lnTo>
                    <a:lnTo>
                      <a:pt x="27" y="8"/>
                    </a:lnTo>
                    <a:lnTo>
                      <a:pt x="18" y="13"/>
                    </a:lnTo>
                    <a:lnTo>
                      <a:pt x="10" y="19"/>
                    </a:lnTo>
                    <a:lnTo>
                      <a:pt x="0" y="28"/>
                    </a:lnTo>
                    <a:lnTo>
                      <a:pt x="5" y="33"/>
                    </a:lnTo>
                    <a:lnTo>
                      <a:pt x="14" y="26"/>
                    </a:lnTo>
                    <a:lnTo>
                      <a:pt x="22" y="20"/>
                    </a:lnTo>
                    <a:lnTo>
                      <a:pt x="29" y="15"/>
                    </a:lnTo>
                    <a:lnTo>
                      <a:pt x="36" y="12"/>
                    </a:lnTo>
                    <a:lnTo>
                      <a:pt x="43" y="9"/>
                    </a:lnTo>
                    <a:lnTo>
                      <a:pt x="51" y="8"/>
                    </a:lnTo>
                    <a:lnTo>
                      <a:pt x="60" y="9"/>
                    </a:lnTo>
                    <a:lnTo>
                      <a:pt x="71" y="9"/>
                    </a:lnTo>
                    <a:lnTo>
                      <a:pt x="7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91" name="Freeform 422">
                <a:extLst>
                  <a:ext uri="{FF2B5EF4-FFF2-40B4-BE49-F238E27FC236}">
                    <a16:creationId xmlns:a16="http://schemas.microsoft.com/office/drawing/2014/main" id="{34EDF8E2-CF16-4E43-922F-833F8BC0ADE3}"/>
                  </a:ext>
                </a:extLst>
              </p:cNvPr>
              <p:cNvSpPr>
                <a:spLocks noChangeAspect="1"/>
              </p:cNvSpPr>
              <p:nvPr/>
            </p:nvSpPr>
            <p:spPr bwMode="auto">
              <a:xfrm>
                <a:off x="970" y="266"/>
                <a:ext cx="25" cy="6"/>
              </a:xfrm>
              <a:custGeom>
                <a:avLst/>
                <a:gdLst>
                  <a:gd name="T0" fmla="*/ 1 w 50"/>
                  <a:gd name="T1" fmla="*/ 0 h 12"/>
                  <a:gd name="T2" fmla="*/ 1 w 50"/>
                  <a:gd name="T3" fmla="*/ 0 h 12"/>
                  <a:gd name="T4" fmla="*/ 1 w 50"/>
                  <a:gd name="T5" fmla="*/ 1 h 12"/>
                  <a:gd name="T6" fmla="*/ 1 w 50"/>
                  <a:gd name="T7" fmla="*/ 1 h 12"/>
                  <a:gd name="T8" fmla="*/ 1 w 50"/>
                  <a:gd name="T9" fmla="*/ 1 h 12"/>
                  <a:gd name="T10" fmla="*/ 1 w 50"/>
                  <a:gd name="T11" fmla="*/ 1 h 12"/>
                  <a:gd name="T12" fmla="*/ 1 w 50"/>
                  <a:gd name="T13" fmla="*/ 1 h 12"/>
                  <a:gd name="T14" fmla="*/ 1 w 50"/>
                  <a:gd name="T15" fmla="*/ 1 h 12"/>
                  <a:gd name="T16" fmla="*/ 1 w 50"/>
                  <a:gd name="T17" fmla="*/ 1 h 12"/>
                  <a:gd name="T18" fmla="*/ 0 w 50"/>
                  <a:gd name="T19" fmla="*/ 1 h 12"/>
                  <a:gd name="T20" fmla="*/ 0 w 50"/>
                  <a:gd name="T21" fmla="*/ 1 h 12"/>
                  <a:gd name="T22" fmla="*/ 1 w 50"/>
                  <a:gd name="T23" fmla="*/ 1 h 12"/>
                  <a:gd name="T24" fmla="*/ 1 w 50"/>
                  <a:gd name="T25" fmla="*/ 1 h 12"/>
                  <a:gd name="T26" fmla="*/ 1 w 50"/>
                  <a:gd name="T27" fmla="*/ 1 h 12"/>
                  <a:gd name="T28" fmla="*/ 1 w 50"/>
                  <a:gd name="T29" fmla="*/ 1 h 12"/>
                  <a:gd name="T30" fmla="*/ 1 w 50"/>
                  <a:gd name="T31" fmla="*/ 1 h 12"/>
                  <a:gd name="T32" fmla="*/ 1 w 50"/>
                  <a:gd name="T33" fmla="*/ 1 h 12"/>
                  <a:gd name="T34" fmla="*/ 1 w 50"/>
                  <a:gd name="T35" fmla="*/ 1 h 12"/>
                  <a:gd name="T36" fmla="*/ 1 w 50"/>
                  <a:gd name="T37" fmla="*/ 1 h 12"/>
                  <a:gd name="T38" fmla="*/ 1 w 50"/>
                  <a:gd name="T39" fmla="*/ 1 h 12"/>
                  <a:gd name="T40" fmla="*/ 1 w 50"/>
                  <a:gd name="T41" fmla="*/ 0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12"/>
                  <a:gd name="T65" fmla="*/ 50 w 50"/>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12">
                    <a:moveTo>
                      <a:pt x="50" y="0"/>
                    </a:moveTo>
                    <a:lnTo>
                      <a:pt x="50" y="0"/>
                    </a:lnTo>
                    <a:lnTo>
                      <a:pt x="45" y="1"/>
                    </a:lnTo>
                    <a:lnTo>
                      <a:pt x="39" y="1"/>
                    </a:lnTo>
                    <a:lnTo>
                      <a:pt x="32" y="2"/>
                    </a:lnTo>
                    <a:lnTo>
                      <a:pt x="25" y="4"/>
                    </a:lnTo>
                    <a:lnTo>
                      <a:pt x="17" y="2"/>
                    </a:lnTo>
                    <a:lnTo>
                      <a:pt x="11" y="2"/>
                    </a:lnTo>
                    <a:lnTo>
                      <a:pt x="4" y="2"/>
                    </a:lnTo>
                    <a:lnTo>
                      <a:pt x="0" y="4"/>
                    </a:lnTo>
                    <a:lnTo>
                      <a:pt x="0" y="10"/>
                    </a:lnTo>
                    <a:lnTo>
                      <a:pt x="4" y="12"/>
                    </a:lnTo>
                    <a:lnTo>
                      <a:pt x="11" y="12"/>
                    </a:lnTo>
                    <a:lnTo>
                      <a:pt x="17" y="12"/>
                    </a:lnTo>
                    <a:lnTo>
                      <a:pt x="25" y="10"/>
                    </a:lnTo>
                    <a:lnTo>
                      <a:pt x="32" y="9"/>
                    </a:lnTo>
                    <a:lnTo>
                      <a:pt x="39" y="8"/>
                    </a:lnTo>
                    <a:lnTo>
                      <a:pt x="45" y="8"/>
                    </a:lnTo>
                    <a:lnTo>
                      <a:pt x="50" y="7"/>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92" name="Freeform 423">
                <a:extLst>
                  <a:ext uri="{FF2B5EF4-FFF2-40B4-BE49-F238E27FC236}">
                    <a16:creationId xmlns:a16="http://schemas.microsoft.com/office/drawing/2014/main" id="{2266BA36-F24A-45A7-A4D6-D763DA02DBF9}"/>
                  </a:ext>
                </a:extLst>
              </p:cNvPr>
              <p:cNvSpPr>
                <a:spLocks noChangeAspect="1"/>
              </p:cNvSpPr>
              <p:nvPr/>
            </p:nvSpPr>
            <p:spPr bwMode="auto">
              <a:xfrm>
                <a:off x="995" y="265"/>
                <a:ext cx="30" cy="7"/>
              </a:xfrm>
              <a:custGeom>
                <a:avLst/>
                <a:gdLst>
                  <a:gd name="T0" fmla="*/ 1 w 60"/>
                  <a:gd name="T1" fmla="*/ 0 h 15"/>
                  <a:gd name="T2" fmla="*/ 1 w 60"/>
                  <a:gd name="T3" fmla="*/ 0 h 15"/>
                  <a:gd name="T4" fmla="*/ 1 w 60"/>
                  <a:gd name="T5" fmla="*/ 0 h 15"/>
                  <a:gd name="T6" fmla="*/ 1 w 60"/>
                  <a:gd name="T7" fmla="*/ 0 h 15"/>
                  <a:gd name="T8" fmla="*/ 1 w 60"/>
                  <a:gd name="T9" fmla="*/ 0 h 15"/>
                  <a:gd name="T10" fmla="*/ 1 w 60"/>
                  <a:gd name="T11" fmla="*/ 0 h 15"/>
                  <a:gd name="T12" fmla="*/ 1 w 60"/>
                  <a:gd name="T13" fmla="*/ 0 h 15"/>
                  <a:gd name="T14" fmla="*/ 1 w 60"/>
                  <a:gd name="T15" fmla="*/ 0 h 15"/>
                  <a:gd name="T16" fmla="*/ 1 w 60"/>
                  <a:gd name="T17" fmla="*/ 0 h 15"/>
                  <a:gd name="T18" fmla="*/ 0 w 60"/>
                  <a:gd name="T19" fmla="*/ 0 h 15"/>
                  <a:gd name="T20" fmla="*/ 0 w 60"/>
                  <a:gd name="T21" fmla="*/ 0 h 15"/>
                  <a:gd name="T22" fmla="*/ 1 w 60"/>
                  <a:gd name="T23" fmla="*/ 0 h 15"/>
                  <a:gd name="T24" fmla="*/ 1 w 60"/>
                  <a:gd name="T25" fmla="*/ 0 h 15"/>
                  <a:gd name="T26" fmla="*/ 1 w 60"/>
                  <a:gd name="T27" fmla="*/ 0 h 15"/>
                  <a:gd name="T28" fmla="*/ 1 w 60"/>
                  <a:gd name="T29" fmla="*/ 0 h 15"/>
                  <a:gd name="T30" fmla="*/ 1 w 60"/>
                  <a:gd name="T31" fmla="*/ 0 h 15"/>
                  <a:gd name="T32" fmla="*/ 1 w 60"/>
                  <a:gd name="T33" fmla="*/ 0 h 15"/>
                  <a:gd name="T34" fmla="*/ 1 w 60"/>
                  <a:gd name="T35" fmla="*/ 0 h 15"/>
                  <a:gd name="T36" fmla="*/ 1 w 60"/>
                  <a:gd name="T37" fmla="*/ 0 h 15"/>
                  <a:gd name="T38" fmla="*/ 1 w 60"/>
                  <a:gd name="T39" fmla="*/ 0 h 15"/>
                  <a:gd name="T40" fmla="*/ 1 w 60"/>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0"/>
                  <a:gd name="T64" fmla="*/ 0 h 15"/>
                  <a:gd name="T65" fmla="*/ 60 w 60"/>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0" h="15">
                    <a:moveTo>
                      <a:pt x="60" y="8"/>
                    </a:moveTo>
                    <a:lnTo>
                      <a:pt x="59" y="8"/>
                    </a:lnTo>
                    <a:lnTo>
                      <a:pt x="53" y="6"/>
                    </a:lnTo>
                    <a:lnTo>
                      <a:pt x="44" y="3"/>
                    </a:lnTo>
                    <a:lnTo>
                      <a:pt x="36" y="2"/>
                    </a:lnTo>
                    <a:lnTo>
                      <a:pt x="28" y="1"/>
                    </a:lnTo>
                    <a:lnTo>
                      <a:pt x="20" y="0"/>
                    </a:lnTo>
                    <a:lnTo>
                      <a:pt x="12" y="0"/>
                    </a:lnTo>
                    <a:lnTo>
                      <a:pt x="5" y="1"/>
                    </a:lnTo>
                    <a:lnTo>
                      <a:pt x="0" y="2"/>
                    </a:lnTo>
                    <a:lnTo>
                      <a:pt x="0" y="9"/>
                    </a:lnTo>
                    <a:lnTo>
                      <a:pt x="5" y="8"/>
                    </a:lnTo>
                    <a:lnTo>
                      <a:pt x="12" y="9"/>
                    </a:lnTo>
                    <a:lnTo>
                      <a:pt x="20" y="9"/>
                    </a:lnTo>
                    <a:lnTo>
                      <a:pt x="28" y="8"/>
                    </a:lnTo>
                    <a:lnTo>
                      <a:pt x="36" y="9"/>
                    </a:lnTo>
                    <a:lnTo>
                      <a:pt x="44" y="10"/>
                    </a:lnTo>
                    <a:lnTo>
                      <a:pt x="51" y="12"/>
                    </a:lnTo>
                    <a:lnTo>
                      <a:pt x="57" y="15"/>
                    </a:lnTo>
                    <a:lnTo>
                      <a:pt x="56" y="15"/>
                    </a:lnTo>
                    <a:lnTo>
                      <a:pt x="6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93" name="Freeform 424">
                <a:extLst>
                  <a:ext uri="{FF2B5EF4-FFF2-40B4-BE49-F238E27FC236}">
                    <a16:creationId xmlns:a16="http://schemas.microsoft.com/office/drawing/2014/main" id="{8FC8B9EF-F979-470A-84A2-7A4C3367ED47}"/>
                  </a:ext>
                </a:extLst>
              </p:cNvPr>
              <p:cNvSpPr>
                <a:spLocks noChangeAspect="1"/>
              </p:cNvSpPr>
              <p:nvPr/>
            </p:nvSpPr>
            <p:spPr bwMode="auto">
              <a:xfrm>
                <a:off x="1023" y="269"/>
                <a:ext cx="16" cy="11"/>
              </a:xfrm>
              <a:custGeom>
                <a:avLst/>
                <a:gdLst>
                  <a:gd name="T0" fmla="*/ 1 w 32"/>
                  <a:gd name="T1" fmla="*/ 1 h 22"/>
                  <a:gd name="T2" fmla="*/ 1 w 32"/>
                  <a:gd name="T3" fmla="*/ 1 h 22"/>
                  <a:gd name="T4" fmla="*/ 1 w 32"/>
                  <a:gd name="T5" fmla="*/ 1 h 22"/>
                  <a:gd name="T6" fmla="*/ 1 w 32"/>
                  <a:gd name="T7" fmla="*/ 1 h 22"/>
                  <a:gd name="T8" fmla="*/ 1 w 32"/>
                  <a:gd name="T9" fmla="*/ 1 h 22"/>
                  <a:gd name="T10" fmla="*/ 1 w 32"/>
                  <a:gd name="T11" fmla="*/ 0 h 22"/>
                  <a:gd name="T12" fmla="*/ 0 w 32"/>
                  <a:gd name="T13" fmla="*/ 1 h 22"/>
                  <a:gd name="T14" fmla="*/ 1 w 32"/>
                  <a:gd name="T15" fmla="*/ 1 h 22"/>
                  <a:gd name="T16" fmla="*/ 1 w 32"/>
                  <a:gd name="T17" fmla="*/ 1 h 22"/>
                  <a:gd name="T18" fmla="*/ 1 w 32"/>
                  <a:gd name="T19" fmla="*/ 1 h 22"/>
                  <a:gd name="T20" fmla="*/ 1 w 32"/>
                  <a:gd name="T21" fmla="*/ 1 h 22"/>
                  <a:gd name="T22" fmla="*/ 1 w 32"/>
                  <a:gd name="T23" fmla="*/ 1 h 22"/>
                  <a:gd name="T24" fmla="*/ 1 w 32"/>
                  <a:gd name="T25" fmla="*/ 1 h 22"/>
                  <a:gd name="T26" fmla="*/ 1 w 32"/>
                  <a:gd name="T27" fmla="*/ 1 h 22"/>
                  <a:gd name="T28" fmla="*/ 1 w 32"/>
                  <a:gd name="T29" fmla="*/ 1 h 22"/>
                  <a:gd name="T30" fmla="*/ 1 w 32"/>
                  <a:gd name="T31" fmla="*/ 1 h 22"/>
                  <a:gd name="T32" fmla="*/ 1 w 32"/>
                  <a:gd name="T33" fmla="*/ 1 h 22"/>
                  <a:gd name="T34" fmla="*/ 1 w 32"/>
                  <a:gd name="T35" fmla="*/ 1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2"/>
                  <a:gd name="T55" fmla="*/ 0 h 22"/>
                  <a:gd name="T56" fmla="*/ 32 w 32"/>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2" h="22">
                    <a:moveTo>
                      <a:pt x="27" y="15"/>
                    </a:moveTo>
                    <a:lnTo>
                      <a:pt x="30" y="15"/>
                    </a:lnTo>
                    <a:lnTo>
                      <a:pt x="24" y="11"/>
                    </a:lnTo>
                    <a:lnTo>
                      <a:pt x="19" y="9"/>
                    </a:lnTo>
                    <a:lnTo>
                      <a:pt x="13" y="4"/>
                    </a:lnTo>
                    <a:lnTo>
                      <a:pt x="4" y="0"/>
                    </a:lnTo>
                    <a:lnTo>
                      <a:pt x="0" y="7"/>
                    </a:lnTo>
                    <a:lnTo>
                      <a:pt x="9" y="11"/>
                    </a:lnTo>
                    <a:lnTo>
                      <a:pt x="15" y="16"/>
                    </a:lnTo>
                    <a:lnTo>
                      <a:pt x="22" y="18"/>
                    </a:lnTo>
                    <a:lnTo>
                      <a:pt x="25" y="22"/>
                    </a:lnTo>
                    <a:lnTo>
                      <a:pt x="27" y="22"/>
                    </a:lnTo>
                    <a:lnTo>
                      <a:pt x="25" y="22"/>
                    </a:lnTo>
                    <a:lnTo>
                      <a:pt x="28" y="22"/>
                    </a:lnTo>
                    <a:lnTo>
                      <a:pt x="31" y="19"/>
                    </a:lnTo>
                    <a:lnTo>
                      <a:pt x="32" y="17"/>
                    </a:lnTo>
                    <a:lnTo>
                      <a:pt x="30" y="15"/>
                    </a:lnTo>
                    <a:lnTo>
                      <a:pt x="27"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94" name="Freeform 425">
                <a:extLst>
                  <a:ext uri="{FF2B5EF4-FFF2-40B4-BE49-F238E27FC236}">
                    <a16:creationId xmlns:a16="http://schemas.microsoft.com/office/drawing/2014/main" id="{29645264-B66A-4B0C-AAAC-CD015FD87296}"/>
                  </a:ext>
                </a:extLst>
              </p:cNvPr>
              <p:cNvSpPr>
                <a:spLocks noChangeAspect="1"/>
              </p:cNvSpPr>
              <p:nvPr/>
            </p:nvSpPr>
            <p:spPr bwMode="auto">
              <a:xfrm>
                <a:off x="1037" y="276"/>
                <a:ext cx="26" cy="8"/>
              </a:xfrm>
              <a:custGeom>
                <a:avLst/>
                <a:gdLst>
                  <a:gd name="T0" fmla="*/ 0 w 53"/>
                  <a:gd name="T1" fmla="*/ 1 h 16"/>
                  <a:gd name="T2" fmla="*/ 0 w 53"/>
                  <a:gd name="T3" fmla="*/ 1 h 16"/>
                  <a:gd name="T4" fmla="*/ 0 w 53"/>
                  <a:gd name="T5" fmla="*/ 1 h 16"/>
                  <a:gd name="T6" fmla="*/ 0 w 53"/>
                  <a:gd name="T7" fmla="*/ 1 h 16"/>
                  <a:gd name="T8" fmla="*/ 0 w 53"/>
                  <a:gd name="T9" fmla="*/ 1 h 16"/>
                  <a:gd name="T10" fmla="*/ 0 w 53"/>
                  <a:gd name="T11" fmla="*/ 1 h 16"/>
                  <a:gd name="T12" fmla="*/ 0 w 53"/>
                  <a:gd name="T13" fmla="*/ 1 h 16"/>
                  <a:gd name="T14" fmla="*/ 0 w 53"/>
                  <a:gd name="T15" fmla="*/ 1 h 16"/>
                  <a:gd name="T16" fmla="*/ 0 w 53"/>
                  <a:gd name="T17" fmla="*/ 0 h 16"/>
                  <a:gd name="T18" fmla="*/ 0 w 53"/>
                  <a:gd name="T19" fmla="*/ 0 h 16"/>
                  <a:gd name="T20" fmla="*/ 0 w 53"/>
                  <a:gd name="T21" fmla="*/ 1 h 16"/>
                  <a:gd name="T22" fmla="*/ 0 w 53"/>
                  <a:gd name="T23" fmla="*/ 1 h 16"/>
                  <a:gd name="T24" fmla="*/ 0 w 53"/>
                  <a:gd name="T25" fmla="*/ 1 h 16"/>
                  <a:gd name="T26" fmla="*/ 0 w 53"/>
                  <a:gd name="T27" fmla="*/ 1 h 16"/>
                  <a:gd name="T28" fmla="*/ 0 w 53"/>
                  <a:gd name="T29" fmla="*/ 1 h 16"/>
                  <a:gd name="T30" fmla="*/ 0 w 53"/>
                  <a:gd name="T31" fmla="*/ 1 h 16"/>
                  <a:gd name="T32" fmla="*/ 0 w 53"/>
                  <a:gd name="T33" fmla="*/ 1 h 16"/>
                  <a:gd name="T34" fmla="*/ 0 w 53"/>
                  <a:gd name="T35" fmla="*/ 1 h 16"/>
                  <a:gd name="T36" fmla="*/ 0 w 53"/>
                  <a:gd name="T37" fmla="*/ 1 h 16"/>
                  <a:gd name="T38" fmla="*/ 0 w 53"/>
                  <a:gd name="T39" fmla="*/ 1 h 16"/>
                  <a:gd name="T40" fmla="*/ 0 w 53"/>
                  <a:gd name="T41" fmla="*/ 1 h 16"/>
                  <a:gd name="T42" fmla="*/ 0 w 53"/>
                  <a:gd name="T43" fmla="*/ 1 h 16"/>
                  <a:gd name="T44" fmla="*/ 0 w 53"/>
                  <a:gd name="T45" fmla="*/ 1 h 16"/>
                  <a:gd name="T46" fmla="*/ 0 w 53"/>
                  <a:gd name="T47" fmla="*/ 1 h 16"/>
                  <a:gd name="T48" fmla="*/ 0 w 53"/>
                  <a:gd name="T49" fmla="*/ 1 h 16"/>
                  <a:gd name="T50" fmla="*/ 0 w 53"/>
                  <a:gd name="T51" fmla="*/ 1 h 1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3"/>
                  <a:gd name="T79" fmla="*/ 0 h 16"/>
                  <a:gd name="T80" fmla="*/ 53 w 53"/>
                  <a:gd name="T81" fmla="*/ 16 h 1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3" h="16">
                    <a:moveTo>
                      <a:pt x="52" y="13"/>
                    </a:moveTo>
                    <a:lnTo>
                      <a:pt x="51" y="9"/>
                    </a:lnTo>
                    <a:lnTo>
                      <a:pt x="46" y="8"/>
                    </a:lnTo>
                    <a:lnTo>
                      <a:pt x="42" y="6"/>
                    </a:lnTo>
                    <a:lnTo>
                      <a:pt x="35" y="4"/>
                    </a:lnTo>
                    <a:lnTo>
                      <a:pt x="28" y="3"/>
                    </a:lnTo>
                    <a:lnTo>
                      <a:pt x="21" y="2"/>
                    </a:lnTo>
                    <a:lnTo>
                      <a:pt x="14" y="1"/>
                    </a:lnTo>
                    <a:lnTo>
                      <a:pt x="7" y="0"/>
                    </a:lnTo>
                    <a:lnTo>
                      <a:pt x="0" y="0"/>
                    </a:lnTo>
                    <a:lnTo>
                      <a:pt x="0" y="7"/>
                    </a:lnTo>
                    <a:lnTo>
                      <a:pt x="7" y="7"/>
                    </a:lnTo>
                    <a:lnTo>
                      <a:pt x="14" y="8"/>
                    </a:lnTo>
                    <a:lnTo>
                      <a:pt x="21" y="9"/>
                    </a:lnTo>
                    <a:lnTo>
                      <a:pt x="28" y="10"/>
                    </a:lnTo>
                    <a:lnTo>
                      <a:pt x="35" y="11"/>
                    </a:lnTo>
                    <a:lnTo>
                      <a:pt x="39" y="13"/>
                    </a:lnTo>
                    <a:lnTo>
                      <a:pt x="44" y="15"/>
                    </a:lnTo>
                    <a:lnTo>
                      <a:pt x="46" y="16"/>
                    </a:lnTo>
                    <a:lnTo>
                      <a:pt x="45" y="13"/>
                    </a:lnTo>
                    <a:lnTo>
                      <a:pt x="46" y="16"/>
                    </a:lnTo>
                    <a:lnTo>
                      <a:pt x="50" y="16"/>
                    </a:lnTo>
                    <a:lnTo>
                      <a:pt x="52" y="14"/>
                    </a:lnTo>
                    <a:lnTo>
                      <a:pt x="53" y="11"/>
                    </a:lnTo>
                    <a:lnTo>
                      <a:pt x="51" y="9"/>
                    </a:lnTo>
                    <a:lnTo>
                      <a:pt x="52"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95" name="Freeform 426">
                <a:extLst>
                  <a:ext uri="{FF2B5EF4-FFF2-40B4-BE49-F238E27FC236}">
                    <a16:creationId xmlns:a16="http://schemas.microsoft.com/office/drawing/2014/main" id="{40F4917F-AD39-4B3D-850D-45D7B1FBF4FB}"/>
                  </a:ext>
                </a:extLst>
              </p:cNvPr>
              <p:cNvSpPr>
                <a:spLocks noChangeAspect="1"/>
              </p:cNvSpPr>
              <p:nvPr/>
            </p:nvSpPr>
            <p:spPr bwMode="auto">
              <a:xfrm>
                <a:off x="1048" y="283"/>
                <a:ext cx="15" cy="11"/>
              </a:xfrm>
              <a:custGeom>
                <a:avLst/>
                <a:gdLst>
                  <a:gd name="T0" fmla="*/ 0 w 29"/>
                  <a:gd name="T1" fmla="*/ 0 h 23"/>
                  <a:gd name="T2" fmla="*/ 0 w 29"/>
                  <a:gd name="T3" fmla="*/ 0 h 23"/>
                  <a:gd name="T4" fmla="*/ 1 w 29"/>
                  <a:gd name="T5" fmla="*/ 0 h 23"/>
                  <a:gd name="T6" fmla="*/ 1 w 29"/>
                  <a:gd name="T7" fmla="*/ 0 h 23"/>
                  <a:gd name="T8" fmla="*/ 1 w 29"/>
                  <a:gd name="T9" fmla="*/ 0 h 23"/>
                  <a:gd name="T10" fmla="*/ 1 w 29"/>
                  <a:gd name="T11" fmla="*/ 0 h 23"/>
                  <a:gd name="T12" fmla="*/ 1 w 29"/>
                  <a:gd name="T13" fmla="*/ 0 h 23"/>
                  <a:gd name="T14" fmla="*/ 1 w 29"/>
                  <a:gd name="T15" fmla="*/ 0 h 23"/>
                  <a:gd name="T16" fmla="*/ 1 w 29"/>
                  <a:gd name="T17" fmla="*/ 0 h 23"/>
                  <a:gd name="T18" fmla="*/ 1 w 29"/>
                  <a:gd name="T19" fmla="*/ 0 h 23"/>
                  <a:gd name="T20" fmla="*/ 0 w 29"/>
                  <a:gd name="T21" fmla="*/ 0 h 23"/>
                  <a:gd name="T22" fmla="*/ 0 w 29"/>
                  <a:gd name="T23" fmla="*/ 0 h 23"/>
                  <a:gd name="T24" fmla="*/ 0 w 29"/>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23"/>
                  <a:gd name="T41" fmla="*/ 29 w 29"/>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23">
                    <a:moveTo>
                      <a:pt x="0" y="23"/>
                    </a:moveTo>
                    <a:lnTo>
                      <a:pt x="0" y="23"/>
                    </a:lnTo>
                    <a:lnTo>
                      <a:pt x="11" y="20"/>
                    </a:lnTo>
                    <a:lnTo>
                      <a:pt x="20" y="16"/>
                    </a:lnTo>
                    <a:lnTo>
                      <a:pt x="26" y="9"/>
                    </a:lnTo>
                    <a:lnTo>
                      <a:pt x="29" y="0"/>
                    </a:lnTo>
                    <a:lnTo>
                      <a:pt x="22" y="0"/>
                    </a:lnTo>
                    <a:lnTo>
                      <a:pt x="19" y="4"/>
                    </a:lnTo>
                    <a:lnTo>
                      <a:pt x="15" y="9"/>
                    </a:lnTo>
                    <a:lnTo>
                      <a:pt x="8" y="13"/>
                    </a:lnTo>
                    <a:lnTo>
                      <a:pt x="0" y="1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96" name="Freeform 427">
                <a:extLst>
                  <a:ext uri="{FF2B5EF4-FFF2-40B4-BE49-F238E27FC236}">
                    <a16:creationId xmlns:a16="http://schemas.microsoft.com/office/drawing/2014/main" id="{812FE99E-17D3-4E2D-A894-BBC3990B1E52}"/>
                  </a:ext>
                </a:extLst>
              </p:cNvPr>
              <p:cNvSpPr>
                <a:spLocks noChangeAspect="1"/>
              </p:cNvSpPr>
              <p:nvPr/>
            </p:nvSpPr>
            <p:spPr bwMode="auto">
              <a:xfrm>
                <a:off x="1010" y="289"/>
                <a:ext cx="38" cy="6"/>
              </a:xfrm>
              <a:custGeom>
                <a:avLst/>
                <a:gdLst>
                  <a:gd name="T0" fmla="*/ 0 w 77"/>
                  <a:gd name="T1" fmla="*/ 0 h 13"/>
                  <a:gd name="T2" fmla="*/ 0 w 77"/>
                  <a:gd name="T3" fmla="*/ 0 h 13"/>
                  <a:gd name="T4" fmla="*/ 0 w 77"/>
                  <a:gd name="T5" fmla="*/ 0 h 13"/>
                  <a:gd name="T6" fmla="*/ 0 w 77"/>
                  <a:gd name="T7" fmla="*/ 0 h 13"/>
                  <a:gd name="T8" fmla="*/ 0 w 77"/>
                  <a:gd name="T9" fmla="*/ 0 h 13"/>
                  <a:gd name="T10" fmla="*/ 0 w 77"/>
                  <a:gd name="T11" fmla="*/ 0 h 13"/>
                  <a:gd name="T12" fmla="*/ 0 w 77"/>
                  <a:gd name="T13" fmla="*/ 0 h 13"/>
                  <a:gd name="T14" fmla="*/ 0 w 77"/>
                  <a:gd name="T15" fmla="*/ 0 h 13"/>
                  <a:gd name="T16" fmla="*/ 0 w 77"/>
                  <a:gd name="T17" fmla="*/ 0 h 13"/>
                  <a:gd name="T18" fmla="*/ 0 w 77"/>
                  <a:gd name="T19" fmla="*/ 0 h 13"/>
                  <a:gd name="T20" fmla="*/ 0 w 77"/>
                  <a:gd name="T21" fmla="*/ 0 h 13"/>
                  <a:gd name="T22" fmla="*/ 0 w 77"/>
                  <a:gd name="T23" fmla="*/ 0 h 13"/>
                  <a:gd name="T24" fmla="*/ 0 w 77"/>
                  <a:gd name="T25" fmla="*/ 0 h 13"/>
                  <a:gd name="T26" fmla="*/ 0 w 77"/>
                  <a:gd name="T27" fmla="*/ 0 h 13"/>
                  <a:gd name="T28" fmla="*/ 0 w 77"/>
                  <a:gd name="T29" fmla="*/ 0 h 13"/>
                  <a:gd name="T30" fmla="*/ 0 w 77"/>
                  <a:gd name="T31" fmla="*/ 0 h 13"/>
                  <a:gd name="T32" fmla="*/ 0 w 77"/>
                  <a:gd name="T33" fmla="*/ 0 h 13"/>
                  <a:gd name="T34" fmla="*/ 0 w 77"/>
                  <a:gd name="T35" fmla="*/ 0 h 13"/>
                  <a:gd name="T36" fmla="*/ 0 w 77"/>
                  <a:gd name="T37" fmla="*/ 0 h 13"/>
                  <a:gd name="T38" fmla="*/ 0 w 77"/>
                  <a:gd name="T39" fmla="*/ 0 h 13"/>
                  <a:gd name="T40" fmla="*/ 0 w 77"/>
                  <a:gd name="T41" fmla="*/ 0 h 13"/>
                  <a:gd name="T42" fmla="*/ 0 w 77"/>
                  <a:gd name="T43" fmla="*/ 0 h 13"/>
                  <a:gd name="T44" fmla="*/ 0 w 77"/>
                  <a:gd name="T45" fmla="*/ 0 h 13"/>
                  <a:gd name="T46" fmla="*/ 0 w 77"/>
                  <a:gd name="T47" fmla="*/ 0 h 13"/>
                  <a:gd name="T48" fmla="*/ 0 w 77"/>
                  <a:gd name="T49" fmla="*/ 0 h 13"/>
                  <a:gd name="T50" fmla="*/ 0 w 77"/>
                  <a:gd name="T51" fmla="*/ 0 h 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7"/>
                  <a:gd name="T79" fmla="*/ 0 h 13"/>
                  <a:gd name="T80" fmla="*/ 77 w 77"/>
                  <a:gd name="T81" fmla="*/ 13 h 1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7" h="13">
                    <a:moveTo>
                      <a:pt x="4" y="6"/>
                    </a:moveTo>
                    <a:lnTo>
                      <a:pt x="5" y="13"/>
                    </a:lnTo>
                    <a:lnTo>
                      <a:pt x="12" y="11"/>
                    </a:lnTo>
                    <a:lnTo>
                      <a:pt x="21" y="9"/>
                    </a:lnTo>
                    <a:lnTo>
                      <a:pt x="31" y="9"/>
                    </a:lnTo>
                    <a:lnTo>
                      <a:pt x="43" y="9"/>
                    </a:lnTo>
                    <a:lnTo>
                      <a:pt x="53" y="9"/>
                    </a:lnTo>
                    <a:lnTo>
                      <a:pt x="62" y="8"/>
                    </a:lnTo>
                    <a:lnTo>
                      <a:pt x="70" y="9"/>
                    </a:lnTo>
                    <a:lnTo>
                      <a:pt x="77" y="11"/>
                    </a:lnTo>
                    <a:lnTo>
                      <a:pt x="77" y="1"/>
                    </a:lnTo>
                    <a:lnTo>
                      <a:pt x="70" y="2"/>
                    </a:lnTo>
                    <a:lnTo>
                      <a:pt x="62" y="1"/>
                    </a:lnTo>
                    <a:lnTo>
                      <a:pt x="53" y="0"/>
                    </a:lnTo>
                    <a:lnTo>
                      <a:pt x="43" y="0"/>
                    </a:lnTo>
                    <a:lnTo>
                      <a:pt x="31" y="0"/>
                    </a:lnTo>
                    <a:lnTo>
                      <a:pt x="21" y="2"/>
                    </a:lnTo>
                    <a:lnTo>
                      <a:pt x="12" y="4"/>
                    </a:lnTo>
                    <a:lnTo>
                      <a:pt x="2" y="6"/>
                    </a:lnTo>
                    <a:lnTo>
                      <a:pt x="4" y="13"/>
                    </a:lnTo>
                    <a:lnTo>
                      <a:pt x="2" y="6"/>
                    </a:lnTo>
                    <a:lnTo>
                      <a:pt x="0" y="7"/>
                    </a:lnTo>
                    <a:lnTo>
                      <a:pt x="0" y="11"/>
                    </a:lnTo>
                    <a:lnTo>
                      <a:pt x="1" y="13"/>
                    </a:lnTo>
                    <a:lnTo>
                      <a:pt x="5" y="13"/>
                    </a:lnTo>
                    <a:lnTo>
                      <a:pt x="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97" name="Freeform 428">
                <a:extLst>
                  <a:ext uri="{FF2B5EF4-FFF2-40B4-BE49-F238E27FC236}">
                    <a16:creationId xmlns:a16="http://schemas.microsoft.com/office/drawing/2014/main" id="{BBA4B8E1-EB6E-49F3-982A-EB5BF558DAE3}"/>
                  </a:ext>
                </a:extLst>
              </p:cNvPr>
              <p:cNvSpPr>
                <a:spLocks noChangeAspect="1"/>
              </p:cNvSpPr>
              <p:nvPr/>
            </p:nvSpPr>
            <p:spPr bwMode="auto">
              <a:xfrm>
                <a:off x="1011" y="292"/>
                <a:ext cx="52" cy="9"/>
              </a:xfrm>
              <a:custGeom>
                <a:avLst/>
                <a:gdLst>
                  <a:gd name="T0" fmla="*/ 1 w 103"/>
                  <a:gd name="T1" fmla="*/ 1 h 18"/>
                  <a:gd name="T2" fmla="*/ 1 w 103"/>
                  <a:gd name="T3" fmla="*/ 1 h 18"/>
                  <a:gd name="T4" fmla="*/ 1 w 103"/>
                  <a:gd name="T5" fmla="*/ 1 h 18"/>
                  <a:gd name="T6" fmla="*/ 1 w 103"/>
                  <a:gd name="T7" fmla="*/ 1 h 18"/>
                  <a:gd name="T8" fmla="*/ 1 w 103"/>
                  <a:gd name="T9" fmla="*/ 1 h 18"/>
                  <a:gd name="T10" fmla="*/ 1 w 103"/>
                  <a:gd name="T11" fmla="*/ 1 h 18"/>
                  <a:gd name="T12" fmla="*/ 1 w 103"/>
                  <a:gd name="T13" fmla="*/ 1 h 18"/>
                  <a:gd name="T14" fmla="*/ 1 w 103"/>
                  <a:gd name="T15" fmla="*/ 1 h 18"/>
                  <a:gd name="T16" fmla="*/ 1 w 103"/>
                  <a:gd name="T17" fmla="*/ 1 h 18"/>
                  <a:gd name="T18" fmla="*/ 0 w 103"/>
                  <a:gd name="T19" fmla="*/ 0 h 18"/>
                  <a:gd name="T20" fmla="*/ 0 w 103"/>
                  <a:gd name="T21" fmla="*/ 1 h 18"/>
                  <a:gd name="T22" fmla="*/ 1 w 103"/>
                  <a:gd name="T23" fmla="*/ 1 h 18"/>
                  <a:gd name="T24" fmla="*/ 1 w 103"/>
                  <a:gd name="T25" fmla="*/ 1 h 18"/>
                  <a:gd name="T26" fmla="*/ 1 w 103"/>
                  <a:gd name="T27" fmla="*/ 1 h 18"/>
                  <a:gd name="T28" fmla="*/ 1 w 103"/>
                  <a:gd name="T29" fmla="*/ 1 h 18"/>
                  <a:gd name="T30" fmla="*/ 1 w 103"/>
                  <a:gd name="T31" fmla="*/ 1 h 18"/>
                  <a:gd name="T32" fmla="*/ 1 w 103"/>
                  <a:gd name="T33" fmla="*/ 1 h 18"/>
                  <a:gd name="T34" fmla="*/ 1 w 103"/>
                  <a:gd name="T35" fmla="*/ 1 h 18"/>
                  <a:gd name="T36" fmla="*/ 1 w 103"/>
                  <a:gd name="T37" fmla="*/ 1 h 18"/>
                  <a:gd name="T38" fmla="*/ 1 w 103"/>
                  <a:gd name="T39" fmla="*/ 1 h 18"/>
                  <a:gd name="T40" fmla="*/ 1 w 103"/>
                  <a:gd name="T41" fmla="*/ 1 h 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3"/>
                  <a:gd name="T64" fmla="*/ 0 h 18"/>
                  <a:gd name="T65" fmla="*/ 103 w 103"/>
                  <a:gd name="T66" fmla="*/ 18 h 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3" h="18">
                    <a:moveTo>
                      <a:pt x="103" y="10"/>
                    </a:moveTo>
                    <a:lnTo>
                      <a:pt x="103" y="9"/>
                    </a:lnTo>
                    <a:lnTo>
                      <a:pt x="89" y="9"/>
                    </a:lnTo>
                    <a:lnTo>
                      <a:pt x="74" y="9"/>
                    </a:lnTo>
                    <a:lnTo>
                      <a:pt x="61" y="8"/>
                    </a:lnTo>
                    <a:lnTo>
                      <a:pt x="48" y="6"/>
                    </a:lnTo>
                    <a:lnTo>
                      <a:pt x="34" y="5"/>
                    </a:lnTo>
                    <a:lnTo>
                      <a:pt x="23" y="2"/>
                    </a:lnTo>
                    <a:lnTo>
                      <a:pt x="10" y="1"/>
                    </a:lnTo>
                    <a:lnTo>
                      <a:pt x="0" y="0"/>
                    </a:lnTo>
                    <a:lnTo>
                      <a:pt x="0" y="7"/>
                    </a:lnTo>
                    <a:lnTo>
                      <a:pt x="10" y="8"/>
                    </a:lnTo>
                    <a:lnTo>
                      <a:pt x="23" y="9"/>
                    </a:lnTo>
                    <a:lnTo>
                      <a:pt x="34" y="11"/>
                    </a:lnTo>
                    <a:lnTo>
                      <a:pt x="48" y="13"/>
                    </a:lnTo>
                    <a:lnTo>
                      <a:pt x="61" y="15"/>
                    </a:lnTo>
                    <a:lnTo>
                      <a:pt x="74" y="16"/>
                    </a:lnTo>
                    <a:lnTo>
                      <a:pt x="89" y="18"/>
                    </a:lnTo>
                    <a:lnTo>
                      <a:pt x="103" y="18"/>
                    </a:lnTo>
                    <a:lnTo>
                      <a:pt x="103" y="17"/>
                    </a:lnTo>
                    <a:lnTo>
                      <a:pt x="10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98" name="Freeform 429">
                <a:extLst>
                  <a:ext uri="{FF2B5EF4-FFF2-40B4-BE49-F238E27FC236}">
                    <a16:creationId xmlns:a16="http://schemas.microsoft.com/office/drawing/2014/main" id="{03E20344-F305-4116-A231-89FC54EBD566}"/>
                  </a:ext>
                </a:extLst>
              </p:cNvPr>
              <p:cNvSpPr>
                <a:spLocks noChangeAspect="1"/>
              </p:cNvSpPr>
              <p:nvPr/>
            </p:nvSpPr>
            <p:spPr bwMode="auto">
              <a:xfrm>
                <a:off x="1063" y="297"/>
                <a:ext cx="15" cy="17"/>
              </a:xfrm>
              <a:custGeom>
                <a:avLst/>
                <a:gdLst>
                  <a:gd name="T0" fmla="*/ 1 w 29"/>
                  <a:gd name="T1" fmla="*/ 1 h 34"/>
                  <a:gd name="T2" fmla="*/ 1 w 29"/>
                  <a:gd name="T3" fmla="*/ 1 h 34"/>
                  <a:gd name="T4" fmla="*/ 1 w 29"/>
                  <a:gd name="T5" fmla="*/ 1 h 34"/>
                  <a:gd name="T6" fmla="*/ 1 w 29"/>
                  <a:gd name="T7" fmla="*/ 1 h 34"/>
                  <a:gd name="T8" fmla="*/ 1 w 29"/>
                  <a:gd name="T9" fmla="*/ 1 h 34"/>
                  <a:gd name="T10" fmla="*/ 0 w 29"/>
                  <a:gd name="T11" fmla="*/ 0 h 34"/>
                  <a:gd name="T12" fmla="*/ 0 w 29"/>
                  <a:gd name="T13" fmla="*/ 1 h 34"/>
                  <a:gd name="T14" fmla="*/ 1 w 29"/>
                  <a:gd name="T15" fmla="*/ 1 h 34"/>
                  <a:gd name="T16" fmla="*/ 1 w 29"/>
                  <a:gd name="T17" fmla="*/ 1 h 34"/>
                  <a:gd name="T18" fmla="*/ 1 w 29"/>
                  <a:gd name="T19" fmla="*/ 1 h 34"/>
                  <a:gd name="T20" fmla="*/ 1 w 29"/>
                  <a:gd name="T21" fmla="*/ 1 h 34"/>
                  <a:gd name="T22" fmla="*/ 1 w 29"/>
                  <a:gd name="T23" fmla="*/ 1 h 34"/>
                  <a:gd name="T24" fmla="*/ 1 w 29"/>
                  <a:gd name="T25" fmla="*/ 1 h 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34"/>
                  <a:gd name="T41" fmla="*/ 29 w 29"/>
                  <a:gd name="T42" fmla="*/ 34 h 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34">
                    <a:moveTo>
                      <a:pt x="18" y="34"/>
                    </a:moveTo>
                    <a:lnTo>
                      <a:pt x="18" y="34"/>
                    </a:lnTo>
                    <a:lnTo>
                      <a:pt x="28" y="26"/>
                    </a:lnTo>
                    <a:lnTo>
                      <a:pt x="29" y="14"/>
                    </a:lnTo>
                    <a:lnTo>
                      <a:pt x="19" y="4"/>
                    </a:lnTo>
                    <a:lnTo>
                      <a:pt x="0" y="0"/>
                    </a:lnTo>
                    <a:lnTo>
                      <a:pt x="0" y="7"/>
                    </a:lnTo>
                    <a:lnTo>
                      <a:pt x="16" y="11"/>
                    </a:lnTo>
                    <a:lnTo>
                      <a:pt x="22" y="16"/>
                    </a:lnTo>
                    <a:lnTo>
                      <a:pt x="21" y="21"/>
                    </a:lnTo>
                    <a:lnTo>
                      <a:pt x="15" y="27"/>
                    </a:lnTo>
                    <a:lnTo>
                      <a:pt x="18"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99" name="Freeform 430">
                <a:extLst>
                  <a:ext uri="{FF2B5EF4-FFF2-40B4-BE49-F238E27FC236}">
                    <a16:creationId xmlns:a16="http://schemas.microsoft.com/office/drawing/2014/main" id="{7956102F-74C2-4D5F-8C20-283FDD2CBDE3}"/>
                  </a:ext>
                </a:extLst>
              </p:cNvPr>
              <p:cNvSpPr>
                <a:spLocks noChangeAspect="1"/>
              </p:cNvSpPr>
              <p:nvPr/>
            </p:nvSpPr>
            <p:spPr bwMode="auto">
              <a:xfrm>
                <a:off x="1040" y="310"/>
                <a:ext cx="32" cy="7"/>
              </a:xfrm>
              <a:custGeom>
                <a:avLst/>
                <a:gdLst>
                  <a:gd name="T0" fmla="*/ 1 w 64"/>
                  <a:gd name="T1" fmla="*/ 1 h 12"/>
                  <a:gd name="T2" fmla="*/ 1 w 64"/>
                  <a:gd name="T3" fmla="*/ 1 h 12"/>
                  <a:gd name="T4" fmla="*/ 1 w 64"/>
                  <a:gd name="T5" fmla="*/ 1 h 12"/>
                  <a:gd name="T6" fmla="*/ 1 w 64"/>
                  <a:gd name="T7" fmla="*/ 1 h 12"/>
                  <a:gd name="T8" fmla="*/ 1 w 64"/>
                  <a:gd name="T9" fmla="*/ 1 h 12"/>
                  <a:gd name="T10" fmla="*/ 1 w 64"/>
                  <a:gd name="T11" fmla="*/ 1 h 12"/>
                  <a:gd name="T12" fmla="*/ 1 w 64"/>
                  <a:gd name="T13" fmla="*/ 1 h 12"/>
                  <a:gd name="T14" fmla="*/ 1 w 64"/>
                  <a:gd name="T15" fmla="*/ 1 h 12"/>
                  <a:gd name="T16" fmla="*/ 1 w 64"/>
                  <a:gd name="T17" fmla="*/ 1 h 12"/>
                  <a:gd name="T18" fmla="*/ 1 w 64"/>
                  <a:gd name="T19" fmla="*/ 1 h 12"/>
                  <a:gd name="T20" fmla="*/ 1 w 64"/>
                  <a:gd name="T21" fmla="*/ 0 h 12"/>
                  <a:gd name="T22" fmla="*/ 1 w 64"/>
                  <a:gd name="T23" fmla="*/ 1 h 12"/>
                  <a:gd name="T24" fmla="*/ 1 w 64"/>
                  <a:gd name="T25" fmla="*/ 1 h 12"/>
                  <a:gd name="T26" fmla="*/ 1 w 64"/>
                  <a:gd name="T27" fmla="*/ 1 h 12"/>
                  <a:gd name="T28" fmla="*/ 1 w 64"/>
                  <a:gd name="T29" fmla="*/ 1 h 12"/>
                  <a:gd name="T30" fmla="*/ 1 w 64"/>
                  <a:gd name="T31" fmla="*/ 1 h 12"/>
                  <a:gd name="T32" fmla="*/ 1 w 64"/>
                  <a:gd name="T33" fmla="*/ 1 h 12"/>
                  <a:gd name="T34" fmla="*/ 1 w 64"/>
                  <a:gd name="T35" fmla="*/ 1 h 12"/>
                  <a:gd name="T36" fmla="*/ 0 w 64"/>
                  <a:gd name="T37" fmla="*/ 1 h 12"/>
                  <a:gd name="T38" fmla="*/ 1 w 64"/>
                  <a:gd name="T39" fmla="*/ 1 h 12"/>
                  <a:gd name="T40" fmla="*/ 1 w 64"/>
                  <a:gd name="T41" fmla="*/ 1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4"/>
                  <a:gd name="T64" fmla="*/ 0 h 12"/>
                  <a:gd name="T65" fmla="*/ 64 w 64"/>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4" h="12">
                    <a:moveTo>
                      <a:pt x="1" y="12"/>
                    </a:moveTo>
                    <a:lnTo>
                      <a:pt x="2" y="12"/>
                    </a:lnTo>
                    <a:lnTo>
                      <a:pt x="7" y="11"/>
                    </a:lnTo>
                    <a:lnTo>
                      <a:pt x="14" y="11"/>
                    </a:lnTo>
                    <a:lnTo>
                      <a:pt x="21" y="10"/>
                    </a:lnTo>
                    <a:lnTo>
                      <a:pt x="30" y="11"/>
                    </a:lnTo>
                    <a:lnTo>
                      <a:pt x="39" y="10"/>
                    </a:lnTo>
                    <a:lnTo>
                      <a:pt x="47" y="9"/>
                    </a:lnTo>
                    <a:lnTo>
                      <a:pt x="55" y="9"/>
                    </a:lnTo>
                    <a:lnTo>
                      <a:pt x="64" y="7"/>
                    </a:lnTo>
                    <a:lnTo>
                      <a:pt x="61" y="0"/>
                    </a:lnTo>
                    <a:lnTo>
                      <a:pt x="55" y="2"/>
                    </a:lnTo>
                    <a:lnTo>
                      <a:pt x="47" y="2"/>
                    </a:lnTo>
                    <a:lnTo>
                      <a:pt x="39" y="3"/>
                    </a:lnTo>
                    <a:lnTo>
                      <a:pt x="30" y="2"/>
                    </a:lnTo>
                    <a:lnTo>
                      <a:pt x="21" y="3"/>
                    </a:lnTo>
                    <a:lnTo>
                      <a:pt x="14" y="4"/>
                    </a:lnTo>
                    <a:lnTo>
                      <a:pt x="7" y="4"/>
                    </a:lnTo>
                    <a:lnTo>
                      <a:pt x="0" y="6"/>
                    </a:lnTo>
                    <a:lnTo>
                      <a:pt x="1" y="6"/>
                    </a:lnTo>
                    <a:lnTo>
                      <a:pt x="1"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00" name="Freeform 431">
                <a:extLst>
                  <a:ext uri="{FF2B5EF4-FFF2-40B4-BE49-F238E27FC236}">
                    <a16:creationId xmlns:a16="http://schemas.microsoft.com/office/drawing/2014/main" id="{583F52F3-211F-4E6C-B036-FA2E8914D57D}"/>
                  </a:ext>
                </a:extLst>
              </p:cNvPr>
              <p:cNvSpPr>
                <a:spLocks noChangeAspect="1"/>
              </p:cNvSpPr>
              <p:nvPr/>
            </p:nvSpPr>
            <p:spPr bwMode="auto">
              <a:xfrm>
                <a:off x="1023" y="313"/>
                <a:ext cx="18" cy="8"/>
              </a:xfrm>
              <a:custGeom>
                <a:avLst/>
                <a:gdLst>
                  <a:gd name="T0" fmla="*/ 1 w 35"/>
                  <a:gd name="T1" fmla="*/ 1 h 15"/>
                  <a:gd name="T2" fmla="*/ 1 w 35"/>
                  <a:gd name="T3" fmla="*/ 1 h 15"/>
                  <a:gd name="T4" fmla="*/ 1 w 35"/>
                  <a:gd name="T5" fmla="*/ 1 h 15"/>
                  <a:gd name="T6" fmla="*/ 1 w 35"/>
                  <a:gd name="T7" fmla="*/ 1 h 15"/>
                  <a:gd name="T8" fmla="*/ 1 w 35"/>
                  <a:gd name="T9" fmla="*/ 1 h 15"/>
                  <a:gd name="T10" fmla="*/ 1 w 35"/>
                  <a:gd name="T11" fmla="*/ 1 h 15"/>
                  <a:gd name="T12" fmla="*/ 1 w 35"/>
                  <a:gd name="T13" fmla="*/ 0 h 15"/>
                  <a:gd name="T14" fmla="*/ 1 w 35"/>
                  <a:gd name="T15" fmla="*/ 1 h 15"/>
                  <a:gd name="T16" fmla="*/ 1 w 35"/>
                  <a:gd name="T17" fmla="*/ 1 h 15"/>
                  <a:gd name="T18" fmla="*/ 1 w 35"/>
                  <a:gd name="T19" fmla="*/ 1 h 15"/>
                  <a:gd name="T20" fmla="*/ 1 w 35"/>
                  <a:gd name="T21" fmla="*/ 1 h 15"/>
                  <a:gd name="T22" fmla="*/ 1 w 35"/>
                  <a:gd name="T23" fmla="*/ 1 h 15"/>
                  <a:gd name="T24" fmla="*/ 1 w 35"/>
                  <a:gd name="T25" fmla="*/ 1 h 15"/>
                  <a:gd name="T26" fmla="*/ 1 w 35"/>
                  <a:gd name="T27" fmla="*/ 1 h 15"/>
                  <a:gd name="T28" fmla="*/ 0 w 35"/>
                  <a:gd name="T29" fmla="*/ 1 h 15"/>
                  <a:gd name="T30" fmla="*/ 1 w 35"/>
                  <a:gd name="T31" fmla="*/ 1 h 15"/>
                  <a:gd name="T32" fmla="*/ 1 w 35"/>
                  <a:gd name="T33" fmla="*/ 1 h 15"/>
                  <a:gd name="T34" fmla="*/ 1 w 35"/>
                  <a:gd name="T35" fmla="*/ 1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
                  <a:gd name="T55" fmla="*/ 0 h 15"/>
                  <a:gd name="T56" fmla="*/ 35 w 35"/>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 h="15">
                    <a:moveTo>
                      <a:pt x="8" y="9"/>
                    </a:moveTo>
                    <a:lnTo>
                      <a:pt x="4" y="15"/>
                    </a:lnTo>
                    <a:lnTo>
                      <a:pt x="12" y="12"/>
                    </a:lnTo>
                    <a:lnTo>
                      <a:pt x="19" y="11"/>
                    </a:lnTo>
                    <a:lnTo>
                      <a:pt x="28" y="9"/>
                    </a:lnTo>
                    <a:lnTo>
                      <a:pt x="35" y="6"/>
                    </a:lnTo>
                    <a:lnTo>
                      <a:pt x="35" y="0"/>
                    </a:lnTo>
                    <a:lnTo>
                      <a:pt x="26" y="2"/>
                    </a:lnTo>
                    <a:lnTo>
                      <a:pt x="19" y="4"/>
                    </a:lnTo>
                    <a:lnTo>
                      <a:pt x="12" y="5"/>
                    </a:lnTo>
                    <a:lnTo>
                      <a:pt x="4" y="5"/>
                    </a:lnTo>
                    <a:lnTo>
                      <a:pt x="1" y="11"/>
                    </a:lnTo>
                    <a:lnTo>
                      <a:pt x="4" y="5"/>
                    </a:lnTo>
                    <a:lnTo>
                      <a:pt x="1" y="6"/>
                    </a:lnTo>
                    <a:lnTo>
                      <a:pt x="0" y="10"/>
                    </a:lnTo>
                    <a:lnTo>
                      <a:pt x="1" y="13"/>
                    </a:lnTo>
                    <a:lnTo>
                      <a:pt x="4" y="15"/>
                    </a:lnTo>
                    <a:lnTo>
                      <a:pt x="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01" name="Freeform 432">
                <a:extLst>
                  <a:ext uri="{FF2B5EF4-FFF2-40B4-BE49-F238E27FC236}">
                    <a16:creationId xmlns:a16="http://schemas.microsoft.com/office/drawing/2014/main" id="{83F45947-7CC2-4F22-A036-068480816E16}"/>
                  </a:ext>
                </a:extLst>
              </p:cNvPr>
              <p:cNvSpPr>
                <a:spLocks noChangeAspect="1"/>
              </p:cNvSpPr>
              <p:nvPr/>
            </p:nvSpPr>
            <p:spPr bwMode="auto">
              <a:xfrm>
                <a:off x="1023" y="318"/>
                <a:ext cx="22" cy="10"/>
              </a:xfrm>
              <a:custGeom>
                <a:avLst/>
                <a:gdLst>
                  <a:gd name="T0" fmla="*/ 1 w 42"/>
                  <a:gd name="T1" fmla="*/ 1 h 19"/>
                  <a:gd name="T2" fmla="*/ 1 w 42"/>
                  <a:gd name="T3" fmla="*/ 1 h 19"/>
                  <a:gd name="T4" fmla="*/ 1 w 42"/>
                  <a:gd name="T5" fmla="*/ 1 h 19"/>
                  <a:gd name="T6" fmla="*/ 1 w 42"/>
                  <a:gd name="T7" fmla="*/ 1 h 19"/>
                  <a:gd name="T8" fmla="*/ 1 w 42"/>
                  <a:gd name="T9" fmla="*/ 1 h 19"/>
                  <a:gd name="T10" fmla="*/ 1 w 42"/>
                  <a:gd name="T11" fmla="*/ 1 h 19"/>
                  <a:gd name="T12" fmla="*/ 1 w 42"/>
                  <a:gd name="T13" fmla="*/ 1 h 19"/>
                  <a:gd name="T14" fmla="*/ 1 w 42"/>
                  <a:gd name="T15" fmla="*/ 1 h 19"/>
                  <a:gd name="T16" fmla="*/ 1 w 42"/>
                  <a:gd name="T17" fmla="*/ 1 h 19"/>
                  <a:gd name="T18" fmla="*/ 1 w 42"/>
                  <a:gd name="T19" fmla="*/ 0 h 19"/>
                  <a:gd name="T20" fmla="*/ 0 w 42"/>
                  <a:gd name="T21" fmla="*/ 1 h 19"/>
                  <a:gd name="T22" fmla="*/ 1 w 42"/>
                  <a:gd name="T23" fmla="*/ 1 h 19"/>
                  <a:gd name="T24" fmla="*/ 1 w 42"/>
                  <a:gd name="T25" fmla="*/ 1 h 19"/>
                  <a:gd name="T26" fmla="*/ 1 w 42"/>
                  <a:gd name="T27" fmla="*/ 1 h 19"/>
                  <a:gd name="T28" fmla="*/ 1 w 42"/>
                  <a:gd name="T29" fmla="*/ 1 h 19"/>
                  <a:gd name="T30" fmla="*/ 1 w 42"/>
                  <a:gd name="T31" fmla="*/ 1 h 19"/>
                  <a:gd name="T32" fmla="*/ 1 w 42"/>
                  <a:gd name="T33" fmla="*/ 1 h 19"/>
                  <a:gd name="T34" fmla="*/ 1 w 42"/>
                  <a:gd name="T35" fmla="*/ 1 h 19"/>
                  <a:gd name="T36" fmla="*/ 1 w 42"/>
                  <a:gd name="T37" fmla="*/ 1 h 19"/>
                  <a:gd name="T38" fmla="*/ 1 w 42"/>
                  <a:gd name="T39" fmla="*/ 1 h 19"/>
                  <a:gd name="T40" fmla="*/ 1 w 42"/>
                  <a:gd name="T41" fmla="*/ 1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19"/>
                  <a:gd name="T65" fmla="*/ 42 w 42"/>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19">
                    <a:moveTo>
                      <a:pt x="42" y="10"/>
                    </a:moveTo>
                    <a:lnTo>
                      <a:pt x="42" y="10"/>
                    </a:lnTo>
                    <a:lnTo>
                      <a:pt x="35" y="10"/>
                    </a:lnTo>
                    <a:lnTo>
                      <a:pt x="29" y="11"/>
                    </a:lnTo>
                    <a:lnTo>
                      <a:pt x="23" y="10"/>
                    </a:lnTo>
                    <a:lnTo>
                      <a:pt x="18" y="9"/>
                    </a:lnTo>
                    <a:lnTo>
                      <a:pt x="15" y="8"/>
                    </a:lnTo>
                    <a:lnTo>
                      <a:pt x="11" y="6"/>
                    </a:lnTo>
                    <a:lnTo>
                      <a:pt x="9" y="3"/>
                    </a:lnTo>
                    <a:lnTo>
                      <a:pt x="7" y="0"/>
                    </a:lnTo>
                    <a:lnTo>
                      <a:pt x="0" y="2"/>
                    </a:lnTo>
                    <a:lnTo>
                      <a:pt x="2" y="8"/>
                    </a:lnTo>
                    <a:lnTo>
                      <a:pt x="7" y="12"/>
                    </a:lnTo>
                    <a:lnTo>
                      <a:pt x="12" y="15"/>
                    </a:lnTo>
                    <a:lnTo>
                      <a:pt x="18" y="16"/>
                    </a:lnTo>
                    <a:lnTo>
                      <a:pt x="23" y="17"/>
                    </a:lnTo>
                    <a:lnTo>
                      <a:pt x="29" y="18"/>
                    </a:lnTo>
                    <a:lnTo>
                      <a:pt x="35" y="19"/>
                    </a:lnTo>
                    <a:lnTo>
                      <a:pt x="42" y="19"/>
                    </a:lnTo>
                    <a:lnTo>
                      <a:pt x="4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02" name="Freeform 433">
                <a:extLst>
                  <a:ext uri="{FF2B5EF4-FFF2-40B4-BE49-F238E27FC236}">
                    <a16:creationId xmlns:a16="http://schemas.microsoft.com/office/drawing/2014/main" id="{BA07D195-842D-478A-8519-D965C3F872E3}"/>
                  </a:ext>
                </a:extLst>
              </p:cNvPr>
              <p:cNvSpPr>
                <a:spLocks noChangeAspect="1"/>
              </p:cNvSpPr>
              <p:nvPr/>
            </p:nvSpPr>
            <p:spPr bwMode="auto">
              <a:xfrm>
                <a:off x="1045" y="323"/>
                <a:ext cx="24" cy="8"/>
              </a:xfrm>
              <a:custGeom>
                <a:avLst/>
                <a:gdLst>
                  <a:gd name="T0" fmla="*/ 0 w 49"/>
                  <a:gd name="T1" fmla="*/ 1 h 15"/>
                  <a:gd name="T2" fmla="*/ 0 w 49"/>
                  <a:gd name="T3" fmla="*/ 1 h 15"/>
                  <a:gd name="T4" fmla="*/ 0 w 49"/>
                  <a:gd name="T5" fmla="*/ 1 h 15"/>
                  <a:gd name="T6" fmla="*/ 0 w 49"/>
                  <a:gd name="T7" fmla="*/ 1 h 15"/>
                  <a:gd name="T8" fmla="*/ 0 w 49"/>
                  <a:gd name="T9" fmla="*/ 1 h 15"/>
                  <a:gd name="T10" fmla="*/ 0 w 49"/>
                  <a:gd name="T11" fmla="*/ 1 h 15"/>
                  <a:gd name="T12" fmla="*/ 0 w 49"/>
                  <a:gd name="T13" fmla="*/ 1 h 15"/>
                  <a:gd name="T14" fmla="*/ 0 w 49"/>
                  <a:gd name="T15" fmla="*/ 1 h 15"/>
                  <a:gd name="T16" fmla="*/ 0 w 49"/>
                  <a:gd name="T17" fmla="*/ 1 h 15"/>
                  <a:gd name="T18" fmla="*/ 0 w 49"/>
                  <a:gd name="T19" fmla="*/ 0 h 15"/>
                  <a:gd name="T20" fmla="*/ 0 w 49"/>
                  <a:gd name="T21" fmla="*/ 1 h 15"/>
                  <a:gd name="T22" fmla="*/ 0 w 49"/>
                  <a:gd name="T23" fmla="*/ 1 h 15"/>
                  <a:gd name="T24" fmla="*/ 0 w 49"/>
                  <a:gd name="T25" fmla="*/ 1 h 15"/>
                  <a:gd name="T26" fmla="*/ 0 w 49"/>
                  <a:gd name="T27" fmla="*/ 1 h 15"/>
                  <a:gd name="T28" fmla="*/ 0 w 49"/>
                  <a:gd name="T29" fmla="*/ 1 h 15"/>
                  <a:gd name="T30" fmla="*/ 0 w 49"/>
                  <a:gd name="T31" fmla="*/ 1 h 15"/>
                  <a:gd name="T32" fmla="*/ 0 w 49"/>
                  <a:gd name="T33" fmla="*/ 1 h 15"/>
                  <a:gd name="T34" fmla="*/ 0 w 49"/>
                  <a:gd name="T35" fmla="*/ 1 h 15"/>
                  <a:gd name="T36" fmla="*/ 0 w 49"/>
                  <a:gd name="T37" fmla="*/ 1 h 15"/>
                  <a:gd name="T38" fmla="*/ 0 w 49"/>
                  <a:gd name="T39" fmla="*/ 1 h 15"/>
                  <a:gd name="T40" fmla="*/ 0 w 49"/>
                  <a:gd name="T41" fmla="*/ 1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9"/>
                  <a:gd name="T64" fmla="*/ 0 h 15"/>
                  <a:gd name="T65" fmla="*/ 49 w 49"/>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9" h="15">
                    <a:moveTo>
                      <a:pt x="49" y="8"/>
                    </a:moveTo>
                    <a:lnTo>
                      <a:pt x="49" y="8"/>
                    </a:lnTo>
                    <a:lnTo>
                      <a:pt x="44" y="7"/>
                    </a:lnTo>
                    <a:lnTo>
                      <a:pt x="38" y="6"/>
                    </a:lnTo>
                    <a:lnTo>
                      <a:pt x="34" y="5"/>
                    </a:lnTo>
                    <a:lnTo>
                      <a:pt x="28" y="4"/>
                    </a:lnTo>
                    <a:lnTo>
                      <a:pt x="21" y="2"/>
                    </a:lnTo>
                    <a:lnTo>
                      <a:pt x="15" y="2"/>
                    </a:lnTo>
                    <a:lnTo>
                      <a:pt x="8" y="1"/>
                    </a:lnTo>
                    <a:lnTo>
                      <a:pt x="0" y="0"/>
                    </a:lnTo>
                    <a:lnTo>
                      <a:pt x="0" y="9"/>
                    </a:lnTo>
                    <a:lnTo>
                      <a:pt x="8" y="8"/>
                    </a:lnTo>
                    <a:lnTo>
                      <a:pt x="15" y="9"/>
                    </a:lnTo>
                    <a:lnTo>
                      <a:pt x="21" y="9"/>
                    </a:lnTo>
                    <a:lnTo>
                      <a:pt x="28" y="11"/>
                    </a:lnTo>
                    <a:lnTo>
                      <a:pt x="34" y="12"/>
                    </a:lnTo>
                    <a:lnTo>
                      <a:pt x="38" y="13"/>
                    </a:lnTo>
                    <a:lnTo>
                      <a:pt x="44" y="14"/>
                    </a:lnTo>
                    <a:lnTo>
                      <a:pt x="49" y="15"/>
                    </a:lnTo>
                    <a:lnTo>
                      <a:pt x="49"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03" name="Freeform 434">
                <a:extLst>
                  <a:ext uri="{FF2B5EF4-FFF2-40B4-BE49-F238E27FC236}">
                    <a16:creationId xmlns:a16="http://schemas.microsoft.com/office/drawing/2014/main" id="{E912C06D-2D12-4BD5-BCB3-4C377115CD29}"/>
                  </a:ext>
                </a:extLst>
              </p:cNvPr>
              <p:cNvSpPr>
                <a:spLocks noChangeAspect="1"/>
              </p:cNvSpPr>
              <p:nvPr/>
            </p:nvSpPr>
            <p:spPr bwMode="auto">
              <a:xfrm>
                <a:off x="1069" y="327"/>
                <a:ext cx="27" cy="6"/>
              </a:xfrm>
              <a:custGeom>
                <a:avLst/>
                <a:gdLst>
                  <a:gd name="T0" fmla="*/ 1 w 54"/>
                  <a:gd name="T1" fmla="*/ 0 h 13"/>
                  <a:gd name="T2" fmla="*/ 1 w 54"/>
                  <a:gd name="T3" fmla="*/ 0 h 13"/>
                  <a:gd name="T4" fmla="*/ 1 w 54"/>
                  <a:gd name="T5" fmla="*/ 0 h 13"/>
                  <a:gd name="T6" fmla="*/ 1 w 54"/>
                  <a:gd name="T7" fmla="*/ 0 h 13"/>
                  <a:gd name="T8" fmla="*/ 1 w 54"/>
                  <a:gd name="T9" fmla="*/ 0 h 13"/>
                  <a:gd name="T10" fmla="*/ 1 w 54"/>
                  <a:gd name="T11" fmla="*/ 0 h 13"/>
                  <a:gd name="T12" fmla="*/ 1 w 54"/>
                  <a:gd name="T13" fmla="*/ 0 h 13"/>
                  <a:gd name="T14" fmla="*/ 1 w 54"/>
                  <a:gd name="T15" fmla="*/ 0 h 13"/>
                  <a:gd name="T16" fmla="*/ 1 w 54"/>
                  <a:gd name="T17" fmla="*/ 0 h 13"/>
                  <a:gd name="T18" fmla="*/ 0 w 54"/>
                  <a:gd name="T19" fmla="*/ 0 h 13"/>
                  <a:gd name="T20" fmla="*/ 0 w 54"/>
                  <a:gd name="T21" fmla="*/ 0 h 13"/>
                  <a:gd name="T22" fmla="*/ 1 w 54"/>
                  <a:gd name="T23" fmla="*/ 0 h 13"/>
                  <a:gd name="T24" fmla="*/ 1 w 54"/>
                  <a:gd name="T25" fmla="*/ 0 h 13"/>
                  <a:gd name="T26" fmla="*/ 1 w 54"/>
                  <a:gd name="T27" fmla="*/ 0 h 13"/>
                  <a:gd name="T28" fmla="*/ 1 w 54"/>
                  <a:gd name="T29" fmla="*/ 0 h 13"/>
                  <a:gd name="T30" fmla="*/ 1 w 54"/>
                  <a:gd name="T31" fmla="*/ 0 h 13"/>
                  <a:gd name="T32" fmla="*/ 1 w 54"/>
                  <a:gd name="T33" fmla="*/ 0 h 13"/>
                  <a:gd name="T34" fmla="*/ 1 w 54"/>
                  <a:gd name="T35" fmla="*/ 0 h 13"/>
                  <a:gd name="T36" fmla="*/ 1 w 54"/>
                  <a:gd name="T37" fmla="*/ 0 h 13"/>
                  <a:gd name="T38" fmla="*/ 1 w 54"/>
                  <a:gd name="T39" fmla="*/ 0 h 13"/>
                  <a:gd name="T40" fmla="*/ 1 w 54"/>
                  <a:gd name="T41" fmla="*/ 0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13"/>
                  <a:gd name="T65" fmla="*/ 54 w 54"/>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13">
                    <a:moveTo>
                      <a:pt x="54" y="13"/>
                    </a:moveTo>
                    <a:lnTo>
                      <a:pt x="54" y="12"/>
                    </a:lnTo>
                    <a:lnTo>
                      <a:pt x="53" y="6"/>
                    </a:lnTo>
                    <a:lnTo>
                      <a:pt x="47" y="2"/>
                    </a:lnTo>
                    <a:lnTo>
                      <a:pt x="39" y="1"/>
                    </a:lnTo>
                    <a:lnTo>
                      <a:pt x="31" y="0"/>
                    </a:lnTo>
                    <a:lnTo>
                      <a:pt x="23" y="0"/>
                    </a:lnTo>
                    <a:lnTo>
                      <a:pt x="14" y="0"/>
                    </a:lnTo>
                    <a:lnTo>
                      <a:pt x="6" y="0"/>
                    </a:lnTo>
                    <a:lnTo>
                      <a:pt x="0" y="1"/>
                    </a:lnTo>
                    <a:lnTo>
                      <a:pt x="0" y="8"/>
                    </a:lnTo>
                    <a:lnTo>
                      <a:pt x="6" y="9"/>
                    </a:lnTo>
                    <a:lnTo>
                      <a:pt x="14" y="9"/>
                    </a:lnTo>
                    <a:lnTo>
                      <a:pt x="23" y="9"/>
                    </a:lnTo>
                    <a:lnTo>
                      <a:pt x="31" y="9"/>
                    </a:lnTo>
                    <a:lnTo>
                      <a:pt x="39" y="8"/>
                    </a:lnTo>
                    <a:lnTo>
                      <a:pt x="45" y="9"/>
                    </a:lnTo>
                    <a:lnTo>
                      <a:pt x="46" y="10"/>
                    </a:lnTo>
                    <a:lnTo>
                      <a:pt x="47" y="12"/>
                    </a:lnTo>
                    <a:lnTo>
                      <a:pt x="47" y="10"/>
                    </a:lnTo>
                    <a:lnTo>
                      <a:pt x="54"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04" name="Freeform 435">
                <a:extLst>
                  <a:ext uri="{FF2B5EF4-FFF2-40B4-BE49-F238E27FC236}">
                    <a16:creationId xmlns:a16="http://schemas.microsoft.com/office/drawing/2014/main" id="{91F998CA-67FD-4179-87A8-41A618DB66EE}"/>
                  </a:ext>
                </a:extLst>
              </p:cNvPr>
              <p:cNvSpPr>
                <a:spLocks noChangeAspect="1"/>
              </p:cNvSpPr>
              <p:nvPr/>
            </p:nvSpPr>
            <p:spPr bwMode="auto">
              <a:xfrm>
                <a:off x="1081" y="332"/>
                <a:ext cx="15" cy="14"/>
              </a:xfrm>
              <a:custGeom>
                <a:avLst/>
                <a:gdLst>
                  <a:gd name="T0" fmla="*/ 0 w 30"/>
                  <a:gd name="T1" fmla="*/ 0 h 29"/>
                  <a:gd name="T2" fmla="*/ 0 w 30"/>
                  <a:gd name="T3" fmla="*/ 0 h 29"/>
                  <a:gd name="T4" fmla="*/ 1 w 30"/>
                  <a:gd name="T5" fmla="*/ 0 h 29"/>
                  <a:gd name="T6" fmla="*/ 1 w 30"/>
                  <a:gd name="T7" fmla="*/ 0 h 29"/>
                  <a:gd name="T8" fmla="*/ 1 w 30"/>
                  <a:gd name="T9" fmla="*/ 0 h 29"/>
                  <a:gd name="T10" fmla="*/ 1 w 30"/>
                  <a:gd name="T11" fmla="*/ 0 h 29"/>
                  <a:gd name="T12" fmla="*/ 1 w 30"/>
                  <a:gd name="T13" fmla="*/ 0 h 29"/>
                  <a:gd name="T14" fmla="*/ 1 w 30"/>
                  <a:gd name="T15" fmla="*/ 0 h 29"/>
                  <a:gd name="T16" fmla="*/ 1 w 30"/>
                  <a:gd name="T17" fmla="*/ 0 h 29"/>
                  <a:gd name="T18" fmla="*/ 1 w 30"/>
                  <a:gd name="T19" fmla="*/ 0 h 29"/>
                  <a:gd name="T20" fmla="*/ 0 w 30"/>
                  <a:gd name="T21" fmla="*/ 0 h 29"/>
                  <a:gd name="T22" fmla="*/ 0 w 30"/>
                  <a:gd name="T23" fmla="*/ 0 h 29"/>
                  <a:gd name="T24" fmla="*/ 0 w 30"/>
                  <a:gd name="T25" fmla="*/ 0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29"/>
                  <a:gd name="T41" fmla="*/ 30 w 30"/>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29">
                    <a:moveTo>
                      <a:pt x="0" y="29"/>
                    </a:moveTo>
                    <a:lnTo>
                      <a:pt x="0" y="29"/>
                    </a:lnTo>
                    <a:lnTo>
                      <a:pt x="11" y="26"/>
                    </a:lnTo>
                    <a:lnTo>
                      <a:pt x="21" y="20"/>
                    </a:lnTo>
                    <a:lnTo>
                      <a:pt x="26" y="11"/>
                    </a:lnTo>
                    <a:lnTo>
                      <a:pt x="30" y="3"/>
                    </a:lnTo>
                    <a:lnTo>
                      <a:pt x="23" y="0"/>
                    </a:lnTo>
                    <a:lnTo>
                      <a:pt x="20" y="8"/>
                    </a:lnTo>
                    <a:lnTo>
                      <a:pt x="16" y="15"/>
                    </a:lnTo>
                    <a:lnTo>
                      <a:pt x="9" y="19"/>
                    </a:lnTo>
                    <a:lnTo>
                      <a:pt x="0" y="20"/>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05" name="Freeform 436">
                <a:extLst>
                  <a:ext uri="{FF2B5EF4-FFF2-40B4-BE49-F238E27FC236}">
                    <a16:creationId xmlns:a16="http://schemas.microsoft.com/office/drawing/2014/main" id="{390D7D48-7721-4775-A723-A61D3129FE59}"/>
                  </a:ext>
                </a:extLst>
              </p:cNvPr>
              <p:cNvSpPr>
                <a:spLocks noChangeAspect="1"/>
              </p:cNvSpPr>
              <p:nvPr/>
            </p:nvSpPr>
            <p:spPr bwMode="auto">
              <a:xfrm>
                <a:off x="1035" y="342"/>
                <a:ext cx="46" cy="5"/>
              </a:xfrm>
              <a:custGeom>
                <a:avLst/>
                <a:gdLst>
                  <a:gd name="T0" fmla="*/ 0 w 92"/>
                  <a:gd name="T1" fmla="*/ 0 h 12"/>
                  <a:gd name="T2" fmla="*/ 0 w 92"/>
                  <a:gd name="T3" fmla="*/ 0 h 12"/>
                  <a:gd name="T4" fmla="*/ 1 w 92"/>
                  <a:gd name="T5" fmla="*/ 0 h 12"/>
                  <a:gd name="T6" fmla="*/ 1 w 92"/>
                  <a:gd name="T7" fmla="*/ 0 h 12"/>
                  <a:gd name="T8" fmla="*/ 1 w 92"/>
                  <a:gd name="T9" fmla="*/ 0 h 12"/>
                  <a:gd name="T10" fmla="*/ 1 w 92"/>
                  <a:gd name="T11" fmla="*/ 0 h 12"/>
                  <a:gd name="T12" fmla="*/ 1 w 92"/>
                  <a:gd name="T13" fmla="*/ 0 h 12"/>
                  <a:gd name="T14" fmla="*/ 1 w 92"/>
                  <a:gd name="T15" fmla="*/ 0 h 12"/>
                  <a:gd name="T16" fmla="*/ 1 w 92"/>
                  <a:gd name="T17" fmla="*/ 0 h 12"/>
                  <a:gd name="T18" fmla="*/ 1 w 92"/>
                  <a:gd name="T19" fmla="*/ 0 h 12"/>
                  <a:gd name="T20" fmla="*/ 1 w 92"/>
                  <a:gd name="T21" fmla="*/ 0 h 12"/>
                  <a:gd name="T22" fmla="*/ 1 w 92"/>
                  <a:gd name="T23" fmla="*/ 0 h 12"/>
                  <a:gd name="T24" fmla="*/ 1 w 92"/>
                  <a:gd name="T25" fmla="*/ 0 h 12"/>
                  <a:gd name="T26" fmla="*/ 1 w 92"/>
                  <a:gd name="T27" fmla="*/ 0 h 12"/>
                  <a:gd name="T28" fmla="*/ 1 w 92"/>
                  <a:gd name="T29" fmla="*/ 0 h 12"/>
                  <a:gd name="T30" fmla="*/ 1 w 92"/>
                  <a:gd name="T31" fmla="*/ 0 h 12"/>
                  <a:gd name="T32" fmla="*/ 1 w 92"/>
                  <a:gd name="T33" fmla="*/ 0 h 12"/>
                  <a:gd name="T34" fmla="*/ 1 w 92"/>
                  <a:gd name="T35" fmla="*/ 0 h 12"/>
                  <a:gd name="T36" fmla="*/ 0 w 92"/>
                  <a:gd name="T37" fmla="*/ 0 h 12"/>
                  <a:gd name="T38" fmla="*/ 0 w 92"/>
                  <a:gd name="T39" fmla="*/ 0 h 12"/>
                  <a:gd name="T40" fmla="*/ 0 w 92"/>
                  <a:gd name="T41" fmla="*/ 0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
                  <a:gd name="T64" fmla="*/ 0 h 12"/>
                  <a:gd name="T65" fmla="*/ 92 w 92"/>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 h="12">
                    <a:moveTo>
                      <a:pt x="0" y="12"/>
                    </a:moveTo>
                    <a:lnTo>
                      <a:pt x="0" y="12"/>
                    </a:lnTo>
                    <a:lnTo>
                      <a:pt x="10" y="12"/>
                    </a:lnTo>
                    <a:lnTo>
                      <a:pt x="22" y="12"/>
                    </a:lnTo>
                    <a:lnTo>
                      <a:pt x="34" y="10"/>
                    </a:lnTo>
                    <a:lnTo>
                      <a:pt x="48" y="10"/>
                    </a:lnTo>
                    <a:lnTo>
                      <a:pt x="62" y="10"/>
                    </a:lnTo>
                    <a:lnTo>
                      <a:pt x="74" y="9"/>
                    </a:lnTo>
                    <a:lnTo>
                      <a:pt x="84" y="9"/>
                    </a:lnTo>
                    <a:lnTo>
                      <a:pt x="92" y="9"/>
                    </a:lnTo>
                    <a:lnTo>
                      <a:pt x="92" y="0"/>
                    </a:lnTo>
                    <a:lnTo>
                      <a:pt x="84" y="0"/>
                    </a:lnTo>
                    <a:lnTo>
                      <a:pt x="74" y="0"/>
                    </a:lnTo>
                    <a:lnTo>
                      <a:pt x="62" y="1"/>
                    </a:lnTo>
                    <a:lnTo>
                      <a:pt x="48" y="1"/>
                    </a:lnTo>
                    <a:lnTo>
                      <a:pt x="34" y="1"/>
                    </a:lnTo>
                    <a:lnTo>
                      <a:pt x="22" y="2"/>
                    </a:lnTo>
                    <a:lnTo>
                      <a:pt x="10" y="2"/>
                    </a:lnTo>
                    <a:lnTo>
                      <a:pt x="0" y="2"/>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06" name="Freeform 437">
                <a:extLst>
                  <a:ext uri="{FF2B5EF4-FFF2-40B4-BE49-F238E27FC236}">
                    <a16:creationId xmlns:a16="http://schemas.microsoft.com/office/drawing/2014/main" id="{744BC173-2DCA-40C6-9557-1054B449E709}"/>
                  </a:ext>
                </a:extLst>
              </p:cNvPr>
              <p:cNvSpPr>
                <a:spLocks noChangeAspect="1"/>
              </p:cNvSpPr>
              <p:nvPr/>
            </p:nvSpPr>
            <p:spPr bwMode="auto">
              <a:xfrm>
                <a:off x="1008" y="343"/>
                <a:ext cx="27" cy="11"/>
              </a:xfrm>
              <a:custGeom>
                <a:avLst/>
                <a:gdLst>
                  <a:gd name="T0" fmla="*/ 1 w 53"/>
                  <a:gd name="T1" fmla="*/ 1 h 22"/>
                  <a:gd name="T2" fmla="*/ 1 w 53"/>
                  <a:gd name="T3" fmla="*/ 1 h 22"/>
                  <a:gd name="T4" fmla="*/ 1 w 53"/>
                  <a:gd name="T5" fmla="*/ 1 h 22"/>
                  <a:gd name="T6" fmla="*/ 1 w 53"/>
                  <a:gd name="T7" fmla="*/ 1 h 22"/>
                  <a:gd name="T8" fmla="*/ 1 w 53"/>
                  <a:gd name="T9" fmla="*/ 1 h 22"/>
                  <a:gd name="T10" fmla="*/ 1 w 53"/>
                  <a:gd name="T11" fmla="*/ 1 h 22"/>
                  <a:gd name="T12" fmla="*/ 1 w 53"/>
                  <a:gd name="T13" fmla="*/ 1 h 22"/>
                  <a:gd name="T14" fmla="*/ 1 w 53"/>
                  <a:gd name="T15" fmla="*/ 1 h 22"/>
                  <a:gd name="T16" fmla="*/ 1 w 53"/>
                  <a:gd name="T17" fmla="*/ 1 h 22"/>
                  <a:gd name="T18" fmla="*/ 1 w 53"/>
                  <a:gd name="T19" fmla="*/ 1 h 22"/>
                  <a:gd name="T20" fmla="*/ 1 w 53"/>
                  <a:gd name="T21" fmla="*/ 0 h 22"/>
                  <a:gd name="T22" fmla="*/ 1 w 53"/>
                  <a:gd name="T23" fmla="*/ 1 h 22"/>
                  <a:gd name="T24" fmla="*/ 1 w 53"/>
                  <a:gd name="T25" fmla="*/ 1 h 22"/>
                  <a:gd name="T26" fmla="*/ 1 w 53"/>
                  <a:gd name="T27" fmla="*/ 1 h 22"/>
                  <a:gd name="T28" fmla="*/ 1 w 53"/>
                  <a:gd name="T29" fmla="*/ 1 h 22"/>
                  <a:gd name="T30" fmla="*/ 1 w 53"/>
                  <a:gd name="T31" fmla="*/ 1 h 22"/>
                  <a:gd name="T32" fmla="*/ 1 w 53"/>
                  <a:gd name="T33" fmla="*/ 1 h 22"/>
                  <a:gd name="T34" fmla="*/ 1 w 53"/>
                  <a:gd name="T35" fmla="*/ 1 h 22"/>
                  <a:gd name="T36" fmla="*/ 0 w 53"/>
                  <a:gd name="T37" fmla="*/ 1 h 22"/>
                  <a:gd name="T38" fmla="*/ 0 w 53"/>
                  <a:gd name="T39" fmla="*/ 1 h 22"/>
                  <a:gd name="T40" fmla="*/ 1 w 53"/>
                  <a:gd name="T41" fmla="*/ 1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
                  <a:gd name="T64" fmla="*/ 0 h 22"/>
                  <a:gd name="T65" fmla="*/ 53 w 53"/>
                  <a:gd name="T66" fmla="*/ 22 h 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 h="22">
                    <a:moveTo>
                      <a:pt x="2" y="22"/>
                    </a:moveTo>
                    <a:lnTo>
                      <a:pt x="2" y="22"/>
                    </a:lnTo>
                    <a:lnTo>
                      <a:pt x="8" y="19"/>
                    </a:lnTo>
                    <a:lnTo>
                      <a:pt x="14" y="16"/>
                    </a:lnTo>
                    <a:lnTo>
                      <a:pt x="19" y="14"/>
                    </a:lnTo>
                    <a:lnTo>
                      <a:pt x="25" y="12"/>
                    </a:lnTo>
                    <a:lnTo>
                      <a:pt x="30" y="11"/>
                    </a:lnTo>
                    <a:lnTo>
                      <a:pt x="37" y="10"/>
                    </a:lnTo>
                    <a:lnTo>
                      <a:pt x="45" y="8"/>
                    </a:lnTo>
                    <a:lnTo>
                      <a:pt x="53" y="10"/>
                    </a:lnTo>
                    <a:lnTo>
                      <a:pt x="53" y="0"/>
                    </a:lnTo>
                    <a:lnTo>
                      <a:pt x="45" y="1"/>
                    </a:lnTo>
                    <a:lnTo>
                      <a:pt x="37" y="3"/>
                    </a:lnTo>
                    <a:lnTo>
                      <a:pt x="30" y="4"/>
                    </a:lnTo>
                    <a:lnTo>
                      <a:pt x="23" y="5"/>
                    </a:lnTo>
                    <a:lnTo>
                      <a:pt x="17" y="7"/>
                    </a:lnTo>
                    <a:lnTo>
                      <a:pt x="11" y="10"/>
                    </a:lnTo>
                    <a:lnTo>
                      <a:pt x="6" y="12"/>
                    </a:lnTo>
                    <a:lnTo>
                      <a:pt x="0" y="15"/>
                    </a:lnTo>
                    <a:lnTo>
                      <a:pt x="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07" name="Freeform 438">
                <a:extLst>
                  <a:ext uri="{FF2B5EF4-FFF2-40B4-BE49-F238E27FC236}">
                    <a16:creationId xmlns:a16="http://schemas.microsoft.com/office/drawing/2014/main" id="{7AB90383-3363-4468-A985-FEB27C7F4258}"/>
                  </a:ext>
                </a:extLst>
              </p:cNvPr>
              <p:cNvSpPr>
                <a:spLocks noChangeAspect="1"/>
              </p:cNvSpPr>
              <p:nvPr/>
            </p:nvSpPr>
            <p:spPr bwMode="auto">
              <a:xfrm>
                <a:off x="976" y="350"/>
                <a:ext cx="34" cy="27"/>
              </a:xfrm>
              <a:custGeom>
                <a:avLst/>
                <a:gdLst>
                  <a:gd name="T0" fmla="*/ 1 w 67"/>
                  <a:gd name="T1" fmla="*/ 1 h 54"/>
                  <a:gd name="T2" fmla="*/ 1 w 67"/>
                  <a:gd name="T3" fmla="*/ 1 h 54"/>
                  <a:gd name="T4" fmla="*/ 1 w 67"/>
                  <a:gd name="T5" fmla="*/ 1 h 54"/>
                  <a:gd name="T6" fmla="*/ 1 w 67"/>
                  <a:gd name="T7" fmla="*/ 1 h 54"/>
                  <a:gd name="T8" fmla="*/ 1 w 67"/>
                  <a:gd name="T9" fmla="*/ 1 h 54"/>
                  <a:gd name="T10" fmla="*/ 1 w 67"/>
                  <a:gd name="T11" fmla="*/ 1 h 54"/>
                  <a:gd name="T12" fmla="*/ 1 w 67"/>
                  <a:gd name="T13" fmla="*/ 1 h 54"/>
                  <a:gd name="T14" fmla="*/ 1 w 67"/>
                  <a:gd name="T15" fmla="*/ 1 h 54"/>
                  <a:gd name="T16" fmla="*/ 1 w 67"/>
                  <a:gd name="T17" fmla="*/ 1 h 54"/>
                  <a:gd name="T18" fmla="*/ 1 w 67"/>
                  <a:gd name="T19" fmla="*/ 1 h 54"/>
                  <a:gd name="T20" fmla="*/ 1 w 67"/>
                  <a:gd name="T21" fmla="*/ 0 h 54"/>
                  <a:gd name="T22" fmla="*/ 1 w 67"/>
                  <a:gd name="T23" fmla="*/ 1 h 54"/>
                  <a:gd name="T24" fmla="*/ 1 w 67"/>
                  <a:gd name="T25" fmla="*/ 1 h 54"/>
                  <a:gd name="T26" fmla="*/ 1 w 67"/>
                  <a:gd name="T27" fmla="*/ 1 h 54"/>
                  <a:gd name="T28" fmla="*/ 1 w 67"/>
                  <a:gd name="T29" fmla="*/ 1 h 54"/>
                  <a:gd name="T30" fmla="*/ 1 w 67"/>
                  <a:gd name="T31" fmla="*/ 1 h 54"/>
                  <a:gd name="T32" fmla="*/ 1 w 67"/>
                  <a:gd name="T33" fmla="*/ 1 h 54"/>
                  <a:gd name="T34" fmla="*/ 1 w 67"/>
                  <a:gd name="T35" fmla="*/ 1 h 54"/>
                  <a:gd name="T36" fmla="*/ 0 w 67"/>
                  <a:gd name="T37" fmla="*/ 1 h 54"/>
                  <a:gd name="T38" fmla="*/ 1 w 67"/>
                  <a:gd name="T39" fmla="*/ 1 h 54"/>
                  <a:gd name="T40" fmla="*/ 0 w 67"/>
                  <a:gd name="T41" fmla="*/ 1 h 54"/>
                  <a:gd name="T42" fmla="*/ 0 w 67"/>
                  <a:gd name="T43" fmla="*/ 1 h 54"/>
                  <a:gd name="T44" fmla="*/ 1 w 67"/>
                  <a:gd name="T45" fmla="*/ 1 h 54"/>
                  <a:gd name="T46" fmla="*/ 1 w 67"/>
                  <a:gd name="T47" fmla="*/ 1 h 54"/>
                  <a:gd name="T48" fmla="*/ 1 w 67"/>
                  <a:gd name="T49" fmla="*/ 1 h 54"/>
                  <a:gd name="T50" fmla="*/ 1 w 67"/>
                  <a:gd name="T51" fmla="*/ 1 h 5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
                  <a:gd name="T79" fmla="*/ 0 h 54"/>
                  <a:gd name="T80" fmla="*/ 67 w 67"/>
                  <a:gd name="T81" fmla="*/ 54 h 5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 h="54">
                    <a:moveTo>
                      <a:pt x="4" y="45"/>
                    </a:moveTo>
                    <a:lnTo>
                      <a:pt x="7" y="51"/>
                    </a:lnTo>
                    <a:lnTo>
                      <a:pt x="10" y="47"/>
                    </a:lnTo>
                    <a:lnTo>
                      <a:pt x="15" y="42"/>
                    </a:lnTo>
                    <a:lnTo>
                      <a:pt x="23" y="36"/>
                    </a:lnTo>
                    <a:lnTo>
                      <a:pt x="33" y="30"/>
                    </a:lnTo>
                    <a:lnTo>
                      <a:pt x="43" y="23"/>
                    </a:lnTo>
                    <a:lnTo>
                      <a:pt x="52" y="16"/>
                    </a:lnTo>
                    <a:lnTo>
                      <a:pt x="60" y="12"/>
                    </a:lnTo>
                    <a:lnTo>
                      <a:pt x="67" y="7"/>
                    </a:lnTo>
                    <a:lnTo>
                      <a:pt x="65" y="0"/>
                    </a:lnTo>
                    <a:lnTo>
                      <a:pt x="58" y="5"/>
                    </a:lnTo>
                    <a:lnTo>
                      <a:pt x="48" y="9"/>
                    </a:lnTo>
                    <a:lnTo>
                      <a:pt x="38" y="16"/>
                    </a:lnTo>
                    <a:lnTo>
                      <a:pt x="28" y="23"/>
                    </a:lnTo>
                    <a:lnTo>
                      <a:pt x="19" y="29"/>
                    </a:lnTo>
                    <a:lnTo>
                      <a:pt x="11" y="37"/>
                    </a:lnTo>
                    <a:lnTo>
                      <a:pt x="5" y="43"/>
                    </a:lnTo>
                    <a:lnTo>
                      <a:pt x="0" y="49"/>
                    </a:lnTo>
                    <a:lnTo>
                      <a:pt x="4" y="54"/>
                    </a:lnTo>
                    <a:lnTo>
                      <a:pt x="0" y="49"/>
                    </a:lnTo>
                    <a:lnTo>
                      <a:pt x="0" y="52"/>
                    </a:lnTo>
                    <a:lnTo>
                      <a:pt x="3" y="53"/>
                    </a:lnTo>
                    <a:lnTo>
                      <a:pt x="6" y="53"/>
                    </a:lnTo>
                    <a:lnTo>
                      <a:pt x="7" y="51"/>
                    </a:lnTo>
                    <a:lnTo>
                      <a:pt x="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08" name="Freeform 439">
                <a:extLst>
                  <a:ext uri="{FF2B5EF4-FFF2-40B4-BE49-F238E27FC236}">
                    <a16:creationId xmlns:a16="http://schemas.microsoft.com/office/drawing/2014/main" id="{B9F42400-4069-4852-8C3E-CFE879BC9B31}"/>
                  </a:ext>
                </a:extLst>
              </p:cNvPr>
              <p:cNvSpPr>
                <a:spLocks noChangeAspect="1"/>
              </p:cNvSpPr>
              <p:nvPr/>
            </p:nvSpPr>
            <p:spPr bwMode="auto">
              <a:xfrm>
                <a:off x="978" y="371"/>
                <a:ext cx="22" cy="6"/>
              </a:xfrm>
              <a:custGeom>
                <a:avLst/>
                <a:gdLst>
                  <a:gd name="T0" fmla="*/ 0 w 45"/>
                  <a:gd name="T1" fmla="*/ 0 h 12"/>
                  <a:gd name="T2" fmla="*/ 0 w 45"/>
                  <a:gd name="T3" fmla="*/ 0 h 12"/>
                  <a:gd name="T4" fmla="*/ 0 w 45"/>
                  <a:gd name="T5" fmla="*/ 1 h 12"/>
                  <a:gd name="T6" fmla="*/ 0 w 45"/>
                  <a:gd name="T7" fmla="*/ 1 h 12"/>
                  <a:gd name="T8" fmla="*/ 0 w 45"/>
                  <a:gd name="T9" fmla="*/ 1 h 12"/>
                  <a:gd name="T10" fmla="*/ 0 w 45"/>
                  <a:gd name="T11" fmla="*/ 1 h 12"/>
                  <a:gd name="T12" fmla="*/ 0 w 45"/>
                  <a:gd name="T13" fmla="*/ 1 h 12"/>
                  <a:gd name="T14" fmla="*/ 0 w 45"/>
                  <a:gd name="T15" fmla="*/ 1 h 12"/>
                  <a:gd name="T16" fmla="*/ 0 w 45"/>
                  <a:gd name="T17" fmla="*/ 1 h 12"/>
                  <a:gd name="T18" fmla="*/ 0 w 45"/>
                  <a:gd name="T19" fmla="*/ 1 h 12"/>
                  <a:gd name="T20" fmla="*/ 0 w 45"/>
                  <a:gd name="T21" fmla="*/ 1 h 12"/>
                  <a:gd name="T22" fmla="*/ 0 w 45"/>
                  <a:gd name="T23" fmla="*/ 1 h 12"/>
                  <a:gd name="T24" fmla="*/ 0 w 45"/>
                  <a:gd name="T25" fmla="*/ 1 h 12"/>
                  <a:gd name="T26" fmla="*/ 0 w 45"/>
                  <a:gd name="T27" fmla="*/ 1 h 12"/>
                  <a:gd name="T28" fmla="*/ 0 w 45"/>
                  <a:gd name="T29" fmla="*/ 1 h 12"/>
                  <a:gd name="T30" fmla="*/ 0 w 45"/>
                  <a:gd name="T31" fmla="*/ 1 h 12"/>
                  <a:gd name="T32" fmla="*/ 0 w 45"/>
                  <a:gd name="T33" fmla="*/ 1 h 12"/>
                  <a:gd name="T34" fmla="*/ 0 w 45"/>
                  <a:gd name="T35" fmla="*/ 1 h 12"/>
                  <a:gd name="T36" fmla="*/ 0 w 45"/>
                  <a:gd name="T37" fmla="*/ 1 h 12"/>
                  <a:gd name="T38" fmla="*/ 0 w 45"/>
                  <a:gd name="T39" fmla="*/ 1 h 12"/>
                  <a:gd name="T40" fmla="*/ 0 w 45"/>
                  <a:gd name="T41" fmla="*/ 0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12"/>
                  <a:gd name="T65" fmla="*/ 45 w 45"/>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12">
                    <a:moveTo>
                      <a:pt x="42" y="0"/>
                    </a:moveTo>
                    <a:lnTo>
                      <a:pt x="42" y="0"/>
                    </a:lnTo>
                    <a:lnTo>
                      <a:pt x="39" y="1"/>
                    </a:lnTo>
                    <a:lnTo>
                      <a:pt x="34" y="2"/>
                    </a:lnTo>
                    <a:lnTo>
                      <a:pt x="29" y="3"/>
                    </a:lnTo>
                    <a:lnTo>
                      <a:pt x="24" y="3"/>
                    </a:lnTo>
                    <a:lnTo>
                      <a:pt x="18" y="4"/>
                    </a:lnTo>
                    <a:lnTo>
                      <a:pt x="13" y="3"/>
                    </a:lnTo>
                    <a:lnTo>
                      <a:pt x="6" y="3"/>
                    </a:lnTo>
                    <a:lnTo>
                      <a:pt x="0" y="3"/>
                    </a:lnTo>
                    <a:lnTo>
                      <a:pt x="0" y="12"/>
                    </a:lnTo>
                    <a:lnTo>
                      <a:pt x="6" y="12"/>
                    </a:lnTo>
                    <a:lnTo>
                      <a:pt x="13" y="12"/>
                    </a:lnTo>
                    <a:lnTo>
                      <a:pt x="18" y="11"/>
                    </a:lnTo>
                    <a:lnTo>
                      <a:pt x="24" y="10"/>
                    </a:lnTo>
                    <a:lnTo>
                      <a:pt x="29" y="10"/>
                    </a:lnTo>
                    <a:lnTo>
                      <a:pt x="34" y="9"/>
                    </a:lnTo>
                    <a:lnTo>
                      <a:pt x="39" y="8"/>
                    </a:lnTo>
                    <a:lnTo>
                      <a:pt x="45" y="7"/>
                    </a:ln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09" name="Freeform 440">
                <a:extLst>
                  <a:ext uri="{FF2B5EF4-FFF2-40B4-BE49-F238E27FC236}">
                    <a16:creationId xmlns:a16="http://schemas.microsoft.com/office/drawing/2014/main" id="{09098CD8-6D3C-4FB9-BFAB-5C44797B562B}"/>
                  </a:ext>
                </a:extLst>
              </p:cNvPr>
              <p:cNvSpPr>
                <a:spLocks noChangeAspect="1"/>
              </p:cNvSpPr>
              <p:nvPr/>
            </p:nvSpPr>
            <p:spPr bwMode="auto">
              <a:xfrm>
                <a:off x="999" y="369"/>
                <a:ext cx="25" cy="8"/>
              </a:xfrm>
              <a:custGeom>
                <a:avLst/>
                <a:gdLst>
                  <a:gd name="T0" fmla="*/ 1 w 50"/>
                  <a:gd name="T1" fmla="*/ 1 h 16"/>
                  <a:gd name="T2" fmla="*/ 1 w 50"/>
                  <a:gd name="T3" fmla="*/ 1 h 16"/>
                  <a:gd name="T4" fmla="*/ 1 w 50"/>
                  <a:gd name="T5" fmla="*/ 1 h 16"/>
                  <a:gd name="T6" fmla="*/ 1 w 50"/>
                  <a:gd name="T7" fmla="*/ 1 h 16"/>
                  <a:gd name="T8" fmla="*/ 1 w 50"/>
                  <a:gd name="T9" fmla="*/ 1 h 16"/>
                  <a:gd name="T10" fmla="*/ 1 w 50"/>
                  <a:gd name="T11" fmla="*/ 0 h 16"/>
                  <a:gd name="T12" fmla="*/ 1 w 50"/>
                  <a:gd name="T13" fmla="*/ 0 h 16"/>
                  <a:gd name="T14" fmla="*/ 1 w 50"/>
                  <a:gd name="T15" fmla="*/ 1 h 16"/>
                  <a:gd name="T16" fmla="*/ 1 w 50"/>
                  <a:gd name="T17" fmla="*/ 1 h 16"/>
                  <a:gd name="T18" fmla="*/ 0 w 50"/>
                  <a:gd name="T19" fmla="*/ 1 h 16"/>
                  <a:gd name="T20" fmla="*/ 1 w 50"/>
                  <a:gd name="T21" fmla="*/ 1 h 16"/>
                  <a:gd name="T22" fmla="*/ 1 w 50"/>
                  <a:gd name="T23" fmla="*/ 1 h 16"/>
                  <a:gd name="T24" fmla="*/ 1 w 50"/>
                  <a:gd name="T25" fmla="*/ 1 h 16"/>
                  <a:gd name="T26" fmla="*/ 1 w 50"/>
                  <a:gd name="T27" fmla="*/ 1 h 16"/>
                  <a:gd name="T28" fmla="*/ 1 w 50"/>
                  <a:gd name="T29" fmla="*/ 1 h 16"/>
                  <a:gd name="T30" fmla="*/ 1 w 50"/>
                  <a:gd name="T31" fmla="*/ 1 h 16"/>
                  <a:gd name="T32" fmla="*/ 1 w 50"/>
                  <a:gd name="T33" fmla="*/ 1 h 16"/>
                  <a:gd name="T34" fmla="*/ 1 w 50"/>
                  <a:gd name="T35" fmla="*/ 1 h 16"/>
                  <a:gd name="T36" fmla="*/ 1 w 50"/>
                  <a:gd name="T37" fmla="*/ 1 h 16"/>
                  <a:gd name="T38" fmla="*/ 1 w 50"/>
                  <a:gd name="T39" fmla="*/ 1 h 16"/>
                  <a:gd name="T40" fmla="*/ 1 w 50"/>
                  <a:gd name="T41" fmla="*/ 1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16"/>
                  <a:gd name="T65" fmla="*/ 50 w 50"/>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16">
                    <a:moveTo>
                      <a:pt x="50" y="9"/>
                    </a:moveTo>
                    <a:lnTo>
                      <a:pt x="50" y="9"/>
                    </a:lnTo>
                    <a:lnTo>
                      <a:pt x="43" y="6"/>
                    </a:lnTo>
                    <a:lnTo>
                      <a:pt x="37" y="4"/>
                    </a:lnTo>
                    <a:lnTo>
                      <a:pt x="29" y="1"/>
                    </a:lnTo>
                    <a:lnTo>
                      <a:pt x="23" y="0"/>
                    </a:lnTo>
                    <a:lnTo>
                      <a:pt x="18" y="0"/>
                    </a:lnTo>
                    <a:lnTo>
                      <a:pt x="12" y="1"/>
                    </a:lnTo>
                    <a:lnTo>
                      <a:pt x="6" y="3"/>
                    </a:lnTo>
                    <a:lnTo>
                      <a:pt x="0" y="4"/>
                    </a:lnTo>
                    <a:lnTo>
                      <a:pt x="3" y="11"/>
                    </a:lnTo>
                    <a:lnTo>
                      <a:pt x="6" y="9"/>
                    </a:lnTo>
                    <a:lnTo>
                      <a:pt x="12" y="8"/>
                    </a:lnTo>
                    <a:lnTo>
                      <a:pt x="18" y="9"/>
                    </a:lnTo>
                    <a:lnTo>
                      <a:pt x="23" y="9"/>
                    </a:lnTo>
                    <a:lnTo>
                      <a:pt x="29" y="8"/>
                    </a:lnTo>
                    <a:lnTo>
                      <a:pt x="35" y="11"/>
                    </a:lnTo>
                    <a:lnTo>
                      <a:pt x="41" y="13"/>
                    </a:lnTo>
                    <a:lnTo>
                      <a:pt x="45" y="16"/>
                    </a:lnTo>
                    <a:lnTo>
                      <a:pt x="5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10" name="Freeform 441">
                <a:extLst>
                  <a:ext uri="{FF2B5EF4-FFF2-40B4-BE49-F238E27FC236}">
                    <a16:creationId xmlns:a16="http://schemas.microsoft.com/office/drawing/2014/main" id="{DA1C62B6-BA81-4242-9415-767902154299}"/>
                  </a:ext>
                </a:extLst>
              </p:cNvPr>
              <p:cNvSpPr>
                <a:spLocks noChangeAspect="1"/>
              </p:cNvSpPr>
              <p:nvPr/>
            </p:nvSpPr>
            <p:spPr bwMode="auto">
              <a:xfrm>
                <a:off x="1009" y="374"/>
                <a:ext cx="18" cy="19"/>
              </a:xfrm>
              <a:custGeom>
                <a:avLst/>
                <a:gdLst>
                  <a:gd name="T0" fmla="*/ 1 w 36"/>
                  <a:gd name="T1" fmla="*/ 0 h 39"/>
                  <a:gd name="T2" fmla="*/ 1 w 36"/>
                  <a:gd name="T3" fmla="*/ 0 h 39"/>
                  <a:gd name="T4" fmla="*/ 1 w 36"/>
                  <a:gd name="T5" fmla="*/ 0 h 39"/>
                  <a:gd name="T6" fmla="*/ 1 w 36"/>
                  <a:gd name="T7" fmla="*/ 0 h 39"/>
                  <a:gd name="T8" fmla="*/ 1 w 36"/>
                  <a:gd name="T9" fmla="*/ 0 h 39"/>
                  <a:gd name="T10" fmla="*/ 1 w 36"/>
                  <a:gd name="T11" fmla="*/ 0 h 39"/>
                  <a:gd name="T12" fmla="*/ 1 w 36"/>
                  <a:gd name="T13" fmla="*/ 0 h 39"/>
                  <a:gd name="T14" fmla="*/ 1 w 36"/>
                  <a:gd name="T15" fmla="*/ 0 h 39"/>
                  <a:gd name="T16" fmla="*/ 1 w 36"/>
                  <a:gd name="T17" fmla="*/ 0 h 39"/>
                  <a:gd name="T18" fmla="*/ 1 w 36"/>
                  <a:gd name="T19" fmla="*/ 0 h 39"/>
                  <a:gd name="T20" fmla="*/ 1 w 36"/>
                  <a:gd name="T21" fmla="*/ 0 h 39"/>
                  <a:gd name="T22" fmla="*/ 1 w 36"/>
                  <a:gd name="T23" fmla="*/ 0 h 39"/>
                  <a:gd name="T24" fmla="*/ 1 w 36"/>
                  <a:gd name="T25" fmla="*/ 0 h 39"/>
                  <a:gd name="T26" fmla="*/ 1 w 36"/>
                  <a:gd name="T27" fmla="*/ 0 h 39"/>
                  <a:gd name="T28" fmla="*/ 1 w 36"/>
                  <a:gd name="T29" fmla="*/ 0 h 39"/>
                  <a:gd name="T30" fmla="*/ 1 w 36"/>
                  <a:gd name="T31" fmla="*/ 0 h 39"/>
                  <a:gd name="T32" fmla="*/ 1 w 36"/>
                  <a:gd name="T33" fmla="*/ 0 h 39"/>
                  <a:gd name="T34" fmla="*/ 1 w 36"/>
                  <a:gd name="T35" fmla="*/ 0 h 39"/>
                  <a:gd name="T36" fmla="*/ 0 w 36"/>
                  <a:gd name="T37" fmla="*/ 0 h 39"/>
                  <a:gd name="T38" fmla="*/ 0 w 36"/>
                  <a:gd name="T39" fmla="*/ 0 h 39"/>
                  <a:gd name="T40" fmla="*/ 1 w 36"/>
                  <a:gd name="T41" fmla="*/ 0 h 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39"/>
                  <a:gd name="T65" fmla="*/ 36 w 36"/>
                  <a:gd name="T66" fmla="*/ 39 h 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39">
                    <a:moveTo>
                      <a:pt x="2" y="39"/>
                    </a:moveTo>
                    <a:lnTo>
                      <a:pt x="2" y="39"/>
                    </a:lnTo>
                    <a:lnTo>
                      <a:pt x="7" y="36"/>
                    </a:lnTo>
                    <a:lnTo>
                      <a:pt x="13" y="34"/>
                    </a:lnTo>
                    <a:lnTo>
                      <a:pt x="21" y="30"/>
                    </a:lnTo>
                    <a:lnTo>
                      <a:pt x="26" y="26"/>
                    </a:lnTo>
                    <a:lnTo>
                      <a:pt x="32" y="21"/>
                    </a:lnTo>
                    <a:lnTo>
                      <a:pt x="36" y="14"/>
                    </a:lnTo>
                    <a:lnTo>
                      <a:pt x="36" y="7"/>
                    </a:lnTo>
                    <a:lnTo>
                      <a:pt x="30" y="0"/>
                    </a:lnTo>
                    <a:lnTo>
                      <a:pt x="25" y="7"/>
                    </a:lnTo>
                    <a:lnTo>
                      <a:pt x="29" y="10"/>
                    </a:lnTo>
                    <a:lnTo>
                      <a:pt x="29" y="12"/>
                    </a:lnTo>
                    <a:lnTo>
                      <a:pt x="25" y="17"/>
                    </a:lnTo>
                    <a:lnTo>
                      <a:pt x="22" y="19"/>
                    </a:lnTo>
                    <a:lnTo>
                      <a:pt x="16" y="24"/>
                    </a:lnTo>
                    <a:lnTo>
                      <a:pt x="10" y="27"/>
                    </a:lnTo>
                    <a:lnTo>
                      <a:pt x="5" y="29"/>
                    </a:lnTo>
                    <a:lnTo>
                      <a:pt x="0" y="32"/>
                    </a:lnTo>
                    <a:lnTo>
                      <a:pt x="2"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11" name="Freeform 442">
                <a:extLst>
                  <a:ext uri="{FF2B5EF4-FFF2-40B4-BE49-F238E27FC236}">
                    <a16:creationId xmlns:a16="http://schemas.microsoft.com/office/drawing/2014/main" id="{86EB2B83-3C58-406F-9CF2-02D2A3B121F3}"/>
                  </a:ext>
                </a:extLst>
              </p:cNvPr>
              <p:cNvSpPr>
                <a:spLocks noChangeAspect="1"/>
              </p:cNvSpPr>
              <p:nvPr/>
            </p:nvSpPr>
            <p:spPr bwMode="auto">
              <a:xfrm>
                <a:off x="988" y="389"/>
                <a:ext cx="22" cy="11"/>
              </a:xfrm>
              <a:custGeom>
                <a:avLst/>
                <a:gdLst>
                  <a:gd name="T0" fmla="*/ 0 w 45"/>
                  <a:gd name="T1" fmla="*/ 1 h 21"/>
                  <a:gd name="T2" fmla="*/ 0 w 45"/>
                  <a:gd name="T3" fmla="*/ 1 h 21"/>
                  <a:gd name="T4" fmla="*/ 0 w 45"/>
                  <a:gd name="T5" fmla="*/ 1 h 21"/>
                  <a:gd name="T6" fmla="*/ 0 w 45"/>
                  <a:gd name="T7" fmla="*/ 1 h 21"/>
                  <a:gd name="T8" fmla="*/ 0 w 45"/>
                  <a:gd name="T9" fmla="*/ 1 h 21"/>
                  <a:gd name="T10" fmla="*/ 0 w 45"/>
                  <a:gd name="T11" fmla="*/ 1 h 21"/>
                  <a:gd name="T12" fmla="*/ 0 w 45"/>
                  <a:gd name="T13" fmla="*/ 1 h 21"/>
                  <a:gd name="T14" fmla="*/ 0 w 45"/>
                  <a:gd name="T15" fmla="*/ 1 h 21"/>
                  <a:gd name="T16" fmla="*/ 0 w 45"/>
                  <a:gd name="T17" fmla="*/ 1 h 21"/>
                  <a:gd name="T18" fmla="*/ 0 w 45"/>
                  <a:gd name="T19" fmla="*/ 1 h 21"/>
                  <a:gd name="T20" fmla="*/ 0 w 45"/>
                  <a:gd name="T21" fmla="*/ 0 h 21"/>
                  <a:gd name="T22" fmla="*/ 0 w 45"/>
                  <a:gd name="T23" fmla="*/ 1 h 21"/>
                  <a:gd name="T24" fmla="*/ 0 w 45"/>
                  <a:gd name="T25" fmla="*/ 1 h 21"/>
                  <a:gd name="T26" fmla="*/ 0 w 45"/>
                  <a:gd name="T27" fmla="*/ 1 h 21"/>
                  <a:gd name="T28" fmla="*/ 0 w 45"/>
                  <a:gd name="T29" fmla="*/ 1 h 21"/>
                  <a:gd name="T30" fmla="*/ 0 w 45"/>
                  <a:gd name="T31" fmla="*/ 1 h 21"/>
                  <a:gd name="T32" fmla="*/ 0 w 45"/>
                  <a:gd name="T33" fmla="*/ 1 h 21"/>
                  <a:gd name="T34" fmla="*/ 0 w 45"/>
                  <a:gd name="T35" fmla="*/ 1 h 21"/>
                  <a:gd name="T36" fmla="*/ 0 w 45"/>
                  <a:gd name="T37" fmla="*/ 1 h 21"/>
                  <a:gd name="T38" fmla="*/ 0 w 45"/>
                  <a:gd name="T39" fmla="*/ 1 h 21"/>
                  <a:gd name="T40" fmla="*/ 0 w 45"/>
                  <a:gd name="T41" fmla="*/ 1 h 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21"/>
                  <a:gd name="T65" fmla="*/ 45 w 45"/>
                  <a:gd name="T66" fmla="*/ 21 h 2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21">
                    <a:moveTo>
                      <a:pt x="0" y="21"/>
                    </a:moveTo>
                    <a:lnTo>
                      <a:pt x="0" y="21"/>
                    </a:lnTo>
                    <a:lnTo>
                      <a:pt x="6" y="20"/>
                    </a:lnTo>
                    <a:lnTo>
                      <a:pt x="14" y="19"/>
                    </a:lnTo>
                    <a:lnTo>
                      <a:pt x="20" y="17"/>
                    </a:lnTo>
                    <a:lnTo>
                      <a:pt x="26" y="15"/>
                    </a:lnTo>
                    <a:lnTo>
                      <a:pt x="30" y="13"/>
                    </a:lnTo>
                    <a:lnTo>
                      <a:pt x="36" y="11"/>
                    </a:lnTo>
                    <a:lnTo>
                      <a:pt x="41" y="9"/>
                    </a:lnTo>
                    <a:lnTo>
                      <a:pt x="45" y="7"/>
                    </a:lnTo>
                    <a:lnTo>
                      <a:pt x="43" y="0"/>
                    </a:lnTo>
                    <a:lnTo>
                      <a:pt x="38" y="2"/>
                    </a:lnTo>
                    <a:lnTo>
                      <a:pt x="34" y="4"/>
                    </a:lnTo>
                    <a:lnTo>
                      <a:pt x="28" y="7"/>
                    </a:lnTo>
                    <a:lnTo>
                      <a:pt x="23" y="8"/>
                    </a:lnTo>
                    <a:lnTo>
                      <a:pt x="18" y="10"/>
                    </a:lnTo>
                    <a:lnTo>
                      <a:pt x="12" y="12"/>
                    </a:lnTo>
                    <a:lnTo>
                      <a:pt x="6" y="13"/>
                    </a:lnTo>
                    <a:lnTo>
                      <a:pt x="0" y="12"/>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12" name="Freeform 443">
                <a:extLst>
                  <a:ext uri="{FF2B5EF4-FFF2-40B4-BE49-F238E27FC236}">
                    <a16:creationId xmlns:a16="http://schemas.microsoft.com/office/drawing/2014/main" id="{9922BBEB-42CC-42D9-83CC-71F49CF0AB94}"/>
                  </a:ext>
                </a:extLst>
              </p:cNvPr>
              <p:cNvSpPr>
                <a:spLocks noChangeAspect="1"/>
              </p:cNvSpPr>
              <p:nvPr/>
            </p:nvSpPr>
            <p:spPr bwMode="auto">
              <a:xfrm>
                <a:off x="965" y="396"/>
                <a:ext cx="23" cy="7"/>
              </a:xfrm>
              <a:custGeom>
                <a:avLst/>
                <a:gdLst>
                  <a:gd name="T0" fmla="*/ 1 w 44"/>
                  <a:gd name="T1" fmla="*/ 0 h 15"/>
                  <a:gd name="T2" fmla="*/ 1 w 44"/>
                  <a:gd name="T3" fmla="*/ 0 h 15"/>
                  <a:gd name="T4" fmla="*/ 1 w 44"/>
                  <a:gd name="T5" fmla="*/ 0 h 15"/>
                  <a:gd name="T6" fmla="*/ 1 w 44"/>
                  <a:gd name="T7" fmla="*/ 0 h 15"/>
                  <a:gd name="T8" fmla="*/ 1 w 44"/>
                  <a:gd name="T9" fmla="*/ 0 h 15"/>
                  <a:gd name="T10" fmla="*/ 1 w 44"/>
                  <a:gd name="T11" fmla="*/ 0 h 15"/>
                  <a:gd name="T12" fmla="*/ 1 w 44"/>
                  <a:gd name="T13" fmla="*/ 0 h 15"/>
                  <a:gd name="T14" fmla="*/ 1 w 44"/>
                  <a:gd name="T15" fmla="*/ 0 h 15"/>
                  <a:gd name="T16" fmla="*/ 1 w 44"/>
                  <a:gd name="T17" fmla="*/ 0 h 15"/>
                  <a:gd name="T18" fmla="*/ 1 w 44"/>
                  <a:gd name="T19" fmla="*/ 0 h 15"/>
                  <a:gd name="T20" fmla="*/ 1 w 44"/>
                  <a:gd name="T21" fmla="*/ 0 h 15"/>
                  <a:gd name="T22" fmla="*/ 1 w 44"/>
                  <a:gd name="T23" fmla="*/ 0 h 15"/>
                  <a:gd name="T24" fmla="*/ 1 w 44"/>
                  <a:gd name="T25" fmla="*/ 0 h 15"/>
                  <a:gd name="T26" fmla="*/ 1 w 44"/>
                  <a:gd name="T27" fmla="*/ 0 h 15"/>
                  <a:gd name="T28" fmla="*/ 1 w 44"/>
                  <a:gd name="T29" fmla="*/ 0 h 15"/>
                  <a:gd name="T30" fmla="*/ 1 w 44"/>
                  <a:gd name="T31" fmla="*/ 0 h 15"/>
                  <a:gd name="T32" fmla="*/ 1 w 44"/>
                  <a:gd name="T33" fmla="*/ 0 h 15"/>
                  <a:gd name="T34" fmla="*/ 1 w 44"/>
                  <a:gd name="T35" fmla="*/ 0 h 15"/>
                  <a:gd name="T36" fmla="*/ 0 w 44"/>
                  <a:gd name="T37" fmla="*/ 0 h 15"/>
                  <a:gd name="T38" fmla="*/ 1 w 44"/>
                  <a:gd name="T39" fmla="*/ 0 h 15"/>
                  <a:gd name="T40" fmla="*/ 1 w 44"/>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15"/>
                  <a:gd name="T65" fmla="*/ 44 w 44"/>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15">
                    <a:moveTo>
                      <a:pt x="1" y="15"/>
                    </a:moveTo>
                    <a:lnTo>
                      <a:pt x="2" y="15"/>
                    </a:lnTo>
                    <a:lnTo>
                      <a:pt x="5" y="14"/>
                    </a:lnTo>
                    <a:lnTo>
                      <a:pt x="9" y="13"/>
                    </a:lnTo>
                    <a:lnTo>
                      <a:pt x="13" y="12"/>
                    </a:lnTo>
                    <a:lnTo>
                      <a:pt x="19" y="11"/>
                    </a:lnTo>
                    <a:lnTo>
                      <a:pt x="25" y="9"/>
                    </a:lnTo>
                    <a:lnTo>
                      <a:pt x="31" y="9"/>
                    </a:lnTo>
                    <a:lnTo>
                      <a:pt x="38" y="8"/>
                    </a:lnTo>
                    <a:lnTo>
                      <a:pt x="44" y="9"/>
                    </a:lnTo>
                    <a:lnTo>
                      <a:pt x="44" y="0"/>
                    </a:lnTo>
                    <a:lnTo>
                      <a:pt x="38" y="1"/>
                    </a:lnTo>
                    <a:lnTo>
                      <a:pt x="31" y="3"/>
                    </a:lnTo>
                    <a:lnTo>
                      <a:pt x="25" y="3"/>
                    </a:lnTo>
                    <a:lnTo>
                      <a:pt x="19" y="4"/>
                    </a:lnTo>
                    <a:lnTo>
                      <a:pt x="13" y="5"/>
                    </a:lnTo>
                    <a:lnTo>
                      <a:pt x="9" y="6"/>
                    </a:lnTo>
                    <a:lnTo>
                      <a:pt x="3" y="7"/>
                    </a:lnTo>
                    <a:lnTo>
                      <a:pt x="0" y="8"/>
                    </a:lnTo>
                    <a:lnTo>
                      <a:pt x="1" y="8"/>
                    </a:lnTo>
                    <a:lnTo>
                      <a:pt x="1"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13" name="Freeform 444">
                <a:extLst>
                  <a:ext uri="{FF2B5EF4-FFF2-40B4-BE49-F238E27FC236}">
                    <a16:creationId xmlns:a16="http://schemas.microsoft.com/office/drawing/2014/main" id="{D92F22A2-23C9-4D79-A212-D89C723DC16D}"/>
                  </a:ext>
                </a:extLst>
              </p:cNvPr>
              <p:cNvSpPr>
                <a:spLocks noChangeAspect="1"/>
              </p:cNvSpPr>
              <p:nvPr/>
            </p:nvSpPr>
            <p:spPr bwMode="auto">
              <a:xfrm>
                <a:off x="940" y="400"/>
                <a:ext cx="26" cy="8"/>
              </a:xfrm>
              <a:custGeom>
                <a:avLst/>
                <a:gdLst>
                  <a:gd name="T0" fmla="*/ 0 w 51"/>
                  <a:gd name="T1" fmla="*/ 0 h 18"/>
                  <a:gd name="T2" fmla="*/ 0 w 51"/>
                  <a:gd name="T3" fmla="*/ 0 h 18"/>
                  <a:gd name="T4" fmla="*/ 1 w 51"/>
                  <a:gd name="T5" fmla="*/ 0 h 18"/>
                  <a:gd name="T6" fmla="*/ 1 w 51"/>
                  <a:gd name="T7" fmla="*/ 0 h 18"/>
                  <a:gd name="T8" fmla="*/ 1 w 51"/>
                  <a:gd name="T9" fmla="*/ 0 h 18"/>
                  <a:gd name="T10" fmla="*/ 1 w 51"/>
                  <a:gd name="T11" fmla="*/ 0 h 18"/>
                  <a:gd name="T12" fmla="*/ 1 w 51"/>
                  <a:gd name="T13" fmla="*/ 0 h 18"/>
                  <a:gd name="T14" fmla="*/ 1 w 51"/>
                  <a:gd name="T15" fmla="*/ 0 h 18"/>
                  <a:gd name="T16" fmla="*/ 1 w 51"/>
                  <a:gd name="T17" fmla="*/ 0 h 18"/>
                  <a:gd name="T18" fmla="*/ 1 w 51"/>
                  <a:gd name="T19" fmla="*/ 0 h 18"/>
                  <a:gd name="T20" fmla="*/ 1 w 51"/>
                  <a:gd name="T21" fmla="*/ 0 h 18"/>
                  <a:gd name="T22" fmla="*/ 1 w 51"/>
                  <a:gd name="T23" fmla="*/ 0 h 18"/>
                  <a:gd name="T24" fmla="*/ 1 w 51"/>
                  <a:gd name="T25" fmla="*/ 0 h 18"/>
                  <a:gd name="T26" fmla="*/ 1 w 51"/>
                  <a:gd name="T27" fmla="*/ 0 h 18"/>
                  <a:gd name="T28" fmla="*/ 1 w 51"/>
                  <a:gd name="T29" fmla="*/ 0 h 18"/>
                  <a:gd name="T30" fmla="*/ 1 w 51"/>
                  <a:gd name="T31" fmla="*/ 0 h 18"/>
                  <a:gd name="T32" fmla="*/ 1 w 51"/>
                  <a:gd name="T33" fmla="*/ 0 h 18"/>
                  <a:gd name="T34" fmla="*/ 1 w 51"/>
                  <a:gd name="T35" fmla="*/ 0 h 18"/>
                  <a:gd name="T36" fmla="*/ 0 w 51"/>
                  <a:gd name="T37" fmla="*/ 0 h 18"/>
                  <a:gd name="T38" fmla="*/ 0 w 51"/>
                  <a:gd name="T39" fmla="*/ 0 h 18"/>
                  <a:gd name="T40" fmla="*/ 0 w 51"/>
                  <a:gd name="T41" fmla="*/ 0 h 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
                  <a:gd name="T64" fmla="*/ 0 h 18"/>
                  <a:gd name="T65" fmla="*/ 51 w 51"/>
                  <a:gd name="T66" fmla="*/ 18 h 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 h="18">
                    <a:moveTo>
                      <a:pt x="0" y="18"/>
                    </a:moveTo>
                    <a:lnTo>
                      <a:pt x="0" y="18"/>
                    </a:lnTo>
                    <a:lnTo>
                      <a:pt x="8" y="16"/>
                    </a:lnTo>
                    <a:lnTo>
                      <a:pt x="16" y="15"/>
                    </a:lnTo>
                    <a:lnTo>
                      <a:pt x="23" y="14"/>
                    </a:lnTo>
                    <a:lnTo>
                      <a:pt x="31" y="13"/>
                    </a:lnTo>
                    <a:lnTo>
                      <a:pt x="37" y="11"/>
                    </a:lnTo>
                    <a:lnTo>
                      <a:pt x="41" y="10"/>
                    </a:lnTo>
                    <a:lnTo>
                      <a:pt x="46" y="8"/>
                    </a:lnTo>
                    <a:lnTo>
                      <a:pt x="51" y="7"/>
                    </a:lnTo>
                    <a:lnTo>
                      <a:pt x="51" y="0"/>
                    </a:lnTo>
                    <a:lnTo>
                      <a:pt x="46" y="1"/>
                    </a:lnTo>
                    <a:lnTo>
                      <a:pt x="41" y="3"/>
                    </a:lnTo>
                    <a:lnTo>
                      <a:pt x="35" y="4"/>
                    </a:lnTo>
                    <a:lnTo>
                      <a:pt x="29" y="6"/>
                    </a:lnTo>
                    <a:lnTo>
                      <a:pt x="23" y="7"/>
                    </a:lnTo>
                    <a:lnTo>
                      <a:pt x="16" y="8"/>
                    </a:lnTo>
                    <a:lnTo>
                      <a:pt x="8" y="10"/>
                    </a:lnTo>
                    <a:lnTo>
                      <a:pt x="0" y="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14" name="Freeform 445">
                <a:extLst>
                  <a:ext uri="{FF2B5EF4-FFF2-40B4-BE49-F238E27FC236}">
                    <a16:creationId xmlns:a16="http://schemas.microsoft.com/office/drawing/2014/main" id="{8708F5AF-6B0C-4BBE-A005-96F4A527A997}"/>
                  </a:ext>
                </a:extLst>
              </p:cNvPr>
              <p:cNvSpPr>
                <a:spLocks noChangeAspect="1"/>
              </p:cNvSpPr>
              <p:nvPr/>
            </p:nvSpPr>
            <p:spPr bwMode="auto">
              <a:xfrm>
                <a:off x="881" y="399"/>
                <a:ext cx="59" cy="9"/>
              </a:xfrm>
              <a:custGeom>
                <a:avLst/>
                <a:gdLst>
                  <a:gd name="T0" fmla="*/ 0 w 119"/>
                  <a:gd name="T1" fmla="*/ 0 h 19"/>
                  <a:gd name="T2" fmla="*/ 0 w 119"/>
                  <a:gd name="T3" fmla="*/ 0 h 19"/>
                  <a:gd name="T4" fmla="*/ 0 w 119"/>
                  <a:gd name="T5" fmla="*/ 0 h 19"/>
                  <a:gd name="T6" fmla="*/ 0 w 119"/>
                  <a:gd name="T7" fmla="*/ 0 h 19"/>
                  <a:gd name="T8" fmla="*/ 0 w 119"/>
                  <a:gd name="T9" fmla="*/ 0 h 19"/>
                  <a:gd name="T10" fmla="*/ 0 w 119"/>
                  <a:gd name="T11" fmla="*/ 0 h 19"/>
                  <a:gd name="T12" fmla="*/ 0 w 119"/>
                  <a:gd name="T13" fmla="*/ 0 h 19"/>
                  <a:gd name="T14" fmla="*/ 0 w 119"/>
                  <a:gd name="T15" fmla="*/ 0 h 19"/>
                  <a:gd name="T16" fmla="*/ 0 w 119"/>
                  <a:gd name="T17" fmla="*/ 0 h 19"/>
                  <a:gd name="T18" fmla="*/ 0 w 119"/>
                  <a:gd name="T19" fmla="*/ 0 h 19"/>
                  <a:gd name="T20" fmla="*/ 0 w 119"/>
                  <a:gd name="T21" fmla="*/ 0 h 19"/>
                  <a:gd name="T22" fmla="*/ 0 w 119"/>
                  <a:gd name="T23" fmla="*/ 0 h 19"/>
                  <a:gd name="T24" fmla="*/ 0 w 119"/>
                  <a:gd name="T25" fmla="*/ 0 h 19"/>
                  <a:gd name="T26" fmla="*/ 0 w 119"/>
                  <a:gd name="T27" fmla="*/ 0 h 19"/>
                  <a:gd name="T28" fmla="*/ 0 w 119"/>
                  <a:gd name="T29" fmla="*/ 0 h 19"/>
                  <a:gd name="T30" fmla="*/ 0 w 119"/>
                  <a:gd name="T31" fmla="*/ 0 h 19"/>
                  <a:gd name="T32" fmla="*/ 0 w 119"/>
                  <a:gd name="T33" fmla="*/ 0 h 19"/>
                  <a:gd name="T34" fmla="*/ 0 w 119"/>
                  <a:gd name="T35" fmla="*/ 0 h 19"/>
                  <a:gd name="T36" fmla="*/ 0 w 119"/>
                  <a:gd name="T37" fmla="*/ 0 h 19"/>
                  <a:gd name="T38" fmla="*/ 0 w 119"/>
                  <a:gd name="T39" fmla="*/ 0 h 19"/>
                  <a:gd name="T40" fmla="*/ 0 w 119"/>
                  <a:gd name="T41" fmla="*/ 0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9"/>
                  <a:gd name="T64" fmla="*/ 0 h 19"/>
                  <a:gd name="T65" fmla="*/ 119 w 119"/>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9" h="19">
                    <a:moveTo>
                      <a:pt x="0" y="7"/>
                    </a:moveTo>
                    <a:lnTo>
                      <a:pt x="0" y="7"/>
                    </a:lnTo>
                    <a:lnTo>
                      <a:pt x="11" y="9"/>
                    </a:lnTo>
                    <a:lnTo>
                      <a:pt x="26" y="11"/>
                    </a:lnTo>
                    <a:lnTo>
                      <a:pt x="42" y="13"/>
                    </a:lnTo>
                    <a:lnTo>
                      <a:pt x="59" y="14"/>
                    </a:lnTo>
                    <a:lnTo>
                      <a:pt x="76" y="15"/>
                    </a:lnTo>
                    <a:lnTo>
                      <a:pt x="94" y="16"/>
                    </a:lnTo>
                    <a:lnTo>
                      <a:pt x="107" y="19"/>
                    </a:lnTo>
                    <a:lnTo>
                      <a:pt x="119" y="19"/>
                    </a:lnTo>
                    <a:lnTo>
                      <a:pt x="119" y="9"/>
                    </a:lnTo>
                    <a:lnTo>
                      <a:pt x="107" y="9"/>
                    </a:lnTo>
                    <a:lnTo>
                      <a:pt x="94" y="9"/>
                    </a:lnTo>
                    <a:lnTo>
                      <a:pt x="76" y="8"/>
                    </a:lnTo>
                    <a:lnTo>
                      <a:pt x="59" y="7"/>
                    </a:lnTo>
                    <a:lnTo>
                      <a:pt x="42" y="6"/>
                    </a:lnTo>
                    <a:lnTo>
                      <a:pt x="26" y="4"/>
                    </a:lnTo>
                    <a:lnTo>
                      <a:pt x="11" y="2"/>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15" name="Freeform 446">
                <a:extLst>
                  <a:ext uri="{FF2B5EF4-FFF2-40B4-BE49-F238E27FC236}">
                    <a16:creationId xmlns:a16="http://schemas.microsoft.com/office/drawing/2014/main" id="{C43B3AEA-D2B3-4204-A699-F15CCB4DDC66}"/>
                  </a:ext>
                </a:extLst>
              </p:cNvPr>
              <p:cNvSpPr>
                <a:spLocks noChangeAspect="1"/>
              </p:cNvSpPr>
              <p:nvPr/>
            </p:nvSpPr>
            <p:spPr bwMode="auto">
              <a:xfrm>
                <a:off x="848" y="399"/>
                <a:ext cx="33" cy="12"/>
              </a:xfrm>
              <a:custGeom>
                <a:avLst/>
                <a:gdLst>
                  <a:gd name="T0" fmla="*/ 1 w 65"/>
                  <a:gd name="T1" fmla="*/ 0 h 25"/>
                  <a:gd name="T2" fmla="*/ 1 w 65"/>
                  <a:gd name="T3" fmla="*/ 0 h 25"/>
                  <a:gd name="T4" fmla="*/ 1 w 65"/>
                  <a:gd name="T5" fmla="*/ 0 h 25"/>
                  <a:gd name="T6" fmla="*/ 1 w 65"/>
                  <a:gd name="T7" fmla="*/ 0 h 25"/>
                  <a:gd name="T8" fmla="*/ 1 w 65"/>
                  <a:gd name="T9" fmla="*/ 0 h 25"/>
                  <a:gd name="T10" fmla="*/ 1 w 65"/>
                  <a:gd name="T11" fmla="*/ 0 h 25"/>
                  <a:gd name="T12" fmla="*/ 1 w 65"/>
                  <a:gd name="T13" fmla="*/ 0 h 25"/>
                  <a:gd name="T14" fmla="*/ 1 w 65"/>
                  <a:gd name="T15" fmla="*/ 0 h 25"/>
                  <a:gd name="T16" fmla="*/ 1 w 65"/>
                  <a:gd name="T17" fmla="*/ 0 h 25"/>
                  <a:gd name="T18" fmla="*/ 1 w 65"/>
                  <a:gd name="T19" fmla="*/ 0 h 25"/>
                  <a:gd name="T20" fmla="*/ 1 w 65"/>
                  <a:gd name="T21" fmla="*/ 0 h 25"/>
                  <a:gd name="T22" fmla="*/ 1 w 65"/>
                  <a:gd name="T23" fmla="*/ 0 h 25"/>
                  <a:gd name="T24" fmla="*/ 1 w 65"/>
                  <a:gd name="T25" fmla="*/ 0 h 25"/>
                  <a:gd name="T26" fmla="*/ 1 w 65"/>
                  <a:gd name="T27" fmla="*/ 0 h 25"/>
                  <a:gd name="T28" fmla="*/ 1 w 65"/>
                  <a:gd name="T29" fmla="*/ 0 h 25"/>
                  <a:gd name="T30" fmla="*/ 1 w 65"/>
                  <a:gd name="T31" fmla="*/ 0 h 25"/>
                  <a:gd name="T32" fmla="*/ 1 w 65"/>
                  <a:gd name="T33" fmla="*/ 0 h 25"/>
                  <a:gd name="T34" fmla="*/ 1 w 65"/>
                  <a:gd name="T35" fmla="*/ 0 h 25"/>
                  <a:gd name="T36" fmla="*/ 0 w 65"/>
                  <a:gd name="T37" fmla="*/ 0 h 25"/>
                  <a:gd name="T38" fmla="*/ 0 w 65"/>
                  <a:gd name="T39" fmla="*/ 0 h 25"/>
                  <a:gd name="T40" fmla="*/ 1 w 65"/>
                  <a:gd name="T41" fmla="*/ 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
                  <a:gd name="T64" fmla="*/ 0 h 25"/>
                  <a:gd name="T65" fmla="*/ 65 w 65"/>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 h="25">
                    <a:moveTo>
                      <a:pt x="4" y="25"/>
                    </a:moveTo>
                    <a:lnTo>
                      <a:pt x="4" y="25"/>
                    </a:lnTo>
                    <a:lnTo>
                      <a:pt x="10" y="21"/>
                    </a:lnTo>
                    <a:lnTo>
                      <a:pt x="16" y="16"/>
                    </a:lnTo>
                    <a:lnTo>
                      <a:pt x="24" y="13"/>
                    </a:lnTo>
                    <a:lnTo>
                      <a:pt x="32" y="10"/>
                    </a:lnTo>
                    <a:lnTo>
                      <a:pt x="39" y="8"/>
                    </a:lnTo>
                    <a:lnTo>
                      <a:pt x="47" y="7"/>
                    </a:lnTo>
                    <a:lnTo>
                      <a:pt x="56" y="7"/>
                    </a:lnTo>
                    <a:lnTo>
                      <a:pt x="65" y="8"/>
                    </a:lnTo>
                    <a:lnTo>
                      <a:pt x="65" y="1"/>
                    </a:lnTo>
                    <a:lnTo>
                      <a:pt x="56" y="0"/>
                    </a:lnTo>
                    <a:lnTo>
                      <a:pt x="47" y="0"/>
                    </a:lnTo>
                    <a:lnTo>
                      <a:pt x="39" y="1"/>
                    </a:lnTo>
                    <a:lnTo>
                      <a:pt x="30" y="3"/>
                    </a:lnTo>
                    <a:lnTo>
                      <a:pt x="22" y="6"/>
                    </a:lnTo>
                    <a:lnTo>
                      <a:pt x="14" y="9"/>
                    </a:lnTo>
                    <a:lnTo>
                      <a:pt x="6" y="14"/>
                    </a:lnTo>
                    <a:lnTo>
                      <a:pt x="0" y="18"/>
                    </a:lnTo>
                    <a:lnTo>
                      <a:pt x="4"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16" name="Freeform 447">
                <a:extLst>
                  <a:ext uri="{FF2B5EF4-FFF2-40B4-BE49-F238E27FC236}">
                    <a16:creationId xmlns:a16="http://schemas.microsoft.com/office/drawing/2014/main" id="{E121876E-2627-40D3-849D-8E5B2C5D4A2B}"/>
                  </a:ext>
                </a:extLst>
              </p:cNvPr>
              <p:cNvSpPr>
                <a:spLocks noChangeAspect="1"/>
              </p:cNvSpPr>
              <p:nvPr/>
            </p:nvSpPr>
            <p:spPr bwMode="auto">
              <a:xfrm>
                <a:off x="821" y="408"/>
                <a:ext cx="30" cy="20"/>
              </a:xfrm>
              <a:custGeom>
                <a:avLst/>
                <a:gdLst>
                  <a:gd name="T0" fmla="*/ 1 w 58"/>
                  <a:gd name="T1" fmla="*/ 0 h 41"/>
                  <a:gd name="T2" fmla="*/ 1 w 58"/>
                  <a:gd name="T3" fmla="*/ 0 h 41"/>
                  <a:gd name="T4" fmla="*/ 1 w 58"/>
                  <a:gd name="T5" fmla="*/ 0 h 41"/>
                  <a:gd name="T6" fmla="*/ 1 w 58"/>
                  <a:gd name="T7" fmla="*/ 0 h 41"/>
                  <a:gd name="T8" fmla="*/ 1 w 58"/>
                  <a:gd name="T9" fmla="*/ 0 h 41"/>
                  <a:gd name="T10" fmla="*/ 1 w 58"/>
                  <a:gd name="T11" fmla="*/ 0 h 41"/>
                  <a:gd name="T12" fmla="*/ 1 w 58"/>
                  <a:gd name="T13" fmla="*/ 0 h 41"/>
                  <a:gd name="T14" fmla="*/ 1 w 58"/>
                  <a:gd name="T15" fmla="*/ 0 h 41"/>
                  <a:gd name="T16" fmla="*/ 1 w 58"/>
                  <a:gd name="T17" fmla="*/ 0 h 41"/>
                  <a:gd name="T18" fmla="*/ 1 w 58"/>
                  <a:gd name="T19" fmla="*/ 0 h 41"/>
                  <a:gd name="T20" fmla="*/ 1 w 58"/>
                  <a:gd name="T21" fmla="*/ 0 h 41"/>
                  <a:gd name="T22" fmla="*/ 1 w 58"/>
                  <a:gd name="T23" fmla="*/ 0 h 41"/>
                  <a:gd name="T24" fmla="*/ 1 w 58"/>
                  <a:gd name="T25" fmla="*/ 0 h 41"/>
                  <a:gd name="T26" fmla="*/ 1 w 58"/>
                  <a:gd name="T27" fmla="*/ 0 h 41"/>
                  <a:gd name="T28" fmla="*/ 1 w 58"/>
                  <a:gd name="T29" fmla="*/ 0 h 41"/>
                  <a:gd name="T30" fmla="*/ 1 w 58"/>
                  <a:gd name="T31" fmla="*/ 0 h 41"/>
                  <a:gd name="T32" fmla="*/ 1 w 58"/>
                  <a:gd name="T33" fmla="*/ 0 h 41"/>
                  <a:gd name="T34" fmla="*/ 1 w 58"/>
                  <a:gd name="T35" fmla="*/ 0 h 41"/>
                  <a:gd name="T36" fmla="*/ 1 w 58"/>
                  <a:gd name="T37" fmla="*/ 0 h 41"/>
                  <a:gd name="T38" fmla="*/ 1 w 58"/>
                  <a:gd name="T39" fmla="*/ 0 h 41"/>
                  <a:gd name="T40" fmla="*/ 1 w 58"/>
                  <a:gd name="T41" fmla="*/ 0 h 41"/>
                  <a:gd name="T42" fmla="*/ 0 w 58"/>
                  <a:gd name="T43" fmla="*/ 0 h 41"/>
                  <a:gd name="T44" fmla="*/ 1 w 58"/>
                  <a:gd name="T45" fmla="*/ 0 h 41"/>
                  <a:gd name="T46" fmla="*/ 1 w 58"/>
                  <a:gd name="T47" fmla="*/ 0 h 41"/>
                  <a:gd name="T48" fmla="*/ 1 w 58"/>
                  <a:gd name="T49" fmla="*/ 0 h 41"/>
                  <a:gd name="T50" fmla="*/ 1 w 58"/>
                  <a:gd name="T51" fmla="*/ 0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8"/>
                  <a:gd name="T79" fmla="*/ 0 h 41"/>
                  <a:gd name="T80" fmla="*/ 58 w 58"/>
                  <a:gd name="T81" fmla="*/ 41 h 4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8" h="41">
                    <a:moveTo>
                      <a:pt x="1" y="37"/>
                    </a:moveTo>
                    <a:lnTo>
                      <a:pt x="7" y="41"/>
                    </a:lnTo>
                    <a:lnTo>
                      <a:pt x="12" y="36"/>
                    </a:lnTo>
                    <a:lnTo>
                      <a:pt x="18" y="33"/>
                    </a:lnTo>
                    <a:lnTo>
                      <a:pt x="25" y="28"/>
                    </a:lnTo>
                    <a:lnTo>
                      <a:pt x="32" y="23"/>
                    </a:lnTo>
                    <a:lnTo>
                      <a:pt x="40" y="20"/>
                    </a:lnTo>
                    <a:lnTo>
                      <a:pt x="47" y="15"/>
                    </a:lnTo>
                    <a:lnTo>
                      <a:pt x="53" y="12"/>
                    </a:lnTo>
                    <a:lnTo>
                      <a:pt x="58" y="7"/>
                    </a:lnTo>
                    <a:lnTo>
                      <a:pt x="54" y="0"/>
                    </a:lnTo>
                    <a:lnTo>
                      <a:pt x="48" y="5"/>
                    </a:lnTo>
                    <a:lnTo>
                      <a:pt x="42" y="9"/>
                    </a:lnTo>
                    <a:lnTo>
                      <a:pt x="35" y="13"/>
                    </a:lnTo>
                    <a:lnTo>
                      <a:pt x="30" y="17"/>
                    </a:lnTo>
                    <a:lnTo>
                      <a:pt x="20" y="21"/>
                    </a:lnTo>
                    <a:lnTo>
                      <a:pt x="13" y="26"/>
                    </a:lnTo>
                    <a:lnTo>
                      <a:pt x="8" y="29"/>
                    </a:lnTo>
                    <a:lnTo>
                      <a:pt x="2" y="34"/>
                    </a:lnTo>
                    <a:lnTo>
                      <a:pt x="8" y="37"/>
                    </a:lnTo>
                    <a:lnTo>
                      <a:pt x="2" y="34"/>
                    </a:lnTo>
                    <a:lnTo>
                      <a:pt x="0" y="36"/>
                    </a:lnTo>
                    <a:lnTo>
                      <a:pt x="1" y="38"/>
                    </a:lnTo>
                    <a:lnTo>
                      <a:pt x="3" y="41"/>
                    </a:lnTo>
                    <a:lnTo>
                      <a:pt x="7" y="41"/>
                    </a:lnTo>
                    <a:lnTo>
                      <a:pt x="1"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17" name="Freeform 448">
                <a:extLst>
                  <a:ext uri="{FF2B5EF4-FFF2-40B4-BE49-F238E27FC236}">
                    <a16:creationId xmlns:a16="http://schemas.microsoft.com/office/drawing/2014/main" id="{2CF5A081-949F-435F-8DEA-E84A1500FCEF}"/>
                  </a:ext>
                </a:extLst>
              </p:cNvPr>
              <p:cNvSpPr>
                <a:spLocks noChangeAspect="1"/>
              </p:cNvSpPr>
              <p:nvPr/>
            </p:nvSpPr>
            <p:spPr bwMode="auto">
              <a:xfrm>
                <a:off x="751" y="522"/>
                <a:ext cx="167" cy="141"/>
              </a:xfrm>
              <a:custGeom>
                <a:avLst/>
                <a:gdLst>
                  <a:gd name="T0" fmla="*/ 0 w 335"/>
                  <a:gd name="T1" fmla="*/ 1 h 281"/>
                  <a:gd name="T2" fmla="*/ 0 w 335"/>
                  <a:gd name="T3" fmla="*/ 1 h 281"/>
                  <a:gd name="T4" fmla="*/ 0 w 335"/>
                  <a:gd name="T5" fmla="*/ 1 h 281"/>
                  <a:gd name="T6" fmla="*/ 0 w 335"/>
                  <a:gd name="T7" fmla="*/ 1 h 281"/>
                  <a:gd name="T8" fmla="*/ 0 w 335"/>
                  <a:gd name="T9" fmla="*/ 1 h 281"/>
                  <a:gd name="T10" fmla="*/ 0 w 335"/>
                  <a:gd name="T11" fmla="*/ 1 h 281"/>
                  <a:gd name="T12" fmla="*/ 0 w 335"/>
                  <a:gd name="T13" fmla="*/ 1 h 281"/>
                  <a:gd name="T14" fmla="*/ 0 w 335"/>
                  <a:gd name="T15" fmla="*/ 1 h 281"/>
                  <a:gd name="T16" fmla="*/ 0 w 335"/>
                  <a:gd name="T17" fmla="*/ 1 h 281"/>
                  <a:gd name="T18" fmla="*/ 0 w 335"/>
                  <a:gd name="T19" fmla="*/ 1 h 281"/>
                  <a:gd name="T20" fmla="*/ 0 w 335"/>
                  <a:gd name="T21" fmla="*/ 1 h 281"/>
                  <a:gd name="T22" fmla="*/ 0 w 335"/>
                  <a:gd name="T23" fmla="*/ 1 h 281"/>
                  <a:gd name="T24" fmla="*/ 0 w 335"/>
                  <a:gd name="T25" fmla="*/ 1 h 281"/>
                  <a:gd name="T26" fmla="*/ 0 w 335"/>
                  <a:gd name="T27" fmla="*/ 1 h 281"/>
                  <a:gd name="T28" fmla="*/ 0 w 335"/>
                  <a:gd name="T29" fmla="*/ 1 h 281"/>
                  <a:gd name="T30" fmla="*/ 0 w 335"/>
                  <a:gd name="T31" fmla="*/ 1 h 281"/>
                  <a:gd name="T32" fmla="*/ 0 w 335"/>
                  <a:gd name="T33" fmla="*/ 1 h 281"/>
                  <a:gd name="T34" fmla="*/ 0 w 335"/>
                  <a:gd name="T35" fmla="*/ 1 h 281"/>
                  <a:gd name="T36" fmla="*/ 0 w 335"/>
                  <a:gd name="T37" fmla="*/ 1 h 281"/>
                  <a:gd name="T38" fmla="*/ 0 w 335"/>
                  <a:gd name="T39" fmla="*/ 1 h 281"/>
                  <a:gd name="T40" fmla="*/ 0 w 335"/>
                  <a:gd name="T41" fmla="*/ 1 h 281"/>
                  <a:gd name="T42" fmla="*/ 0 w 335"/>
                  <a:gd name="T43" fmla="*/ 1 h 281"/>
                  <a:gd name="T44" fmla="*/ 0 w 335"/>
                  <a:gd name="T45" fmla="*/ 1 h 281"/>
                  <a:gd name="T46" fmla="*/ 0 w 335"/>
                  <a:gd name="T47" fmla="*/ 1 h 281"/>
                  <a:gd name="T48" fmla="*/ 0 w 335"/>
                  <a:gd name="T49" fmla="*/ 1 h 281"/>
                  <a:gd name="T50" fmla="*/ 0 w 335"/>
                  <a:gd name="T51" fmla="*/ 1 h 281"/>
                  <a:gd name="T52" fmla="*/ 0 w 335"/>
                  <a:gd name="T53" fmla="*/ 1 h 281"/>
                  <a:gd name="T54" fmla="*/ 0 w 335"/>
                  <a:gd name="T55" fmla="*/ 1 h 281"/>
                  <a:gd name="T56" fmla="*/ 0 w 335"/>
                  <a:gd name="T57" fmla="*/ 1 h 281"/>
                  <a:gd name="T58" fmla="*/ 0 w 335"/>
                  <a:gd name="T59" fmla="*/ 1 h 281"/>
                  <a:gd name="T60" fmla="*/ 0 w 335"/>
                  <a:gd name="T61" fmla="*/ 1 h 281"/>
                  <a:gd name="T62" fmla="*/ 0 w 335"/>
                  <a:gd name="T63" fmla="*/ 1 h 281"/>
                  <a:gd name="T64" fmla="*/ 0 w 335"/>
                  <a:gd name="T65" fmla="*/ 1 h 281"/>
                  <a:gd name="T66" fmla="*/ 0 w 335"/>
                  <a:gd name="T67" fmla="*/ 1 h 281"/>
                  <a:gd name="T68" fmla="*/ 0 w 335"/>
                  <a:gd name="T69" fmla="*/ 1 h 281"/>
                  <a:gd name="T70" fmla="*/ 0 w 335"/>
                  <a:gd name="T71" fmla="*/ 1 h 281"/>
                  <a:gd name="T72" fmla="*/ 0 w 335"/>
                  <a:gd name="T73" fmla="*/ 1 h 281"/>
                  <a:gd name="T74" fmla="*/ 0 w 335"/>
                  <a:gd name="T75" fmla="*/ 0 h 281"/>
                  <a:gd name="T76" fmla="*/ 0 w 335"/>
                  <a:gd name="T77" fmla="*/ 1 h 281"/>
                  <a:gd name="T78" fmla="*/ 0 w 335"/>
                  <a:gd name="T79" fmla="*/ 1 h 281"/>
                  <a:gd name="T80" fmla="*/ 0 w 335"/>
                  <a:gd name="T81" fmla="*/ 1 h 281"/>
                  <a:gd name="T82" fmla="*/ 0 w 335"/>
                  <a:gd name="T83" fmla="*/ 1 h 281"/>
                  <a:gd name="T84" fmla="*/ 0 w 335"/>
                  <a:gd name="T85" fmla="*/ 1 h 281"/>
                  <a:gd name="T86" fmla="*/ 0 w 335"/>
                  <a:gd name="T87" fmla="*/ 1 h 281"/>
                  <a:gd name="T88" fmla="*/ 0 w 335"/>
                  <a:gd name="T89" fmla="*/ 1 h 281"/>
                  <a:gd name="T90" fmla="*/ 0 w 335"/>
                  <a:gd name="T91" fmla="*/ 1 h 281"/>
                  <a:gd name="T92" fmla="*/ 0 w 335"/>
                  <a:gd name="T93" fmla="*/ 1 h 281"/>
                  <a:gd name="T94" fmla="*/ 0 w 335"/>
                  <a:gd name="T95" fmla="*/ 1 h 281"/>
                  <a:gd name="T96" fmla="*/ 0 w 335"/>
                  <a:gd name="T97" fmla="*/ 1 h 281"/>
                  <a:gd name="T98" fmla="*/ 0 w 335"/>
                  <a:gd name="T99" fmla="*/ 1 h 281"/>
                  <a:gd name="T100" fmla="*/ 0 w 335"/>
                  <a:gd name="T101" fmla="*/ 1 h 281"/>
                  <a:gd name="T102" fmla="*/ 0 w 335"/>
                  <a:gd name="T103" fmla="*/ 1 h 281"/>
                  <a:gd name="T104" fmla="*/ 0 w 335"/>
                  <a:gd name="T105" fmla="*/ 1 h 281"/>
                  <a:gd name="T106" fmla="*/ 0 w 335"/>
                  <a:gd name="T107" fmla="*/ 1 h 281"/>
                  <a:gd name="T108" fmla="*/ 0 w 335"/>
                  <a:gd name="T109" fmla="*/ 1 h 281"/>
                  <a:gd name="T110" fmla="*/ 0 w 335"/>
                  <a:gd name="T111" fmla="*/ 1 h 281"/>
                  <a:gd name="T112" fmla="*/ 0 w 335"/>
                  <a:gd name="T113" fmla="*/ 1 h 281"/>
                  <a:gd name="T114" fmla="*/ 0 w 335"/>
                  <a:gd name="T115" fmla="*/ 1 h 281"/>
                  <a:gd name="T116" fmla="*/ 0 w 335"/>
                  <a:gd name="T117" fmla="*/ 1 h 281"/>
                  <a:gd name="T118" fmla="*/ 0 w 335"/>
                  <a:gd name="T119" fmla="*/ 1 h 281"/>
                  <a:gd name="T120" fmla="*/ 0 w 335"/>
                  <a:gd name="T121" fmla="*/ 1 h 281"/>
                  <a:gd name="T122" fmla="*/ 0 w 335"/>
                  <a:gd name="T123" fmla="*/ 1 h 28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35"/>
                  <a:gd name="T187" fmla="*/ 0 h 281"/>
                  <a:gd name="T188" fmla="*/ 335 w 335"/>
                  <a:gd name="T189" fmla="*/ 281 h 28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35" h="281">
                    <a:moveTo>
                      <a:pt x="321" y="281"/>
                    </a:moveTo>
                    <a:lnTo>
                      <a:pt x="314" y="276"/>
                    </a:lnTo>
                    <a:lnTo>
                      <a:pt x="306" y="270"/>
                    </a:lnTo>
                    <a:lnTo>
                      <a:pt x="298" y="267"/>
                    </a:lnTo>
                    <a:lnTo>
                      <a:pt x="295" y="269"/>
                    </a:lnTo>
                    <a:lnTo>
                      <a:pt x="294" y="263"/>
                    </a:lnTo>
                    <a:lnTo>
                      <a:pt x="291" y="258"/>
                    </a:lnTo>
                    <a:lnTo>
                      <a:pt x="288" y="252"/>
                    </a:lnTo>
                    <a:lnTo>
                      <a:pt x="283" y="247"/>
                    </a:lnTo>
                    <a:lnTo>
                      <a:pt x="278" y="243"/>
                    </a:lnTo>
                    <a:lnTo>
                      <a:pt x="272" y="239"/>
                    </a:lnTo>
                    <a:lnTo>
                      <a:pt x="266" y="238"/>
                    </a:lnTo>
                    <a:lnTo>
                      <a:pt x="260" y="238"/>
                    </a:lnTo>
                    <a:lnTo>
                      <a:pt x="260" y="225"/>
                    </a:lnTo>
                    <a:lnTo>
                      <a:pt x="260" y="215"/>
                    </a:lnTo>
                    <a:lnTo>
                      <a:pt x="259" y="208"/>
                    </a:lnTo>
                    <a:lnTo>
                      <a:pt x="257" y="203"/>
                    </a:lnTo>
                    <a:lnTo>
                      <a:pt x="252" y="199"/>
                    </a:lnTo>
                    <a:lnTo>
                      <a:pt x="246" y="192"/>
                    </a:lnTo>
                    <a:lnTo>
                      <a:pt x="241" y="185"/>
                    </a:lnTo>
                    <a:lnTo>
                      <a:pt x="235" y="182"/>
                    </a:lnTo>
                    <a:lnTo>
                      <a:pt x="229" y="182"/>
                    </a:lnTo>
                    <a:lnTo>
                      <a:pt x="225" y="182"/>
                    </a:lnTo>
                    <a:lnTo>
                      <a:pt x="220" y="182"/>
                    </a:lnTo>
                    <a:lnTo>
                      <a:pt x="216" y="182"/>
                    </a:lnTo>
                    <a:lnTo>
                      <a:pt x="219" y="171"/>
                    </a:lnTo>
                    <a:lnTo>
                      <a:pt x="219" y="163"/>
                    </a:lnTo>
                    <a:lnTo>
                      <a:pt x="218" y="157"/>
                    </a:lnTo>
                    <a:lnTo>
                      <a:pt x="214" y="152"/>
                    </a:lnTo>
                    <a:lnTo>
                      <a:pt x="211" y="148"/>
                    </a:lnTo>
                    <a:lnTo>
                      <a:pt x="205" y="145"/>
                    </a:lnTo>
                    <a:lnTo>
                      <a:pt x="199" y="141"/>
                    </a:lnTo>
                    <a:lnTo>
                      <a:pt x="191" y="139"/>
                    </a:lnTo>
                    <a:lnTo>
                      <a:pt x="182" y="136"/>
                    </a:lnTo>
                    <a:lnTo>
                      <a:pt x="174" y="133"/>
                    </a:lnTo>
                    <a:lnTo>
                      <a:pt x="165" y="132"/>
                    </a:lnTo>
                    <a:lnTo>
                      <a:pt x="158" y="131"/>
                    </a:lnTo>
                    <a:lnTo>
                      <a:pt x="155" y="124"/>
                    </a:lnTo>
                    <a:lnTo>
                      <a:pt x="152" y="117"/>
                    </a:lnTo>
                    <a:lnTo>
                      <a:pt x="146" y="109"/>
                    </a:lnTo>
                    <a:lnTo>
                      <a:pt x="140" y="102"/>
                    </a:lnTo>
                    <a:lnTo>
                      <a:pt x="132" y="96"/>
                    </a:lnTo>
                    <a:lnTo>
                      <a:pt x="124" y="92"/>
                    </a:lnTo>
                    <a:lnTo>
                      <a:pt x="115" y="89"/>
                    </a:lnTo>
                    <a:lnTo>
                      <a:pt x="106" y="89"/>
                    </a:lnTo>
                    <a:lnTo>
                      <a:pt x="105" y="84"/>
                    </a:lnTo>
                    <a:lnTo>
                      <a:pt x="103" y="77"/>
                    </a:lnTo>
                    <a:lnTo>
                      <a:pt x="100" y="71"/>
                    </a:lnTo>
                    <a:lnTo>
                      <a:pt x="97" y="65"/>
                    </a:lnTo>
                    <a:lnTo>
                      <a:pt x="92" y="61"/>
                    </a:lnTo>
                    <a:lnTo>
                      <a:pt x="86" y="58"/>
                    </a:lnTo>
                    <a:lnTo>
                      <a:pt x="79" y="57"/>
                    </a:lnTo>
                    <a:lnTo>
                      <a:pt x="71" y="58"/>
                    </a:lnTo>
                    <a:lnTo>
                      <a:pt x="69" y="50"/>
                    </a:lnTo>
                    <a:lnTo>
                      <a:pt x="66" y="42"/>
                    </a:lnTo>
                    <a:lnTo>
                      <a:pt x="59" y="36"/>
                    </a:lnTo>
                    <a:lnTo>
                      <a:pt x="52" y="31"/>
                    </a:lnTo>
                    <a:lnTo>
                      <a:pt x="45" y="27"/>
                    </a:lnTo>
                    <a:lnTo>
                      <a:pt x="38" y="24"/>
                    </a:lnTo>
                    <a:lnTo>
                      <a:pt x="31" y="23"/>
                    </a:lnTo>
                    <a:lnTo>
                      <a:pt x="24" y="24"/>
                    </a:lnTo>
                    <a:lnTo>
                      <a:pt x="10" y="25"/>
                    </a:lnTo>
                    <a:lnTo>
                      <a:pt x="2" y="22"/>
                    </a:lnTo>
                    <a:lnTo>
                      <a:pt x="0" y="17"/>
                    </a:lnTo>
                    <a:lnTo>
                      <a:pt x="3" y="12"/>
                    </a:lnTo>
                    <a:lnTo>
                      <a:pt x="16" y="12"/>
                    </a:lnTo>
                    <a:lnTo>
                      <a:pt x="24" y="11"/>
                    </a:lnTo>
                    <a:lnTo>
                      <a:pt x="31" y="10"/>
                    </a:lnTo>
                    <a:lnTo>
                      <a:pt x="37" y="9"/>
                    </a:lnTo>
                    <a:lnTo>
                      <a:pt x="43" y="7"/>
                    </a:lnTo>
                    <a:lnTo>
                      <a:pt x="48" y="4"/>
                    </a:lnTo>
                    <a:lnTo>
                      <a:pt x="55" y="3"/>
                    </a:lnTo>
                    <a:lnTo>
                      <a:pt x="63" y="2"/>
                    </a:lnTo>
                    <a:lnTo>
                      <a:pt x="75" y="1"/>
                    </a:lnTo>
                    <a:lnTo>
                      <a:pt x="86" y="0"/>
                    </a:lnTo>
                    <a:lnTo>
                      <a:pt x="98" y="0"/>
                    </a:lnTo>
                    <a:lnTo>
                      <a:pt x="109" y="1"/>
                    </a:lnTo>
                    <a:lnTo>
                      <a:pt x="119" y="1"/>
                    </a:lnTo>
                    <a:lnTo>
                      <a:pt x="128" y="2"/>
                    </a:lnTo>
                    <a:lnTo>
                      <a:pt x="134" y="3"/>
                    </a:lnTo>
                    <a:lnTo>
                      <a:pt x="138" y="4"/>
                    </a:lnTo>
                    <a:lnTo>
                      <a:pt x="143" y="7"/>
                    </a:lnTo>
                    <a:lnTo>
                      <a:pt x="149" y="10"/>
                    </a:lnTo>
                    <a:lnTo>
                      <a:pt x="155" y="15"/>
                    </a:lnTo>
                    <a:lnTo>
                      <a:pt x="164" y="20"/>
                    </a:lnTo>
                    <a:lnTo>
                      <a:pt x="170" y="26"/>
                    </a:lnTo>
                    <a:lnTo>
                      <a:pt x="177" y="33"/>
                    </a:lnTo>
                    <a:lnTo>
                      <a:pt x="184" y="39"/>
                    </a:lnTo>
                    <a:lnTo>
                      <a:pt x="189" y="45"/>
                    </a:lnTo>
                    <a:lnTo>
                      <a:pt x="195" y="43"/>
                    </a:lnTo>
                    <a:lnTo>
                      <a:pt x="200" y="43"/>
                    </a:lnTo>
                    <a:lnTo>
                      <a:pt x="207" y="42"/>
                    </a:lnTo>
                    <a:lnTo>
                      <a:pt x="214" y="42"/>
                    </a:lnTo>
                    <a:lnTo>
                      <a:pt x="220" y="43"/>
                    </a:lnTo>
                    <a:lnTo>
                      <a:pt x="226" y="45"/>
                    </a:lnTo>
                    <a:lnTo>
                      <a:pt x="230" y="48"/>
                    </a:lnTo>
                    <a:lnTo>
                      <a:pt x="235" y="51"/>
                    </a:lnTo>
                    <a:lnTo>
                      <a:pt x="238" y="49"/>
                    </a:lnTo>
                    <a:lnTo>
                      <a:pt x="242" y="48"/>
                    </a:lnTo>
                    <a:lnTo>
                      <a:pt x="248" y="46"/>
                    </a:lnTo>
                    <a:lnTo>
                      <a:pt x="253" y="45"/>
                    </a:lnTo>
                    <a:lnTo>
                      <a:pt x="259" y="45"/>
                    </a:lnTo>
                    <a:lnTo>
                      <a:pt x="265" y="46"/>
                    </a:lnTo>
                    <a:lnTo>
                      <a:pt x="272" y="48"/>
                    </a:lnTo>
                    <a:lnTo>
                      <a:pt x="276" y="51"/>
                    </a:lnTo>
                    <a:lnTo>
                      <a:pt x="283" y="63"/>
                    </a:lnTo>
                    <a:lnTo>
                      <a:pt x="286" y="77"/>
                    </a:lnTo>
                    <a:lnTo>
                      <a:pt x="283" y="88"/>
                    </a:lnTo>
                    <a:lnTo>
                      <a:pt x="281" y="98"/>
                    </a:lnTo>
                    <a:lnTo>
                      <a:pt x="283" y="104"/>
                    </a:lnTo>
                    <a:lnTo>
                      <a:pt x="284" y="113"/>
                    </a:lnTo>
                    <a:lnTo>
                      <a:pt x="283" y="121"/>
                    </a:lnTo>
                    <a:lnTo>
                      <a:pt x="281" y="127"/>
                    </a:lnTo>
                    <a:lnTo>
                      <a:pt x="286" y="132"/>
                    </a:lnTo>
                    <a:lnTo>
                      <a:pt x="292" y="138"/>
                    </a:lnTo>
                    <a:lnTo>
                      <a:pt x="301" y="144"/>
                    </a:lnTo>
                    <a:lnTo>
                      <a:pt x="310" y="151"/>
                    </a:lnTo>
                    <a:lnTo>
                      <a:pt x="318" y="157"/>
                    </a:lnTo>
                    <a:lnTo>
                      <a:pt x="326" y="164"/>
                    </a:lnTo>
                    <a:lnTo>
                      <a:pt x="330" y="171"/>
                    </a:lnTo>
                    <a:lnTo>
                      <a:pt x="334" y="177"/>
                    </a:lnTo>
                    <a:lnTo>
                      <a:pt x="335" y="197"/>
                    </a:lnTo>
                    <a:lnTo>
                      <a:pt x="334" y="224"/>
                    </a:lnTo>
                    <a:lnTo>
                      <a:pt x="329" y="255"/>
                    </a:lnTo>
                    <a:lnTo>
                      <a:pt x="321" y="281"/>
                    </a:lnTo>
                    <a:close/>
                  </a:path>
                </a:pathLst>
              </a:custGeom>
              <a:solidFill>
                <a:srgbClr val="8C33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18" name="Freeform 449">
                <a:extLst>
                  <a:ext uri="{FF2B5EF4-FFF2-40B4-BE49-F238E27FC236}">
                    <a16:creationId xmlns:a16="http://schemas.microsoft.com/office/drawing/2014/main" id="{7B77059B-EAA2-44AF-A94A-B6F1DA42552E}"/>
                  </a:ext>
                </a:extLst>
              </p:cNvPr>
              <p:cNvSpPr>
                <a:spLocks noChangeAspect="1"/>
              </p:cNvSpPr>
              <p:nvPr/>
            </p:nvSpPr>
            <p:spPr bwMode="auto">
              <a:xfrm>
                <a:off x="896" y="654"/>
                <a:ext cx="16" cy="11"/>
              </a:xfrm>
              <a:custGeom>
                <a:avLst/>
                <a:gdLst>
                  <a:gd name="T0" fmla="*/ 0 w 32"/>
                  <a:gd name="T1" fmla="*/ 1 h 21"/>
                  <a:gd name="T2" fmla="*/ 1 w 32"/>
                  <a:gd name="T3" fmla="*/ 1 h 21"/>
                  <a:gd name="T4" fmla="*/ 1 w 32"/>
                  <a:gd name="T5" fmla="*/ 1 h 21"/>
                  <a:gd name="T6" fmla="*/ 1 w 32"/>
                  <a:gd name="T7" fmla="*/ 1 h 21"/>
                  <a:gd name="T8" fmla="*/ 1 w 32"/>
                  <a:gd name="T9" fmla="*/ 1 h 21"/>
                  <a:gd name="T10" fmla="*/ 1 w 32"/>
                  <a:gd name="T11" fmla="*/ 1 h 21"/>
                  <a:gd name="T12" fmla="*/ 1 w 32"/>
                  <a:gd name="T13" fmla="*/ 1 h 21"/>
                  <a:gd name="T14" fmla="*/ 1 w 32"/>
                  <a:gd name="T15" fmla="*/ 1 h 21"/>
                  <a:gd name="T16" fmla="*/ 1 w 32"/>
                  <a:gd name="T17" fmla="*/ 1 h 21"/>
                  <a:gd name="T18" fmla="*/ 1 w 32"/>
                  <a:gd name="T19" fmla="*/ 0 h 21"/>
                  <a:gd name="T20" fmla="*/ 1 w 32"/>
                  <a:gd name="T21" fmla="*/ 1 h 21"/>
                  <a:gd name="T22" fmla="*/ 1 w 32"/>
                  <a:gd name="T23" fmla="*/ 1 h 21"/>
                  <a:gd name="T24" fmla="*/ 1 w 32"/>
                  <a:gd name="T25" fmla="*/ 1 h 21"/>
                  <a:gd name="T26" fmla="*/ 1 w 32"/>
                  <a:gd name="T27" fmla="*/ 1 h 21"/>
                  <a:gd name="T28" fmla="*/ 1 w 32"/>
                  <a:gd name="T29" fmla="*/ 1 h 21"/>
                  <a:gd name="T30" fmla="*/ 1 w 32"/>
                  <a:gd name="T31" fmla="*/ 1 h 21"/>
                  <a:gd name="T32" fmla="*/ 1 w 32"/>
                  <a:gd name="T33" fmla="*/ 1 h 21"/>
                  <a:gd name="T34" fmla="*/ 0 w 32"/>
                  <a:gd name="T35" fmla="*/ 1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2"/>
                  <a:gd name="T55" fmla="*/ 0 h 21"/>
                  <a:gd name="T56" fmla="*/ 32 w 32"/>
                  <a:gd name="T57" fmla="*/ 21 h 2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2" h="21">
                    <a:moveTo>
                      <a:pt x="0" y="6"/>
                    </a:moveTo>
                    <a:lnTo>
                      <a:pt x="8" y="7"/>
                    </a:lnTo>
                    <a:lnTo>
                      <a:pt x="15" y="11"/>
                    </a:lnTo>
                    <a:lnTo>
                      <a:pt x="22" y="17"/>
                    </a:lnTo>
                    <a:lnTo>
                      <a:pt x="30" y="21"/>
                    </a:lnTo>
                    <a:lnTo>
                      <a:pt x="32" y="14"/>
                    </a:lnTo>
                    <a:lnTo>
                      <a:pt x="27" y="10"/>
                    </a:lnTo>
                    <a:lnTo>
                      <a:pt x="17" y="4"/>
                    </a:lnTo>
                    <a:lnTo>
                      <a:pt x="8" y="0"/>
                    </a:lnTo>
                    <a:lnTo>
                      <a:pt x="1" y="5"/>
                    </a:lnTo>
                    <a:lnTo>
                      <a:pt x="9" y="6"/>
                    </a:lnTo>
                    <a:lnTo>
                      <a:pt x="1" y="5"/>
                    </a:lnTo>
                    <a:lnTo>
                      <a:pt x="1" y="8"/>
                    </a:lnTo>
                    <a:lnTo>
                      <a:pt x="4" y="10"/>
                    </a:lnTo>
                    <a:lnTo>
                      <a:pt x="7" y="10"/>
                    </a:lnTo>
                    <a:lnTo>
                      <a:pt x="8" y="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19" name="Freeform 450">
                <a:extLst>
                  <a:ext uri="{FF2B5EF4-FFF2-40B4-BE49-F238E27FC236}">
                    <a16:creationId xmlns:a16="http://schemas.microsoft.com/office/drawing/2014/main" id="{D45179A4-82AD-4C34-9909-54D45A9A030C}"/>
                  </a:ext>
                </a:extLst>
              </p:cNvPr>
              <p:cNvSpPr>
                <a:spLocks noChangeAspect="1"/>
              </p:cNvSpPr>
              <p:nvPr/>
            </p:nvSpPr>
            <p:spPr bwMode="auto">
              <a:xfrm>
                <a:off x="879" y="640"/>
                <a:ext cx="21" cy="17"/>
              </a:xfrm>
              <a:custGeom>
                <a:avLst/>
                <a:gdLst>
                  <a:gd name="T0" fmla="*/ 0 w 42"/>
                  <a:gd name="T1" fmla="*/ 1 h 34"/>
                  <a:gd name="T2" fmla="*/ 1 w 42"/>
                  <a:gd name="T3" fmla="*/ 1 h 34"/>
                  <a:gd name="T4" fmla="*/ 1 w 42"/>
                  <a:gd name="T5" fmla="*/ 1 h 34"/>
                  <a:gd name="T6" fmla="*/ 1 w 42"/>
                  <a:gd name="T7" fmla="*/ 1 h 34"/>
                  <a:gd name="T8" fmla="*/ 1 w 42"/>
                  <a:gd name="T9" fmla="*/ 1 h 34"/>
                  <a:gd name="T10" fmla="*/ 1 w 42"/>
                  <a:gd name="T11" fmla="*/ 1 h 34"/>
                  <a:gd name="T12" fmla="*/ 1 w 42"/>
                  <a:gd name="T13" fmla="*/ 1 h 34"/>
                  <a:gd name="T14" fmla="*/ 1 w 42"/>
                  <a:gd name="T15" fmla="*/ 1 h 34"/>
                  <a:gd name="T16" fmla="*/ 1 w 42"/>
                  <a:gd name="T17" fmla="*/ 1 h 34"/>
                  <a:gd name="T18" fmla="*/ 1 w 42"/>
                  <a:gd name="T19" fmla="*/ 1 h 34"/>
                  <a:gd name="T20" fmla="*/ 1 w 42"/>
                  <a:gd name="T21" fmla="*/ 1 h 34"/>
                  <a:gd name="T22" fmla="*/ 1 w 42"/>
                  <a:gd name="T23" fmla="*/ 1 h 34"/>
                  <a:gd name="T24" fmla="*/ 1 w 42"/>
                  <a:gd name="T25" fmla="*/ 1 h 34"/>
                  <a:gd name="T26" fmla="*/ 1 w 42"/>
                  <a:gd name="T27" fmla="*/ 1 h 34"/>
                  <a:gd name="T28" fmla="*/ 1 w 42"/>
                  <a:gd name="T29" fmla="*/ 1 h 34"/>
                  <a:gd name="T30" fmla="*/ 1 w 42"/>
                  <a:gd name="T31" fmla="*/ 1 h 34"/>
                  <a:gd name="T32" fmla="*/ 1 w 42"/>
                  <a:gd name="T33" fmla="*/ 1 h 34"/>
                  <a:gd name="T34" fmla="*/ 1 w 42"/>
                  <a:gd name="T35" fmla="*/ 0 h 34"/>
                  <a:gd name="T36" fmla="*/ 1 w 42"/>
                  <a:gd name="T37" fmla="*/ 0 h 34"/>
                  <a:gd name="T38" fmla="*/ 1 w 42"/>
                  <a:gd name="T39" fmla="*/ 1 h 34"/>
                  <a:gd name="T40" fmla="*/ 1 w 42"/>
                  <a:gd name="T41" fmla="*/ 0 h 34"/>
                  <a:gd name="T42" fmla="*/ 1 w 42"/>
                  <a:gd name="T43" fmla="*/ 1 h 34"/>
                  <a:gd name="T44" fmla="*/ 0 w 42"/>
                  <a:gd name="T45" fmla="*/ 1 h 34"/>
                  <a:gd name="T46" fmla="*/ 1 w 42"/>
                  <a:gd name="T47" fmla="*/ 1 h 34"/>
                  <a:gd name="T48" fmla="*/ 1 w 42"/>
                  <a:gd name="T49" fmla="*/ 1 h 34"/>
                  <a:gd name="T50" fmla="*/ 0 w 42"/>
                  <a:gd name="T51" fmla="*/ 1 h 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34"/>
                  <a:gd name="T80" fmla="*/ 42 w 42"/>
                  <a:gd name="T81" fmla="*/ 34 h 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34">
                    <a:moveTo>
                      <a:pt x="0" y="3"/>
                    </a:moveTo>
                    <a:lnTo>
                      <a:pt x="3" y="6"/>
                    </a:lnTo>
                    <a:lnTo>
                      <a:pt x="9" y="6"/>
                    </a:lnTo>
                    <a:lnTo>
                      <a:pt x="14" y="8"/>
                    </a:lnTo>
                    <a:lnTo>
                      <a:pt x="18" y="11"/>
                    </a:lnTo>
                    <a:lnTo>
                      <a:pt x="24" y="15"/>
                    </a:lnTo>
                    <a:lnTo>
                      <a:pt x="27" y="19"/>
                    </a:lnTo>
                    <a:lnTo>
                      <a:pt x="31" y="24"/>
                    </a:lnTo>
                    <a:lnTo>
                      <a:pt x="33" y="30"/>
                    </a:lnTo>
                    <a:lnTo>
                      <a:pt x="33" y="34"/>
                    </a:lnTo>
                    <a:lnTo>
                      <a:pt x="42" y="34"/>
                    </a:lnTo>
                    <a:lnTo>
                      <a:pt x="40" y="27"/>
                    </a:lnTo>
                    <a:lnTo>
                      <a:pt x="38" y="21"/>
                    </a:lnTo>
                    <a:lnTo>
                      <a:pt x="34" y="15"/>
                    </a:lnTo>
                    <a:lnTo>
                      <a:pt x="29" y="10"/>
                    </a:lnTo>
                    <a:lnTo>
                      <a:pt x="23" y="4"/>
                    </a:lnTo>
                    <a:lnTo>
                      <a:pt x="16" y="1"/>
                    </a:lnTo>
                    <a:lnTo>
                      <a:pt x="9" y="0"/>
                    </a:lnTo>
                    <a:lnTo>
                      <a:pt x="3" y="0"/>
                    </a:lnTo>
                    <a:lnTo>
                      <a:pt x="7" y="3"/>
                    </a:lnTo>
                    <a:lnTo>
                      <a:pt x="3" y="0"/>
                    </a:lnTo>
                    <a:lnTo>
                      <a:pt x="1" y="1"/>
                    </a:lnTo>
                    <a:lnTo>
                      <a:pt x="0" y="3"/>
                    </a:lnTo>
                    <a:lnTo>
                      <a:pt x="1" y="5"/>
                    </a:lnTo>
                    <a:lnTo>
                      <a:pt x="3" y="6"/>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20" name="Freeform 451">
                <a:extLst>
                  <a:ext uri="{FF2B5EF4-FFF2-40B4-BE49-F238E27FC236}">
                    <a16:creationId xmlns:a16="http://schemas.microsoft.com/office/drawing/2014/main" id="{78AEE751-2015-49A1-A9FB-34441E3458EE}"/>
                  </a:ext>
                </a:extLst>
              </p:cNvPr>
              <p:cNvSpPr>
                <a:spLocks noChangeAspect="1"/>
              </p:cNvSpPr>
              <p:nvPr/>
            </p:nvSpPr>
            <p:spPr bwMode="auto">
              <a:xfrm>
                <a:off x="878" y="623"/>
                <a:ext cx="5" cy="19"/>
              </a:xfrm>
              <a:custGeom>
                <a:avLst/>
                <a:gdLst>
                  <a:gd name="T0" fmla="*/ 0 w 11"/>
                  <a:gd name="T1" fmla="*/ 1 h 38"/>
                  <a:gd name="T2" fmla="*/ 0 w 11"/>
                  <a:gd name="T3" fmla="*/ 1 h 38"/>
                  <a:gd name="T4" fmla="*/ 0 w 11"/>
                  <a:gd name="T5" fmla="*/ 1 h 38"/>
                  <a:gd name="T6" fmla="*/ 0 w 11"/>
                  <a:gd name="T7" fmla="*/ 1 h 38"/>
                  <a:gd name="T8" fmla="*/ 0 w 11"/>
                  <a:gd name="T9" fmla="*/ 1 h 38"/>
                  <a:gd name="T10" fmla="*/ 0 w 11"/>
                  <a:gd name="T11" fmla="*/ 1 h 38"/>
                  <a:gd name="T12" fmla="*/ 0 w 11"/>
                  <a:gd name="T13" fmla="*/ 1 h 38"/>
                  <a:gd name="T14" fmla="*/ 0 w 11"/>
                  <a:gd name="T15" fmla="*/ 1 h 38"/>
                  <a:gd name="T16" fmla="*/ 0 w 11"/>
                  <a:gd name="T17" fmla="*/ 1 h 38"/>
                  <a:gd name="T18" fmla="*/ 0 w 11"/>
                  <a:gd name="T19" fmla="*/ 1 h 38"/>
                  <a:gd name="T20" fmla="*/ 0 w 11"/>
                  <a:gd name="T21" fmla="*/ 0 h 38"/>
                  <a:gd name="T22" fmla="*/ 0 w 11"/>
                  <a:gd name="T23" fmla="*/ 0 h 38"/>
                  <a:gd name="T24" fmla="*/ 0 w 11"/>
                  <a:gd name="T25" fmla="*/ 1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
                  <a:gd name="T40" fmla="*/ 0 h 38"/>
                  <a:gd name="T41" fmla="*/ 11 w 11"/>
                  <a:gd name="T42" fmla="*/ 38 h 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 h="38">
                    <a:moveTo>
                      <a:pt x="0" y="7"/>
                    </a:moveTo>
                    <a:lnTo>
                      <a:pt x="0" y="7"/>
                    </a:lnTo>
                    <a:lnTo>
                      <a:pt x="2" y="9"/>
                    </a:lnTo>
                    <a:lnTo>
                      <a:pt x="3" y="15"/>
                    </a:lnTo>
                    <a:lnTo>
                      <a:pt x="2" y="25"/>
                    </a:lnTo>
                    <a:lnTo>
                      <a:pt x="3" y="38"/>
                    </a:lnTo>
                    <a:lnTo>
                      <a:pt x="10" y="38"/>
                    </a:lnTo>
                    <a:lnTo>
                      <a:pt x="11" y="25"/>
                    </a:lnTo>
                    <a:lnTo>
                      <a:pt x="10" y="15"/>
                    </a:lnTo>
                    <a:lnTo>
                      <a:pt x="9" y="7"/>
                    </a:lnTo>
                    <a:lnTo>
                      <a:pt x="5"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21" name="Freeform 452">
                <a:extLst>
                  <a:ext uri="{FF2B5EF4-FFF2-40B4-BE49-F238E27FC236}">
                    <a16:creationId xmlns:a16="http://schemas.microsoft.com/office/drawing/2014/main" id="{28D76189-56D8-4792-8610-08745225443C}"/>
                  </a:ext>
                </a:extLst>
              </p:cNvPr>
              <p:cNvSpPr>
                <a:spLocks noChangeAspect="1"/>
              </p:cNvSpPr>
              <p:nvPr/>
            </p:nvSpPr>
            <p:spPr bwMode="auto">
              <a:xfrm>
                <a:off x="867" y="612"/>
                <a:ext cx="13" cy="14"/>
              </a:xfrm>
              <a:custGeom>
                <a:avLst/>
                <a:gdLst>
                  <a:gd name="T0" fmla="*/ 1 w 25"/>
                  <a:gd name="T1" fmla="*/ 0 h 29"/>
                  <a:gd name="T2" fmla="*/ 0 w 25"/>
                  <a:gd name="T3" fmla="*/ 0 h 29"/>
                  <a:gd name="T4" fmla="*/ 1 w 25"/>
                  <a:gd name="T5" fmla="*/ 0 h 29"/>
                  <a:gd name="T6" fmla="*/ 1 w 25"/>
                  <a:gd name="T7" fmla="*/ 0 h 29"/>
                  <a:gd name="T8" fmla="*/ 1 w 25"/>
                  <a:gd name="T9" fmla="*/ 0 h 29"/>
                  <a:gd name="T10" fmla="*/ 1 w 25"/>
                  <a:gd name="T11" fmla="*/ 0 h 29"/>
                  <a:gd name="T12" fmla="*/ 1 w 25"/>
                  <a:gd name="T13" fmla="*/ 0 h 29"/>
                  <a:gd name="T14" fmla="*/ 1 w 25"/>
                  <a:gd name="T15" fmla="*/ 0 h 29"/>
                  <a:gd name="T16" fmla="*/ 1 w 25"/>
                  <a:gd name="T17" fmla="*/ 0 h 29"/>
                  <a:gd name="T18" fmla="*/ 1 w 25"/>
                  <a:gd name="T19" fmla="*/ 0 h 29"/>
                  <a:gd name="T20" fmla="*/ 1 w 25"/>
                  <a:gd name="T21" fmla="*/ 0 h 29"/>
                  <a:gd name="T22" fmla="*/ 1 w 25"/>
                  <a:gd name="T23" fmla="*/ 0 h 29"/>
                  <a:gd name="T24" fmla="*/ 1 w 25"/>
                  <a:gd name="T25" fmla="*/ 0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29"/>
                  <a:gd name="T41" fmla="*/ 25 w 25"/>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29">
                    <a:moveTo>
                      <a:pt x="1" y="7"/>
                    </a:moveTo>
                    <a:lnTo>
                      <a:pt x="0" y="7"/>
                    </a:lnTo>
                    <a:lnTo>
                      <a:pt x="4" y="9"/>
                    </a:lnTo>
                    <a:lnTo>
                      <a:pt x="9" y="16"/>
                    </a:lnTo>
                    <a:lnTo>
                      <a:pt x="16" y="23"/>
                    </a:lnTo>
                    <a:lnTo>
                      <a:pt x="20" y="29"/>
                    </a:lnTo>
                    <a:lnTo>
                      <a:pt x="25" y="22"/>
                    </a:lnTo>
                    <a:lnTo>
                      <a:pt x="20" y="19"/>
                    </a:lnTo>
                    <a:lnTo>
                      <a:pt x="16" y="12"/>
                    </a:lnTo>
                    <a:lnTo>
                      <a:pt x="9" y="5"/>
                    </a:lnTo>
                    <a:lnTo>
                      <a:pt x="2" y="0"/>
                    </a:lnTo>
                    <a:lnTo>
                      <a:pt x="1" y="0"/>
                    </a:lnTo>
                    <a:lnTo>
                      <a:pt x="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22" name="Freeform 453">
                <a:extLst>
                  <a:ext uri="{FF2B5EF4-FFF2-40B4-BE49-F238E27FC236}">
                    <a16:creationId xmlns:a16="http://schemas.microsoft.com/office/drawing/2014/main" id="{F94F7CFA-14B8-44D4-ACB6-39BDF663C399}"/>
                  </a:ext>
                </a:extLst>
              </p:cNvPr>
              <p:cNvSpPr>
                <a:spLocks noChangeAspect="1"/>
              </p:cNvSpPr>
              <p:nvPr/>
            </p:nvSpPr>
            <p:spPr bwMode="auto">
              <a:xfrm>
                <a:off x="856" y="611"/>
                <a:ext cx="12" cy="5"/>
              </a:xfrm>
              <a:custGeom>
                <a:avLst/>
                <a:gdLst>
                  <a:gd name="T0" fmla="*/ 1 w 23"/>
                  <a:gd name="T1" fmla="*/ 1 h 9"/>
                  <a:gd name="T2" fmla="*/ 1 w 23"/>
                  <a:gd name="T3" fmla="*/ 1 h 9"/>
                  <a:gd name="T4" fmla="*/ 1 w 23"/>
                  <a:gd name="T5" fmla="*/ 1 h 9"/>
                  <a:gd name="T6" fmla="*/ 1 w 23"/>
                  <a:gd name="T7" fmla="*/ 1 h 9"/>
                  <a:gd name="T8" fmla="*/ 1 w 23"/>
                  <a:gd name="T9" fmla="*/ 1 h 9"/>
                  <a:gd name="T10" fmla="*/ 1 w 23"/>
                  <a:gd name="T11" fmla="*/ 1 h 9"/>
                  <a:gd name="T12" fmla="*/ 1 w 23"/>
                  <a:gd name="T13" fmla="*/ 1 h 9"/>
                  <a:gd name="T14" fmla="*/ 1 w 23"/>
                  <a:gd name="T15" fmla="*/ 0 h 9"/>
                  <a:gd name="T16" fmla="*/ 1 w 23"/>
                  <a:gd name="T17" fmla="*/ 0 h 9"/>
                  <a:gd name="T18" fmla="*/ 1 w 23"/>
                  <a:gd name="T19" fmla="*/ 0 h 9"/>
                  <a:gd name="T20" fmla="*/ 1 w 23"/>
                  <a:gd name="T21" fmla="*/ 0 h 9"/>
                  <a:gd name="T22" fmla="*/ 1 w 23"/>
                  <a:gd name="T23" fmla="*/ 1 h 9"/>
                  <a:gd name="T24" fmla="*/ 1 w 23"/>
                  <a:gd name="T25" fmla="*/ 0 h 9"/>
                  <a:gd name="T26" fmla="*/ 1 w 23"/>
                  <a:gd name="T27" fmla="*/ 1 h 9"/>
                  <a:gd name="T28" fmla="*/ 0 w 23"/>
                  <a:gd name="T29" fmla="*/ 1 h 9"/>
                  <a:gd name="T30" fmla="*/ 1 w 23"/>
                  <a:gd name="T31" fmla="*/ 1 h 9"/>
                  <a:gd name="T32" fmla="*/ 1 w 23"/>
                  <a:gd name="T33" fmla="*/ 1 h 9"/>
                  <a:gd name="T34" fmla="*/ 1 w 23"/>
                  <a:gd name="T35" fmla="*/ 1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
                  <a:gd name="T55" fmla="*/ 0 h 9"/>
                  <a:gd name="T56" fmla="*/ 23 w 23"/>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 h="9">
                    <a:moveTo>
                      <a:pt x="1" y="3"/>
                    </a:moveTo>
                    <a:lnTo>
                      <a:pt x="4" y="9"/>
                    </a:lnTo>
                    <a:lnTo>
                      <a:pt x="8" y="9"/>
                    </a:lnTo>
                    <a:lnTo>
                      <a:pt x="13" y="9"/>
                    </a:lnTo>
                    <a:lnTo>
                      <a:pt x="17" y="9"/>
                    </a:lnTo>
                    <a:lnTo>
                      <a:pt x="23" y="8"/>
                    </a:lnTo>
                    <a:lnTo>
                      <a:pt x="23" y="1"/>
                    </a:lnTo>
                    <a:lnTo>
                      <a:pt x="17" y="0"/>
                    </a:lnTo>
                    <a:lnTo>
                      <a:pt x="13" y="0"/>
                    </a:lnTo>
                    <a:lnTo>
                      <a:pt x="8" y="0"/>
                    </a:lnTo>
                    <a:lnTo>
                      <a:pt x="4" y="0"/>
                    </a:lnTo>
                    <a:lnTo>
                      <a:pt x="8" y="6"/>
                    </a:lnTo>
                    <a:lnTo>
                      <a:pt x="4" y="0"/>
                    </a:lnTo>
                    <a:lnTo>
                      <a:pt x="1" y="1"/>
                    </a:lnTo>
                    <a:lnTo>
                      <a:pt x="0" y="5"/>
                    </a:lnTo>
                    <a:lnTo>
                      <a:pt x="1" y="8"/>
                    </a:lnTo>
                    <a:lnTo>
                      <a:pt x="4" y="9"/>
                    </a:lnTo>
                    <a:lnTo>
                      <a:pt x="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23" name="Freeform 454">
                <a:extLst>
                  <a:ext uri="{FF2B5EF4-FFF2-40B4-BE49-F238E27FC236}">
                    <a16:creationId xmlns:a16="http://schemas.microsoft.com/office/drawing/2014/main" id="{526BA3D3-285A-4FFF-89D6-5F648DDC9B3B}"/>
                  </a:ext>
                </a:extLst>
              </p:cNvPr>
              <p:cNvSpPr>
                <a:spLocks noChangeAspect="1"/>
              </p:cNvSpPr>
              <p:nvPr/>
            </p:nvSpPr>
            <p:spPr bwMode="auto">
              <a:xfrm>
                <a:off x="856" y="597"/>
                <a:ext cx="6" cy="17"/>
              </a:xfrm>
              <a:custGeom>
                <a:avLst/>
                <a:gdLst>
                  <a:gd name="T0" fmla="*/ 0 w 11"/>
                  <a:gd name="T1" fmla="*/ 1 h 34"/>
                  <a:gd name="T2" fmla="*/ 0 w 11"/>
                  <a:gd name="T3" fmla="*/ 1 h 34"/>
                  <a:gd name="T4" fmla="*/ 1 w 11"/>
                  <a:gd name="T5" fmla="*/ 1 h 34"/>
                  <a:gd name="T6" fmla="*/ 1 w 11"/>
                  <a:gd name="T7" fmla="*/ 1 h 34"/>
                  <a:gd name="T8" fmla="*/ 1 w 11"/>
                  <a:gd name="T9" fmla="*/ 1 h 34"/>
                  <a:gd name="T10" fmla="*/ 1 w 11"/>
                  <a:gd name="T11" fmla="*/ 1 h 34"/>
                  <a:gd name="T12" fmla="*/ 1 w 11"/>
                  <a:gd name="T13" fmla="*/ 1 h 34"/>
                  <a:gd name="T14" fmla="*/ 1 w 11"/>
                  <a:gd name="T15" fmla="*/ 1 h 34"/>
                  <a:gd name="T16" fmla="*/ 1 w 11"/>
                  <a:gd name="T17" fmla="*/ 1 h 34"/>
                  <a:gd name="T18" fmla="*/ 1 w 11"/>
                  <a:gd name="T19" fmla="*/ 1 h 34"/>
                  <a:gd name="T20" fmla="*/ 1 w 11"/>
                  <a:gd name="T21" fmla="*/ 0 h 34"/>
                  <a:gd name="T22" fmla="*/ 1 w 11"/>
                  <a:gd name="T23" fmla="*/ 0 h 34"/>
                  <a:gd name="T24" fmla="*/ 0 w 11"/>
                  <a:gd name="T25" fmla="*/ 1 h 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
                  <a:gd name="T40" fmla="*/ 0 h 34"/>
                  <a:gd name="T41" fmla="*/ 11 w 11"/>
                  <a:gd name="T42" fmla="*/ 34 h 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 h="34">
                    <a:moveTo>
                      <a:pt x="0" y="5"/>
                    </a:moveTo>
                    <a:lnTo>
                      <a:pt x="0" y="5"/>
                    </a:lnTo>
                    <a:lnTo>
                      <a:pt x="3" y="10"/>
                    </a:lnTo>
                    <a:lnTo>
                      <a:pt x="4" y="14"/>
                    </a:lnTo>
                    <a:lnTo>
                      <a:pt x="4" y="22"/>
                    </a:lnTo>
                    <a:lnTo>
                      <a:pt x="2" y="31"/>
                    </a:lnTo>
                    <a:lnTo>
                      <a:pt x="9" y="34"/>
                    </a:lnTo>
                    <a:lnTo>
                      <a:pt x="11" y="22"/>
                    </a:lnTo>
                    <a:lnTo>
                      <a:pt x="11" y="14"/>
                    </a:lnTo>
                    <a:lnTo>
                      <a:pt x="10" y="7"/>
                    </a:lnTo>
                    <a:lnTo>
                      <a:pt x="7"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24" name="Freeform 455">
                <a:extLst>
                  <a:ext uri="{FF2B5EF4-FFF2-40B4-BE49-F238E27FC236}">
                    <a16:creationId xmlns:a16="http://schemas.microsoft.com/office/drawing/2014/main" id="{901E680B-AB66-444B-8FFB-0F26290ECC27}"/>
                  </a:ext>
                </a:extLst>
              </p:cNvPr>
              <p:cNvSpPr>
                <a:spLocks noChangeAspect="1"/>
              </p:cNvSpPr>
              <p:nvPr/>
            </p:nvSpPr>
            <p:spPr bwMode="auto">
              <a:xfrm>
                <a:off x="828" y="586"/>
                <a:ext cx="31" cy="13"/>
              </a:xfrm>
              <a:custGeom>
                <a:avLst/>
                <a:gdLst>
                  <a:gd name="T0" fmla="*/ 0 w 64"/>
                  <a:gd name="T1" fmla="*/ 0 h 27"/>
                  <a:gd name="T2" fmla="*/ 0 w 64"/>
                  <a:gd name="T3" fmla="*/ 0 h 27"/>
                  <a:gd name="T4" fmla="*/ 0 w 64"/>
                  <a:gd name="T5" fmla="*/ 0 h 27"/>
                  <a:gd name="T6" fmla="*/ 0 w 64"/>
                  <a:gd name="T7" fmla="*/ 0 h 27"/>
                  <a:gd name="T8" fmla="*/ 0 w 64"/>
                  <a:gd name="T9" fmla="*/ 0 h 27"/>
                  <a:gd name="T10" fmla="*/ 0 w 64"/>
                  <a:gd name="T11" fmla="*/ 0 h 27"/>
                  <a:gd name="T12" fmla="*/ 0 w 64"/>
                  <a:gd name="T13" fmla="*/ 0 h 27"/>
                  <a:gd name="T14" fmla="*/ 0 w 64"/>
                  <a:gd name="T15" fmla="*/ 0 h 27"/>
                  <a:gd name="T16" fmla="*/ 0 w 64"/>
                  <a:gd name="T17" fmla="*/ 0 h 27"/>
                  <a:gd name="T18" fmla="*/ 0 w 64"/>
                  <a:gd name="T19" fmla="*/ 0 h 27"/>
                  <a:gd name="T20" fmla="*/ 0 w 64"/>
                  <a:gd name="T21" fmla="*/ 0 h 27"/>
                  <a:gd name="T22" fmla="*/ 0 w 64"/>
                  <a:gd name="T23" fmla="*/ 0 h 27"/>
                  <a:gd name="T24" fmla="*/ 0 w 64"/>
                  <a:gd name="T25" fmla="*/ 0 h 27"/>
                  <a:gd name="T26" fmla="*/ 0 w 64"/>
                  <a:gd name="T27" fmla="*/ 0 h 27"/>
                  <a:gd name="T28" fmla="*/ 0 w 64"/>
                  <a:gd name="T29" fmla="*/ 0 h 27"/>
                  <a:gd name="T30" fmla="*/ 0 w 64"/>
                  <a:gd name="T31" fmla="*/ 0 h 27"/>
                  <a:gd name="T32" fmla="*/ 0 w 64"/>
                  <a:gd name="T33" fmla="*/ 0 h 27"/>
                  <a:gd name="T34" fmla="*/ 0 w 64"/>
                  <a:gd name="T35" fmla="*/ 0 h 27"/>
                  <a:gd name="T36" fmla="*/ 0 w 64"/>
                  <a:gd name="T37" fmla="*/ 0 h 27"/>
                  <a:gd name="T38" fmla="*/ 0 w 64"/>
                  <a:gd name="T39" fmla="*/ 0 h 27"/>
                  <a:gd name="T40" fmla="*/ 0 w 64"/>
                  <a:gd name="T41" fmla="*/ 0 h 27"/>
                  <a:gd name="T42" fmla="*/ 0 w 64"/>
                  <a:gd name="T43" fmla="*/ 0 h 27"/>
                  <a:gd name="T44" fmla="*/ 0 w 64"/>
                  <a:gd name="T45" fmla="*/ 0 h 27"/>
                  <a:gd name="T46" fmla="*/ 0 w 64"/>
                  <a:gd name="T47" fmla="*/ 0 h 27"/>
                  <a:gd name="T48" fmla="*/ 0 w 64"/>
                  <a:gd name="T49" fmla="*/ 0 h 27"/>
                  <a:gd name="T50" fmla="*/ 0 w 64"/>
                  <a:gd name="T51" fmla="*/ 0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4"/>
                  <a:gd name="T79" fmla="*/ 0 h 27"/>
                  <a:gd name="T80" fmla="*/ 64 w 64"/>
                  <a:gd name="T81" fmla="*/ 27 h 2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4" h="27">
                    <a:moveTo>
                      <a:pt x="0" y="4"/>
                    </a:moveTo>
                    <a:lnTo>
                      <a:pt x="4" y="7"/>
                    </a:lnTo>
                    <a:lnTo>
                      <a:pt x="11" y="9"/>
                    </a:lnTo>
                    <a:lnTo>
                      <a:pt x="20" y="10"/>
                    </a:lnTo>
                    <a:lnTo>
                      <a:pt x="27" y="12"/>
                    </a:lnTo>
                    <a:lnTo>
                      <a:pt x="36" y="15"/>
                    </a:lnTo>
                    <a:lnTo>
                      <a:pt x="44" y="18"/>
                    </a:lnTo>
                    <a:lnTo>
                      <a:pt x="49" y="21"/>
                    </a:lnTo>
                    <a:lnTo>
                      <a:pt x="54" y="25"/>
                    </a:lnTo>
                    <a:lnTo>
                      <a:pt x="57" y="27"/>
                    </a:lnTo>
                    <a:lnTo>
                      <a:pt x="64" y="22"/>
                    </a:lnTo>
                    <a:lnTo>
                      <a:pt x="59" y="18"/>
                    </a:lnTo>
                    <a:lnTo>
                      <a:pt x="53" y="14"/>
                    </a:lnTo>
                    <a:lnTo>
                      <a:pt x="46" y="11"/>
                    </a:lnTo>
                    <a:lnTo>
                      <a:pt x="38" y="9"/>
                    </a:lnTo>
                    <a:lnTo>
                      <a:pt x="29" y="5"/>
                    </a:lnTo>
                    <a:lnTo>
                      <a:pt x="20" y="3"/>
                    </a:lnTo>
                    <a:lnTo>
                      <a:pt x="11" y="2"/>
                    </a:lnTo>
                    <a:lnTo>
                      <a:pt x="4" y="0"/>
                    </a:lnTo>
                    <a:lnTo>
                      <a:pt x="7" y="4"/>
                    </a:lnTo>
                    <a:lnTo>
                      <a:pt x="4" y="0"/>
                    </a:lnTo>
                    <a:lnTo>
                      <a:pt x="1" y="2"/>
                    </a:lnTo>
                    <a:lnTo>
                      <a:pt x="0" y="4"/>
                    </a:lnTo>
                    <a:lnTo>
                      <a:pt x="1" y="6"/>
                    </a:lnTo>
                    <a:lnTo>
                      <a:pt x="4" y="7"/>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25" name="Freeform 456">
                <a:extLst>
                  <a:ext uri="{FF2B5EF4-FFF2-40B4-BE49-F238E27FC236}">
                    <a16:creationId xmlns:a16="http://schemas.microsoft.com/office/drawing/2014/main" id="{9405EE56-2D36-40FE-86F6-1BA9BB95CCAC}"/>
                  </a:ext>
                </a:extLst>
              </p:cNvPr>
              <p:cNvSpPr>
                <a:spLocks noChangeAspect="1"/>
              </p:cNvSpPr>
              <p:nvPr/>
            </p:nvSpPr>
            <p:spPr bwMode="auto">
              <a:xfrm>
                <a:off x="802" y="566"/>
                <a:ext cx="29" cy="22"/>
              </a:xfrm>
              <a:custGeom>
                <a:avLst/>
                <a:gdLst>
                  <a:gd name="T0" fmla="*/ 0 w 58"/>
                  <a:gd name="T1" fmla="*/ 0 h 45"/>
                  <a:gd name="T2" fmla="*/ 1 w 58"/>
                  <a:gd name="T3" fmla="*/ 0 h 45"/>
                  <a:gd name="T4" fmla="*/ 1 w 58"/>
                  <a:gd name="T5" fmla="*/ 0 h 45"/>
                  <a:gd name="T6" fmla="*/ 1 w 58"/>
                  <a:gd name="T7" fmla="*/ 0 h 45"/>
                  <a:gd name="T8" fmla="*/ 1 w 58"/>
                  <a:gd name="T9" fmla="*/ 0 h 45"/>
                  <a:gd name="T10" fmla="*/ 1 w 58"/>
                  <a:gd name="T11" fmla="*/ 0 h 45"/>
                  <a:gd name="T12" fmla="*/ 1 w 58"/>
                  <a:gd name="T13" fmla="*/ 0 h 45"/>
                  <a:gd name="T14" fmla="*/ 1 w 58"/>
                  <a:gd name="T15" fmla="*/ 0 h 45"/>
                  <a:gd name="T16" fmla="*/ 1 w 58"/>
                  <a:gd name="T17" fmla="*/ 0 h 45"/>
                  <a:gd name="T18" fmla="*/ 1 w 58"/>
                  <a:gd name="T19" fmla="*/ 0 h 45"/>
                  <a:gd name="T20" fmla="*/ 1 w 58"/>
                  <a:gd name="T21" fmla="*/ 0 h 45"/>
                  <a:gd name="T22" fmla="*/ 1 w 58"/>
                  <a:gd name="T23" fmla="*/ 0 h 45"/>
                  <a:gd name="T24" fmla="*/ 1 w 58"/>
                  <a:gd name="T25" fmla="*/ 0 h 45"/>
                  <a:gd name="T26" fmla="*/ 1 w 58"/>
                  <a:gd name="T27" fmla="*/ 0 h 45"/>
                  <a:gd name="T28" fmla="*/ 1 w 58"/>
                  <a:gd name="T29" fmla="*/ 0 h 45"/>
                  <a:gd name="T30" fmla="*/ 1 w 58"/>
                  <a:gd name="T31" fmla="*/ 0 h 45"/>
                  <a:gd name="T32" fmla="*/ 1 w 58"/>
                  <a:gd name="T33" fmla="*/ 0 h 45"/>
                  <a:gd name="T34" fmla="*/ 1 w 58"/>
                  <a:gd name="T35" fmla="*/ 0 h 45"/>
                  <a:gd name="T36" fmla="*/ 1 w 58"/>
                  <a:gd name="T37" fmla="*/ 0 h 45"/>
                  <a:gd name="T38" fmla="*/ 1 w 58"/>
                  <a:gd name="T39" fmla="*/ 0 h 45"/>
                  <a:gd name="T40" fmla="*/ 1 w 58"/>
                  <a:gd name="T41" fmla="*/ 0 h 45"/>
                  <a:gd name="T42" fmla="*/ 1 w 58"/>
                  <a:gd name="T43" fmla="*/ 0 h 45"/>
                  <a:gd name="T44" fmla="*/ 0 w 58"/>
                  <a:gd name="T45" fmla="*/ 0 h 45"/>
                  <a:gd name="T46" fmla="*/ 1 w 58"/>
                  <a:gd name="T47" fmla="*/ 0 h 45"/>
                  <a:gd name="T48" fmla="*/ 1 w 58"/>
                  <a:gd name="T49" fmla="*/ 0 h 45"/>
                  <a:gd name="T50" fmla="*/ 0 w 58"/>
                  <a:gd name="T51" fmla="*/ 0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8"/>
                  <a:gd name="T79" fmla="*/ 0 h 45"/>
                  <a:gd name="T80" fmla="*/ 58 w 58"/>
                  <a:gd name="T81" fmla="*/ 45 h 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8" h="45">
                    <a:moveTo>
                      <a:pt x="0" y="3"/>
                    </a:moveTo>
                    <a:lnTo>
                      <a:pt x="3" y="7"/>
                    </a:lnTo>
                    <a:lnTo>
                      <a:pt x="12" y="7"/>
                    </a:lnTo>
                    <a:lnTo>
                      <a:pt x="20" y="9"/>
                    </a:lnTo>
                    <a:lnTo>
                      <a:pt x="27" y="14"/>
                    </a:lnTo>
                    <a:lnTo>
                      <a:pt x="35" y="18"/>
                    </a:lnTo>
                    <a:lnTo>
                      <a:pt x="40" y="25"/>
                    </a:lnTo>
                    <a:lnTo>
                      <a:pt x="46" y="33"/>
                    </a:lnTo>
                    <a:lnTo>
                      <a:pt x="49" y="39"/>
                    </a:lnTo>
                    <a:lnTo>
                      <a:pt x="51" y="45"/>
                    </a:lnTo>
                    <a:lnTo>
                      <a:pt x="58" y="45"/>
                    </a:lnTo>
                    <a:lnTo>
                      <a:pt x="56" y="37"/>
                    </a:lnTo>
                    <a:lnTo>
                      <a:pt x="52" y="29"/>
                    </a:lnTo>
                    <a:lnTo>
                      <a:pt x="47" y="21"/>
                    </a:lnTo>
                    <a:lnTo>
                      <a:pt x="40" y="14"/>
                    </a:lnTo>
                    <a:lnTo>
                      <a:pt x="32" y="7"/>
                    </a:lnTo>
                    <a:lnTo>
                      <a:pt x="23" y="2"/>
                    </a:lnTo>
                    <a:lnTo>
                      <a:pt x="12" y="0"/>
                    </a:lnTo>
                    <a:lnTo>
                      <a:pt x="3" y="0"/>
                    </a:lnTo>
                    <a:lnTo>
                      <a:pt x="6" y="3"/>
                    </a:lnTo>
                    <a:lnTo>
                      <a:pt x="3" y="0"/>
                    </a:lnTo>
                    <a:lnTo>
                      <a:pt x="1" y="1"/>
                    </a:lnTo>
                    <a:lnTo>
                      <a:pt x="0" y="3"/>
                    </a:lnTo>
                    <a:lnTo>
                      <a:pt x="1" y="6"/>
                    </a:lnTo>
                    <a:lnTo>
                      <a:pt x="3" y="7"/>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26" name="Freeform 457">
                <a:extLst>
                  <a:ext uri="{FF2B5EF4-FFF2-40B4-BE49-F238E27FC236}">
                    <a16:creationId xmlns:a16="http://schemas.microsoft.com/office/drawing/2014/main" id="{E04185F1-4E84-4609-801D-1C5CD168058D}"/>
                  </a:ext>
                </a:extLst>
              </p:cNvPr>
              <p:cNvSpPr>
                <a:spLocks noChangeAspect="1"/>
              </p:cNvSpPr>
              <p:nvPr/>
            </p:nvSpPr>
            <p:spPr bwMode="auto">
              <a:xfrm>
                <a:off x="784" y="549"/>
                <a:ext cx="21" cy="18"/>
              </a:xfrm>
              <a:custGeom>
                <a:avLst/>
                <a:gdLst>
                  <a:gd name="T0" fmla="*/ 0 w 41"/>
                  <a:gd name="T1" fmla="*/ 1 h 36"/>
                  <a:gd name="T2" fmla="*/ 1 w 41"/>
                  <a:gd name="T3" fmla="*/ 1 h 36"/>
                  <a:gd name="T4" fmla="*/ 1 w 41"/>
                  <a:gd name="T5" fmla="*/ 1 h 36"/>
                  <a:gd name="T6" fmla="*/ 1 w 41"/>
                  <a:gd name="T7" fmla="*/ 1 h 36"/>
                  <a:gd name="T8" fmla="*/ 1 w 41"/>
                  <a:gd name="T9" fmla="*/ 1 h 36"/>
                  <a:gd name="T10" fmla="*/ 1 w 41"/>
                  <a:gd name="T11" fmla="*/ 1 h 36"/>
                  <a:gd name="T12" fmla="*/ 1 w 41"/>
                  <a:gd name="T13" fmla="*/ 1 h 36"/>
                  <a:gd name="T14" fmla="*/ 1 w 41"/>
                  <a:gd name="T15" fmla="*/ 1 h 36"/>
                  <a:gd name="T16" fmla="*/ 1 w 41"/>
                  <a:gd name="T17" fmla="*/ 1 h 36"/>
                  <a:gd name="T18" fmla="*/ 1 w 41"/>
                  <a:gd name="T19" fmla="*/ 1 h 36"/>
                  <a:gd name="T20" fmla="*/ 1 w 41"/>
                  <a:gd name="T21" fmla="*/ 1 h 36"/>
                  <a:gd name="T22" fmla="*/ 1 w 41"/>
                  <a:gd name="T23" fmla="*/ 1 h 36"/>
                  <a:gd name="T24" fmla="*/ 1 w 41"/>
                  <a:gd name="T25" fmla="*/ 1 h 36"/>
                  <a:gd name="T26" fmla="*/ 1 w 41"/>
                  <a:gd name="T27" fmla="*/ 1 h 36"/>
                  <a:gd name="T28" fmla="*/ 1 w 41"/>
                  <a:gd name="T29" fmla="*/ 1 h 36"/>
                  <a:gd name="T30" fmla="*/ 1 w 41"/>
                  <a:gd name="T31" fmla="*/ 1 h 36"/>
                  <a:gd name="T32" fmla="*/ 1 w 41"/>
                  <a:gd name="T33" fmla="*/ 1 h 36"/>
                  <a:gd name="T34" fmla="*/ 1 w 41"/>
                  <a:gd name="T35" fmla="*/ 0 h 36"/>
                  <a:gd name="T36" fmla="*/ 1 w 41"/>
                  <a:gd name="T37" fmla="*/ 1 h 36"/>
                  <a:gd name="T38" fmla="*/ 1 w 41"/>
                  <a:gd name="T39" fmla="*/ 1 h 36"/>
                  <a:gd name="T40" fmla="*/ 1 w 41"/>
                  <a:gd name="T41" fmla="*/ 1 h 36"/>
                  <a:gd name="T42" fmla="*/ 0 w 41"/>
                  <a:gd name="T43" fmla="*/ 1 h 36"/>
                  <a:gd name="T44" fmla="*/ 0 w 41"/>
                  <a:gd name="T45" fmla="*/ 1 h 36"/>
                  <a:gd name="T46" fmla="*/ 1 w 41"/>
                  <a:gd name="T47" fmla="*/ 1 h 36"/>
                  <a:gd name="T48" fmla="*/ 1 w 41"/>
                  <a:gd name="T49" fmla="*/ 1 h 36"/>
                  <a:gd name="T50" fmla="*/ 0 w 41"/>
                  <a:gd name="T51" fmla="*/ 1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1"/>
                  <a:gd name="T79" fmla="*/ 0 h 36"/>
                  <a:gd name="T80" fmla="*/ 41 w 41"/>
                  <a:gd name="T81" fmla="*/ 36 h 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1" h="36">
                    <a:moveTo>
                      <a:pt x="0" y="5"/>
                    </a:moveTo>
                    <a:lnTo>
                      <a:pt x="5" y="9"/>
                    </a:lnTo>
                    <a:lnTo>
                      <a:pt x="11" y="9"/>
                    </a:lnTo>
                    <a:lnTo>
                      <a:pt x="17" y="9"/>
                    </a:lnTo>
                    <a:lnTo>
                      <a:pt x="22" y="11"/>
                    </a:lnTo>
                    <a:lnTo>
                      <a:pt x="25" y="15"/>
                    </a:lnTo>
                    <a:lnTo>
                      <a:pt x="29" y="19"/>
                    </a:lnTo>
                    <a:lnTo>
                      <a:pt x="31" y="25"/>
                    </a:lnTo>
                    <a:lnTo>
                      <a:pt x="33" y="32"/>
                    </a:lnTo>
                    <a:lnTo>
                      <a:pt x="35" y="36"/>
                    </a:lnTo>
                    <a:lnTo>
                      <a:pt x="41" y="36"/>
                    </a:lnTo>
                    <a:lnTo>
                      <a:pt x="40" y="30"/>
                    </a:lnTo>
                    <a:lnTo>
                      <a:pt x="38" y="23"/>
                    </a:lnTo>
                    <a:lnTo>
                      <a:pt x="36" y="17"/>
                    </a:lnTo>
                    <a:lnTo>
                      <a:pt x="32" y="10"/>
                    </a:lnTo>
                    <a:lnTo>
                      <a:pt x="26" y="4"/>
                    </a:lnTo>
                    <a:lnTo>
                      <a:pt x="20" y="2"/>
                    </a:lnTo>
                    <a:lnTo>
                      <a:pt x="11" y="0"/>
                    </a:lnTo>
                    <a:lnTo>
                      <a:pt x="2" y="2"/>
                    </a:lnTo>
                    <a:lnTo>
                      <a:pt x="7" y="5"/>
                    </a:lnTo>
                    <a:lnTo>
                      <a:pt x="2" y="2"/>
                    </a:lnTo>
                    <a:lnTo>
                      <a:pt x="0" y="3"/>
                    </a:lnTo>
                    <a:lnTo>
                      <a:pt x="0" y="7"/>
                    </a:lnTo>
                    <a:lnTo>
                      <a:pt x="1" y="9"/>
                    </a:lnTo>
                    <a:lnTo>
                      <a:pt x="5" y="9"/>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27" name="Freeform 458">
                <a:extLst>
                  <a:ext uri="{FF2B5EF4-FFF2-40B4-BE49-F238E27FC236}">
                    <a16:creationId xmlns:a16="http://schemas.microsoft.com/office/drawing/2014/main" id="{5F494C2A-E1DE-4679-95C7-A65A66ABC119}"/>
                  </a:ext>
                </a:extLst>
              </p:cNvPr>
              <p:cNvSpPr>
                <a:spLocks noChangeAspect="1"/>
              </p:cNvSpPr>
              <p:nvPr/>
            </p:nvSpPr>
            <p:spPr bwMode="auto">
              <a:xfrm>
                <a:off x="775" y="536"/>
                <a:ext cx="13" cy="16"/>
              </a:xfrm>
              <a:custGeom>
                <a:avLst/>
                <a:gdLst>
                  <a:gd name="T0" fmla="*/ 0 w 25"/>
                  <a:gd name="T1" fmla="*/ 1 h 31"/>
                  <a:gd name="T2" fmla="*/ 1 w 25"/>
                  <a:gd name="T3" fmla="*/ 1 h 31"/>
                  <a:gd name="T4" fmla="*/ 1 w 25"/>
                  <a:gd name="T5" fmla="*/ 1 h 31"/>
                  <a:gd name="T6" fmla="*/ 1 w 25"/>
                  <a:gd name="T7" fmla="*/ 1 h 31"/>
                  <a:gd name="T8" fmla="*/ 1 w 25"/>
                  <a:gd name="T9" fmla="*/ 1 h 31"/>
                  <a:gd name="T10" fmla="*/ 1 w 25"/>
                  <a:gd name="T11" fmla="*/ 1 h 31"/>
                  <a:gd name="T12" fmla="*/ 1 w 25"/>
                  <a:gd name="T13" fmla="*/ 1 h 31"/>
                  <a:gd name="T14" fmla="*/ 1 w 25"/>
                  <a:gd name="T15" fmla="*/ 1 h 31"/>
                  <a:gd name="T16" fmla="*/ 1 w 25"/>
                  <a:gd name="T17" fmla="*/ 1 h 31"/>
                  <a:gd name="T18" fmla="*/ 1 w 25"/>
                  <a:gd name="T19" fmla="*/ 1 h 31"/>
                  <a:gd name="T20" fmla="*/ 1 w 25"/>
                  <a:gd name="T21" fmla="*/ 0 h 31"/>
                  <a:gd name="T22" fmla="*/ 1 w 25"/>
                  <a:gd name="T23" fmla="*/ 0 h 31"/>
                  <a:gd name="T24" fmla="*/ 0 w 25"/>
                  <a:gd name="T25" fmla="*/ 1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31"/>
                  <a:gd name="T41" fmla="*/ 25 w 25"/>
                  <a:gd name="T42" fmla="*/ 31 h 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31">
                    <a:moveTo>
                      <a:pt x="0" y="7"/>
                    </a:moveTo>
                    <a:lnTo>
                      <a:pt x="1" y="7"/>
                    </a:lnTo>
                    <a:lnTo>
                      <a:pt x="6" y="13"/>
                    </a:lnTo>
                    <a:lnTo>
                      <a:pt x="12" y="18"/>
                    </a:lnTo>
                    <a:lnTo>
                      <a:pt x="16" y="24"/>
                    </a:lnTo>
                    <a:lnTo>
                      <a:pt x="18" y="31"/>
                    </a:lnTo>
                    <a:lnTo>
                      <a:pt x="25" y="31"/>
                    </a:lnTo>
                    <a:lnTo>
                      <a:pt x="23" y="22"/>
                    </a:lnTo>
                    <a:lnTo>
                      <a:pt x="19" y="13"/>
                    </a:lnTo>
                    <a:lnTo>
                      <a:pt x="11" y="6"/>
                    </a:lnTo>
                    <a:lnTo>
                      <a:pt x="3" y="0"/>
                    </a:lnTo>
                    <a:lnTo>
                      <a:pt x="4"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28" name="Freeform 459">
                <a:extLst>
                  <a:ext uri="{FF2B5EF4-FFF2-40B4-BE49-F238E27FC236}">
                    <a16:creationId xmlns:a16="http://schemas.microsoft.com/office/drawing/2014/main" id="{645581CB-6EA8-4C23-8545-AAE4AE8D5699}"/>
                  </a:ext>
                </a:extLst>
              </p:cNvPr>
              <p:cNvSpPr>
                <a:spLocks noChangeAspect="1"/>
              </p:cNvSpPr>
              <p:nvPr/>
            </p:nvSpPr>
            <p:spPr bwMode="auto">
              <a:xfrm>
                <a:off x="763" y="532"/>
                <a:ext cx="15" cy="8"/>
              </a:xfrm>
              <a:custGeom>
                <a:avLst/>
                <a:gdLst>
                  <a:gd name="T0" fmla="*/ 0 w 30"/>
                  <a:gd name="T1" fmla="*/ 1 h 16"/>
                  <a:gd name="T2" fmla="*/ 0 w 30"/>
                  <a:gd name="T3" fmla="*/ 1 h 16"/>
                  <a:gd name="T4" fmla="*/ 1 w 30"/>
                  <a:gd name="T5" fmla="*/ 1 h 16"/>
                  <a:gd name="T6" fmla="*/ 1 w 30"/>
                  <a:gd name="T7" fmla="*/ 1 h 16"/>
                  <a:gd name="T8" fmla="*/ 1 w 30"/>
                  <a:gd name="T9" fmla="*/ 1 h 16"/>
                  <a:gd name="T10" fmla="*/ 1 w 30"/>
                  <a:gd name="T11" fmla="*/ 1 h 16"/>
                  <a:gd name="T12" fmla="*/ 1 w 30"/>
                  <a:gd name="T13" fmla="*/ 1 h 16"/>
                  <a:gd name="T14" fmla="*/ 1 w 30"/>
                  <a:gd name="T15" fmla="*/ 1 h 16"/>
                  <a:gd name="T16" fmla="*/ 1 w 30"/>
                  <a:gd name="T17" fmla="*/ 1 h 16"/>
                  <a:gd name="T18" fmla="*/ 1 w 30"/>
                  <a:gd name="T19" fmla="*/ 0 h 16"/>
                  <a:gd name="T20" fmla="*/ 0 w 30"/>
                  <a:gd name="T21" fmla="*/ 1 h 16"/>
                  <a:gd name="T22" fmla="*/ 0 w 30"/>
                  <a:gd name="T23" fmla="*/ 1 h 16"/>
                  <a:gd name="T24" fmla="*/ 0 w 30"/>
                  <a:gd name="T25" fmla="*/ 1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6"/>
                  <a:gd name="T41" fmla="*/ 30 w 30"/>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6">
                    <a:moveTo>
                      <a:pt x="0" y="9"/>
                    </a:moveTo>
                    <a:lnTo>
                      <a:pt x="0" y="9"/>
                    </a:lnTo>
                    <a:lnTo>
                      <a:pt x="7" y="9"/>
                    </a:lnTo>
                    <a:lnTo>
                      <a:pt x="13" y="9"/>
                    </a:lnTo>
                    <a:lnTo>
                      <a:pt x="20" y="13"/>
                    </a:lnTo>
                    <a:lnTo>
                      <a:pt x="26" y="16"/>
                    </a:lnTo>
                    <a:lnTo>
                      <a:pt x="30" y="9"/>
                    </a:lnTo>
                    <a:lnTo>
                      <a:pt x="22" y="6"/>
                    </a:lnTo>
                    <a:lnTo>
                      <a:pt x="15" y="2"/>
                    </a:lnTo>
                    <a:lnTo>
                      <a:pt x="7" y="0"/>
                    </a:lnTo>
                    <a:lnTo>
                      <a:pt x="0" y="2"/>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29" name="Freeform 460">
                <a:extLst>
                  <a:ext uri="{FF2B5EF4-FFF2-40B4-BE49-F238E27FC236}">
                    <a16:creationId xmlns:a16="http://schemas.microsoft.com/office/drawing/2014/main" id="{6D5268F1-C6F7-4AC7-BEE0-B69095C5E3C4}"/>
                  </a:ext>
                </a:extLst>
              </p:cNvPr>
              <p:cNvSpPr>
                <a:spLocks noChangeAspect="1"/>
              </p:cNvSpPr>
              <p:nvPr/>
            </p:nvSpPr>
            <p:spPr bwMode="auto">
              <a:xfrm>
                <a:off x="749" y="526"/>
                <a:ext cx="14" cy="11"/>
              </a:xfrm>
              <a:custGeom>
                <a:avLst/>
                <a:gdLst>
                  <a:gd name="T0" fmla="*/ 1 w 27"/>
                  <a:gd name="T1" fmla="*/ 0 h 20"/>
                  <a:gd name="T2" fmla="*/ 1 w 27"/>
                  <a:gd name="T3" fmla="*/ 1 h 20"/>
                  <a:gd name="T4" fmla="*/ 0 w 27"/>
                  <a:gd name="T5" fmla="*/ 1 h 20"/>
                  <a:gd name="T6" fmla="*/ 1 w 27"/>
                  <a:gd name="T7" fmla="*/ 1 h 20"/>
                  <a:gd name="T8" fmla="*/ 1 w 27"/>
                  <a:gd name="T9" fmla="*/ 1 h 20"/>
                  <a:gd name="T10" fmla="*/ 1 w 27"/>
                  <a:gd name="T11" fmla="*/ 1 h 20"/>
                  <a:gd name="T12" fmla="*/ 1 w 27"/>
                  <a:gd name="T13" fmla="*/ 1 h 20"/>
                  <a:gd name="T14" fmla="*/ 1 w 27"/>
                  <a:gd name="T15" fmla="*/ 1 h 20"/>
                  <a:gd name="T16" fmla="*/ 1 w 27"/>
                  <a:gd name="T17" fmla="*/ 1 h 20"/>
                  <a:gd name="T18" fmla="*/ 1 w 27"/>
                  <a:gd name="T19" fmla="*/ 1 h 20"/>
                  <a:gd name="T20" fmla="*/ 1 w 27"/>
                  <a:gd name="T21" fmla="*/ 1 h 20"/>
                  <a:gd name="T22" fmla="*/ 1 w 27"/>
                  <a:gd name="T23" fmla="*/ 1 h 20"/>
                  <a:gd name="T24" fmla="*/ 1 w 27"/>
                  <a:gd name="T25" fmla="*/ 1 h 20"/>
                  <a:gd name="T26" fmla="*/ 1 w 27"/>
                  <a:gd name="T27" fmla="*/ 1 h 20"/>
                  <a:gd name="T28" fmla="*/ 1 w 27"/>
                  <a:gd name="T29" fmla="*/ 1 h 20"/>
                  <a:gd name="T30" fmla="*/ 1 w 27"/>
                  <a:gd name="T31" fmla="*/ 1 h 20"/>
                  <a:gd name="T32" fmla="*/ 1 w 27"/>
                  <a:gd name="T33" fmla="*/ 1 h 20"/>
                  <a:gd name="T34" fmla="*/ 1 w 27"/>
                  <a:gd name="T35" fmla="*/ 0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
                  <a:gd name="T55" fmla="*/ 0 h 20"/>
                  <a:gd name="T56" fmla="*/ 27 w 27"/>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 h="20">
                    <a:moveTo>
                      <a:pt x="6" y="0"/>
                    </a:moveTo>
                    <a:lnTo>
                      <a:pt x="4" y="1"/>
                    </a:lnTo>
                    <a:lnTo>
                      <a:pt x="0" y="9"/>
                    </a:lnTo>
                    <a:lnTo>
                      <a:pt x="3" y="17"/>
                    </a:lnTo>
                    <a:lnTo>
                      <a:pt x="13" y="20"/>
                    </a:lnTo>
                    <a:lnTo>
                      <a:pt x="27" y="19"/>
                    </a:lnTo>
                    <a:lnTo>
                      <a:pt x="27" y="12"/>
                    </a:lnTo>
                    <a:lnTo>
                      <a:pt x="13" y="14"/>
                    </a:lnTo>
                    <a:lnTo>
                      <a:pt x="8" y="10"/>
                    </a:lnTo>
                    <a:lnTo>
                      <a:pt x="6" y="9"/>
                    </a:lnTo>
                    <a:lnTo>
                      <a:pt x="9" y="8"/>
                    </a:lnTo>
                    <a:lnTo>
                      <a:pt x="6" y="9"/>
                    </a:lnTo>
                    <a:lnTo>
                      <a:pt x="9" y="8"/>
                    </a:lnTo>
                    <a:lnTo>
                      <a:pt x="11" y="5"/>
                    </a:lnTo>
                    <a:lnTo>
                      <a:pt x="10" y="2"/>
                    </a:lnTo>
                    <a:lnTo>
                      <a:pt x="8" y="1"/>
                    </a:lnTo>
                    <a:lnTo>
                      <a:pt x="4" y="1"/>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30" name="Freeform 461">
                <a:extLst>
                  <a:ext uri="{FF2B5EF4-FFF2-40B4-BE49-F238E27FC236}">
                    <a16:creationId xmlns:a16="http://schemas.microsoft.com/office/drawing/2014/main" id="{FC1A3ECB-BD34-4651-B1BF-E3367092FFFE}"/>
                  </a:ext>
                </a:extLst>
              </p:cNvPr>
              <p:cNvSpPr>
                <a:spLocks noChangeAspect="1"/>
              </p:cNvSpPr>
              <p:nvPr/>
            </p:nvSpPr>
            <p:spPr bwMode="auto">
              <a:xfrm>
                <a:off x="752" y="525"/>
                <a:ext cx="19" cy="6"/>
              </a:xfrm>
              <a:custGeom>
                <a:avLst/>
                <a:gdLst>
                  <a:gd name="T0" fmla="*/ 1 w 37"/>
                  <a:gd name="T1" fmla="*/ 0 h 12"/>
                  <a:gd name="T2" fmla="*/ 1 w 37"/>
                  <a:gd name="T3" fmla="*/ 0 h 12"/>
                  <a:gd name="T4" fmla="*/ 1 w 37"/>
                  <a:gd name="T5" fmla="*/ 1 h 12"/>
                  <a:gd name="T6" fmla="*/ 1 w 37"/>
                  <a:gd name="T7" fmla="*/ 1 h 12"/>
                  <a:gd name="T8" fmla="*/ 1 w 37"/>
                  <a:gd name="T9" fmla="*/ 1 h 12"/>
                  <a:gd name="T10" fmla="*/ 0 w 37"/>
                  <a:gd name="T11" fmla="*/ 1 h 12"/>
                  <a:gd name="T12" fmla="*/ 0 w 37"/>
                  <a:gd name="T13" fmla="*/ 1 h 12"/>
                  <a:gd name="T14" fmla="*/ 1 w 37"/>
                  <a:gd name="T15" fmla="*/ 1 h 12"/>
                  <a:gd name="T16" fmla="*/ 1 w 37"/>
                  <a:gd name="T17" fmla="*/ 1 h 12"/>
                  <a:gd name="T18" fmla="*/ 1 w 37"/>
                  <a:gd name="T19" fmla="*/ 1 h 12"/>
                  <a:gd name="T20" fmla="*/ 1 w 37"/>
                  <a:gd name="T21" fmla="*/ 1 h 12"/>
                  <a:gd name="T22" fmla="*/ 1 w 37"/>
                  <a:gd name="T23" fmla="*/ 1 h 12"/>
                  <a:gd name="T24" fmla="*/ 1 w 37"/>
                  <a:gd name="T25" fmla="*/ 1 h 12"/>
                  <a:gd name="T26" fmla="*/ 1 w 37"/>
                  <a:gd name="T27" fmla="*/ 1 h 12"/>
                  <a:gd name="T28" fmla="*/ 1 w 37"/>
                  <a:gd name="T29" fmla="*/ 1 h 12"/>
                  <a:gd name="T30" fmla="*/ 1 w 37"/>
                  <a:gd name="T31" fmla="*/ 1 h 12"/>
                  <a:gd name="T32" fmla="*/ 1 w 37"/>
                  <a:gd name="T33" fmla="*/ 0 h 12"/>
                  <a:gd name="T34" fmla="*/ 1 w 37"/>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
                  <a:gd name="T55" fmla="*/ 0 h 12"/>
                  <a:gd name="T56" fmla="*/ 37 w 37"/>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 h="12">
                    <a:moveTo>
                      <a:pt x="33" y="0"/>
                    </a:moveTo>
                    <a:lnTo>
                      <a:pt x="34" y="0"/>
                    </a:lnTo>
                    <a:lnTo>
                      <a:pt x="28" y="2"/>
                    </a:lnTo>
                    <a:lnTo>
                      <a:pt x="21" y="3"/>
                    </a:lnTo>
                    <a:lnTo>
                      <a:pt x="13" y="3"/>
                    </a:lnTo>
                    <a:lnTo>
                      <a:pt x="0" y="3"/>
                    </a:lnTo>
                    <a:lnTo>
                      <a:pt x="0" y="12"/>
                    </a:lnTo>
                    <a:lnTo>
                      <a:pt x="13" y="12"/>
                    </a:lnTo>
                    <a:lnTo>
                      <a:pt x="21" y="10"/>
                    </a:lnTo>
                    <a:lnTo>
                      <a:pt x="28" y="8"/>
                    </a:lnTo>
                    <a:lnTo>
                      <a:pt x="34" y="7"/>
                    </a:lnTo>
                    <a:lnTo>
                      <a:pt x="35" y="7"/>
                    </a:lnTo>
                    <a:lnTo>
                      <a:pt x="34" y="7"/>
                    </a:lnTo>
                    <a:lnTo>
                      <a:pt x="36" y="6"/>
                    </a:lnTo>
                    <a:lnTo>
                      <a:pt x="37" y="4"/>
                    </a:lnTo>
                    <a:lnTo>
                      <a:pt x="36" y="2"/>
                    </a:lnTo>
                    <a:lnTo>
                      <a:pt x="34" y="0"/>
                    </a:lnTo>
                    <a:lnTo>
                      <a:pt x="3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31" name="Freeform 462">
                <a:extLst>
                  <a:ext uri="{FF2B5EF4-FFF2-40B4-BE49-F238E27FC236}">
                    <a16:creationId xmlns:a16="http://schemas.microsoft.com/office/drawing/2014/main" id="{902F3969-DDAA-46F1-9EBE-8CAE3E97003B}"/>
                  </a:ext>
                </a:extLst>
              </p:cNvPr>
              <p:cNvSpPr>
                <a:spLocks noChangeAspect="1"/>
              </p:cNvSpPr>
              <p:nvPr/>
            </p:nvSpPr>
            <p:spPr bwMode="auto">
              <a:xfrm>
                <a:off x="768" y="522"/>
                <a:ext cx="14" cy="7"/>
              </a:xfrm>
              <a:custGeom>
                <a:avLst/>
                <a:gdLst>
                  <a:gd name="T0" fmla="*/ 1 w 27"/>
                  <a:gd name="T1" fmla="*/ 0 h 14"/>
                  <a:gd name="T2" fmla="*/ 1 w 27"/>
                  <a:gd name="T3" fmla="*/ 0 h 14"/>
                  <a:gd name="T4" fmla="*/ 1 w 27"/>
                  <a:gd name="T5" fmla="*/ 1 h 14"/>
                  <a:gd name="T6" fmla="*/ 1 w 27"/>
                  <a:gd name="T7" fmla="*/ 1 h 14"/>
                  <a:gd name="T8" fmla="*/ 1 w 27"/>
                  <a:gd name="T9" fmla="*/ 1 h 14"/>
                  <a:gd name="T10" fmla="*/ 0 w 27"/>
                  <a:gd name="T11" fmla="*/ 1 h 14"/>
                  <a:gd name="T12" fmla="*/ 1 w 27"/>
                  <a:gd name="T13" fmla="*/ 1 h 14"/>
                  <a:gd name="T14" fmla="*/ 1 w 27"/>
                  <a:gd name="T15" fmla="*/ 1 h 14"/>
                  <a:gd name="T16" fmla="*/ 1 w 27"/>
                  <a:gd name="T17" fmla="*/ 1 h 14"/>
                  <a:gd name="T18" fmla="*/ 1 w 27"/>
                  <a:gd name="T19" fmla="*/ 1 h 14"/>
                  <a:gd name="T20" fmla="*/ 1 w 27"/>
                  <a:gd name="T21" fmla="*/ 1 h 14"/>
                  <a:gd name="T22" fmla="*/ 1 w 27"/>
                  <a:gd name="T23" fmla="*/ 1 h 14"/>
                  <a:gd name="T24" fmla="*/ 1 w 27"/>
                  <a:gd name="T25" fmla="*/ 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14"/>
                  <a:gd name="T41" fmla="*/ 27 w 27"/>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14">
                    <a:moveTo>
                      <a:pt x="27" y="0"/>
                    </a:moveTo>
                    <a:lnTo>
                      <a:pt x="27" y="0"/>
                    </a:lnTo>
                    <a:lnTo>
                      <a:pt x="19" y="2"/>
                    </a:lnTo>
                    <a:lnTo>
                      <a:pt x="11" y="3"/>
                    </a:lnTo>
                    <a:lnTo>
                      <a:pt x="5" y="5"/>
                    </a:lnTo>
                    <a:lnTo>
                      <a:pt x="0" y="7"/>
                    </a:lnTo>
                    <a:lnTo>
                      <a:pt x="2" y="14"/>
                    </a:lnTo>
                    <a:lnTo>
                      <a:pt x="8" y="12"/>
                    </a:lnTo>
                    <a:lnTo>
                      <a:pt x="14" y="10"/>
                    </a:lnTo>
                    <a:lnTo>
                      <a:pt x="19" y="9"/>
                    </a:lnTo>
                    <a:lnTo>
                      <a:pt x="27" y="7"/>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32" name="Freeform 463">
                <a:extLst>
                  <a:ext uri="{FF2B5EF4-FFF2-40B4-BE49-F238E27FC236}">
                    <a16:creationId xmlns:a16="http://schemas.microsoft.com/office/drawing/2014/main" id="{20FA64DF-E6C5-4078-94D7-698AB9826E37}"/>
                  </a:ext>
                </a:extLst>
              </p:cNvPr>
              <p:cNvSpPr>
                <a:spLocks noChangeAspect="1"/>
              </p:cNvSpPr>
              <p:nvPr/>
            </p:nvSpPr>
            <p:spPr bwMode="auto">
              <a:xfrm>
                <a:off x="782" y="520"/>
                <a:ext cx="38" cy="6"/>
              </a:xfrm>
              <a:custGeom>
                <a:avLst/>
                <a:gdLst>
                  <a:gd name="T0" fmla="*/ 1 w 76"/>
                  <a:gd name="T1" fmla="*/ 0 h 13"/>
                  <a:gd name="T2" fmla="*/ 1 w 76"/>
                  <a:gd name="T3" fmla="*/ 0 h 13"/>
                  <a:gd name="T4" fmla="*/ 1 w 76"/>
                  <a:gd name="T5" fmla="*/ 0 h 13"/>
                  <a:gd name="T6" fmla="*/ 1 w 76"/>
                  <a:gd name="T7" fmla="*/ 0 h 13"/>
                  <a:gd name="T8" fmla="*/ 1 w 76"/>
                  <a:gd name="T9" fmla="*/ 0 h 13"/>
                  <a:gd name="T10" fmla="*/ 1 w 76"/>
                  <a:gd name="T11" fmla="*/ 0 h 13"/>
                  <a:gd name="T12" fmla="*/ 1 w 76"/>
                  <a:gd name="T13" fmla="*/ 0 h 13"/>
                  <a:gd name="T14" fmla="*/ 1 w 76"/>
                  <a:gd name="T15" fmla="*/ 0 h 13"/>
                  <a:gd name="T16" fmla="*/ 1 w 76"/>
                  <a:gd name="T17" fmla="*/ 0 h 13"/>
                  <a:gd name="T18" fmla="*/ 0 w 76"/>
                  <a:gd name="T19" fmla="*/ 0 h 13"/>
                  <a:gd name="T20" fmla="*/ 0 w 76"/>
                  <a:gd name="T21" fmla="*/ 0 h 13"/>
                  <a:gd name="T22" fmla="*/ 1 w 76"/>
                  <a:gd name="T23" fmla="*/ 0 h 13"/>
                  <a:gd name="T24" fmla="*/ 1 w 76"/>
                  <a:gd name="T25" fmla="*/ 0 h 13"/>
                  <a:gd name="T26" fmla="*/ 1 w 76"/>
                  <a:gd name="T27" fmla="*/ 0 h 13"/>
                  <a:gd name="T28" fmla="*/ 1 w 76"/>
                  <a:gd name="T29" fmla="*/ 0 h 13"/>
                  <a:gd name="T30" fmla="*/ 1 w 76"/>
                  <a:gd name="T31" fmla="*/ 0 h 13"/>
                  <a:gd name="T32" fmla="*/ 1 w 76"/>
                  <a:gd name="T33" fmla="*/ 0 h 13"/>
                  <a:gd name="T34" fmla="*/ 1 w 76"/>
                  <a:gd name="T35" fmla="*/ 0 h 13"/>
                  <a:gd name="T36" fmla="*/ 1 w 76"/>
                  <a:gd name="T37" fmla="*/ 0 h 13"/>
                  <a:gd name="T38" fmla="*/ 1 w 76"/>
                  <a:gd name="T39" fmla="*/ 0 h 13"/>
                  <a:gd name="T40" fmla="*/ 1 w 76"/>
                  <a:gd name="T41" fmla="*/ 0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6"/>
                  <a:gd name="T64" fmla="*/ 0 h 13"/>
                  <a:gd name="T65" fmla="*/ 76 w 76"/>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6" h="13">
                    <a:moveTo>
                      <a:pt x="76" y="6"/>
                    </a:moveTo>
                    <a:lnTo>
                      <a:pt x="76" y="6"/>
                    </a:lnTo>
                    <a:lnTo>
                      <a:pt x="71" y="5"/>
                    </a:lnTo>
                    <a:lnTo>
                      <a:pt x="65" y="3"/>
                    </a:lnTo>
                    <a:lnTo>
                      <a:pt x="56" y="2"/>
                    </a:lnTo>
                    <a:lnTo>
                      <a:pt x="46" y="1"/>
                    </a:lnTo>
                    <a:lnTo>
                      <a:pt x="35" y="0"/>
                    </a:lnTo>
                    <a:lnTo>
                      <a:pt x="23" y="0"/>
                    </a:lnTo>
                    <a:lnTo>
                      <a:pt x="12" y="2"/>
                    </a:lnTo>
                    <a:lnTo>
                      <a:pt x="0" y="3"/>
                    </a:lnTo>
                    <a:lnTo>
                      <a:pt x="0" y="10"/>
                    </a:lnTo>
                    <a:lnTo>
                      <a:pt x="12" y="9"/>
                    </a:lnTo>
                    <a:lnTo>
                      <a:pt x="23" y="9"/>
                    </a:lnTo>
                    <a:lnTo>
                      <a:pt x="35" y="9"/>
                    </a:lnTo>
                    <a:lnTo>
                      <a:pt x="46" y="10"/>
                    </a:lnTo>
                    <a:lnTo>
                      <a:pt x="56" y="9"/>
                    </a:lnTo>
                    <a:lnTo>
                      <a:pt x="65" y="10"/>
                    </a:lnTo>
                    <a:lnTo>
                      <a:pt x="71" y="12"/>
                    </a:lnTo>
                    <a:lnTo>
                      <a:pt x="74" y="13"/>
                    </a:lnTo>
                    <a:lnTo>
                      <a:pt x="7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33" name="Freeform 464">
                <a:extLst>
                  <a:ext uri="{FF2B5EF4-FFF2-40B4-BE49-F238E27FC236}">
                    <a16:creationId xmlns:a16="http://schemas.microsoft.com/office/drawing/2014/main" id="{FE79C233-0CBB-4D82-9407-2033E4F56B67}"/>
                  </a:ext>
                </a:extLst>
              </p:cNvPr>
              <p:cNvSpPr>
                <a:spLocks noChangeAspect="1"/>
              </p:cNvSpPr>
              <p:nvPr/>
            </p:nvSpPr>
            <p:spPr bwMode="auto">
              <a:xfrm>
                <a:off x="819" y="523"/>
                <a:ext cx="28" cy="24"/>
              </a:xfrm>
              <a:custGeom>
                <a:avLst/>
                <a:gdLst>
                  <a:gd name="T0" fmla="*/ 1 w 55"/>
                  <a:gd name="T1" fmla="*/ 1 h 48"/>
                  <a:gd name="T2" fmla="*/ 1 w 55"/>
                  <a:gd name="T3" fmla="*/ 1 h 48"/>
                  <a:gd name="T4" fmla="*/ 1 w 55"/>
                  <a:gd name="T5" fmla="*/ 1 h 48"/>
                  <a:gd name="T6" fmla="*/ 1 w 55"/>
                  <a:gd name="T7" fmla="*/ 1 h 48"/>
                  <a:gd name="T8" fmla="*/ 1 w 55"/>
                  <a:gd name="T9" fmla="*/ 1 h 48"/>
                  <a:gd name="T10" fmla="*/ 1 w 55"/>
                  <a:gd name="T11" fmla="*/ 1 h 48"/>
                  <a:gd name="T12" fmla="*/ 1 w 55"/>
                  <a:gd name="T13" fmla="*/ 1 h 48"/>
                  <a:gd name="T14" fmla="*/ 1 w 55"/>
                  <a:gd name="T15" fmla="*/ 1 h 48"/>
                  <a:gd name="T16" fmla="*/ 1 w 55"/>
                  <a:gd name="T17" fmla="*/ 1 h 48"/>
                  <a:gd name="T18" fmla="*/ 1 w 55"/>
                  <a:gd name="T19" fmla="*/ 0 h 48"/>
                  <a:gd name="T20" fmla="*/ 0 w 55"/>
                  <a:gd name="T21" fmla="*/ 1 h 48"/>
                  <a:gd name="T22" fmla="*/ 1 w 55"/>
                  <a:gd name="T23" fmla="*/ 1 h 48"/>
                  <a:gd name="T24" fmla="*/ 1 w 55"/>
                  <a:gd name="T25" fmla="*/ 1 h 48"/>
                  <a:gd name="T26" fmla="*/ 1 w 55"/>
                  <a:gd name="T27" fmla="*/ 1 h 48"/>
                  <a:gd name="T28" fmla="*/ 1 w 55"/>
                  <a:gd name="T29" fmla="*/ 1 h 48"/>
                  <a:gd name="T30" fmla="*/ 1 w 55"/>
                  <a:gd name="T31" fmla="*/ 1 h 48"/>
                  <a:gd name="T32" fmla="*/ 1 w 55"/>
                  <a:gd name="T33" fmla="*/ 1 h 48"/>
                  <a:gd name="T34" fmla="*/ 1 w 55"/>
                  <a:gd name="T35" fmla="*/ 1 h 48"/>
                  <a:gd name="T36" fmla="*/ 1 w 55"/>
                  <a:gd name="T37" fmla="*/ 1 h 48"/>
                  <a:gd name="T38" fmla="*/ 1 w 55"/>
                  <a:gd name="T39" fmla="*/ 1 h 48"/>
                  <a:gd name="T40" fmla="*/ 1 w 55"/>
                  <a:gd name="T41" fmla="*/ 1 h 48"/>
                  <a:gd name="T42" fmla="*/ 1 w 55"/>
                  <a:gd name="T43" fmla="*/ 1 h 48"/>
                  <a:gd name="T44" fmla="*/ 1 w 55"/>
                  <a:gd name="T45" fmla="*/ 1 h 48"/>
                  <a:gd name="T46" fmla="*/ 1 w 55"/>
                  <a:gd name="T47" fmla="*/ 1 h 48"/>
                  <a:gd name="T48" fmla="*/ 1 w 55"/>
                  <a:gd name="T49" fmla="*/ 1 h 48"/>
                  <a:gd name="T50" fmla="*/ 1 w 55"/>
                  <a:gd name="T51" fmla="*/ 1 h 4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
                  <a:gd name="T79" fmla="*/ 0 h 48"/>
                  <a:gd name="T80" fmla="*/ 55 w 55"/>
                  <a:gd name="T81" fmla="*/ 48 h 4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 h="48">
                    <a:moveTo>
                      <a:pt x="52" y="40"/>
                    </a:moveTo>
                    <a:lnTo>
                      <a:pt x="55" y="41"/>
                    </a:lnTo>
                    <a:lnTo>
                      <a:pt x="50" y="35"/>
                    </a:lnTo>
                    <a:lnTo>
                      <a:pt x="43" y="30"/>
                    </a:lnTo>
                    <a:lnTo>
                      <a:pt x="36" y="23"/>
                    </a:lnTo>
                    <a:lnTo>
                      <a:pt x="29" y="16"/>
                    </a:lnTo>
                    <a:lnTo>
                      <a:pt x="21" y="10"/>
                    </a:lnTo>
                    <a:lnTo>
                      <a:pt x="14" y="6"/>
                    </a:lnTo>
                    <a:lnTo>
                      <a:pt x="7" y="2"/>
                    </a:lnTo>
                    <a:lnTo>
                      <a:pt x="2" y="0"/>
                    </a:lnTo>
                    <a:lnTo>
                      <a:pt x="0" y="7"/>
                    </a:lnTo>
                    <a:lnTo>
                      <a:pt x="5" y="9"/>
                    </a:lnTo>
                    <a:lnTo>
                      <a:pt x="9" y="12"/>
                    </a:lnTo>
                    <a:lnTo>
                      <a:pt x="16" y="17"/>
                    </a:lnTo>
                    <a:lnTo>
                      <a:pt x="24" y="23"/>
                    </a:lnTo>
                    <a:lnTo>
                      <a:pt x="31" y="27"/>
                    </a:lnTo>
                    <a:lnTo>
                      <a:pt x="38" y="34"/>
                    </a:lnTo>
                    <a:lnTo>
                      <a:pt x="45" y="40"/>
                    </a:lnTo>
                    <a:lnTo>
                      <a:pt x="48" y="46"/>
                    </a:lnTo>
                    <a:lnTo>
                      <a:pt x="52" y="47"/>
                    </a:lnTo>
                    <a:lnTo>
                      <a:pt x="48" y="46"/>
                    </a:lnTo>
                    <a:lnTo>
                      <a:pt x="51" y="48"/>
                    </a:lnTo>
                    <a:lnTo>
                      <a:pt x="54" y="47"/>
                    </a:lnTo>
                    <a:lnTo>
                      <a:pt x="55" y="45"/>
                    </a:lnTo>
                    <a:lnTo>
                      <a:pt x="55" y="41"/>
                    </a:lnTo>
                    <a:lnTo>
                      <a:pt x="52"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34" name="Freeform 465">
                <a:extLst>
                  <a:ext uri="{FF2B5EF4-FFF2-40B4-BE49-F238E27FC236}">
                    <a16:creationId xmlns:a16="http://schemas.microsoft.com/office/drawing/2014/main" id="{A4B33AE7-525E-46EC-A3C8-F7E396CCEAEA}"/>
                  </a:ext>
                </a:extLst>
              </p:cNvPr>
              <p:cNvSpPr>
                <a:spLocks noChangeAspect="1"/>
              </p:cNvSpPr>
              <p:nvPr/>
            </p:nvSpPr>
            <p:spPr bwMode="auto">
              <a:xfrm>
                <a:off x="845" y="542"/>
                <a:ext cx="25" cy="9"/>
              </a:xfrm>
              <a:custGeom>
                <a:avLst/>
                <a:gdLst>
                  <a:gd name="T0" fmla="*/ 1 w 49"/>
                  <a:gd name="T1" fmla="*/ 1 h 17"/>
                  <a:gd name="T2" fmla="*/ 1 w 49"/>
                  <a:gd name="T3" fmla="*/ 1 h 17"/>
                  <a:gd name="T4" fmla="*/ 1 w 49"/>
                  <a:gd name="T5" fmla="*/ 1 h 17"/>
                  <a:gd name="T6" fmla="*/ 1 w 49"/>
                  <a:gd name="T7" fmla="*/ 1 h 17"/>
                  <a:gd name="T8" fmla="*/ 1 w 49"/>
                  <a:gd name="T9" fmla="*/ 1 h 17"/>
                  <a:gd name="T10" fmla="*/ 1 w 49"/>
                  <a:gd name="T11" fmla="*/ 0 h 17"/>
                  <a:gd name="T12" fmla="*/ 1 w 49"/>
                  <a:gd name="T13" fmla="*/ 0 h 17"/>
                  <a:gd name="T14" fmla="*/ 1 w 49"/>
                  <a:gd name="T15" fmla="*/ 1 h 17"/>
                  <a:gd name="T16" fmla="*/ 1 w 49"/>
                  <a:gd name="T17" fmla="*/ 1 h 17"/>
                  <a:gd name="T18" fmla="*/ 0 w 49"/>
                  <a:gd name="T19" fmla="*/ 1 h 17"/>
                  <a:gd name="T20" fmla="*/ 0 w 49"/>
                  <a:gd name="T21" fmla="*/ 1 h 17"/>
                  <a:gd name="T22" fmla="*/ 1 w 49"/>
                  <a:gd name="T23" fmla="*/ 1 h 17"/>
                  <a:gd name="T24" fmla="*/ 1 w 49"/>
                  <a:gd name="T25" fmla="*/ 1 h 17"/>
                  <a:gd name="T26" fmla="*/ 1 w 49"/>
                  <a:gd name="T27" fmla="*/ 1 h 17"/>
                  <a:gd name="T28" fmla="*/ 1 w 49"/>
                  <a:gd name="T29" fmla="*/ 1 h 17"/>
                  <a:gd name="T30" fmla="*/ 1 w 49"/>
                  <a:gd name="T31" fmla="*/ 1 h 17"/>
                  <a:gd name="T32" fmla="*/ 1 w 49"/>
                  <a:gd name="T33" fmla="*/ 1 h 17"/>
                  <a:gd name="T34" fmla="*/ 1 w 49"/>
                  <a:gd name="T35" fmla="*/ 1 h 17"/>
                  <a:gd name="T36" fmla="*/ 1 w 49"/>
                  <a:gd name="T37" fmla="*/ 1 h 17"/>
                  <a:gd name="T38" fmla="*/ 1 w 49"/>
                  <a:gd name="T39" fmla="*/ 1 h 17"/>
                  <a:gd name="T40" fmla="*/ 1 w 49"/>
                  <a:gd name="T41" fmla="*/ 1 h 17"/>
                  <a:gd name="T42" fmla="*/ 1 w 49"/>
                  <a:gd name="T43" fmla="*/ 1 h 17"/>
                  <a:gd name="T44" fmla="*/ 1 w 49"/>
                  <a:gd name="T45" fmla="*/ 1 h 17"/>
                  <a:gd name="T46" fmla="*/ 1 w 49"/>
                  <a:gd name="T47" fmla="*/ 1 h 17"/>
                  <a:gd name="T48" fmla="*/ 1 w 49"/>
                  <a:gd name="T49" fmla="*/ 1 h 17"/>
                  <a:gd name="T50" fmla="*/ 1 w 49"/>
                  <a:gd name="T51" fmla="*/ 1 h 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9"/>
                  <a:gd name="T79" fmla="*/ 0 h 17"/>
                  <a:gd name="T80" fmla="*/ 49 w 49"/>
                  <a:gd name="T81" fmla="*/ 17 h 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9" h="17">
                    <a:moveTo>
                      <a:pt x="44" y="9"/>
                    </a:moveTo>
                    <a:lnTo>
                      <a:pt x="49" y="10"/>
                    </a:lnTo>
                    <a:lnTo>
                      <a:pt x="44" y="6"/>
                    </a:lnTo>
                    <a:lnTo>
                      <a:pt x="38" y="2"/>
                    </a:lnTo>
                    <a:lnTo>
                      <a:pt x="31" y="1"/>
                    </a:lnTo>
                    <a:lnTo>
                      <a:pt x="25" y="0"/>
                    </a:lnTo>
                    <a:lnTo>
                      <a:pt x="18" y="0"/>
                    </a:lnTo>
                    <a:lnTo>
                      <a:pt x="11" y="1"/>
                    </a:lnTo>
                    <a:lnTo>
                      <a:pt x="6" y="1"/>
                    </a:lnTo>
                    <a:lnTo>
                      <a:pt x="0" y="2"/>
                    </a:lnTo>
                    <a:lnTo>
                      <a:pt x="0" y="9"/>
                    </a:lnTo>
                    <a:lnTo>
                      <a:pt x="6" y="8"/>
                    </a:lnTo>
                    <a:lnTo>
                      <a:pt x="11" y="8"/>
                    </a:lnTo>
                    <a:lnTo>
                      <a:pt x="18" y="7"/>
                    </a:lnTo>
                    <a:lnTo>
                      <a:pt x="25" y="7"/>
                    </a:lnTo>
                    <a:lnTo>
                      <a:pt x="31" y="8"/>
                    </a:lnTo>
                    <a:lnTo>
                      <a:pt x="36" y="9"/>
                    </a:lnTo>
                    <a:lnTo>
                      <a:pt x="39" y="12"/>
                    </a:lnTo>
                    <a:lnTo>
                      <a:pt x="42" y="15"/>
                    </a:lnTo>
                    <a:lnTo>
                      <a:pt x="48" y="16"/>
                    </a:lnTo>
                    <a:lnTo>
                      <a:pt x="42" y="15"/>
                    </a:lnTo>
                    <a:lnTo>
                      <a:pt x="45" y="17"/>
                    </a:lnTo>
                    <a:lnTo>
                      <a:pt x="48" y="16"/>
                    </a:lnTo>
                    <a:lnTo>
                      <a:pt x="49" y="14"/>
                    </a:lnTo>
                    <a:lnTo>
                      <a:pt x="49" y="10"/>
                    </a:lnTo>
                    <a:lnTo>
                      <a:pt x="44"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35" name="Freeform 466">
                <a:extLst>
                  <a:ext uri="{FF2B5EF4-FFF2-40B4-BE49-F238E27FC236}">
                    <a16:creationId xmlns:a16="http://schemas.microsoft.com/office/drawing/2014/main" id="{531ED389-40B6-4DE2-A4FC-6313DE864F39}"/>
                  </a:ext>
                </a:extLst>
              </p:cNvPr>
              <p:cNvSpPr>
                <a:spLocks noChangeAspect="1"/>
              </p:cNvSpPr>
              <p:nvPr/>
            </p:nvSpPr>
            <p:spPr bwMode="auto">
              <a:xfrm>
                <a:off x="867" y="543"/>
                <a:ext cx="23" cy="7"/>
              </a:xfrm>
              <a:custGeom>
                <a:avLst/>
                <a:gdLst>
                  <a:gd name="T0" fmla="*/ 1 w 46"/>
                  <a:gd name="T1" fmla="*/ 1 h 14"/>
                  <a:gd name="T2" fmla="*/ 1 w 46"/>
                  <a:gd name="T3" fmla="*/ 1 h 14"/>
                  <a:gd name="T4" fmla="*/ 1 w 46"/>
                  <a:gd name="T5" fmla="*/ 1 h 14"/>
                  <a:gd name="T6" fmla="*/ 1 w 46"/>
                  <a:gd name="T7" fmla="*/ 1 h 14"/>
                  <a:gd name="T8" fmla="*/ 1 w 46"/>
                  <a:gd name="T9" fmla="*/ 0 h 14"/>
                  <a:gd name="T10" fmla="*/ 1 w 46"/>
                  <a:gd name="T11" fmla="*/ 0 h 14"/>
                  <a:gd name="T12" fmla="*/ 1 w 46"/>
                  <a:gd name="T13" fmla="*/ 1 h 14"/>
                  <a:gd name="T14" fmla="*/ 1 w 46"/>
                  <a:gd name="T15" fmla="*/ 1 h 14"/>
                  <a:gd name="T16" fmla="*/ 1 w 46"/>
                  <a:gd name="T17" fmla="*/ 1 h 14"/>
                  <a:gd name="T18" fmla="*/ 0 w 46"/>
                  <a:gd name="T19" fmla="*/ 1 h 14"/>
                  <a:gd name="T20" fmla="*/ 1 w 46"/>
                  <a:gd name="T21" fmla="*/ 1 h 14"/>
                  <a:gd name="T22" fmla="*/ 1 w 46"/>
                  <a:gd name="T23" fmla="*/ 1 h 14"/>
                  <a:gd name="T24" fmla="*/ 1 w 46"/>
                  <a:gd name="T25" fmla="*/ 1 h 14"/>
                  <a:gd name="T26" fmla="*/ 1 w 46"/>
                  <a:gd name="T27" fmla="*/ 1 h 14"/>
                  <a:gd name="T28" fmla="*/ 1 w 46"/>
                  <a:gd name="T29" fmla="*/ 1 h 14"/>
                  <a:gd name="T30" fmla="*/ 1 w 46"/>
                  <a:gd name="T31" fmla="*/ 1 h 14"/>
                  <a:gd name="T32" fmla="*/ 1 w 46"/>
                  <a:gd name="T33" fmla="*/ 1 h 14"/>
                  <a:gd name="T34" fmla="*/ 1 w 46"/>
                  <a:gd name="T35" fmla="*/ 1 h 14"/>
                  <a:gd name="T36" fmla="*/ 1 w 46"/>
                  <a:gd name="T37" fmla="*/ 1 h 14"/>
                  <a:gd name="T38" fmla="*/ 1 w 46"/>
                  <a:gd name="T39" fmla="*/ 1 h 14"/>
                  <a:gd name="T40" fmla="*/ 1 w 46"/>
                  <a:gd name="T41" fmla="*/ 1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6"/>
                  <a:gd name="T64" fmla="*/ 0 h 14"/>
                  <a:gd name="T65" fmla="*/ 46 w 46"/>
                  <a:gd name="T66" fmla="*/ 14 h 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6" h="14">
                    <a:moveTo>
                      <a:pt x="46" y="8"/>
                    </a:moveTo>
                    <a:lnTo>
                      <a:pt x="46" y="8"/>
                    </a:lnTo>
                    <a:lnTo>
                      <a:pt x="40" y="4"/>
                    </a:lnTo>
                    <a:lnTo>
                      <a:pt x="33" y="1"/>
                    </a:lnTo>
                    <a:lnTo>
                      <a:pt x="26" y="0"/>
                    </a:lnTo>
                    <a:lnTo>
                      <a:pt x="20" y="0"/>
                    </a:lnTo>
                    <a:lnTo>
                      <a:pt x="13" y="1"/>
                    </a:lnTo>
                    <a:lnTo>
                      <a:pt x="8" y="4"/>
                    </a:lnTo>
                    <a:lnTo>
                      <a:pt x="4" y="5"/>
                    </a:lnTo>
                    <a:lnTo>
                      <a:pt x="0" y="7"/>
                    </a:lnTo>
                    <a:lnTo>
                      <a:pt x="4" y="14"/>
                    </a:lnTo>
                    <a:lnTo>
                      <a:pt x="7" y="12"/>
                    </a:lnTo>
                    <a:lnTo>
                      <a:pt x="10" y="10"/>
                    </a:lnTo>
                    <a:lnTo>
                      <a:pt x="16" y="8"/>
                    </a:lnTo>
                    <a:lnTo>
                      <a:pt x="20" y="7"/>
                    </a:lnTo>
                    <a:lnTo>
                      <a:pt x="26" y="7"/>
                    </a:lnTo>
                    <a:lnTo>
                      <a:pt x="31" y="8"/>
                    </a:lnTo>
                    <a:lnTo>
                      <a:pt x="38" y="10"/>
                    </a:lnTo>
                    <a:lnTo>
                      <a:pt x="41" y="13"/>
                    </a:lnTo>
                    <a:lnTo>
                      <a:pt x="4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36" name="Freeform 467">
                <a:extLst>
                  <a:ext uri="{FF2B5EF4-FFF2-40B4-BE49-F238E27FC236}">
                    <a16:creationId xmlns:a16="http://schemas.microsoft.com/office/drawing/2014/main" id="{15A84EA0-50F1-4DDE-AFF5-152806266005}"/>
                  </a:ext>
                </a:extLst>
              </p:cNvPr>
              <p:cNvSpPr>
                <a:spLocks noChangeAspect="1"/>
              </p:cNvSpPr>
              <p:nvPr/>
            </p:nvSpPr>
            <p:spPr bwMode="auto">
              <a:xfrm>
                <a:off x="888" y="547"/>
                <a:ext cx="8" cy="26"/>
              </a:xfrm>
              <a:custGeom>
                <a:avLst/>
                <a:gdLst>
                  <a:gd name="T0" fmla="*/ 1 w 16"/>
                  <a:gd name="T1" fmla="*/ 1 h 52"/>
                  <a:gd name="T2" fmla="*/ 1 w 16"/>
                  <a:gd name="T3" fmla="*/ 1 h 52"/>
                  <a:gd name="T4" fmla="*/ 1 w 16"/>
                  <a:gd name="T5" fmla="*/ 1 h 52"/>
                  <a:gd name="T6" fmla="*/ 1 w 16"/>
                  <a:gd name="T7" fmla="*/ 1 h 52"/>
                  <a:gd name="T8" fmla="*/ 1 w 16"/>
                  <a:gd name="T9" fmla="*/ 1 h 52"/>
                  <a:gd name="T10" fmla="*/ 1 w 16"/>
                  <a:gd name="T11" fmla="*/ 0 h 52"/>
                  <a:gd name="T12" fmla="*/ 0 w 16"/>
                  <a:gd name="T13" fmla="*/ 1 h 52"/>
                  <a:gd name="T14" fmla="*/ 1 w 16"/>
                  <a:gd name="T15" fmla="*/ 1 h 52"/>
                  <a:gd name="T16" fmla="*/ 1 w 16"/>
                  <a:gd name="T17" fmla="*/ 1 h 52"/>
                  <a:gd name="T18" fmla="*/ 1 w 16"/>
                  <a:gd name="T19" fmla="*/ 1 h 52"/>
                  <a:gd name="T20" fmla="*/ 1 w 16"/>
                  <a:gd name="T21" fmla="*/ 1 h 52"/>
                  <a:gd name="T22" fmla="*/ 1 w 16"/>
                  <a:gd name="T23" fmla="*/ 1 h 52"/>
                  <a:gd name="T24" fmla="*/ 1 w 16"/>
                  <a:gd name="T25" fmla="*/ 1 h 52"/>
                  <a:gd name="T26" fmla="*/ 1 w 16"/>
                  <a:gd name="T27" fmla="*/ 1 h 52"/>
                  <a:gd name="T28" fmla="*/ 1 w 16"/>
                  <a:gd name="T29" fmla="*/ 1 h 52"/>
                  <a:gd name="T30" fmla="*/ 1 w 16"/>
                  <a:gd name="T31" fmla="*/ 1 h 52"/>
                  <a:gd name="T32" fmla="*/ 1 w 16"/>
                  <a:gd name="T33" fmla="*/ 1 h 52"/>
                  <a:gd name="T34" fmla="*/ 1 w 16"/>
                  <a:gd name="T35" fmla="*/ 1 h 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52"/>
                  <a:gd name="T56" fmla="*/ 16 w 16"/>
                  <a:gd name="T57" fmla="*/ 52 h 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52">
                    <a:moveTo>
                      <a:pt x="10" y="46"/>
                    </a:moveTo>
                    <a:lnTo>
                      <a:pt x="10" y="50"/>
                    </a:lnTo>
                    <a:lnTo>
                      <a:pt x="13" y="39"/>
                    </a:lnTo>
                    <a:lnTo>
                      <a:pt x="16" y="28"/>
                    </a:lnTo>
                    <a:lnTo>
                      <a:pt x="13" y="13"/>
                    </a:lnTo>
                    <a:lnTo>
                      <a:pt x="5" y="0"/>
                    </a:lnTo>
                    <a:lnTo>
                      <a:pt x="0" y="5"/>
                    </a:lnTo>
                    <a:lnTo>
                      <a:pt x="6" y="15"/>
                    </a:lnTo>
                    <a:lnTo>
                      <a:pt x="7" y="28"/>
                    </a:lnTo>
                    <a:lnTo>
                      <a:pt x="6" y="39"/>
                    </a:lnTo>
                    <a:lnTo>
                      <a:pt x="4" y="47"/>
                    </a:lnTo>
                    <a:lnTo>
                      <a:pt x="4" y="51"/>
                    </a:lnTo>
                    <a:lnTo>
                      <a:pt x="4" y="47"/>
                    </a:lnTo>
                    <a:lnTo>
                      <a:pt x="4" y="51"/>
                    </a:lnTo>
                    <a:lnTo>
                      <a:pt x="6" y="52"/>
                    </a:lnTo>
                    <a:lnTo>
                      <a:pt x="9" y="52"/>
                    </a:lnTo>
                    <a:lnTo>
                      <a:pt x="10" y="50"/>
                    </a:lnTo>
                    <a:lnTo>
                      <a:pt x="1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37" name="Freeform 468">
                <a:extLst>
                  <a:ext uri="{FF2B5EF4-FFF2-40B4-BE49-F238E27FC236}">
                    <a16:creationId xmlns:a16="http://schemas.microsoft.com/office/drawing/2014/main" id="{0882EF37-358D-4984-B57C-93C4B371942D}"/>
                  </a:ext>
                </a:extLst>
              </p:cNvPr>
              <p:cNvSpPr>
                <a:spLocks noChangeAspect="1"/>
              </p:cNvSpPr>
              <p:nvPr/>
            </p:nvSpPr>
            <p:spPr bwMode="auto">
              <a:xfrm>
                <a:off x="889" y="570"/>
                <a:ext cx="6" cy="18"/>
              </a:xfrm>
              <a:custGeom>
                <a:avLst/>
                <a:gdLst>
                  <a:gd name="T0" fmla="*/ 1 w 11"/>
                  <a:gd name="T1" fmla="*/ 1 h 36"/>
                  <a:gd name="T2" fmla="*/ 1 w 11"/>
                  <a:gd name="T3" fmla="*/ 1 h 36"/>
                  <a:gd name="T4" fmla="*/ 1 w 11"/>
                  <a:gd name="T5" fmla="*/ 1 h 36"/>
                  <a:gd name="T6" fmla="*/ 1 w 11"/>
                  <a:gd name="T7" fmla="*/ 1 h 36"/>
                  <a:gd name="T8" fmla="*/ 1 w 11"/>
                  <a:gd name="T9" fmla="*/ 1 h 36"/>
                  <a:gd name="T10" fmla="*/ 1 w 11"/>
                  <a:gd name="T11" fmla="*/ 0 h 36"/>
                  <a:gd name="T12" fmla="*/ 0 w 11"/>
                  <a:gd name="T13" fmla="*/ 1 h 36"/>
                  <a:gd name="T14" fmla="*/ 1 w 11"/>
                  <a:gd name="T15" fmla="*/ 1 h 36"/>
                  <a:gd name="T16" fmla="*/ 1 w 11"/>
                  <a:gd name="T17" fmla="*/ 1 h 36"/>
                  <a:gd name="T18" fmla="*/ 1 w 11"/>
                  <a:gd name="T19" fmla="*/ 1 h 36"/>
                  <a:gd name="T20" fmla="*/ 0 w 11"/>
                  <a:gd name="T21" fmla="*/ 1 h 36"/>
                  <a:gd name="T22" fmla="*/ 0 w 11"/>
                  <a:gd name="T23" fmla="*/ 1 h 36"/>
                  <a:gd name="T24" fmla="*/ 0 w 11"/>
                  <a:gd name="T25" fmla="*/ 1 h 36"/>
                  <a:gd name="T26" fmla="*/ 0 w 11"/>
                  <a:gd name="T27" fmla="*/ 1 h 36"/>
                  <a:gd name="T28" fmla="*/ 1 w 11"/>
                  <a:gd name="T29" fmla="*/ 1 h 36"/>
                  <a:gd name="T30" fmla="*/ 1 w 11"/>
                  <a:gd name="T31" fmla="*/ 1 h 36"/>
                  <a:gd name="T32" fmla="*/ 1 w 11"/>
                  <a:gd name="T33" fmla="*/ 1 h 36"/>
                  <a:gd name="T34" fmla="*/ 1 w 11"/>
                  <a:gd name="T35" fmla="*/ 1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
                  <a:gd name="T55" fmla="*/ 0 h 36"/>
                  <a:gd name="T56" fmla="*/ 11 w 11"/>
                  <a:gd name="T57" fmla="*/ 36 h 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 h="36">
                    <a:moveTo>
                      <a:pt x="6" y="30"/>
                    </a:moveTo>
                    <a:lnTo>
                      <a:pt x="6" y="34"/>
                    </a:lnTo>
                    <a:lnTo>
                      <a:pt x="9" y="26"/>
                    </a:lnTo>
                    <a:lnTo>
                      <a:pt x="11" y="18"/>
                    </a:lnTo>
                    <a:lnTo>
                      <a:pt x="9" y="9"/>
                    </a:lnTo>
                    <a:lnTo>
                      <a:pt x="6" y="0"/>
                    </a:lnTo>
                    <a:lnTo>
                      <a:pt x="0" y="5"/>
                    </a:lnTo>
                    <a:lnTo>
                      <a:pt x="2" y="9"/>
                    </a:lnTo>
                    <a:lnTo>
                      <a:pt x="2" y="18"/>
                    </a:lnTo>
                    <a:lnTo>
                      <a:pt x="2" y="26"/>
                    </a:lnTo>
                    <a:lnTo>
                      <a:pt x="0" y="31"/>
                    </a:lnTo>
                    <a:lnTo>
                      <a:pt x="0" y="35"/>
                    </a:lnTo>
                    <a:lnTo>
                      <a:pt x="0" y="31"/>
                    </a:lnTo>
                    <a:lnTo>
                      <a:pt x="0" y="35"/>
                    </a:lnTo>
                    <a:lnTo>
                      <a:pt x="2" y="36"/>
                    </a:lnTo>
                    <a:lnTo>
                      <a:pt x="5" y="36"/>
                    </a:lnTo>
                    <a:lnTo>
                      <a:pt x="6" y="34"/>
                    </a:lnTo>
                    <a:lnTo>
                      <a:pt x="6"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38" name="Freeform 469">
                <a:extLst>
                  <a:ext uri="{FF2B5EF4-FFF2-40B4-BE49-F238E27FC236}">
                    <a16:creationId xmlns:a16="http://schemas.microsoft.com/office/drawing/2014/main" id="{6D5376C9-D29C-4A13-B8A6-69A6E7B0B9A2}"/>
                  </a:ext>
                </a:extLst>
              </p:cNvPr>
              <p:cNvSpPr>
                <a:spLocks noChangeAspect="1"/>
              </p:cNvSpPr>
              <p:nvPr/>
            </p:nvSpPr>
            <p:spPr bwMode="auto">
              <a:xfrm>
                <a:off x="889" y="585"/>
                <a:ext cx="30" cy="26"/>
              </a:xfrm>
              <a:custGeom>
                <a:avLst/>
                <a:gdLst>
                  <a:gd name="T0" fmla="*/ 1 w 59"/>
                  <a:gd name="T1" fmla="*/ 1 h 52"/>
                  <a:gd name="T2" fmla="*/ 1 w 59"/>
                  <a:gd name="T3" fmla="*/ 1 h 52"/>
                  <a:gd name="T4" fmla="*/ 1 w 59"/>
                  <a:gd name="T5" fmla="*/ 1 h 52"/>
                  <a:gd name="T6" fmla="*/ 1 w 59"/>
                  <a:gd name="T7" fmla="*/ 1 h 52"/>
                  <a:gd name="T8" fmla="*/ 1 w 59"/>
                  <a:gd name="T9" fmla="*/ 1 h 52"/>
                  <a:gd name="T10" fmla="*/ 1 w 59"/>
                  <a:gd name="T11" fmla="*/ 1 h 52"/>
                  <a:gd name="T12" fmla="*/ 1 w 59"/>
                  <a:gd name="T13" fmla="*/ 1 h 52"/>
                  <a:gd name="T14" fmla="*/ 1 w 59"/>
                  <a:gd name="T15" fmla="*/ 1 h 52"/>
                  <a:gd name="T16" fmla="*/ 1 w 59"/>
                  <a:gd name="T17" fmla="*/ 1 h 52"/>
                  <a:gd name="T18" fmla="*/ 1 w 59"/>
                  <a:gd name="T19" fmla="*/ 0 h 52"/>
                  <a:gd name="T20" fmla="*/ 0 w 59"/>
                  <a:gd name="T21" fmla="*/ 1 h 52"/>
                  <a:gd name="T22" fmla="*/ 1 w 59"/>
                  <a:gd name="T23" fmla="*/ 1 h 52"/>
                  <a:gd name="T24" fmla="*/ 1 w 59"/>
                  <a:gd name="T25" fmla="*/ 1 h 52"/>
                  <a:gd name="T26" fmla="*/ 1 w 59"/>
                  <a:gd name="T27" fmla="*/ 1 h 52"/>
                  <a:gd name="T28" fmla="*/ 1 w 59"/>
                  <a:gd name="T29" fmla="*/ 1 h 52"/>
                  <a:gd name="T30" fmla="*/ 1 w 59"/>
                  <a:gd name="T31" fmla="*/ 1 h 52"/>
                  <a:gd name="T32" fmla="*/ 1 w 59"/>
                  <a:gd name="T33" fmla="*/ 1 h 52"/>
                  <a:gd name="T34" fmla="*/ 1 w 59"/>
                  <a:gd name="T35" fmla="*/ 1 h 52"/>
                  <a:gd name="T36" fmla="*/ 1 w 59"/>
                  <a:gd name="T37" fmla="*/ 1 h 52"/>
                  <a:gd name="T38" fmla="*/ 1 w 59"/>
                  <a:gd name="T39" fmla="*/ 1 h 52"/>
                  <a:gd name="T40" fmla="*/ 1 w 59"/>
                  <a:gd name="T41" fmla="*/ 1 h 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52"/>
                  <a:gd name="T65" fmla="*/ 59 w 59"/>
                  <a:gd name="T66" fmla="*/ 52 h 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52">
                    <a:moveTo>
                      <a:pt x="59" y="52"/>
                    </a:moveTo>
                    <a:lnTo>
                      <a:pt x="59" y="52"/>
                    </a:lnTo>
                    <a:lnTo>
                      <a:pt x="56" y="44"/>
                    </a:lnTo>
                    <a:lnTo>
                      <a:pt x="50" y="37"/>
                    </a:lnTo>
                    <a:lnTo>
                      <a:pt x="42" y="29"/>
                    </a:lnTo>
                    <a:lnTo>
                      <a:pt x="34" y="22"/>
                    </a:lnTo>
                    <a:lnTo>
                      <a:pt x="25" y="15"/>
                    </a:lnTo>
                    <a:lnTo>
                      <a:pt x="17" y="9"/>
                    </a:lnTo>
                    <a:lnTo>
                      <a:pt x="10" y="5"/>
                    </a:lnTo>
                    <a:lnTo>
                      <a:pt x="6" y="0"/>
                    </a:lnTo>
                    <a:lnTo>
                      <a:pt x="0" y="5"/>
                    </a:lnTo>
                    <a:lnTo>
                      <a:pt x="5" y="9"/>
                    </a:lnTo>
                    <a:lnTo>
                      <a:pt x="12" y="16"/>
                    </a:lnTo>
                    <a:lnTo>
                      <a:pt x="20" y="22"/>
                    </a:lnTo>
                    <a:lnTo>
                      <a:pt x="29" y="29"/>
                    </a:lnTo>
                    <a:lnTo>
                      <a:pt x="38" y="36"/>
                    </a:lnTo>
                    <a:lnTo>
                      <a:pt x="46" y="42"/>
                    </a:lnTo>
                    <a:lnTo>
                      <a:pt x="49" y="49"/>
                    </a:lnTo>
                    <a:lnTo>
                      <a:pt x="52" y="52"/>
                    </a:lnTo>
                    <a:lnTo>
                      <a:pt x="59"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39" name="Freeform 470">
                <a:extLst>
                  <a:ext uri="{FF2B5EF4-FFF2-40B4-BE49-F238E27FC236}">
                    <a16:creationId xmlns:a16="http://schemas.microsoft.com/office/drawing/2014/main" id="{CEF9EFE7-E537-4102-9DF8-BBDE713ABF89}"/>
                  </a:ext>
                </a:extLst>
              </p:cNvPr>
              <p:cNvSpPr>
                <a:spLocks noChangeAspect="1"/>
              </p:cNvSpPr>
              <p:nvPr/>
            </p:nvSpPr>
            <p:spPr bwMode="auto">
              <a:xfrm>
                <a:off x="909" y="611"/>
                <a:ext cx="11" cy="54"/>
              </a:xfrm>
              <a:custGeom>
                <a:avLst/>
                <a:gdLst>
                  <a:gd name="T0" fmla="*/ 1 w 22"/>
                  <a:gd name="T1" fmla="*/ 1 h 107"/>
                  <a:gd name="T2" fmla="*/ 1 w 22"/>
                  <a:gd name="T3" fmla="*/ 1 h 107"/>
                  <a:gd name="T4" fmla="*/ 1 w 22"/>
                  <a:gd name="T5" fmla="*/ 1 h 107"/>
                  <a:gd name="T6" fmla="*/ 1 w 22"/>
                  <a:gd name="T7" fmla="*/ 1 h 107"/>
                  <a:gd name="T8" fmla="*/ 1 w 22"/>
                  <a:gd name="T9" fmla="*/ 1 h 107"/>
                  <a:gd name="T10" fmla="*/ 1 w 22"/>
                  <a:gd name="T11" fmla="*/ 0 h 107"/>
                  <a:gd name="T12" fmla="*/ 1 w 22"/>
                  <a:gd name="T13" fmla="*/ 0 h 107"/>
                  <a:gd name="T14" fmla="*/ 1 w 22"/>
                  <a:gd name="T15" fmla="*/ 1 h 107"/>
                  <a:gd name="T16" fmla="*/ 1 w 22"/>
                  <a:gd name="T17" fmla="*/ 1 h 107"/>
                  <a:gd name="T18" fmla="*/ 1 w 22"/>
                  <a:gd name="T19" fmla="*/ 1 h 107"/>
                  <a:gd name="T20" fmla="*/ 0 w 22"/>
                  <a:gd name="T21" fmla="*/ 1 h 107"/>
                  <a:gd name="T22" fmla="*/ 1 w 22"/>
                  <a:gd name="T23" fmla="*/ 1 h 107"/>
                  <a:gd name="T24" fmla="*/ 0 w 22"/>
                  <a:gd name="T25" fmla="*/ 1 h 107"/>
                  <a:gd name="T26" fmla="*/ 0 w 22"/>
                  <a:gd name="T27" fmla="*/ 1 h 107"/>
                  <a:gd name="T28" fmla="*/ 1 w 22"/>
                  <a:gd name="T29" fmla="*/ 1 h 107"/>
                  <a:gd name="T30" fmla="*/ 1 w 22"/>
                  <a:gd name="T31" fmla="*/ 1 h 107"/>
                  <a:gd name="T32" fmla="*/ 1 w 22"/>
                  <a:gd name="T33" fmla="*/ 1 h 107"/>
                  <a:gd name="T34" fmla="*/ 1 w 22"/>
                  <a:gd name="T35" fmla="*/ 1 h 1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
                  <a:gd name="T55" fmla="*/ 0 h 107"/>
                  <a:gd name="T56" fmla="*/ 22 w 22"/>
                  <a:gd name="T57" fmla="*/ 107 h 1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 h="107">
                    <a:moveTo>
                      <a:pt x="2" y="107"/>
                    </a:moveTo>
                    <a:lnTo>
                      <a:pt x="7" y="105"/>
                    </a:lnTo>
                    <a:lnTo>
                      <a:pt x="15" y="78"/>
                    </a:lnTo>
                    <a:lnTo>
                      <a:pt x="19" y="47"/>
                    </a:lnTo>
                    <a:lnTo>
                      <a:pt x="22" y="20"/>
                    </a:lnTo>
                    <a:lnTo>
                      <a:pt x="19" y="0"/>
                    </a:lnTo>
                    <a:lnTo>
                      <a:pt x="12" y="0"/>
                    </a:lnTo>
                    <a:lnTo>
                      <a:pt x="12" y="20"/>
                    </a:lnTo>
                    <a:lnTo>
                      <a:pt x="12" y="47"/>
                    </a:lnTo>
                    <a:lnTo>
                      <a:pt x="8" y="78"/>
                    </a:lnTo>
                    <a:lnTo>
                      <a:pt x="0" y="103"/>
                    </a:lnTo>
                    <a:lnTo>
                      <a:pt x="4" y="100"/>
                    </a:lnTo>
                    <a:lnTo>
                      <a:pt x="0" y="103"/>
                    </a:lnTo>
                    <a:lnTo>
                      <a:pt x="0" y="106"/>
                    </a:lnTo>
                    <a:lnTo>
                      <a:pt x="2" y="107"/>
                    </a:lnTo>
                    <a:lnTo>
                      <a:pt x="6" y="107"/>
                    </a:lnTo>
                    <a:lnTo>
                      <a:pt x="7" y="105"/>
                    </a:lnTo>
                    <a:lnTo>
                      <a:pt x="2"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40" name="Freeform 471">
                <a:extLst>
                  <a:ext uri="{FF2B5EF4-FFF2-40B4-BE49-F238E27FC236}">
                    <a16:creationId xmlns:a16="http://schemas.microsoft.com/office/drawing/2014/main" id="{4FAA803B-B113-4FE2-B8B6-FF19F8D18A91}"/>
                  </a:ext>
                </a:extLst>
              </p:cNvPr>
              <p:cNvSpPr>
                <a:spLocks noChangeAspect="1"/>
              </p:cNvSpPr>
              <p:nvPr/>
            </p:nvSpPr>
            <p:spPr bwMode="auto">
              <a:xfrm>
                <a:off x="1190" y="231"/>
                <a:ext cx="111" cy="310"/>
              </a:xfrm>
              <a:custGeom>
                <a:avLst/>
                <a:gdLst>
                  <a:gd name="T0" fmla="*/ 1 w 221"/>
                  <a:gd name="T1" fmla="*/ 1 h 619"/>
                  <a:gd name="T2" fmla="*/ 1 w 221"/>
                  <a:gd name="T3" fmla="*/ 1 h 619"/>
                  <a:gd name="T4" fmla="*/ 1 w 221"/>
                  <a:gd name="T5" fmla="*/ 1 h 619"/>
                  <a:gd name="T6" fmla="*/ 1 w 221"/>
                  <a:gd name="T7" fmla="*/ 1 h 619"/>
                  <a:gd name="T8" fmla="*/ 1 w 221"/>
                  <a:gd name="T9" fmla="*/ 1 h 619"/>
                  <a:gd name="T10" fmla="*/ 1 w 221"/>
                  <a:gd name="T11" fmla="*/ 1 h 619"/>
                  <a:gd name="T12" fmla="*/ 1 w 221"/>
                  <a:gd name="T13" fmla="*/ 1 h 619"/>
                  <a:gd name="T14" fmla="*/ 1 w 221"/>
                  <a:gd name="T15" fmla="*/ 1 h 619"/>
                  <a:gd name="T16" fmla="*/ 1 w 221"/>
                  <a:gd name="T17" fmla="*/ 1 h 619"/>
                  <a:gd name="T18" fmla="*/ 1 w 221"/>
                  <a:gd name="T19" fmla="*/ 1 h 619"/>
                  <a:gd name="T20" fmla="*/ 1 w 221"/>
                  <a:gd name="T21" fmla="*/ 1 h 619"/>
                  <a:gd name="T22" fmla="*/ 1 w 221"/>
                  <a:gd name="T23" fmla="*/ 1 h 619"/>
                  <a:gd name="T24" fmla="*/ 1 w 221"/>
                  <a:gd name="T25" fmla="*/ 1 h 619"/>
                  <a:gd name="T26" fmla="*/ 1 w 221"/>
                  <a:gd name="T27" fmla="*/ 1 h 619"/>
                  <a:gd name="T28" fmla="*/ 1 w 221"/>
                  <a:gd name="T29" fmla="*/ 1 h 619"/>
                  <a:gd name="T30" fmla="*/ 1 w 221"/>
                  <a:gd name="T31" fmla="*/ 1 h 619"/>
                  <a:gd name="T32" fmla="*/ 1 w 221"/>
                  <a:gd name="T33" fmla="*/ 1 h 619"/>
                  <a:gd name="T34" fmla="*/ 1 w 221"/>
                  <a:gd name="T35" fmla="*/ 1 h 619"/>
                  <a:gd name="T36" fmla="*/ 1 w 221"/>
                  <a:gd name="T37" fmla="*/ 1 h 619"/>
                  <a:gd name="T38" fmla="*/ 1 w 221"/>
                  <a:gd name="T39" fmla="*/ 1 h 619"/>
                  <a:gd name="T40" fmla="*/ 1 w 221"/>
                  <a:gd name="T41" fmla="*/ 1 h 619"/>
                  <a:gd name="T42" fmla="*/ 1 w 221"/>
                  <a:gd name="T43" fmla="*/ 1 h 619"/>
                  <a:gd name="T44" fmla="*/ 1 w 221"/>
                  <a:gd name="T45" fmla="*/ 1 h 619"/>
                  <a:gd name="T46" fmla="*/ 1 w 221"/>
                  <a:gd name="T47" fmla="*/ 1 h 619"/>
                  <a:gd name="T48" fmla="*/ 1 w 221"/>
                  <a:gd name="T49" fmla="*/ 1 h 619"/>
                  <a:gd name="T50" fmla="*/ 1 w 221"/>
                  <a:gd name="T51" fmla="*/ 1 h 619"/>
                  <a:gd name="T52" fmla="*/ 1 w 221"/>
                  <a:gd name="T53" fmla="*/ 1 h 619"/>
                  <a:gd name="T54" fmla="*/ 1 w 221"/>
                  <a:gd name="T55" fmla="*/ 1 h 619"/>
                  <a:gd name="T56" fmla="*/ 1 w 221"/>
                  <a:gd name="T57" fmla="*/ 1 h 619"/>
                  <a:gd name="T58" fmla="*/ 1 w 221"/>
                  <a:gd name="T59" fmla="*/ 1 h 619"/>
                  <a:gd name="T60" fmla="*/ 1 w 221"/>
                  <a:gd name="T61" fmla="*/ 1 h 619"/>
                  <a:gd name="T62" fmla="*/ 1 w 221"/>
                  <a:gd name="T63" fmla="*/ 1 h 619"/>
                  <a:gd name="T64" fmla="*/ 1 w 221"/>
                  <a:gd name="T65" fmla="*/ 1 h 619"/>
                  <a:gd name="T66" fmla="*/ 1 w 221"/>
                  <a:gd name="T67" fmla="*/ 1 h 619"/>
                  <a:gd name="T68" fmla="*/ 1 w 221"/>
                  <a:gd name="T69" fmla="*/ 1 h 619"/>
                  <a:gd name="T70" fmla="*/ 1 w 221"/>
                  <a:gd name="T71" fmla="*/ 1 h 619"/>
                  <a:gd name="T72" fmla="*/ 1 w 221"/>
                  <a:gd name="T73" fmla="*/ 1 h 619"/>
                  <a:gd name="T74" fmla="*/ 1 w 221"/>
                  <a:gd name="T75" fmla="*/ 1 h 619"/>
                  <a:gd name="T76" fmla="*/ 1 w 221"/>
                  <a:gd name="T77" fmla="*/ 1 h 619"/>
                  <a:gd name="T78" fmla="*/ 1 w 221"/>
                  <a:gd name="T79" fmla="*/ 1 h 619"/>
                  <a:gd name="T80" fmla="*/ 1 w 221"/>
                  <a:gd name="T81" fmla="*/ 1 h 619"/>
                  <a:gd name="T82" fmla="*/ 1 w 221"/>
                  <a:gd name="T83" fmla="*/ 1 h 619"/>
                  <a:gd name="T84" fmla="*/ 1 w 221"/>
                  <a:gd name="T85" fmla="*/ 1 h 619"/>
                  <a:gd name="T86" fmla="*/ 1 w 221"/>
                  <a:gd name="T87" fmla="*/ 1 h 619"/>
                  <a:gd name="T88" fmla="*/ 1 w 221"/>
                  <a:gd name="T89" fmla="*/ 1 h 619"/>
                  <a:gd name="T90" fmla="*/ 1 w 221"/>
                  <a:gd name="T91" fmla="*/ 1 h 619"/>
                  <a:gd name="T92" fmla="*/ 1 w 221"/>
                  <a:gd name="T93" fmla="*/ 1 h 619"/>
                  <a:gd name="T94" fmla="*/ 1 w 221"/>
                  <a:gd name="T95" fmla="*/ 1 h 619"/>
                  <a:gd name="T96" fmla="*/ 1 w 221"/>
                  <a:gd name="T97" fmla="*/ 1 h 619"/>
                  <a:gd name="T98" fmla="*/ 1 w 221"/>
                  <a:gd name="T99" fmla="*/ 1 h 619"/>
                  <a:gd name="T100" fmla="*/ 1 w 221"/>
                  <a:gd name="T101" fmla="*/ 1 h 619"/>
                  <a:gd name="T102" fmla="*/ 1 w 221"/>
                  <a:gd name="T103" fmla="*/ 1 h 619"/>
                  <a:gd name="T104" fmla="*/ 1 w 221"/>
                  <a:gd name="T105" fmla="*/ 1 h 619"/>
                  <a:gd name="T106" fmla="*/ 1 w 221"/>
                  <a:gd name="T107" fmla="*/ 1 h 619"/>
                  <a:gd name="T108" fmla="*/ 1 w 221"/>
                  <a:gd name="T109" fmla="*/ 1 h 619"/>
                  <a:gd name="T110" fmla="*/ 1 w 221"/>
                  <a:gd name="T111" fmla="*/ 1 h 619"/>
                  <a:gd name="T112" fmla="*/ 0 w 221"/>
                  <a:gd name="T113" fmla="*/ 1 h 619"/>
                  <a:gd name="T114" fmla="*/ 1 w 221"/>
                  <a:gd name="T115" fmla="*/ 1 h 619"/>
                  <a:gd name="T116" fmla="*/ 1 w 221"/>
                  <a:gd name="T117" fmla="*/ 1 h 619"/>
                  <a:gd name="T118" fmla="*/ 1 w 221"/>
                  <a:gd name="T119" fmla="*/ 1 h 6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1"/>
                  <a:gd name="T181" fmla="*/ 0 h 619"/>
                  <a:gd name="T182" fmla="*/ 221 w 221"/>
                  <a:gd name="T183" fmla="*/ 619 h 61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1" h="619">
                    <a:moveTo>
                      <a:pt x="11" y="247"/>
                    </a:moveTo>
                    <a:lnTo>
                      <a:pt x="15" y="222"/>
                    </a:lnTo>
                    <a:lnTo>
                      <a:pt x="22" y="191"/>
                    </a:lnTo>
                    <a:lnTo>
                      <a:pt x="32" y="160"/>
                    </a:lnTo>
                    <a:lnTo>
                      <a:pt x="42" y="137"/>
                    </a:lnTo>
                    <a:lnTo>
                      <a:pt x="40" y="123"/>
                    </a:lnTo>
                    <a:lnTo>
                      <a:pt x="40" y="107"/>
                    </a:lnTo>
                    <a:lnTo>
                      <a:pt x="41" y="92"/>
                    </a:lnTo>
                    <a:lnTo>
                      <a:pt x="42" y="84"/>
                    </a:lnTo>
                    <a:lnTo>
                      <a:pt x="45" y="75"/>
                    </a:lnTo>
                    <a:lnTo>
                      <a:pt x="46" y="63"/>
                    </a:lnTo>
                    <a:lnTo>
                      <a:pt x="45" y="51"/>
                    </a:lnTo>
                    <a:lnTo>
                      <a:pt x="45" y="41"/>
                    </a:lnTo>
                    <a:lnTo>
                      <a:pt x="47" y="18"/>
                    </a:lnTo>
                    <a:lnTo>
                      <a:pt x="52" y="7"/>
                    </a:lnTo>
                    <a:lnTo>
                      <a:pt x="58" y="1"/>
                    </a:lnTo>
                    <a:lnTo>
                      <a:pt x="64" y="0"/>
                    </a:lnTo>
                    <a:lnTo>
                      <a:pt x="73" y="2"/>
                    </a:lnTo>
                    <a:lnTo>
                      <a:pt x="78" y="8"/>
                    </a:lnTo>
                    <a:lnTo>
                      <a:pt x="80" y="17"/>
                    </a:lnTo>
                    <a:lnTo>
                      <a:pt x="80" y="29"/>
                    </a:lnTo>
                    <a:lnTo>
                      <a:pt x="83" y="41"/>
                    </a:lnTo>
                    <a:lnTo>
                      <a:pt x="85" y="52"/>
                    </a:lnTo>
                    <a:lnTo>
                      <a:pt x="90" y="62"/>
                    </a:lnTo>
                    <a:lnTo>
                      <a:pt x="93" y="70"/>
                    </a:lnTo>
                    <a:lnTo>
                      <a:pt x="93" y="60"/>
                    </a:lnTo>
                    <a:lnTo>
                      <a:pt x="93" y="48"/>
                    </a:lnTo>
                    <a:lnTo>
                      <a:pt x="93" y="38"/>
                    </a:lnTo>
                    <a:lnTo>
                      <a:pt x="95" y="29"/>
                    </a:lnTo>
                    <a:lnTo>
                      <a:pt x="98" y="25"/>
                    </a:lnTo>
                    <a:lnTo>
                      <a:pt x="100" y="23"/>
                    </a:lnTo>
                    <a:lnTo>
                      <a:pt x="103" y="22"/>
                    </a:lnTo>
                    <a:lnTo>
                      <a:pt x="107" y="21"/>
                    </a:lnTo>
                    <a:lnTo>
                      <a:pt x="117" y="23"/>
                    </a:lnTo>
                    <a:lnTo>
                      <a:pt x="122" y="31"/>
                    </a:lnTo>
                    <a:lnTo>
                      <a:pt x="124" y="40"/>
                    </a:lnTo>
                    <a:lnTo>
                      <a:pt x="125" y="48"/>
                    </a:lnTo>
                    <a:lnTo>
                      <a:pt x="129" y="57"/>
                    </a:lnTo>
                    <a:lnTo>
                      <a:pt x="133" y="70"/>
                    </a:lnTo>
                    <a:lnTo>
                      <a:pt x="137" y="84"/>
                    </a:lnTo>
                    <a:lnTo>
                      <a:pt x="139" y="93"/>
                    </a:lnTo>
                    <a:lnTo>
                      <a:pt x="146" y="87"/>
                    </a:lnTo>
                    <a:lnTo>
                      <a:pt x="154" y="86"/>
                    </a:lnTo>
                    <a:lnTo>
                      <a:pt x="163" y="90"/>
                    </a:lnTo>
                    <a:lnTo>
                      <a:pt x="171" y="101"/>
                    </a:lnTo>
                    <a:lnTo>
                      <a:pt x="177" y="114"/>
                    </a:lnTo>
                    <a:lnTo>
                      <a:pt x="184" y="131"/>
                    </a:lnTo>
                    <a:lnTo>
                      <a:pt x="190" y="147"/>
                    </a:lnTo>
                    <a:lnTo>
                      <a:pt x="195" y="159"/>
                    </a:lnTo>
                    <a:lnTo>
                      <a:pt x="207" y="163"/>
                    </a:lnTo>
                    <a:lnTo>
                      <a:pt x="215" y="177"/>
                    </a:lnTo>
                    <a:lnTo>
                      <a:pt x="220" y="192"/>
                    </a:lnTo>
                    <a:lnTo>
                      <a:pt x="221" y="205"/>
                    </a:lnTo>
                    <a:lnTo>
                      <a:pt x="218" y="219"/>
                    </a:lnTo>
                    <a:lnTo>
                      <a:pt x="216" y="237"/>
                    </a:lnTo>
                    <a:lnTo>
                      <a:pt x="214" y="256"/>
                    </a:lnTo>
                    <a:lnTo>
                      <a:pt x="212" y="268"/>
                    </a:lnTo>
                    <a:lnTo>
                      <a:pt x="210" y="276"/>
                    </a:lnTo>
                    <a:lnTo>
                      <a:pt x="207" y="294"/>
                    </a:lnTo>
                    <a:lnTo>
                      <a:pt x="201" y="314"/>
                    </a:lnTo>
                    <a:lnTo>
                      <a:pt x="195" y="338"/>
                    </a:lnTo>
                    <a:lnTo>
                      <a:pt x="189" y="363"/>
                    </a:lnTo>
                    <a:lnTo>
                      <a:pt x="180" y="386"/>
                    </a:lnTo>
                    <a:lnTo>
                      <a:pt x="174" y="403"/>
                    </a:lnTo>
                    <a:lnTo>
                      <a:pt x="167" y="413"/>
                    </a:lnTo>
                    <a:lnTo>
                      <a:pt x="172" y="432"/>
                    </a:lnTo>
                    <a:lnTo>
                      <a:pt x="176" y="447"/>
                    </a:lnTo>
                    <a:lnTo>
                      <a:pt x="177" y="459"/>
                    </a:lnTo>
                    <a:lnTo>
                      <a:pt x="177" y="470"/>
                    </a:lnTo>
                    <a:lnTo>
                      <a:pt x="179" y="491"/>
                    </a:lnTo>
                    <a:lnTo>
                      <a:pt x="184" y="526"/>
                    </a:lnTo>
                    <a:lnTo>
                      <a:pt x="190" y="567"/>
                    </a:lnTo>
                    <a:lnTo>
                      <a:pt x="195" y="596"/>
                    </a:lnTo>
                    <a:lnTo>
                      <a:pt x="185" y="601"/>
                    </a:lnTo>
                    <a:lnTo>
                      <a:pt x="171" y="606"/>
                    </a:lnTo>
                    <a:lnTo>
                      <a:pt x="157" y="611"/>
                    </a:lnTo>
                    <a:lnTo>
                      <a:pt x="145" y="616"/>
                    </a:lnTo>
                    <a:lnTo>
                      <a:pt x="132" y="619"/>
                    </a:lnTo>
                    <a:lnTo>
                      <a:pt x="124" y="619"/>
                    </a:lnTo>
                    <a:lnTo>
                      <a:pt x="121" y="616"/>
                    </a:lnTo>
                    <a:lnTo>
                      <a:pt x="124" y="609"/>
                    </a:lnTo>
                    <a:lnTo>
                      <a:pt x="118" y="608"/>
                    </a:lnTo>
                    <a:lnTo>
                      <a:pt x="113" y="607"/>
                    </a:lnTo>
                    <a:lnTo>
                      <a:pt x="107" y="607"/>
                    </a:lnTo>
                    <a:lnTo>
                      <a:pt x="102" y="607"/>
                    </a:lnTo>
                    <a:lnTo>
                      <a:pt x="98" y="608"/>
                    </a:lnTo>
                    <a:lnTo>
                      <a:pt x="93" y="609"/>
                    </a:lnTo>
                    <a:lnTo>
                      <a:pt x="88" y="610"/>
                    </a:lnTo>
                    <a:lnTo>
                      <a:pt x="84" y="611"/>
                    </a:lnTo>
                    <a:lnTo>
                      <a:pt x="76" y="615"/>
                    </a:lnTo>
                    <a:lnTo>
                      <a:pt x="68" y="616"/>
                    </a:lnTo>
                    <a:lnTo>
                      <a:pt x="60" y="616"/>
                    </a:lnTo>
                    <a:lnTo>
                      <a:pt x="52" y="614"/>
                    </a:lnTo>
                    <a:lnTo>
                      <a:pt x="52" y="598"/>
                    </a:lnTo>
                    <a:lnTo>
                      <a:pt x="49" y="579"/>
                    </a:lnTo>
                    <a:lnTo>
                      <a:pt x="48" y="563"/>
                    </a:lnTo>
                    <a:lnTo>
                      <a:pt x="46" y="549"/>
                    </a:lnTo>
                    <a:lnTo>
                      <a:pt x="43" y="526"/>
                    </a:lnTo>
                    <a:lnTo>
                      <a:pt x="40" y="491"/>
                    </a:lnTo>
                    <a:lnTo>
                      <a:pt x="35" y="456"/>
                    </a:lnTo>
                    <a:lnTo>
                      <a:pt x="31" y="435"/>
                    </a:lnTo>
                    <a:lnTo>
                      <a:pt x="30" y="418"/>
                    </a:lnTo>
                    <a:lnTo>
                      <a:pt x="27" y="403"/>
                    </a:lnTo>
                    <a:lnTo>
                      <a:pt x="25" y="389"/>
                    </a:lnTo>
                    <a:lnTo>
                      <a:pt x="20" y="374"/>
                    </a:lnTo>
                    <a:lnTo>
                      <a:pt x="17" y="356"/>
                    </a:lnTo>
                    <a:lnTo>
                      <a:pt x="15" y="334"/>
                    </a:lnTo>
                    <a:lnTo>
                      <a:pt x="15" y="314"/>
                    </a:lnTo>
                    <a:lnTo>
                      <a:pt x="15" y="303"/>
                    </a:lnTo>
                    <a:lnTo>
                      <a:pt x="15" y="297"/>
                    </a:lnTo>
                    <a:lnTo>
                      <a:pt x="12" y="291"/>
                    </a:lnTo>
                    <a:lnTo>
                      <a:pt x="9" y="285"/>
                    </a:lnTo>
                    <a:lnTo>
                      <a:pt x="3" y="280"/>
                    </a:lnTo>
                    <a:lnTo>
                      <a:pt x="0" y="272"/>
                    </a:lnTo>
                    <a:lnTo>
                      <a:pt x="0" y="258"/>
                    </a:lnTo>
                    <a:lnTo>
                      <a:pt x="3" y="242"/>
                    </a:lnTo>
                    <a:lnTo>
                      <a:pt x="5" y="222"/>
                    </a:lnTo>
                    <a:lnTo>
                      <a:pt x="7" y="228"/>
                    </a:lnTo>
                    <a:lnTo>
                      <a:pt x="9" y="236"/>
                    </a:lnTo>
                    <a:lnTo>
                      <a:pt x="10" y="243"/>
                    </a:lnTo>
                    <a:lnTo>
                      <a:pt x="11" y="247"/>
                    </a:lnTo>
                    <a:close/>
                  </a:path>
                </a:pathLst>
              </a:custGeom>
              <a:solidFill>
                <a:srgbClr val="8C33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41" name="Freeform 472">
                <a:extLst>
                  <a:ext uri="{FF2B5EF4-FFF2-40B4-BE49-F238E27FC236}">
                    <a16:creationId xmlns:a16="http://schemas.microsoft.com/office/drawing/2014/main" id="{E60C1E6A-73AC-4FBA-A692-322401460051}"/>
                  </a:ext>
                </a:extLst>
              </p:cNvPr>
              <p:cNvSpPr>
                <a:spLocks noChangeAspect="1"/>
              </p:cNvSpPr>
              <p:nvPr/>
            </p:nvSpPr>
            <p:spPr bwMode="auto">
              <a:xfrm>
                <a:off x="1221" y="245"/>
                <a:ext cx="20" cy="104"/>
              </a:xfrm>
              <a:custGeom>
                <a:avLst/>
                <a:gdLst>
                  <a:gd name="T0" fmla="*/ 1 w 39"/>
                  <a:gd name="T1" fmla="*/ 1 h 207"/>
                  <a:gd name="T2" fmla="*/ 1 w 39"/>
                  <a:gd name="T3" fmla="*/ 1 h 207"/>
                  <a:gd name="T4" fmla="*/ 1 w 39"/>
                  <a:gd name="T5" fmla="*/ 1 h 207"/>
                  <a:gd name="T6" fmla="*/ 1 w 39"/>
                  <a:gd name="T7" fmla="*/ 1 h 207"/>
                  <a:gd name="T8" fmla="*/ 1 w 39"/>
                  <a:gd name="T9" fmla="*/ 1 h 207"/>
                  <a:gd name="T10" fmla="*/ 1 w 39"/>
                  <a:gd name="T11" fmla="*/ 1 h 207"/>
                  <a:gd name="T12" fmla="*/ 1 w 39"/>
                  <a:gd name="T13" fmla="*/ 1 h 207"/>
                  <a:gd name="T14" fmla="*/ 0 w 39"/>
                  <a:gd name="T15" fmla="*/ 1 h 207"/>
                  <a:gd name="T16" fmla="*/ 0 w 39"/>
                  <a:gd name="T17" fmla="*/ 1 h 207"/>
                  <a:gd name="T18" fmla="*/ 1 w 39"/>
                  <a:gd name="T19" fmla="*/ 1 h 207"/>
                  <a:gd name="T20" fmla="*/ 1 w 39"/>
                  <a:gd name="T21" fmla="*/ 1 h 207"/>
                  <a:gd name="T22" fmla="*/ 1 w 39"/>
                  <a:gd name="T23" fmla="*/ 1 h 207"/>
                  <a:gd name="T24" fmla="*/ 1 w 39"/>
                  <a:gd name="T25" fmla="*/ 1 h 207"/>
                  <a:gd name="T26" fmla="*/ 1 w 39"/>
                  <a:gd name="T27" fmla="*/ 1 h 207"/>
                  <a:gd name="T28" fmla="*/ 1 w 39"/>
                  <a:gd name="T29" fmla="*/ 1 h 207"/>
                  <a:gd name="T30" fmla="*/ 1 w 39"/>
                  <a:gd name="T31" fmla="*/ 1 h 207"/>
                  <a:gd name="T32" fmla="*/ 1 w 39"/>
                  <a:gd name="T33" fmla="*/ 1 h 207"/>
                  <a:gd name="T34" fmla="*/ 1 w 39"/>
                  <a:gd name="T35" fmla="*/ 1 h 207"/>
                  <a:gd name="T36" fmla="*/ 1 w 39"/>
                  <a:gd name="T37" fmla="*/ 1 h 207"/>
                  <a:gd name="T38" fmla="*/ 1 w 39"/>
                  <a:gd name="T39" fmla="*/ 1 h 207"/>
                  <a:gd name="T40" fmla="*/ 1 w 39"/>
                  <a:gd name="T41" fmla="*/ 0 h 207"/>
                  <a:gd name="T42" fmla="*/ 1 w 39"/>
                  <a:gd name="T43" fmla="*/ 1 h 207"/>
                  <a:gd name="T44" fmla="*/ 1 w 39"/>
                  <a:gd name="T45" fmla="*/ 1 h 207"/>
                  <a:gd name="T46" fmla="*/ 1 w 39"/>
                  <a:gd name="T47" fmla="*/ 1 h 207"/>
                  <a:gd name="T48" fmla="*/ 1 w 39"/>
                  <a:gd name="T49" fmla="*/ 1 h 207"/>
                  <a:gd name="T50" fmla="*/ 1 w 39"/>
                  <a:gd name="T51" fmla="*/ 1 h 207"/>
                  <a:gd name="T52" fmla="*/ 1 w 39"/>
                  <a:gd name="T53" fmla="*/ 1 h 207"/>
                  <a:gd name="T54" fmla="*/ 1 w 39"/>
                  <a:gd name="T55" fmla="*/ 1 h 207"/>
                  <a:gd name="T56" fmla="*/ 1 w 39"/>
                  <a:gd name="T57" fmla="*/ 1 h 2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9"/>
                  <a:gd name="T88" fmla="*/ 0 h 207"/>
                  <a:gd name="T89" fmla="*/ 39 w 39"/>
                  <a:gd name="T90" fmla="*/ 207 h 2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9" h="207">
                    <a:moveTo>
                      <a:pt x="29" y="130"/>
                    </a:moveTo>
                    <a:lnTo>
                      <a:pt x="25" y="133"/>
                    </a:lnTo>
                    <a:lnTo>
                      <a:pt x="21" y="138"/>
                    </a:lnTo>
                    <a:lnTo>
                      <a:pt x="17" y="144"/>
                    </a:lnTo>
                    <a:lnTo>
                      <a:pt x="15" y="147"/>
                    </a:lnTo>
                    <a:lnTo>
                      <a:pt x="11" y="157"/>
                    </a:lnTo>
                    <a:lnTo>
                      <a:pt x="4" y="177"/>
                    </a:lnTo>
                    <a:lnTo>
                      <a:pt x="0" y="195"/>
                    </a:lnTo>
                    <a:lnTo>
                      <a:pt x="0" y="207"/>
                    </a:lnTo>
                    <a:lnTo>
                      <a:pt x="9" y="202"/>
                    </a:lnTo>
                    <a:lnTo>
                      <a:pt x="17" y="194"/>
                    </a:lnTo>
                    <a:lnTo>
                      <a:pt x="24" y="183"/>
                    </a:lnTo>
                    <a:lnTo>
                      <a:pt x="29" y="168"/>
                    </a:lnTo>
                    <a:lnTo>
                      <a:pt x="32" y="151"/>
                    </a:lnTo>
                    <a:lnTo>
                      <a:pt x="36" y="132"/>
                    </a:lnTo>
                    <a:lnTo>
                      <a:pt x="37" y="113"/>
                    </a:lnTo>
                    <a:lnTo>
                      <a:pt x="38" y="93"/>
                    </a:lnTo>
                    <a:lnTo>
                      <a:pt x="39" y="75"/>
                    </a:lnTo>
                    <a:lnTo>
                      <a:pt x="36" y="48"/>
                    </a:lnTo>
                    <a:lnTo>
                      <a:pt x="33" y="20"/>
                    </a:lnTo>
                    <a:lnTo>
                      <a:pt x="33" y="0"/>
                    </a:lnTo>
                    <a:lnTo>
                      <a:pt x="31" y="9"/>
                    </a:lnTo>
                    <a:lnTo>
                      <a:pt x="31" y="19"/>
                    </a:lnTo>
                    <a:lnTo>
                      <a:pt x="31" y="31"/>
                    </a:lnTo>
                    <a:lnTo>
                      <a:pt x="31" y="41"/>
                    </a:lnTo>
                    <a:lnTo>
                      <a:pt x="33" y="57"/>
                    </a:lnTo>
                    <a:lnTo>
                      <a:pt x="33" y="80"/>
                    </a:lnTo>
                    <a:lnTo>
                      <a:pt x="33" y="107"/>
                    </a:lnTo>
                    <a:lnTo>
                      <a:pt x="29" y="130"/>
                    </a:lnTo>
                    <a:close/>
                  </a:path>
                </a:pathLst>
              </a:custGeom>
              <a:solidFill>
                <a:srgbClr val="59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42" name="Freeform 473">
                <a:extLst>
                  <a:ext uri="{FF2B5EF4-FFF2-40B4-BE49-F238E27FC236}">
                    <a16:creationId xmlns:a16="http://schemas.microsoft.com/office/drawing/2014/main" id="{D4F1B214-695E-4E42-BB99-DB2AAAF768B2}"/>
                  </a:ext>
                </a:extLst>
              </p:cNvPr>
              <p:cNvSpPr>
                <a:spLocks noChangeAspect="1"/>
              </p:cNvSpPr>
              <p:nvPr/>
            </p:nvSpPr>
            <p:spPr bwMode="auto">
              <a:xfrm>
                <a:off x="1248" y="278"/>
                <a:ext cx="17" cy="73"/>
              </a:xfrm>
              <a:custGeom>
                <a:avLst/>
                <a:gdLst>
                  <a:gd name="T0" fmla="*/ 1 w 34"/>
                  <a:gd name="T1" fmla="*/ 0 h 146"/>
                  <a:gd name="T2" fmla="*/ 1 w 34"/>
                  <a:gd name="T3" fmla="*/ 1 h 146"/>
                  <a:gd name="T4" fmla="*/ 1 w 34"/>
                  <a:gd name="T5" fmla="*/ 1 h 146"/>
                  <a:gd name="T6" fmla="*/ 1 w 34"/>
                  <a:gd name="T7" fmla="*/ 1 h 146"/>
                  <a:gd name="T8" fmla="*/ 1 w 34"/>
                  <a:gd name="T9" fmla="*/ 1 h 146"/>
                  <a:gd name="T10" fmla="*/ 1 w 34"/>
                  <a:gd name="T11" fmla="*/ 1 h 146"/>
                  <a:gd name="T12" fmla="*/ 1 w 34"/>
                  <a:gd name="T13" fmla="*/ 1 h 146"/>
                  <a:gd name="T14" fmla="*/ 1 w 34"/>
                  <a:gd name="T15" fmla="*/ 1 h 146"/>
                  <a:gd name="T16" fmla="*/ 1 w 34"/>
                  <a:gd name="T17" fmla="*/ 1 h 146"/>
                  <a:gd name="T18" fmla="*/ 1 w 34"/>
                  <a:gd name="T19" fmla="*/ 1 h 146"/>
                  <a:gd name="T20" fmla="*/ 0 w 34"/>
                  <a:gd name="T21" fmla="*/ 1 h 146"/>
                  <a:gd name="T22" fmla="*/ 1 w 34"/>
                  <a:gd name="T23" fmla="*/ 1 h 146"/>
                  <a:gd name="T24" fmla="*/ 1 w 34"/>
                  <a:gd name="T25" fmla="*/ 1 h 146"/>
                  <a:gd name="T26" fmla="*/ 1 w 34"/>
                  <a:gd name="T27" fmla="*/ 1 h 146"/>
                  <a:gd name="T28" fmla="*/ 1 w 34"/>
                  <a:gd name="T29" fmla="*/ 1 h 146"/>
                  <a:gd name="T30" fmla="*/ 1 w 34"/>
                  <a:gd name="T31" fmla="*/ 1 h 146"/>
                  <a:gd name="T32" fmla="*/ 1 w 34"/>
                  <a:gd name="T33" fmla="*/ 0 h 1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146"/>
                  <a:gd name="T53" fmla="*/ 34 w 34"/>
                  <a:gd name="T54" fmla="*/ 146 h 1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146">
                    <a:moveTo>
                      <a:pt x="24" y="0"/>
                    </a:moveTo>
                    <a:lnTo>
                      <a:pt x="27" y="23"/>
                    </a:lnTo>
                    <a:lnTo>
                      <a:pt x="32" y="55"/>
                    </a:lnTo>
                    <a:lnTo>
                      <a:pt x="34" y="89"/>
                    </a:lnTo>
                    <a:lnTo>
                      <a:pt x="32" y="116"/>
                    </a:lnTo>
                    <a:lnTo>
                      <a:pt x="26" y="134"/>
                    </a:lnTo>
                    <a:lnTo>
                      <a:pt x="21" y="142"/>
                    </a:lnTo>
                    <a:lnTo>
                      <a:pt x="15" y="145"/>
                    </a:lnTo>
                    <a:lnTo>
                      <a:pt x="8" y="146"/>
                    </a:lnTo>
                    <a:lnTo>
                      <a:pt x="2" y="142"/>
                    </a:lnTo>
                    <a:lnTo>
                      <a:pt x="0" y="130"/>
                    </a:lnTo>
                    <a:lnTo>
                      <a:pt x="2" y="118"/>
                    </a:lnTo>
                    <a:lnTo>
                      <a:pt x="7" y="107"/>
                    </a:lnTo>
                    <a:lnTo>
                      <a:pt x="15" y="93"/>
                    </a:lnTo>
                    <a:lnTo>
                      <a:pt x="23" y="69"/>
                    </a:lnTo>
                    <a:lnTo>
                      <a:pt x="27" y="38"/>
                    </a:lnTo>
                    <a:lnTo>
                      <a:pt x="24" y="0"/>
                    </a:lnTo>
                    <a:close/>
                  </a:path>
                </a:pathLst>
              </a:custGeom>
              <a:solidFill>
                <a:srgbClr val="59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43" name="Freeform 474">
                <a:extLst>
                  <a:ext uri="{FF2B5EF4-FFF2-40B4-BE49-F238E27FC236}">
                    <a16:creationId xmlns:a16="http://schemas.microsoft.com/office/drawing/2014/main" id="{7E432997-ABD8-4BF0-9A1E-62F67DF9560A}"/>
                  </a:ext>
                </a:extLst>
              </p:cNvPr>
              <p:cNvSpPr>
                <a:spLocks noChangeAspect="1"/>
              </p:cNvSpPr>
              <p:nvPr/>
            </p:nvSpPr>
            <p:spPr bwMode="auto">
              <a:xfrm>
                <a:off x="1270" y="310"/>
                <a:ext cx="18" cy="53"/>
              </a:xfrm>
              <a:custGeom>
                <a:avLst/>
                <a:gdLst>
                  <a:gd name="T0" fmla="*/ 1 w 35"/>
                  <a:gd name="T1" fmla="*/ 0 h 105"/>
                  <a:gd name="T2" fmla="*/ 1 w 35"/>
                  <a:gd name="T3" fmla="*/ 1 h 105"/>
                  <a:gd name="T4" fmla="*/ 1 w 35"/>
                  <a:gd name="T5" fmla="*/ 1 h 105"/>
                  <a:gd name="T6" fmla="*/ 1 w 35"/>
                  <a:gd name="T7" fmla="*/ 1 h 105"/>
                  <a:gd name="T8" fmla="*/ 1 w 35"/>
                  <a:gd name="T9" fmla="*/ 1 h 105"/>
                  <a:gd name="T10" fmla="*/ 1 w 35"/>
                  <a:gd name="T11" fmla="*/ 1 h 105"/>
                  <a:gd name="T12" fmla="*/ 1 w 35"/>
                  <a:gd name="T13" fmla="*/ 1 h 105"/>
                  <a:gd name="T14" fmla="*/ 1 w 35"/>
                  <a:gd name="T15" fmla="*/ 1 h 105"/>
                  <a:gd name="T16" fmla="*/ 1 w 35"/>
                  <a:gd name="T17" fmla="*/ 1 h 105"/>
                  <a:gd name="T18" fmla="*/ 0 w 35"/>
                  <a:gd name="T19" fmla="*/ 1 h 105"/>
                  <a:gd name="T20" fmla="*/ 1 w 35"/>
                  <a:gd name="T21" fmla="*/ 1 h 105"/>
                  <a:gd name="T22" fmla="*/ 1 w 35"/>
                  <a:gd name="T23" fmla="*/ 1 h 105"/>
                  <a:gd name="T24" fmla="*/ 1 w 35"/>
                  <a:gd name="T25" fmla="*/ 1 h 105"/>
                  <a:gd name="T26" fmla="*/ 1 w 35"/>
                  <a:gd name="T27" fmla="*/ 1 h 105"/>
                  <a:gd name="T28" fmla="*/ 1 w 35"/>
                  <a:gd name="T29" fmla="*/ 1 h 105"/>
                  <a:gd name="T30" fmla="*/ 1 w 35"/>
                  <a:gd name="T31" fmla="*/ 1 h 105"/>
                  <a:gd name="T32" fmla="*/ 1 w 35"/>
                  <a:gd name="T33" fmla="*/ 0 h 1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5"/>
                  <a:gd name="T52" fmla="*/ 0 h 105"/>
                  <a:gd name="T53" fmla="*/ 35 w 35"/>
                  <a:gd name="T54" fmla="*/ 105 h 1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5" h="105">
                    <a:moveTo>
                      <a:pt x="35" y="0"/>
                    </a:moveTo>
                    <a:lnTo>
                      <a:pt x="35" y="12"/>
                    </a:lnTo>
                    <a:lnTo>
                      <a:pt x="34" y="26"/>
                    </a:lnTo>
                    <a:lnTo>
                      <a:pt x="32" y="40"/>
                    </a:lnTo>
                    <a:lnTo>
                      <a:pt x="29" y="50"/>
                    </a:lnTo>
                    <a:lnTo>
                      <a:pt x="25" y="64"/>
                    </a:lnTo>
                    <a:lnTo>
                      <a:pt x="19" y="84"/>
                    </a:lnTo>
                    <a:lnTo>
                      <a:pt x="12" y="99"/>
                    </a:lnTo>
                    <a:lnTo>
                      <a:pt x="3" y="105"/>
                    </a:lnTo>
                    <a:lnTo>
                      <a:pt x="0" y="97"/>
                    </a:lnTo>
                    <a:lnTo>
                      <a:pt x="1" y="80"/>
                    </a:lnTo>
                    <a:lnTo>
                      <a:pt x="6" y="64"/>
                    </a:lnTo>
                    <a:lnTo>
                      <a:pt x="11" y="53"/>
                    </a:lnTo>
                    <a:lnTo>
                      <a:pt x="19" y="42"/>
                    </a:lnTo>
                    <a:lnTo>
                      <a:pt x="27" y="30"/>
                    </a:lnTo>
                    <a:lnTo>
                      <a:pt x="33" y="15"/>
                    </a:lnTo>
                    <a:lnTo>
                      <a:pt x="35" y="0"/>
                    </a:lnTo>
                    <a:close/>
                  </a:path>
                </a:pathLst>
              </a:custGeom>
              <a:solidFill>
                <a:srgbClr val="59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44" name="Freeform 475">
                <a:extLst>
                  <a:ext uri="{FF2B5EF4-FFF2-40B4-BE49-F238E27FC236}">
                    <a16:creationId xmlns:a16="http://schemas.microsoft.com/office/drawing/2014/main" id="{18D2639B-228F-4487-8AB5-A3EF0D1E88FC}"/>
                  </a:ext>
                </a:extLst>
              </p:cNvPr>
              <p:cNvSpPr>
                <a:spLocks noChangeAspect="1"/>
              </p:cNvSpPr>
              <p:nvPr/>
            </p:nvSpPr>
            <p:spPr bwMode="auto">
              <a:xfrm>
                <a:off x="1201" y="418"/>
                <a:ext cx="31" cy="121"/>
              </a:xfrm>
              <a:custGeom>
                <a:avLst/>
                <a:gdLst>
                  <a:gd name="T0" fmla="*/ 0 w 64"/>
                  <a:gd name="T1" fmla="*/ 1 h 242"/>
                  <a:gd name="T2" fmla="*/ 0 w 64"/>
                  <a:gd name="T3" fmla="*/ 1 h 242"/>
                  <a:gd name="T4" fmla="*/ 0 w 64"/>
                  <a:gd name="T5" fmla="*/ 1 h 242"/>
                  <a:gd name="T6" fmla="*/ 0 w 64"/>
                  <a:gd name="T7" fmla="*/ 1 h 242"/>
                  <a:gd name="T8" fmla="*/ 0 w 64"/>
                  <a:gd name="T9" fmla="*/ 1 h 242"/>
                  <a:gd name="T10" fmla="*/ 0 w 64"/>
                  <a:gd name="T11" fmla="*/ 1 h 242"/>
                  <a:gd name="T12" fmla="*/ 0 w 64"/>
                  <a:gd name="T13" fmla="*/ 1 h 242"/>
                  <a:gd name="T14" fmla="*/ 0 w 64"/>
                  <a:gd name="T15" fmla="*/ 1 h 242"/>
                  <a:gd name="T16" fmla="*/ 0 w 64"/>
                  <a:gd name="T17" fmla="*/ 1 h 242"/>
                  <a:gd name="T18" fmla="*/ 0 w 64"/>
                  <a:gd name="T19" fmla="*/ 1 h 242"/>
                  <a:gd name="T20" fmla="*/ 0 w 64"/>
                  <a:gd name="T21" fmla="*/ 1 h 242"/>
                  <a:gd name="T22" fmla="*/ 0 w 64"/>
                  <a:gd name="T23" fmla="*/ 1 h 242"/>
                  <a:gd name="T24" fmla="*/ 0 w 64"/>
                  <a:gd name="T25" fmla="*/ 1 h 242"/>
                  <a:gd name="T26" fmla="*/ 0 w 64"/>
                  <a:gd name="T27" fmla="*/ 1 h 242"/>
                  <a:gd name="T28" fmla="*/ 0 w 64"/>
                  <a:gd name="T29" fmla="*/ 1 h 242"/>
                  <a:gd name="T30" fmla="*/ 0 w 64"/>
                  <a:gd name="T31" fmla="*/ 1 h 242"/>
                  <a:gd name="T32" fmla="*/ 0 w 64"/>
                  <a:gd name="T33" fmla="*/ 0 h 242"/>
                  <a:gd name="T34" fmla="*/ 0 w 64"/>
                  <a:gd name="T35" fmla="*/ 1 h 242"/>
                  <a:gd name="T36" fmla="*/ 0 w 64"/>
                  <a:gd name="T37" fmla="*/ 1 h 242"/>
                  <a:gd name="T38" fmla="*/ 0 w 64"/>
                  <a:gd name="T39" fmla="*/ 1 h 242"/>
                  <a:gd name="T40" fmla="*/ 0 w 64"/>
                  <a:gd name="T41" fmla="*/ 1 h 242"/>
                  <a:gd name="T42" fmla="*/ 0 w 64"/>
                  <a:gd name="T43" fmla="*/ 1 h 242"/>
                  <a:gd name="T44" fmla="*/ 0 w 64"/>
                  <a:gd name="T45" fmla="*/ 1 h 242"/>
                  <a:gd name="T46" fmla="*/ 0 w 64"/>
                  <a:gd name="T47" fmla="*/ 1 h 242"/>
                  <a:gd name="T48" fmla="*/ 0 w 64"/>
                  <a:gd name="T49" fmla="*/ 1 h 242"/>
                  <a:gd name="T50" fmla="*/ 0 w 64"/>
                  <a:gd name="T51" fmla="*/ 1 h 242"/>
                  <a:gd name="T52" fmla="*/ 0 w 64"/>
                  <a:gd name="T53" fmla="*/ 1 h 242"/>
                  <a:gd name="T54" fmla="*/ 0 w 64"/>
                  <a:gd name="T55" fmla="*/ 1 h 242"/>
                  <a:gd name="T56" fmla="*/ 0 w 64"/>
                  <a:gd name="T57" fmla="*/ 1 h 24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4"/>
                  <a:gd name="T88" fmla="*/ 0 h 242"/>
                  <a:gd name="T89" fmla="*/ 64 w 64"/>
                  <a:gd name="T90" fmla="*/ 242 h 24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4" h="242">
                    <a:moveTo>
                      <a:pt x="64" y="237"/>
                    </a:moveTo>
                    <a:lnTo>
                      <a:pt x="56" y="241"/>
                    </a:lnTo>
                    <a:lnTo>
                      <a:pt x="48" y="242"/>
                    </a:lnTo>
                    <a:lnTo>
                      <a:pt x="40" y="242"/>
                    </a:lnTo>
                    <a:lnTo>
                      <a:pt x="32" y="240"/>
                    </a:lnTo>
                    <a:lnTo>
                      <a:pt x="32" y="224"/>
                    </a:lnTo>
                    <a:lnTo>
                      <a:pt x="29" y="205"/>
                    </a:lnTo>
                    <a:lnTo>
                      <a:pt x="28" y="189"/>
                    </a:lnTo>
                    <a:lnTo>
                      <a:pt x="26" y="175"/>
                    </a:lnTo>
                    <a:lnTo>
                      <a:pt x="23" y="152"/>
                    </a:lnTo>
                    <a:lnTo>
                      <a:pt x="20" y="117"/>
                    </a:lnTo>
                    <a:lnTo>
                      <a:pt x="15" y="82"/>
                    </a:lnTo>
                    <a:lnTo>
                      <a:pt x="11" y="61"/>
                    </a:lnTo>
                    <a:lnTo>
                      <a:pt x="10" y="44"/>
                    </a:lnTo>
                    <a:lnTo>
                      <a:pt x="7" y="29"/>
                    </a:lnTo>
                    <a:lnTo>
                      <a:pt x="5" y="15"/>
                    </a:lnTo>
                    <a:lnTo>
                      <a:pt x="0" y="0"/>
                    </a:lnTo>
                    <a:lnTo>
                      <a:pt x="8" y="15"/>
                    </a:lnTo>
                    <a:lnTo>
                      <a:pt x="15" y="30"/>
                    </a:lnTo>
                    <a:lnTo>
                      <a:pt x="22" y="43"/>
                    </a:lnTo>
                    <a:lnTo>
                      <a:pt x="28" y="55"/>
                    </a:lnTo>
                    <a:lnTo>
                      <a:pt x="34" y="67"/>
                    </a:lnTo>
                    <a:lnTo>
                      <a:pt x="37" y="78"/>
                    </a:lnTo>
                    <a:lnTo>
                      <a:pt x="42" y="90"/>
                    </a:lnTo>
                    <a:lnTo>
                      <a:pt x="44" y="102"/>
                    </a:lnTo>
                    <a:lnTo>
                      <a:pt x="50" y="128"/>
                    </a:lnTo>
                    <a:lnTo>
                      <a:pt x="57" y="163"/>
                    </a:lnTo>
                    <a:lnTo>
                      <a:pt x="61" y="199"/>
                    </a:lnTo>
                    <a:lnTo>
                      <a:pt x="64" y="237"/>
                    </a:lnTo>
                    <a:close/>
                  </a:path>
                </a:pathLst>
              </a:custGeom>
              <a:solidFill>
                <a:srgbClr val="59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45" name="Freeform 476">
                <a:extLst>
                  <a:ext uri="{FF2B5EF4-FFF2-40B4-BE49-F238E27FC236}">
                    <a16:creationId xmlns:a16="http://schemas.microsoft.com/office/drawing/2014/main" id="{0DF65B52-BA38-4796-ACDB-90DFD0E1457F}"/>
                  </a:ext>
                </a:extLst>
              </p:cNvPr>
              <p:cNvSpPr>
                <a:spLocks noChangeAspect="1"/>
              </p:cNvSpPr>
              <p:nvPr/>
            </p:nvSpPr>
            <p:spPr bwMode="auto">
              <a:xfrm>
                <a:off x="859" y="289"/>
                <a:ext cx="144" cy="117"/>
              </a:xfrm>
              <a:custGeom>
                <a:avLst/>
                <a:gdLst>
                  <a:gd name="T0" fmla="*/ 1 w 287"/>
                  <a:gd name="T1" fmla="*/ 0 h 235"/>
                  <a:gd name="T2" fmla="*/ 1 w 287"/>
                  <a:gd name="T3" fmla="*/ 0 h 235"/>
                  <a:gd name="T4" fmla="*/ 1 w 287"/>
                  <a:gd name="T5" fmla="*/ 0 h 235"/>
                  <a:gd name="T6" fmla="*/ 1 w 287"/>
                  <a:gd name="T7" fmla="*/ 0 h 235"/>
                  <a:gd name="T8" fmla="*/ 1 w 287"/>
                  <a:gd name="T9" fmla="*/ 0 h 235"/>
                  <a:gd name="T10" fmla="*/ 1 w 287"/>
                  <a:gd name="T11" fmla="*/ 0 h 235"/>
                  <a:gd name="T12" fmla="*/ 1 w 287"/>
                  <a:gd name="T13" fmla="*/ 0 h 235"/>
                  <a:gd name="T14" fmla="*/ 1 w 287"/>
                  <a:gd name="T15" fmla="*/ 0 h 235"/>
                  <a:gd name="T16" fmla="*/ 1 w 287"/>
                  <a:gd name="T17" fmla="*/ 0 h 235"/>
                  <a:gd name="T18" fmla="*/ 1 w 287"/>
                  <a:gd name="T19" fmla="*/ 0 h 235"/>
                  <a:gd name="T20" fmla="*/ 1 w 287"/>
                  <a:gd name="T21" fmla="*/ 0 h 235"/>
                  <a:gd name="T22" fmla="*/ 1 w 287"/>
                  <a:gd name="T23" fmla="*/ 0 h 235"/>
                  <a:gd name="T24" fmla="*/ 1 w 287"/>
                  <a:gd name="T25" fmla="*/ 0 h 235"/>
                  <a:gd name="T26" fmla="*/ 1 w 287"/>
                  <a:gd name="T27" fmla="*/ 0 h 235"/>
                  <a:gd name="T28" fmla="*/ 1 w 287"/>
                  <a:gd name="T29" fmla="*/ 0 h 235"/>
                  <a:gd name="T30" fmla="*/ 1 w 287"/>
                  <a:gd name="T31" fmla="*/ 0 h 235"/>
                  <a:gd name="T32" fmla="*/ 1 w 287"/>
                  <a:gd name="T33" fmla="*/ 0 h 235"/>
                  <a:gd name="T34" fmla="*/ 1 w 287"/>
                  <a:gd name="T35" fmla="*/ 0 h 235"/>
                  <a:gd name="T36" fmla="*/ 1 w 287"/>
                  <a:gd name="T37" fmla="*/ 0 h 235"/>
                  <a:gd name="T38" fmla="*/ 1 w 287"/>
                  <a:gd name="T39" fmla="*/ 0 h 235"/>
                  <a:gd name="T40" fmla="*/ 1 w 287"/>
                  <a:gd name="T41" fmla="*/ 0 h 235"/>
                  <a:gd name="T42" fmla="*/ 1 w 287"/>
                  <a:gd name="T43" fmla="*/ 0 h 235"/>
                  <a:gd name="T44" fmla="*/ 1 w 287"/>
                  <a:gd name="T45" fmla="*/ 0 h 235"/>
                  <a:gd name="T46" fmla="*/ 1 w 287"/>
                  <a:gd name="T47" fmla="*/ 0 h 235"/>
                  <a:gd name="T48" fmla="*/ 1 w 287"/>
                  <a:gd name="T49" fmla="*/ 0 h 235"/>
                  <a:gd name="T50" fmla="*/ 1 w 287"/>
                  <a:gd name="T51" fmla="*/ 0 h 235"/>
                  <a:gd name="T52" fmla="*/ 1 w 287"/>
                  <a:gd name="T53" fmla="*/ 0 h 235"/>
                  <a:gd name="T54" fmla="*/ 1 w 287"/>
                  <a:gd name="T55" fmla="*/ 0 h 235"/>
                  <a:gd name="T56" fmla="*/ 1 w 287"/>
                  <a:gd name="T57" fmla="*/ 0 h 235"/>
                  <a:gd name="T58" fmla="*/ 1 w 287"/>
                  <a:gd name="T59" fmla="*/ 0 h 235"/>
                  <a:gd name="T60" fmla="*/ 1 w 287"/>
                  <a:gd name="T61" fmla="*/ 0 h 235"/>
                  <a:gd name="T62" fmla="*/ 1 w 287"/>
                  <a:gd name="T63" fmla="*/ 0 h 235"/>
                  <a:gd name="T64" fmla="*/ 1 w 287"/>
                  <a:gd name="T65" fmla="*/ 0 h 235"/>
                  <a:gd name="T66" fmla="*/ 1 w 287"/>
                  <a:gd name="T67" fmla="*/ 0 h 235"/>
                  <a:gd name="T68" fmla="*/ 1 w 287"/>
                  <a:gd name="T69" fmla="*/ 0 h 235"/>
                  <a:gd name="T70" fmla="*/ 1 w 287"/>
                  <a:gd name="T71" fmla="*/ 0 h 235"/>
                  <a:gd name="T72" fmla="*/ 1 w 287"/>
                  <a:gd name="T73" fmla="*/ 0 h 235"/>
                  <a:gd name="T74" fmla="*/ 1 w 287"/>
                  <a:gd name="T75" fmla="*/ 0 h 235"/>
                  <a:gd name="T76" fmla="*/ 1 w 287"/>
                  <a:gd name="T77" fmla="*/ 0 h 235"/>
                  <a:gd name="T78" fmla="*/ 1 w 287"/>
                  <a:gd name="T79" fmla="*/ 0 h 235"/>
                  <a:gd name="T80" fmla="*/ 1 w 287"/>
                  <a:gd name="T81" fmla="*/ 0 h 235"/>
                  <a:gd name="T82" fmla="*/ 1 w 287"/>
                  <a:gd name="T83" fmla="*/ 0 h 235"/>
                  <a:gd name="T84" fmla="*/ 1 w 287"/>
                  <a:gd name="T85" fmla="*/ 0 h 235"/>
                  <a:gd name="T86" fmla="*/ 1 w 287"/>
                  <a:gd name="T87" fmla="*/ 0 h 235"/>
                  <a:gd name="T88" fmla="*/ 1 w 287"/>
                  <a:gd name="T89" fmla="*/ 0 h 23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87"/>
                  <a:gd name="T136" fmla="*/ 0 h 235"/>
                  <a:gd name="T137" fmla="*/ 287 w 287"/>
                  <a:gd name="T138" fmla="*/ 235 h 23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87" h="235">
                    <a:moveTo>
                      <a:pt x="7" y="93"/>
                    </a:moveTo>
                    <a:lnTo>
                      <a:pt x="20" y="85"/>
                    </a:lnTo>
                    <a:lnTo>
                      <a:pt x="34" y="77"/>
                    </a:lnTo>
                    <a:lnTo>
                      <a:pt x="48" y="68"/>
                    </a:lnTo>
                    <a:lnTo>
                      <a:pt x="63" y="59"/>
                    </a:lnTo>
                    <a:lnTo>
                      <a:pt x="77" y="50"/>
                    </a:lnTo>
                    <a:lnTo>
                      <a:pt x="91" y="40"/>
                    </a:lnTo>
                    <a:lnTo>
                      <a:pt x="104" y="31"/>
                    </a:lnTo>
                    <a:lnTo>
                      <a:pt x="116" y="21"/>
                    </a:lnTo>
                    <a:lnTo>
                      <a:pt x="124" y="17"/>
                    </a:lnTo>
                    <a:lnTo>
                      <a:pt x="131" y="14"/>
                    </a:lnTo>
                    <a:lnTo>
                      <a:pt x="139" y="12"/>
                    </a:lnTo>
                    <a:lnTo>
                      <a:pt x="146" y="9"/>
                    </a:lnTo>
                    <a:lnTo>
                      <a:pt x="153" y="7"/>
                    </a:lnTo>
                    <a:lnTo>
                      <a:pt x="159" y="6"/>
                    </a:lnTo>
                    <a:lnTo>
                      <a:pt x="163" y="5"/>
                    </a:lnTo>
                    <a:lnTo>
                      <a:pt x="168" y="5"/>
                    </a:lnTo>
                    <a:lnTo>
                      <a:pt x="176" y="3"/>
                    </a:lnTo>
                    <a:lnTo>
                      <a:pt x="184" y="1"/>
                    </a:lnTo>
                    <a:lnTo>
                      <a:pt x="190" y="0"/>
                    </a:lnTo>
                    <a:lnTo>
                      <a:pt x="192" y="2"/>
                    </a:lnTo>
                    <a:lnTo>
                      <a:pt x="194" y="10"/>
                    </a:lnTo>
                    <a:lnTo>
                      <a:pt x="195" y="21"/>
                    </a:lnTo>
                    <a:lnTo>
                      <a:pt x="192" y="29"/>
                    </a:lnTo>
                    <a:lnTo>
                      <a:pt x="184" y="31"/>
                    </a:lnTo>
                    <a:lnTo>
                      <a:pt x="175" y="33"/>
                    </a:lnTo>
                    <a:lnTo>
                      <a:pt x="172" y="40"/>
                    </a:lnTo>
                    <a:lnTo>
                      <a:pt x="174" y="50"/>
                    </a:lnTo>
                    <a:lnTo>
                      <a:pt x="179" y="54"/>
                    </a:lnTo>
                    <a:lnTo>
                      <a:pt x="187" y="54"/>
                    </a:lnTo>
                    <a:lnTo>
                      <a:pt x="195" y="52"/>
                    </a:lnTo>
                    <a:lnTo>
                      <a:pt x="205" y="48"/>
                    </a:lnTo>
                    <a:lnTo>
                      <a:pt x="213" y="43"/>
                    </a:lnTo>
                    <a:lnTo>
                      <a:pt x="217" y="39"/>
                    </a:lnTo>
                    <a:lnTo>
                      <a:pt x="222" y="37"/>
                    </a:lnTo>
                    <a:lnTo>
                      <a:pt x="228" y="35"/>
                    </a:lnTo>
                    <a:lnTo>
                      <a:pt x="235" y="32"/>
                    </a:lnTo>
                    <a:lnTo>
                      <a:pt x="240" y="30"/>
                    </a:lnTo>
                    <a:lnTo>
                      <a:pt x="245" y="28"/>
                    </a:lnTo>
                    <a:lnTo>
                      <a:pt x="250" y="25"/>
                    </a:lnTo>
                    <a:lnTo>
                      <a:pt x="253" y="23"/>
                    </a:lnTo>
                    <a:lnTo>
                      <a:pt x="255" y="31"/>
                    </a:lnTo>
                    <a:lnTo>
                      <a:pt x="255" y="40"/>
                    </a:lnTo>
                    <a:lnTo>
                      <a:pt x="253" y="48"/>
                    </a:lnTo>
                    <a:lnTo>
                      <a:pt x="245" y="54"/>
                    </a:lnTo>
                    <a:lnTo>
                      <a:pt x="239" y="58"/>
                    </a:lnTo>
                    <a:lnTo>
                      <a:pt x="232" y="63"/>
                    </a:lnTo>
                    <a:lnTo>
                      <a:pt x="224" y="69"/>
                    </a:lnTo>
                    <a:lnTo>
                      <a:pt x="216" y="76"/>
                    </a:lnTo>
                    <a:lnTo>
                      <a:pt x="208" y="83"/>
                    </a:lnTo>
                    <a:lnTo>
                      <a:pt x="202" y="90"/>
                    </a:lnTo>
                    <a:lnTo>
                      <a:pt x="199" y="96"/>
                    </a:lnTo>
                    <a:lnTo>
                      <a:pt x="198" y="101"/>
                    </a:lnTo>
                    <a:lnTo>
                      <a:pt x="208" y="100"/>
                    </a:lnTo>
                    <a:lnTo>
                      <a:pt x="216" y="100"/>
                    </a:lnTo>
                    <a:lnTo>
                      <a:pt x="223" y="99"/>
                    </a:lnTo>
                    <a:lnTo>
                      <a:pt x="226" y="97"/>
                    </a:lnTo>
                    <a:lnTo>
                      <a:pt x="229" y="92"/>
                    </a:lnTo>
                    <a:lnTo>
                      <a:pt x="233" y="88"/>
                    </a:lnTo>
                    <a:lnTo>
                      <a:pt x="239" y="83"/>
                    </a:lnTo>
                    <a:lnTo>
                      <a:pt x="244" y="82"/>
                    </a:lnTo>
                    <a:lnTo>
                      <a:pt x="247" y="82"/>
                    </a:lnTo>
                    <a:lnTo>
                      <a:pt x="251" y="82"/>
                    </a:lnTo>
                    <a:lnTo>
                      <a:pt x="256" y="82"/>
                    </a:lnTo>
                    <a:lnTo>
                      <a:pt x="262" y="82"/>
                    </a:lnTo>
                    <a:lnTo>
                      <a:pt x="268" y="82"/>
                    </a:lnTo>
                    <a:lnTo>
                      <a:pt x="274" y="82"/>
                    </a:lnTo>
                    <a:lnTo>
                      <a:pt x="277" y="82"/>
                    </a:lnTo>
                    <a:lnTo>
                      <a:pt x="281" y="83"/>
                    </a:lnTo>
                    <a:lnTo>
                      <a:pt x="278" y="88"/>
                    </a:lnTo>
                    <a:lnTo>
                      <a:pt x="275" y="92"/>
                    </a:lnTo>
                    <a:lnTo>
                      <a:pt x="271" y="98"/>
                    </a:lnTo>
                    <a:lnTo>
                      <a:pt x="267" y="103"/>
                    </a:lnTo>
                    <a:lnTo>
                      <a:pt x="262" y="108"/>
                    </a:lnTo>
                    <a:lnTo>
                      <a:pt x="256" y="113"/>
                    </a:lnTo>
                    <a:lnTo>
                      <a:pt x="252" y="116"/>
                    </a:lnTo>
                    <a:lnTo>
                      <a:pt x="246" y="120"/>
                    </a:lnTo>
                    <a:lnTo>
                      <a:pt x="240" y="123"/>
                    </a:lnTo>
                    <a:lnTo>
                      <a:pt x="232" y="128"/>
                    </a:lnTo>
                    <a:lnTo>
                      <a:pt x="224" y="132"/>
                    </a:lnTo>
                    <a:lnTo>
                      <a:pt x="216" y="138"/>
                    </a:lnTo>
                    <a:lnTo>
                      <a:pt x="209" y="145"/>
                    </a:lnTo>
                    <a:lnTo>
                      <a:pt x="202" y="150"/>
                    </a:lnTo>
                    <a:lnTo>
                      <a:pt x="198" y="154"/>
                    </a:lnTo>
                    <a:lnTo>
                      <a:pt x="195" y="158"/>
                    </a:lnTo>
                    <a:lnTo>
                      <a:pt x="193" y="164"/>
                    </a:lnTo>
                    <a:lnTo>
                      <a:pt x="193" y="169"/>
                    </a:lnTo>
                    <a:lnTo>
                      <a:pt x="195" y="173"/>
                    </a:lnTo>
                    <a:lnTo>
                      <a:pt x="201" y="175"/>
                    </a:lnTo>
                    <a:lnTo>
                      <a:pt x="205" y="175"/>
                    </a:lnTo>
                    <a:lnTo>
                      <a:pt x="209" y="175"/>
                    </a:lnTo>
                    <a:lnTo>
                      <a:pt x="214" y="175"/>
                    </a:lnTo>
                    <a:lnTo>
                      <a:pt x="218" y="175"/>
                    </a:lnTo>
                    <a:lnTo>
                      <a:pt x="223" y="175"/>
                    </a:lnTo>
                    <a:lnTo>
                      <a:pt x="228" y="174"/>
                    </a:lnTo>
                    <a:lnTo>
                      <a:pt x="232" y="174"/>
                    </a:lnTo>
                    <a:lnTo>
                      <a:pt x="237" y="173"/>
                    </a:lnTo>
                    <a:lnTo>
                      <a:pt x="244" y="173"/>
                    </a:lnTo>
                    <a:lnTo>
                      <a:pt x="251" y="172"/>
                    </a:lnTo>
                    <a:lnTo>
                      <a:pt x="258" y="172"/>
                    </a:lnTo>
                    <a:lnTo>
                      <a:pt x="264" y="172"/>
                    </a:lnTo>
                    <a:lnTo>
                      <a:pt x="271" y="174"/>
                    </a:lnTo>
                    <a:lnTo>
                      <a:pt x="278" y="179"/>
                    </a:lnTo>
                    <a:lnTo>
                      <a:pt x="284" y="185"/>
                    </a:lnTo>
                    <a:lnTo>
                      <a:pt x="287" y="194"/>
                    </a:lnTo>
                    <a:lnTo>
                      <a:pt x="286" y="202"/>
                    </a:lnTo>
                    <a:lnTo>
                      <a:pt x="282" y="209"/>
                    </a:lnTo>
                    <a:lnTo>
                      <a:pt x="273" y="215"/>
                    </a:lnTo>
                    <a:lnTo>
                      <a:pt x="256" y="219"/>
                    </a:lnTo>
                    <a:lnTo>
                      <a:pt x="250" y="219"/>
                    </a:lnTo>
                    <a:lnTo>
                      <a:pt x="243" y="220"/>
                    </a:lnTo>
                    <a:lnTo>
                      <a:pt x="237" y="220"/>
                    </a:lnTo>
                    <a:lnTo>
                      <a:pt x="231" y="221"/>
                    </a:lnTo>
                    <a:lnTo>
                      <a:pt x="225" y="222"/>
                    </a:lnTo>
                    <a:lnTo>
                      <a:pt x="221" y="223"/>
                    </a:lnTo>
                    <a:lnTo>
                      <a:pt x="216" y="225"/>
                    </a:lnTo>
                    <a:lnTo>
                      <a:pt x="213" y="226"/>
                    </a:lnTo>
                    <a:lnTo>
                      <a:pt x="208" y="227"/>
                    </a:lnTo>
                    <a:lnTo>
                      <a:pt x="203" y="228"/>
                    </a:lnTo>
                    <a:lnTo>
                      <a:pt x="198" y="229"/>
                    </a:lnTo>
                    <a:lnTo>
                      <a:pt x="192" y="232"/>
                    </a:lnTo>
                    <a:lnTo>
                      <a:pt x="185" y="233"/>
                    </a:lnTo>
                    <a:lnTo>
                      <a:pt x="178" y="234"/>
                    </a:lnTo>
                    <a:lnTo>
                      <a:pt x="170" y="235"/>
                    </a:lnTo>
                    <a:lnTo>
                      <a:pt x="162" y="235"/>
                    </a:lnTo>
                    <a:lnTo>
                      <a:pt x="150" y="229"/>
                    </a:lnTo>
                    <a:lnTo>
                      <a:pt x="145" y="221"/>
                    </a:lnTo>
                    <a:lnTo>
                      <a:pt x="142" y="213"/>
                    </a:lnTo>
                    <a:lnTo>
                      <a:pt x="142" y="205"/>
                    </a:lnTo>
                    <a:lnTo>
                      <a:pt x="123" y="200"/>
                    </a:lnTo>
                    <a:lnTo>
                      <a:pt x="99" y="192"/>
                    </a:lnTo>
                    <a:lnTo>
                      <a:pt x="71" y="182"/>
                    </a:lnTo>
                    <a:lnTo>
                      <a:pt x="46" y="169"/>
                    </a:lnTo>
                    <a:lnTo>
                      <a:pt x="23" y="154"/>
                    </a:lnTo>
                    <a:lnTo>
                      <a:pt x="7" y="136"/>
                    </a:lnTo>
                    <a:lnTo>
                      <a:pt x="0" y="116"/>
                    </a:lnTo>
                    <a:lnTo>
                      <a:pt x="7" y="93"/>
                    </a:lnTo>
                    <a:close/>
                  </a:path>
                </a:pathLst>
              </a:custGeom>
              <a:solidFill>
                <a:srgbClr val="59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46" name="Freeform 477">
                <a:extLst>
                  <a:ext uri="{FF2B5EF4-FFF2-40B4-BE49-F238E27FC236}">
                    <a16:creationId xmlns:a16="http://schemas.microsoft.com/office/drawing/2014/main" id="{91EE5331-813C-4437-87CE-220111B8C14B}"/>
                  </a:ext>
                </a:extLst>
              </p:cNvPr>
              <p:cNvSpPr>
                <a:spLocks noChangeAspect="1"/>
              </p:cNvSpPr>
              <p:nvPr/>
            </p:nvSpPr>
            <p:spPr bwMode="auto">
              <a:xfrm>
                <a:off x="751" y="523"/>
                <a:ext cx="31" cy="15"/>
              </a:xfrm>
              <a:custGeom>
                <a:avLst/>
                <a:gdLst>
                  <a:gd name="T0" fmla="*/ 0 w 63"/>
                  <a:gd name="T1" fmla="*/ 1 h 29"/>
                  <a:gd name="T2" fmla="*/ 0 w 63"/>
                  <a:gd name="T3" fmla="*/ 1 h 29"/>
                  <a:gd name="T4" fmla="*/ 0 w 63"/>
                  <a:gd name="T5" fmla="*/ 1 h 29"/>
                  <a:gd name="T6" fmla="*/ 0 w 63"/>
                  <a:gd name="T7" fmla="*/ 1 h 29"/>
                  <a:gd name="T8" fmla="*/ 0 w 63"/>
                  <a:gd name="T9" fmla="*/ 1 h 29"/>
                  <a:gd name="T10" fmla="*/ 0 w 63"/>
                  <a:gd name="T11" fmla="*/ 1 h 29"/>
                  <a:gd name="T12" fmla="*/ 0 w 63"/>
                  <a:gd name="T13" fmla="*/ 1 h 29"/>
                  <a:gd name="T14" fmla="*/ 0 w 63"/>
                  <a:gd name="T15" fmla="*/ 1 h 29"/>
                  <a:gd name="T16" fmla="*/ 0 w 63"/>
                  <a:gd name="T17" fmla="*/ 1 h 29"/>
                  <a:gd name="T18" fmla="*/ 0 w 63"/>
                  <a:gd name="T19" fmla="*/ 1 h 29"/>
                  <a:gd name="T20" fmla="*/ 0 w 63"/>
                  <a:gd name="T21" fmla="*/ 1 h 29"/>
                  <a:gd name="T22" fmla="*/ 0 w 63"/>
                  <a:gd name="T23" fmla="*/ 1 h 29"/>
                  <a:gd name="T24" fmla="*/ 0 w 63"/>
                  <a:gd name="T25" fmla="*/ 1 h 29"/>
                  <a:gd name="T26" fmla="*/ 0 w 63"/>
                  <a:gd name="T27" fmla="*/ 1 h 29"/>
                  <a:gd name="T28" fmla="*/ 0 w 63"/>
                  <a:gd name="T29" fmla="*/ 1 h 29"/>
                  <a:gd name="T30" fmla="*/ 0 w 63"/>
                  <a:gd name="T31" fmla="*/ 1 h 29"/>
                  <a:gd name="T32" fmla="*/ 0 w 63"/>
                  <a:gd name="T33" fmla="*/ 0 h 29"/>
                  <a:gd name="T34" fmla="*/ 0 w 63"/>
                  <a:gd name="T35" fmla="*/ 1 h 29"/>
                  <a:gd name="T36" fmla="*/ 0 w 63"/>
                  <a:gd name="T37" fmla="*/ 1 h 29"/>
                  <a:gd name="T38" fmla="*/ 0 w 63"/>
                  <a:gd name="T39" fmla="*/ 1 h 29"/>
                  <a:gd name="T40" fmla="*/ 0 w 63"/>
                  <a:gd name="T41" fmla="*/ 1 h 29"/>
                  <a:gd name="T42" fmla="*/ 0 w 63"/>
                  <a:gd name="T43" fmla="*/ 1 h 29"/>
                  <a:gd name="T44" fmla="*/ 0 w 63"/>
                  <a:gd name="T45" fmla="*/ 1 h 29"/>
                  <a:gd name="T46" fmla="*/ 0 w 63"/>
                  <a:gd name="T47" fmla="*/ 1 h 29"/>
                  <a:gd name="T48" fmla="*/ 0 w 63"/>
                  <a:gd name="T49" fmla="*/ 1 h 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29"/>
                  <a:gd name="T77" fmla="*/ 63 w 63"/>
                  <a:gd name="T78" fmla="*/ 29 h 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29">
                    <a:moveTo>
                      <a:pt x="52" y="29"/>
                    </a:moveTo>
                    <a:lnTo>
                      <a:pt x="45" y="25"/>
                    </a:lnTo>
                    <a:lnTo>
                      <a:pt x="38" y="22"/>
                    </a:lnTo>
                    <a:lnTo>
                      <a:pt x="31" y="21"/>
                    </a:lnTo>
                    <a:lnTo>
                      <a:pt x="24" y="22"/>
                    </a:lnTo>
                    <a:lnTo>
                      <a:pt x="10" y="23"/>
                    </a:lnTo>
                    <a:lnTo>
                      <a:pt x="2" y="20"/>
                    </a:lnTo>
                    <a:lnTo>
                      <a:pt x="0" y="15"/>
                    </a:lnTo>
                    <a:lnTo>
                      <a:pt x="3" y="10"/>
                    </a:lnTo>
                    <a:lnTo>
                      <a:pt x="16" y="10"/>
                    </a:lnTo>
                    <a:lnTo>
                      <a:pt x="24" y="9"/>
                    </a:lnTo>
                    <a:lnTo>
                      <a:pt x="31" y="8"/>
                    </a:lnTo>
                    <a:lnTo>
                      <a:pt x="37" y="7"/>
                    </a:lnTo>
                    <a:lnTo>
                      <a:pt x="43" y="5"/>
                    </a:lnTo>
                    <a:lnTo>
                      <a:pt x="48" y="2"/>
                    </a:lnTo>
                    <a:lnTo>
                      <a:pt x="55" y="1"/>
                    </a:lnTo>
                    <a:lnTo>
                      <a:pt x="63" y="0"/>
                    </a:lnTo>
                    <a:lnTo>
                      <a:pt x="61" y="3"/>
                    </a:lnTo>
                    <a:lnTo>
                      <a:pt x="60" y="7"/>
                    </a:lnTo>
                    <a:lnTo>
                      <a:pt x="59" y="10"/>
                    </a:lnTo>
                    <a:lnTo>
                      <a:pt x="59" y="13"/>
                    </a:lnTo>
                    <a:lnTo>
                      <a:pt x="53" y="16"/>
                    </a:lnTo>
                    <a:lnTo>
                      <a:pt x="51" y="20"/>
                    </a:lnTo>
                    <a:lnTo>
                      <a:pt x="51" y="24"/>
                    </a:lnTo>
                    <a:lnTo>
                      <a:pt x="52" y="29"/>
                    </a:lnTo>
                    <a:close/>
                  </a:path>
                </a:pathLst>
              </a:custGeom>
              <a:solidFill>
                <a:srgbClr val="59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47" name="Freeform 478">
                <a:extLst>
                  <a:ext uri="{FF2B5EF4-FFF2-40B4-BE49-F238E27FC236}">
                    <a16:creationId xmlns:a16="http://schemas.microsoft.com/office/drawing/2014/main" id="{EACFC368-444E-4E80-9971-624650C659A8}"/>
                  </a:ext>
                </a:extLst>
              </p:cNvPr>
              <p:cNvSpPr>
                <a:spLocks noChangeAspect="1"/>
              </p:cNvSpPr>
              <p:nvPr/>
            </p:nvSpPr>
            <p:spPr bwMode="auto">
              <a:xfrm>
                <a:off x="845" y="544"/>
                <a:ext cx="23" cy="15"/>
              </a:xfrm>
              <a:custGeom>
                <a:avLst/>
                <a:gdLst>
                  <a:gd name="T0" fmla="*/ 1 w 46"/>
                  <a:gd name="T1" fmla="*/ 1 h 30"/>
                  <a:gd name="T2" fmla="*/ 1 w 46"/>
                  <a:gd name="T3" fmla="*/ 1 h 30"/>
                  <a:gd name="T4" fmla="*/ 1 w 46"/>
                  <a:gd name="T5" fmla="*/ 1 h 30"/>
                  <a:gd name="T6" fmla="*/ 1 w 46"/>
                  <a:gd name="T7" fmla="*/ 1 h 30"/>
                  <a:gd name="T8" fmla="*/ 1 w 46"/>
                  <a:gd name="T9" fmla="*/ 0 h 30"/>
                  <a:gd name="T10" fmla="*/ 1 w 46"/>
                  <a:gd name="T11" fmla="*/ 0 h 30"/>
                  <a:gd name="T12" fmla="*/ 1 w 46"/>
                  <a:gd name="T13" fmla="*/ 1 h 30"/>
                  <a:gd name="T14" fmla="*/ 1 w 46"/>
                  <a:gd name="T15" fmla="*/ 1 h 30"/>
                  <a:gd name="T16" fmla="*/ 0 w 46"/>
                  <a:gd name="T17" fmla="*/ 1 h 30"/>
                  <a:gd name="T18" fmla="*/ 1 w 46"/>
                  <a:gd name="T19" fmla="*/ 1 h 30"/>
                  <a:gd name="T20" fmla="*/ 1 w 46"/>
                  <a:gd name="T21" fmla="*/ 1 h 30"/>
                  <a:gd name="T22" fmla="*/ 1 w 46"/>
                  <a:gd name="T23" fmla="*/ 1 h 30"/>
                  <a:gd name="T24" fmla="*/ 1 w 46"/>
                  <a:gd name="T25" fmla="*/ 1 h 30"/>
                  <a:gd name="T26" fmla="*/ 1 w 46"/>
                  <a:gd name="T27" fmla="*/ 1 h 30"/>
                  <a:gd name="T28" fmla="*/ 1 w 46"/>
                  <a:gd name="T29" fmla="*/ 1 h 30"/>
                  <a:gd name="T30" fmla="*/ 1 w 46"/>
                  <a:gd name="T31" fmla="*/ 1 h 30"/>
                  <a:gd name="T32" fmla="*/ 1 w 46"/>
                  <a:gd name="T33" fmla="*/ 1 h 30"/>
                  <a:gd name="T34" fmla="*/ 1 w 46"/>
                  <a:gd name="T35" fmla="*/ 1 h 30"/>
                  <a:gd name="T36" fmla="*/ 1 w 46"/>
                  <a:gd name="T37" fmla="*/ 1 h 30"/>
                  <a:gd name="T38" fmla="*/ 1 w 46"/>
                  <a:gd name="T39" fmla="*/ 1 h 30"/>
                  <a:gd name="T40" fmla="*/ 1 w 46"/>
                  <a:gd name="T41" fmla="*/ 1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6"/>
                  <a:gd name="T64" fmla="*/ 0 h 30"/>
                  <a:gd name="T65" fmla="*/ 46 w 46"/>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6" h="30">
                    <a:moveTo>
                      <a:pt x="46" y="9"/>
                    </a:moveTo>
                    <a:lnTo>
                      <a:pt x="41" y="6"/>
                    </a:lnTo>
                    <a:lnTo>
                      <a:pt x="37" y="3"/>
                    </a:lnTo>
                    <a:lnTo>
                      <a:pt x="31" y="1"/>
                    </a:lnTo>
                    <a:lnTo>
                      <a:pt x="25" y="0"/>
                    </a:lnTo>
                    <a:lnTo>
                      <a:pt x="18" y="0"/>
                    </a:lnTo>
                    <a:lnTo>
                      <a:pt x="11" y="1"/>
                    </a:lnTo>
                    <a:lnTo>
                      <a:pt x="6" y="1"/>
                    </a:lnTo>
                    <a:lnTo>
                      <a:pt x="0" y="3"/>
                    </a:lnTo>
                    <a:lnTo>
                      <a:pt x="6" y="6"/>
                    </a:lnTo>
                    <a:lnTo>
                      <a:pt x="11" y="9"/>
                    </a:lnTo>
                    <a:lnTo>
                      <a:pt x="17" y="13"/>
                    </a:lnTo>
                    <a:lnTo>
                      <a:pt x="23" y="16"/>
                    </a:lnTo>
                    <a:lnTo>
                      <a:pt x="29" y="21"/>
                    </a:lnTo>
                    <a:lnTo>
                      <a:pt x="33" y="24"/>
                    </a:lnTo>
                    <a:lnTo>
                      <a:pt x="37" y="28"/>
                    </a:lnTo>
                    <a:lnTo>
                      <a:pt x="39" y="30"/>
                    </a:lnTo>
                    <a:lnTo>
                      <a:pt x="41" y="27"/>
                    </a:lnTo>
                    <a:lnTo>
                      <a:pt x="45" y="21"/>
                    </a:lnTo>
                    <a:lnTo>
                      <a:pt x="46" y="16"/>
                    </a:lnTo>
                    <a:lnTo>
                      <a:pt x="46" y="9"/>
                    </a:lnTo>
                    <a:close/>
                  </a:path>
                </a:pathLst>
              </a:custGeom>
              <a:solidFill>
                <a:srgbClr val="59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48" name="Freeform 479">
                <a:extLst>
                  <a:ext uri="{FF2B5EF4-FFF2-40B4-BE49-F238E27FC236}">
                    <a16:creationId xmlns:a16="http://schemas.microsoft.com/office/drawing/2014/main" id="{D4A53F8E-61A9-460C-9718-500B98E972F0}"/>
                  </a:ext>
                </a:extLst>
              </p:cNvPr>
              <p:cNvSpPr>
                <a:spLocks noChangeAspect="1"/>
              </p:cNvSpPr>
              <p:nvPr/>
            </p:nvSpPr>
            <p:spPr bwMode="auto">
              <a:xfrm>
                <a:off x="1212" y="480"/>
                <a:ext cx="72" cy="23"/>
              </a:xfrm>
              <a:custGeom>
                <a:avLst/>
                <a:gdLst>
                  <a:gd name="T0" fmla="*/ 0 w 145"/>
                  <a:gd name="T1" fmla="*/ 1 h 46"/>
                  <a:gd name="T2" fmla="*/ 0 w 145"/>
                  <a:gd name="T3" fmla="*/ 1 h 46"/>
                  <a:gd name="T4" fmla="*/ 0 w 145"/>
                  <a:gd name="T5" fmla="*/ 1 h 46"/>
                  <a:gd name="T6" fmla="*/ 0 w 145"/>
                  <a:gd name="T7" fmla="*/ 1 h 46"/>
                  <a:gd name="T8" fmla="*/ 0 w 145"/>
                  <a:gd name="T9" fmla="*/ 1 h 46"/>
                  <a:gd name="T10" fmla="*/ 0 w 145"/>
                  <a:gd name="T11" fmla="*/ 1 h 46"/>
                  <a:gd name="T12" fmla="*/ 0 w 145"/>
                  <a:gd name="T13" fmla="*/ 1 h 46"/>
                  <a:gd name="T14" fmla="*/ 0 w 145"/>
                  <a:gd name="T15" fmla="*/ 1 h 46"/>
                  <a:gd name="T16" fmla="*/ 0 w 145"/>
                  <a:gd name="T17" fmla="*/ 1 h 46"/>
                  <a:gd name="T18" fmla="*/ 0 w 145"/>
                  <a:gd name="T19" fmla="*/ 1 h 46"/>
                  <a:gd name="T20" fmla="*/ 0 w 145"/>
                  <a:gd name="T21" fmla="*/ 1 h 46"/>
                  <a:gd name="T22" fmla="*/ 0 w 145"/>
                  <a:gd name="T23" fmla="*/ 1 h 46"/>
                  <a:gd name="T24" fmla="*/ 0 w 145"/>
                  <a:gd name="T25" fmla="*/ 1 h 46"/>
                  <a:gd name="T26" fmla="*/ 0 w 145"/>
                  <a:gd name="T27" fmla="*/ 1 h 46"/>
                  <a:gd name="T28" fmla="*/ 0 w 145"/>
                  <a:gd name="T29" fmla="*/ 1 h 46"/>
                  <a:gd name="T30" fmla="*/ 0 w 145"/>
                  <a:gd name="T31" fmla="*/ 1 h 46"/>
                  <a:gd name="T32" fmla="*/ 0 w 145"/>
                  <a:gd name="T33" fmla="*/ 1 h 46"/>
                  <a:gd name="T34" fmla="*/ 0 w 145"/>
                  <a:gd name="T35" fmla="*/ 1 h 46"/>
                  <a:gd name="T36" fmla="*/ 0 w 145"/>
                  <a:gd name="T37" fmla="*/ 1 h 46"/>
                  <a:gd name="T38" fmla="*/ 0 w 145"/>
                  <a:gd name="T39" fmla="*/ 1 h 46"/>
                  <a:gd name="T40" fmla="*/ 0 w 145"/>
                  <a:gd name="T41" fmla="*/ 1 h 46"/>
                  <a:gd name="T42" fmla="*/ 0 w 145"/>
                  <a:gd name="T43" fmla="*/ 1 h 46"/>
                  <a:gd name="T44" fmla="*/ 0 w 145"/>
                  <a:gd name="T45" fmla="*/ 1 h 46"/>
                  <a:gd name="T46" fmla="*/ 0 w 145"/>
                  <a:gd name="T47" fmla="*/ 1 h 46"/>
                  <a:gd name="T48" fmla="*/ 0 w 145"/>
                  <a:gd name="T49" fmla="*/ 1 h 46"/>
                  <a:gd name="T50" fmla="*/ 0 w 145"/>
                  <a:gd name="T51" fmla="*/ 1 h 46"/>
                  <a:gd name="T52" fmla="*/ 0 w 145"/>
                  <a:gd name="T53" fmla="*/ 1 h 46"/>
                  <a:gd name="T54" fmla="*/ 0 w 145"/>
                  <a:gd name="T55" fmla="*/ 1 h 46"/>
                  <a:gd name="T56" fmla="*/ 0 w 145"/>
                  <a:gd name="T57" fmla="*/ 1 h 46"/>
                  <a:gd name="T58" fmla="*/ 0 w 145"/>
                  <a:gd name="T59" fmla="*/ 1 h 46"/>
                  <a:gd name="T60" fmla="*/ 0 w 145"/>
                  <a:gd name="T61" fmla="*/ 1 h 46"/>
                  <a:gd name="T62" fmla="*/ 0 w 145"/>
                  <a:gd name="T63" fmla="*/ 1 h 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5"/>
                  <a:gd name="T97" fmla="*/ 0 h 46"/>
                  <a:gd name="T98" fmla="*/ 145 w 145"/>
                  <a:gd name="T99" fmla="*/ 46 h 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5" h="46">
                    <a:moveTo>
                      <a:pt x="0" y="20"/>
                    </a:moveTo>
                    <a:lnTo>
                      <a:pt x="5" y="20"/>
                    </a:lnTo>
                    <a:lnTo>
                      <a:pt x="12" y="19"/>
                    </a:lnTo>
                    <a:lnTo>
                      <a:pt x="20" y="19"/>
                    </a:lnTo>
                    <a:lnTo>
                      <a:pt x="28" y="18"/>
                    </a:lnTo>
                    <a:lnTo>
                      <a:pt x="34" y="17"/>
                    </a:lnTo>
                    <a:lnTo>
                      <a:pt x="39" y="17"/>
                    </a:lnTo>
                    <a:lnTo>
                      <a:pt x="45" y="15"/>
                    </a:lnTo>
                    <a:lnTo>
                      <a:pt x="51" y="15"/>
                    </a:lnTo>
                    <a:lnTo>
                      <a:pt x="56" y="14"/>
                    </a:lnTo>
                    <a:lnTo>
                      <a:pt x="59" y="14"/>
                    </a:lnTo>
                    <a:lnTo>
                      <a:pt x="62" y="14"/>
                    </a:lnTo>
                    <a:lnTo>
                      <a:pt x="65" y="14"/>
                    </a:lnTo>
                    <a:lnTo>
                      <a:pt x="68" y="8"/>
                    </a:lnTo>
                    <a:lnTo>
                      <a:pt x="73" y="4"/>
                    </a:lnTo>
                    <a:lnTo>
                      <a:pt x="77" y="2"/>
                    </a:lnTo>
                    <a:lnTo>
                      <a:pt x="84" y="0"/>
                    </a:lnTo>
                    <a:lnTo>
                      <a:pt x="90" y="2"/>
                    </a:lnTo>
                    <a:lnTo>
                      <a:pt x="95" y="3"/>
                    </a:lnTo>
                    <a:lnTo>
                      <a:pt x="99" y="6"/>
                    </a:lnTo>
                    <a:lnTo>
                      <a:pt x="103" y="10"/>
                    </a:lnTo>
                    <a:lnTo>
                      <a:pt x="107" y="10"/>
                    </a:lnTo>
                    <a:lnTo>
                      <a:pt x="112" y="10"/>
                    </a:lnTo>
                    <a:lnTo>
                      <a:pt x="118" y="8"/>
                    </a:lnTo>
                    <a:lnTo>
                      <a:pt x="124" y="8"/>
                    </a:lnTo>
                    <a:lnTo>
                      <a:pt x="129" y="8"/>
                    </a:lnTo>
                    <a:lnTo>
                      <a:pt x="134" y="7"/>
                    </a:lnTo>
                    <a:lnTo>
                      <a:pt x="138" y="7"/>
                    </a:lnTo>
                    <a:lnTo>
                      <a:pt x="141" y="7"/>
                    </a:lnTo>
                    <a:lnTo>
                      <a:pt x="143" y="12"/>
                    </a:lnTo>
                    <a:lnTo>
                      <a:pt x="145" y="19"/>
                    </a:lnTo>
                    <a:lnTo>
                      <a:pt x="145" y="26"/>
                    </a:lnTo>
                    <a:lnTo>
                      <a:pt x="145" y="32"/>
                    </a:lnTo>
                    <a:lnTo>
                      <a:pt x="141" y="32"/>
                    </a:lnTo>
                    <a:lnTo>
                      <a:pt x="135" y="33"/>
                    </a:lnTo>
                    <a:lnTo>
                      <a:pt x="128" y="33"/>
                    </a:lnTo>
                    <a:lnTo>
                      <a:pt x="121" y="33"/>
                    </a:lnTo>
                    <a:lnTo>
                      <a:pt x="114" y="34"/>
                    </a:lnTo>
                    <a:lnTo>
                      <a:pt x="109" y="34"/>
                    </a:lnTo>
                    <a:lnTo>
                      <a:pt x="104" y="35"/>
                    </a:lnTo>
                    <a:lnTo>
                      <a:pt x="102" y="35"/>
                    </a:lnTo>
                    <a:lnTo>
                      <a:pt x="98" y="40"/>
                    </a:lnTo>
                    <a:lnTo>
                      <a:pt x="95" y="42"/>
                    </a:lnTo>
                    <a:lnTo>
                      <a:pt x="90" y="44"/>
                    </a:lnTo>
                    <a:lnTo>
                      <a:pt x="84" y="44"/>
                    </a:lnTo>
                    <a:lnTo>
                      <a:pt x="80" y="43"/>
                    </a:lnTo>
                    <a:lnTo>
                      <a:pt x="76" y="42"/>
                    </a:lnTo>
                    <a:lnTo>
                      <a:pt x="73" y="40"/>
                    </a:lnTo>
                    <a:lnTo>
                      <a:pt x="69" y="37"/>
                    </a:lnTo>
                    <a:lnTo>
                      <a:pt x="67" y="37"/>
                    </a:lnTo>
                    <a:lnTo>
                      <a:pt x="64" y="38"/>
                    </a:lnTo>
                    <a:lnTo>
                      <a:pt x="60" y="38"/>
                    </a:lnTo>
                    <a:lnTo>
                      <a:pt x="56" y="40"/>
                    </a:lnTo>
                    <a:lnTo>
                      <a:pt x="50" y="41"/>
                    </a:lnTo>
                    <a:lnTo>
                      <a:pt x="44" y="42"/>
                    </a:lnTo>
                    <a:lnTo>
                      <a:pt x="38" y="42"/>
                    </a:lnTo>
                    <a:lnTo>
                      <a:pt x="33" y="43"/>
                    </a:lnTo>
                    <a:lnTo>
                      <a:pt x="22" y="44"/>
                    </a:lnTo>
                    <a:lnTo>
                      <a:pt x="14" y="45"/>
                    </a:lnTo>
                    <a:lnTo>
                      <a:pt x="7" y="46"/>
                    </a:lnTo>
                    <a:lnTo>
                      <a:pt x="3" y="46"/>
                    </a:lnTo>
                    <a:lnTo>
                      <a:pt x="3" y="41"/>
                    </a:lnTo>
                    <a:lnTo>
                      <a:pt x="1" y="34"/>
                    </a:lnTo>
                    <a:lnTo>
                      <a:pt x="0" y="27"/>
                    </a:lnTo>
                    <a:lnTo>
                      <a:pt x="0" y="20"/>
                    </a:lnTo>
                    <a:close/>
                  </a:path>
                </a:pathLst>
              </a:custGeom>
              <a:solidFill>
                <a:srgbClr val="C184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49" name="Freeform 480">
                <a:extLst>
                  <a:ext uri="{FF2B5EF4-FFF2-40B4-BE49-F238E27FC236}">
                    <a16:creationId xmlns:a16="http://schemas.microsoft.com/office/drawing/2014/main" id="{6E08DED7-39BD-405E-885A-28A7D8644556}"/>
                  </a:ext>
                </a:extLst>
              </p:cNvPr>
              <p:cNvSpPr>
                <a:spLocks noChangeAspect="1"/>
              </p:cNvSpPr>
              <p:nvPr/>
            </p:nvSpPr>
            <p:spPr bwMode="auto">
              <a:xfrm>
                <a:off x="1212" y="487"/>
                <a:ext cx="15" cy="5"/>
              </a:xfrm>
              <a:custGeom>
                <a:avLst/>
                <a:gdLst>
                  <a:gd name="T0" fmla="*/ 0 w 31"/>
                  <a:gd name="T1" fmla="*/ 0 h 11"/>
                  <a:gd name="T2" fmla="*/ 0 w 31"/>
                  <a:gd name="T3" fmla="*/ 0 h 11"/>
                  <a:gd name="T4" fmla="*/ 0 w 31"/>
                  <a:gd name="T5" fmla="*/ 0 h 11"/>
                  <a:gd name="T6" fmla="*/ 0 w 31"/>
                  <a:gd name="T7" fmla="*/ 0 h 11"/>
                  <a:gd name="T8" fmla="*/ 0 w 31"/>
                  <a:gd name="T9" fmla="*/ 0 h 11"/>
                  <a:gd name="T10" fmla="*/ 0 w 31"/>
                  <a:gd name="T11" fmla="*/ 0 h 11"/>
                  <a:gd name="T12" fmla="*/ 0 w 31"/>
                  <a:gd name="T13" fmla="*/ 0 h 11"/>
                  <a:gd name="T14" fmla="*/ 0 w 31"/>
                  <a:gd name="T15" fmla="*/ 0 h 11"/>
                  <a:gd name="T16" fmla="*/ 0 w 31"/>
                  <a:gd name="T17" fmla="*/ 0 h 11"/>
                  <a:gd name="T18" fmla="*/ 0 w 31"/>
                  <a:gd name="T19" fmla="*/ 0 h 11"/>
                  <a:gd name="T20" fmla="*/ 0 w 31"/>
                  <a:gd name="T21" fmla="*/ 0 h 11"/>
                  <a:gd name="T22" fmla="*/ 0 w 31"/>
                  <a:gd name="T23" fmla="*/ 0 h 11"/>
                  <a:gd name="T24" fmla="*/ 0 w 31"/>
                  <a:gd name="T25" fmla="*/ 0 h 11"/>
                  <a:gd name="T26" fmla="*/ 0 w 31"/>
                  <a:gd name="T27" fmla="*/ 0 h 11"/>
                  <a:gd name="T28" fmla="*/ 0 w 31"/>
                  <a:gd name="T29" fmla="*/ 0 h 11"/>
                  <a:gd name="T30" fmla="*/ 0 w 31"/>
                  <a:gd name="T31" fmla="*/ 0 h 11"/>
                  <a:gd name="T32" fmla="*/ 0 w 31"/>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1"/>
                  <a:gd name="T52" fmla="*/ 0 h 11"/>
                  <a:gd name="T53" fmla="*/ 31 w 31"/>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1" h="11">
                    <a:moveTo>
                      <a:pt x="28" y="0"/>
                    </a:moveTo>
                    <a:lnTo>
                      <a:pt x="28" y="0"/>
                    </a:lnTo>
                    <a:lnTo>
                      <a:pt x="20" y="1"/>
                    </a:lnTo>
                    <a:lnTo>
                      <a:pt x="12" y="1"/>
                    </a:lnTo>
                    <a:lnTo>
                      <a:pt x="5" y="3"/>
                    </a:lnTo>
                    <a:lnTo>
                      <a:pt x="0" y="1"/>
                    </a:lnTo>
                    <a:lnTo>
                      <a:pt x="0" y="11"/>
                    </a:lnTo>
                    <a:lnTo>
                      <a:pt x="5" y="9"/>
                    </a:lnTo>
                    <a:lnTo>
                      <a:pt x="12" y="8"/>
                    </a:lnTo>
                    <a:lnTo>
                      <a:pt x="20" y="8"/>
                    </a:lnTo>
                    <a:lnTo>
                      <a:pt x="28" y="7"/>
                    </a:lnTo>
                    <a:lnTo>
                      <a:pt x="30" y="6"/>
                    </a:lnTo>
                    <a:lnTo>
                      <a:pt x="31" y="4"/>
                    </a:lnTo>
                    <a:lnTo>
                      <a:pt x="30" y="1"/>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50" name="Freeform 481">
                <a:extLst>
                  <a:ext uri="{FF2B5EF4-FFF2-40B4-BE49-F238E27FC236}">
                    <a16:creationId xmlns:a16="http://schemas.microsoft.com/office/drawing/2014/main" id="{C4CC7809-F0BD-4A53-9CC8-598C4BF6ED71}"/>
                  </a:ext>
                </a:extLst>
              </p:cNvPr>
              <p:cNvSpPr>
                <a:spLocks noChangeAspect="1"/>
              </p:cNvSpPr>
              <p:nvPr/>
            </p:nvSpPr>
            <p:spPr bwMode="auto">
              <a:xfrm>
                <a:off x="1225" y="484"/>
                <a:ext cx="21" cy="6"/>
              </a:xfrm>
              <a:custGeom>
                <a:avLst/>
                <a:gdLst>
                  <a:gd name="T0" fmla="*/ 1 w 41"/>
                  <a:gd name="T1" fmla="*/ 1 h 11"/>
                  <a:gd name="T2" fmla="*/ 1 w 41"/>
                  <a:gd name="T3" fmla="*/ 0 h 11"/>
                  <a:gd name="T4" fmla="*/ 1 w 41"/>
                  <a:gd name="T5" fmla="*/ 0 h 11"/>
                  <a:gd name="T6" fmla="*/ 1 w 41"/>
                  <a:gd name="T7" fmla="*/ 0 h 11"/>
                  <a:gd name="T8" fmla="*/ 1 w 41"/>
                  <a:gd name="T9" fmla="*/ 1 h 11"/>
                  <a:gd name="T10" fmla="*/ 1 w 41"/>
                  <a:gd name="T11" fmla="*/ 1 h 11"/>
                  <a:gd name="T12" fmla="*/ 1 w 41"/>
                  <a:gd name="T13" fmla="*/ 1 h 11"/>
                  <a:gd name="T14" fmla="*/ 1 w 41"/>
                  <a:gd name="T15" fmla="*/ 1 h 11"/>
                  <a:gd name="T16" fmla="*/ 1 w 41"/>
                  <a:gd name="T17" fmla="*/ 1 h 11"/>
                  <a:gd name="T18" fmla="*/ 0 w 41"/>
                  <a:gd name="T19" fmla="*/ 1 h 11"/>
                  <a:gd name="T20" fmla="*/ 0 w 41"/>
                  <a:gd name="T21" fmla="*/ 1 h 11"/>
                  <a:gd name="T22" fmla="*/ 1 w 41"/>
                  <a:gd name="T23" fmla="*/ 1 h 11"/>
                  <a:gd name="T24" fmla="*/ 1 w 41"/>
                  <a:gd name="T25" fmla="*/ 1 h 11"/>
                  <a:gd name="T26" fmla="*/ 1 w 41"/>
                  <a:gd name="T27" fmla="*/ 1 h 11"/>
                  <a:gd name="T28" fmla="*/ 1 w 41"/>
                  <a:gd name="T29" fmla="*/ 1 h 11"/>
                  <a:gd name="T30" fmla="*/ 1 w 41"/>
                  <a:gd name="T31" fmla="*/ 1 h 11"/>
                  <a:gd name="T32" fmla="*/ 1 w 41"/>
                  <a:gd name="T33" fmla="*/ 1 h 11"/>
                  <a:gd name="T34" fmla="*/ 1 w 41"/>
                  <a:gd name="T35" fmla="*/ 1 h 11"/>
                  <a:gd name="T36" fmla="*/ 1 w 41"/>
                  <a:gd name="T37" fmla="*/ 1 h 11"/>
                  <a:gd name="T38" fmla="*/ 1 w 41"/>
                  <a:gd name="T39" fmla="*/ 1 h 11"/>
                  <a:gd name="T40" fmla="*/ 1 w 41"/>
                  <a:gd name="T41" fmla="*/ 1 h 11"/>
                  <a:gd name="T42" fmla="*/ 1 w 41"/>
                  <a:gd name="T43" fmla="*/ 1 h 11"/>
                  <a:gd name="T44" fmla="*/ 1 w 41"/>
                  <a:gd name="T45" fmla="*/ 1 h 11"/>
                  <a:gd name="T46" fmla="*/ 1 w 41"/>
                  <a:gd name="T47" fmla="*/ 1 h 11"/>
                  <a:gd name="T48" fmla="*/ 1 w 41"/>
                  <a:gd name="T49" fmla="*/ 0 h 11"/>
                  <a:gd name="T50" fmla="*/ 1 w 41"/>
                  <a:gd name="T51" fmla="*/ 1 h 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1"/>
                  <a:gd name="T79" fmla="*/ 0 h 11"/>
                  <a:gd name="T80" fmla="*/ 41 w 41"/>
                  <a:gd name="T81" fmla="*/ 11 h 1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1" h="11">
                    <a:moveTo>
                      <a:pt x="33" y="3"/>
                    </a:moveTo>
                    <a:lnTo>
                      <a:pt x="37" y="0"/>
                    </a:lnTo>
                    <a:lnTo>
                      <a:pt x="34" y="0"/>
                    </a:lnTo>
                    <a:lnTo>
                      <a:pt x="31" y="0"/>
                    </a:lnTo>
                    <a:lnTo>
                      <a:pt x="28" y="1"/>
                    </a:lnTo>
                    <a:lnTo>
                      <a:pt x="23" y="2"/>
                    </a:lnTo>
                    <a:lnTo>
                      <a:pt x="17" y="2"/>
                    </a:lnTo>
                    <a:lnTo>
                      <a:pt x="11" y="3"/>
                    </a:lnTo>
                    <a:lnTo>
                      <a:pt x="6" y="3"/>
                    </a:lnTo>
                    <a:lnTo>
                      <a:pt x="0" y="4"/>
                    </a:lnTo>
                    <a:lnTo>
                      <a:pt x="0" y="11"/>
                    </a:lnTo>
                    <a:lnTo>
                      <a:pt x="6" y="10"/>
                    </a:lnTo>
                    <a:lnTo>
                      <a:pt x="11" y="10"/>
                    </a:lnTo>
                    <a:lnTo>
                      <a:pt x="17" y="9"/>
                    </a:lnTo>
                    <a:lnTo>
                      <a:pt x="23" y="9"/>
                    </a:lnTo>
                    <a:lnTo>
                      <a:pt x="28" y="8"/>
                    </a:lnTo>
                    <a:lnTo>
                      <a:pt x="31" y="9"/>
                    </a:lnTo>
                    <a:lnTo>
                      <a:pt x="34" y="9"/>
                    </a:lnTo>
                    <a:lnTo>
                      <a:pt x="37" y="9"/>
                    </a:lnTo>
                    <a:lnTo>
                      <a:pt x="40" y="5"/>
                    </a:lnTo>
                    <a:lnTo>
                      <a:pt x="37" y="9"/>
                    </a:lnTo>
                    <a:lnTo>
                      <a:pt x="40" y="8"/>
                    </a:lnTo>
                    <a:lnTo>
                      <a:pt x="41" y="4"/>
                    </a:lnTo>
                    <a:lnTo>
                      <a:pt x="40" y="1"/>
                    </a:lnTo>
                    <a:lnTo>
                      <a:pt x="37" y="0"/>
                    </a:lnTo>
                    <a:lnTo>
                      <a:pt x="3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51" name="Freeform 482">
                <a:extLst>
                  <a:ext uri="{FF2B5EF4-FFF2-40B4-BE49-F238E27FC236}">
                    <a16:creationId xmlns:a16="http://schemas.microsoft.com/office/drawing/2014/main" id="{3828637F-1893-411E-83B0-81982B3944E0}"/>
                  </a:ext>
                </a:extLst>
              </p:cNvPr>
              <p:cNvSpPr>
                <a:spLocks noChangeAspect="1"/>
              </p:cNvSpPr>
              <p:nvPr/>
            </p:nvSpPr>
            <p:spPr bwMode="auto">
              <a:xfrm>
                <a:off x="1242" y="477"/>
                <a:ext cx="12" cy="10"/>
              </a:xfrm>
              <a:custGeom>
                <a:avLst/>
                <a:gdLst>
                  <a:gd name="T0" fmla="*/ 1 w 23"/>
                  <a:gd name="T1" fmla="*/ 0 h 19"/>
                  <a:gd name="T2" fmla="*/ 1 w 23"/>
                  <a:gd name="T3" fmla="*/ 0 h 19"/>
                  <a:gd name="T4" fmla="*/ 1 w 23"/>
                  <a:gd name="T5" fmla="*/ 1 h 19"/>
                  <a:gd name="T6" fmla="*/ 1 w 23"/>
                  <a:gd name="T7" fmla="*/ 1 h 19"/>
                  <a:gd name="T8" fmla="*/ 1 w 23"/>
                  <a:gd name="T9" fmla="*/ 1 h 19"/>
                  <a:gd name="T10" fmla="*/ 0 w 23"/>
                  <a:gd name="T11" fmla="*/ 1 h 19"/>
                  <a:gd name="T12" fmla="*/ 1 w 23"/>
                  <a:gd name="T13" fmla="*/ 1 h 19"/>
                  <a:gd name="T14" fmla="*/ 1 w 23"/>
                  <a:gd name="T15" fmla="*/ 1 h 19"/>
                  <a:gd name="T16" fmla="*/ 1 w 23"/>
                  <a:gd name="T17" fmla="*/ 1 h 19"/>
                  <a:gd name="T18" fmla="*/ 1 w 23"/>
                  <a:gd name="T19" fmla="*/ 1 h 19"/>
                  <a:gd name="T20" fmla="*/ 1 w 23"/>
                  <a:gd name="T21" fmla="*/ 1 h 19"/>
                  <a:gd name="T22" fmla="*/ 1 w 23"/>
                  <a:gd name="T23" fmla="*/ 1 h 19"/>
                  <a:gd name="T24" fmla="*/ 1 w 23"/>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19"/>
                  <a:gd name="T41" fmla="*/ 23 w 23"/>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19">
                    <a:moveTo>
                      <a:pt x="23" y="0"/>
                    </a:moveTo>
                    <a:lnTo>
                      <a:pt x="23" y="0"/>
                    </a:lnTo>
                    <a:lnTo>
                      <a:pt x="15" y="2"/>
                    </a:lnTo>
                    <a:lnTo>
                      <a:pt x="10" y="4"/>
                    </a:lnTo>
                    <a:lnTo>
                      <a:pt x="4" y="10"/>
                    </a:lnTo>
                    <a:lnTo>
                      <a:pt x="0" y="17"/>
                    </a:lnTo>
                    <a:lnTo>
                      <a:pt x="7" y="19"/>
                    </a:lnTo>
                    <a:lnTo>
                      <a:pt x="11" y="15"/>
                    </a:lnTo>
                    <a:lnTo>
                      <a:pt x="14" y="11"/>
                    </a:lnTo>
                    <a:lnTo>
                      <a:pt x="18" y="9"/>
                    </a:lnTo>
                    <a:lnTo>
                      <a:pt x="23" y="9"/>
                    </a:lnTo>
                    <a:lnTo>
                      <a:pt x="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52" name="Freeform 483">
                <a:extLst>
                  <a:ext uri="{FF2B5EF4-FFF2-40B4-BE49-F238E27FC236}">
                    <a16:creationId xmlns:a16="http://schemas.microsoft.com/office/drawing/2014/main" id="{D75BC66B-CA6F-4463-89D7-0CD10C0723BD}"/>
                  </a:ext>
                </a:extLst>
              </p:cNvPr>
              <p:cNvSpPr>
                <a:spLocks noChangeAspect="1"/>
              </p:cNvSpPr>
              <p:nvPr/>
            </p:nvSpPr>
            <p:spPr bwMode="auto">
              <a:xfrm>
                <a:off x="1254" y="477"/>
                <a:ext cx="11" cy="10"/>
              </a:xfrm>
              <a:custGeom>
                <a:avLst/>
                <a:gdLst>
                  <a:gd name="T0" fmla="*/ 1 w 22"/>
                  <a:gd name="T1" fmla="*/ 1 h 18"/>
                  <a:gd name="T2" fmla="*/ 1 w 22"/>
                  <a:gd name="T3" fmla="*/ 1 h 18"/>
                  <a:gd name="T4" fmla="*/ 1 w 22"/>
                  <a:gd name="T5" fmla="*/ 1 h 18"/>
                  <a:gd name="T6" fmla="*/ 1 w 22"/>
                  <a:gd name="T7" fmla="*/ 1 h 18"/>
                  <a:gd name="T8" fmla="*/ 1 w 22"/>
                  <a:gd name="T9" fmla="*/ 1 h 18"/>
                  <a:gd name="T10" fmla="*/ 0 w 22"/>
                  <a:gd name="T11" fmla="*/ 0 h 18"/>
                  <a:gd name="T12" fmla="*/ 0 w 22"/>
                  <a:gd name="T13" fmla="*/ 1 h 18"/>
                  <a:gd name="T14" fmla="*/ 1 w 22"/>
                  <a:gd name="T15" fmla="*/ 1 h 18"/>
                  <a:gd name="T16" fmla="*/ 1 w 22"/>
                  <a:gd name="T17" fmla="*/ 1 h 18"/>
                  <a:gd name="T18" fmla="*/ 1 w 22"/>
                  <a:gd name="T19" fmla="*/ 1 h 18"/>
                  <a:gd name="T20" fmla="*/ 1 w 22"/>
                  <a:gd name="T21" fmla="*/ 1 h 18"/>
                  <a:gd name="T22" fmla="*/ 1 w 22"/>
                  <a:gd name="T23" fmla="*/ 1 h 18"/>
                  <a:gd name="T24" fmla="*/ 1 w 22"/>
                  <a:gd name="T25" fmla="*/ 1 h 18"/>
                  <a:gd name="T26" fmla="*/ 1 w 22"/>
                  <a:gd name="T27" fmla="*/ 1 h 18"/>
                  <a:gd name="T28" fmla="*/ 1 w 22"/>
                  <a:gd name="T29" fmla="*/ 1 h 18"/>
                  <a:gd name="T30" fmla="*/ 1 w 22"/>
                  <a:gd name="T31" fmla="*/ 1 h 18"/>
                  <a:gd name="T32" fmla="*/ 1 w 22"/>
                  <a:gd name="T33" fmla="*/ 1 h 18"/>
                  <a:gd name="T34" fmla="*/ 1 w 22"/>
                  <a:gd name="T35" fmla="*/ 1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
                  <a:gd name="T55" fmla="*/ 0 h 18"/>
                  <a:gd name="T56" fmla="*/ 22 w 2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 h="18">
                    <a:moveTo>
                      <a:pt x="19" y="9"/>
                    </a:moveTo>
                    <a:lnTo>
                      <a:pt x="22" y="11"/>
                    </a:lnTo>
                    <a:lnTo>
                      <a:pt x="18" y="7"/>
                    </a:lnTo>
                    <a:lnTo>
                      <a:pt x="12" y="3"/>
                    </a:lnTo>
                    <a:lnTo>
                      <a:pt x="6" y="2"/>
                    </a:lnTo>
                    <a:lnTo>
                      <a:pt x="0" y="0"/>
                    </a:lnTo>
                    <a:lnTo>
                      <a:pt x="0" y="9"/>
                    </a:lnTo>
                    <a:lnTo>
                      <a:pt x="6" y="9"/>
                    </a:lnTo>
                    <a:lnTo>
                      <a:pt x="10" y="10"/>
                    </a:lnTo>
                    <a:lnTo>
                      <a:pt x="13" y="14"/>
                    </a:lnTo>
                    <a:lnTo>
                      <a:pt x="15" y="16"/>
                    </a:lnTo>
                    <a:lnTo>
                      <a:pt x="19" y="18"/>
                    </a:lnTo>
                    <a:lnTo>
                      <a:pt x="15" y="16"/>
                    </a:lnTo>
                    <a:lnTo>
                      <a:pt x="18" y="18"/>
                    </a:lnTo>
                    <a:lnTo>
                      <a:pt x="21" y="17"/>
                    </a:lnTo>
                    <a:lnTo>
                      <a:pt x="22" y="15"/>
                    </a:lnTo>
                    <a:lnTo>
                      <a:pt x="22" y="11"/>
                    </a:lnTo>
                    <a:lnTo>
                      <a:pt x="1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53" name="Freeform 484">
                <a:extLst>
                  <a:ext uri="{FF2B5EF4-FFF2-40B4-BE49-F238E27FC236}">
                    <a16:creationId xmlns:a16="http://schemas.microsoft.com/office/drawing/2014/main" id="{4D871CA7-18BC-464C-BD8F-A9B11D1245BD}"/>
                  </a:ext>
                </a:extLst>
              </p:cNvPr>
              <p:cNvSpPr>
                <a:spLocks noChangeAspect="1"/>
              </p:cNvSpPr>
              <p:nvPr/>
            </p:nvSpPr>
            <p:spPr bwMode="auto">
              <a:xfrm>
                <a:off x="1263" y="481"/>
                <a:ext cx="21" cy="6"/>
              </a:xfrm>
              <a:custGeom>
                <a:avLst/>
                <a:gdLst>
                  <a:gd name="T0" fmla="*/ 1 w 42"/>
                  <a:gd name="T1" fmla="*/ 1 h 11"/>
                  <a:gd name="T2" fmla="*/ 1 w 42"/>
                  <a:gd name="T3" fmla="*/ 0 h 11"/>
                  <a:gd name="T4" fmla="*/ 1 w 42"/>
                  <a:gd name="T5" fmla="*/ 0 h 11"/>
                  <a:gd name="T6" fmla="*/ 1 w 42"/>
                  <a:gd name="T7" fmla="*/ 1 h 11"/>
                  <a:gd name="T8" fmla="*/ 1 w 42"/>
                  <a:gd name="T9" fmla="*/ 1 h 11"/>
                  <a:gd name="T10" fmla="*/ 1 w 42"/>
                  <a:gd name="T11" fmla="*/ 1 h 11"/>
                  <a:gd name="T12" fmla="*/ 1 w 42"/>
                  <a:gd name="T13" fmla="*/ 1 h 11"/>
                  <a:gd name="T14" fmla="*/ 1 w 42"/>
                  <a:gd name="T15" fmla="*/ 1 h 11"/>
                  <a:gd name="T16" fmla="*/ 1 w 42"/>
                  <a:gd name="T17" fmla="*/ 1 h 11"/>
                  <a:gd name="T18" fmla="*/ 0 w 42"/>
                  <a:gd name="T19" fmla="*/ 1 h 11"/>
                  <a:gd name="T20" fmla="*/ 0 w 42"/>
                  <a:gd name="T21" fmla="*/ 1 h 11"/>
                  <a:gd name="T22" fmla="*/ 1 w 42"/>
                  <a:gd name="T23" fmla="*/ 1 h 11"/>
                  <a:gd name="T24" fmla="*/ 1 w 42"/>
                  <a:gd name="T25" fmla="*/ 1 h 11"/>
                  <a:gd name="T26" fmla="*/ 1 w 42"/>
                  <a:gd name="T27" fmla="*/ 1 h 11"/>
                  <a:gd name="T28" fmla="*/ 1 w 42"/>
                  <a:gd name="T29" fmla="*/ 1 h 11"/>
                  <a:gd name="T30" fmla="*/ 1 w 42"/>
                  <a:gd name="T31" fmla="*/ 1 h 11"/>
                  <a:gd name="T32" fmla="*/ 1 w 42"/>
                  <a:gd name="T33" fmla="*/ 1 h 11"/>
                  <a:gd name="T34" fmla="*/ 1 w 42"/>
                  <a:gd name="T35" fmla="*/ 1 h 11"/>
                  <a:gd name="T36" fmla="*/ 1 w 42"/>
                  <a:gd name="T37" fmla="*/ 1 h 11"/>
                  <a:gd name="T38" fmla="*/ 1 w 42"/>
                  <a:gd name="T39" fmla="*/ 1 h 11"/>
                  <a:gd name="T40" fmla="*/ 1 w 42"/>
                  <a:gd name="T41" fmla="*/ 1 h 11"/>
                  <a:gd name="T42" fmla="*/ 1 w 42"/>
                  <a:gd name="T43" fmla="*/ 1 h 11"/>
                  <a:gd name="T44" fmla="*/ 1 w 42"/>
                  <a:gd name="T45" fmla="*/ 1 h 11"/>
                  <a:gd name="T46" fmla="*/ 1 w 42"/>
                  <a:gd name="T47" fmla="*/ 1 h 11"/>
                  <a:gd name="T48" fmla="*/ 1 w 42"/>
                  <a:gd name="T49" fmla="*/ 0 h 11"/>
                  <a:gd name="T50" fmla="*/ 1 w 42"/>
                  <a:gd name="T51" fmla="*/ 1 h 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11"/>
                  <a:gd name="T80" fmla="*/ 42 w 42"/>
                  <a:gd name="T81" fmla="*/ 11 h 1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11">
                    <a:moveTo>
                      <a:pt x="40" y="2"/>
                    </a:moveTo>
                    <a:lnTo>
                      <a:pt x="38" y="0"/>
                    </a:lnTo>
                    <a:lnTo>
                      <a:pt x="35" y="0"/>
                    </a:lnTo>
                    <a:lnTo>
                      <a:pt x="31" y="1"/>
                    </a:lnTo>
                    <a:lnTo>
                      <a:pt x="26" y="2"/>
                    </a:lnTo>
                    <a:lnTo>
                      <a:pt x="21" y="1"/>
                    </a:lnTo>
                    <a:lnTo>
                      <a:pt x="15" y="2"/>
                    </a:lnTo>
                    <a:lnTo>
                      <a:pt x="9" y="3"/>
                    </a:lnTo>
                    <a:lnTo>
                      <a:pt x="4" y="2"/>
                    </a:lnTo>
                    <a:lnTo>
                      <a:pt x="0" y="2"/>
                    </a:lnTo>
                    <a:lnTo>
                      <a:pt x="0" y="11"/>
                    </a:lnTo>
                    <a:lnTo>
                      <a:pt x="4" y="11"/>
                    </a:lnTo>
                    <a:lnTo>
                      <a:pt x="9" y="10"/>
                    </a:lnTo>
                    <a:lnTo>
                      <a:pt x="15" y="9"/>
                    </a:lnTo>
                    <a:lnTo>
                      <a:pt x="21" y="10"/>
                    </a:lnTo>
                    <a:lnTo>
                      <a:pt x="26" y="9"/>
                    </a:lnTo>
                    <a:lnTo>
                      <a:pt x="31" y="8"/>
                    </a:lnTo>
                    <a:lnTo>
                      <a:pt x="35" y="9"/>
                    </a:lnTo>
                    <a:lnTo>
                      <a:pt x="38" y="9"/>
                    </a:lnTo>
                    <a:lnTo>
                      <a:pt x="35" y="7"/>
                    </a:lnTo>
                    <a:lnTo>
                      <a:pt x="38" y="9"/>
                    </a:lnTo>
                    <a:lnTo>
                      <a:pt x="41" y="8"/>
                    </a:lnTo>
                    <a:lnTo>
                      <a:pt x="42" y="4"/>
                    </a:lnTo>
                    <a:lnTo>
                      <a:pt x="41" y="1"/>
                    </a:lnTo>
                    <a:lnTo>
                      <a:pt x="38" y="0"/>
                    </a:lnTo>
                    <a:lnTo>
                      <a:pt x="4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54" name="Freeform 485">
                <a:extLst>
                  <a:ext uri="{FF2B5EF4-FFF2-40B4-BE49-F238E27FC236}">
                    <a16:creationId xmlns:a16="http://schemas.microsoft.com/office/drawing/2014/main" id="{9406B299-0CA3-4B61-9646-6A796799EFDA}"/>
                  </a:ext>
                </a:extLst>
              </p:cNvPr>
              <p:cNvSpPr>
                <a:spLocks noChangeAspect="1"/>
              </p:cNvSpPr>
              <p:nvPr/>
            </p:nvSpPr>
            <p:spPr bwMode="auto">
              <a:xfrm>
                <a:off x="1281" y="482"/>
                <a:ext cx="5" cy="15"/>
              </a:xfrm>
              <a:custGeom>
                <a:avLst/>
                <a:gdLst>
                  <a:gd name="T0" fmla="*/ 0 w 12"/>
                  <a:gd name="T1" fmla="*/ 1 h 30"/>
                  <a:gd name="T2" fmla="*/ 0 w 12"/>
                  <a:gd name="T3" fmla="*/ 1 h 30"/>
                  <a:gd name="T4" fmla="*/ 0 w 12"/>
                  <a:gd name="T5" fmla="*/ 1 h 30"/>
                  <a:gd name="T6" fmla="*/ 0 w 12"/>
                  <a:gd name="T7" fmla="*/ 1 h 30"/>
                  <a:gd name="T8" fmla="*/ 0 w 12"/>
                  <a:gd name="T9" fmla="*/ 1 h 30"/>
                  <a:gd name="T10" fmla="*/ 0 w 12"/>
                  <a:gd name="T11" fmla="*/ 0 h 30"/>
                  <a:gd name="T12" fmla="*/ 0 w 12"/>
                  <a:gd name="T13" fmla="*/ 1 h 30"/>
                  <a:gd name="T14" fmla="*/ 0 w 12"/>
                  <a:gd name="T15" fmla="*/ 1 h 30"/>
                  <a:gd name="T16" fmla="*/ 0 w 12"/>
                  <a:gd name="T17" fmla="*/ 1 h 30"/>
                  <a:gd name="T18" fmla="*/ 0 w 12"/>
                  <a:gd name="T19" fmla="*/ 1 h 30"/>
                  <a:gd name="T20" fmla="*/ 0 w 12"/>
                  <a:gd name="T21" fmla="*/ 1 h 30"/>
                  <a:gd name="T22" fmla="*/ 0 w 12"/>
                  <a:gd name="T23" fmla="*/ 1 h 30"/>
                  <a:gd name="T24" fmla="*/ 0 w 12"/>
                  <a:gd name="T25" fmla="*/ 1 h 30"/>
                  <a:gd name="T26" fmla="*/ 0 w 12"/>
                  <a:gd name="T27" fmla="*/ 1 h 30"/>
                  <a:gd name="T28" fmla="*/ 0 w 12"/>
                  <a:gd name="T29" fmla="*/ 1 h 30"/>
                  <a:gd name="T30" fmla="*/ 0 w 12"/>
                  <a:gd name="T31" fmla="*/ 1 h 30"/>
                  <a:gd name="T32" fmla="*/ 0 w 12"/>
                  <a:gd name="T33" fmla="*/ 1 h 30"/>
                  <a:gd name="T34" fmla="*/ 0 w 12"/>
                  <a:gd name="T35" fmla="*/ 1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30"/>
                  <a:gd name="T56" fmla="*/ 12 w 12"/>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30">
                    <a:moveTo>
                      <a:pt x="7" y="30"/>
                    </a:moveTo>
                    <a:lnTo>
                      <a:pt x="11" y="27"/>
                    </a:lnTo>
                    <a:lnTo>
                      <a:pt x="12" y="21"/>
                    </a:lnTo>
                    <a:lnTo>
                      <a:pt x="11" y="14"/>
                    </a:lnTo>
                    <a:lnTo>
                      <a:pt x="9" y="6"/>
                    </a:lnTo>
                    <a:lnTo>
                      <a:pt x="5" y="0"/>
                    </a:lnTo>
                    <a:lnTo>
                      <a:pt x="0" y="5"/>
                    </a:lnTo>
                    <a:lnTo>
                      <a:pt x="2" y="8"/>
                    </a:lnTo>
                    <a:lnTo>
                      <a:pt x="4" y="14"/>
                    </a:lnTo>
                    <a:lnTo>
                      <a:pt x="3" y="21"/>
                    </a:lnTo>
                    <a:lnTo>
                      <a:pt x="4" y="27"/>
                    </a:lnTo>
                    <a:lnTo>
                      <a:pt x="7" y="23"/>
                    </a:lnTo>
                    <a:lnTo>
                      <a:pt x="4" y="27"/>
                    </a:lnTo>
                    <a:lnTo>
                      <a:pt x="5" y="29"/>
                    </a:lnTo>
                    <a:lnTo>
                      <a:pt x="7" y="30"/>
                    </a:lnTo>
                    <a:lnTo>
                      <a:pt x="10" y="29"/>
                    </a:lnTo>
                    <a:lnTo>
                      <a:pt x="11" y="27"/>
                    </a:lnTo>
                    <a:lnTo>
                      <a:pt x="7"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55" name="Freeform 486">
                <a:extLst>
                  <a:ext uri="{FF2B5EF4-FFF2-40B4-BE49-F238E27FC236}">
                    <a16:creationId xmlns:a16="http://schemas.microsoft.com/office/drawing/2014/main" id="{AD114D3A-65C2-4740-A7F0-797A2036F0A1}"/>
                  </a:ext>
                </a:extLst>
              </p:cNvPr>
              <p:cNvSpPr>
                <a:spLocks noChangeAspect="1"/>
              </p:cNvSpPr>
              <p:nvPr/>
            </p:nvSpPr>
            <p:spPr bwMode="auto">
              <a:xfrm>
                <a:off x="1261" y="494"/>
                <a:ext cx="23" cy="5"/>
              </a:xfrm>
              <a:custGeom>
                <a:avLst/>
                <a:gdLst>
                  <a:gd name="T0" fmla="*/ 0 w 47"/>
                  <a:gd name="T1" fmla="*/ 1 h 10"/>
                  <a:gd name="T2" fmla="*/ 0 w 47"/>
                  <a:gd name="T3" fmla="*/ 1 h 10"/>
                  <a:gd name="T4" fmla="*/ 0 w 47"/>
                  <a:gd name="T5" fmla="*/ 1 h 10"/>
                  <a:gd name="T6" fmla="*/ 0 w 47"/>
                  <a:gd name="T7" fmla="*/ 1 h 10"/>
                  <a:gd name="T8" fmla="*/ 0 w 47"/>
                  <a:gd name="T9" fmla="*/ 1 h 10"/>
                  <a:gd name="T10" fmla="*/ 0 w 47"/>
                  <a:gd name="T11" fmla="*/ 1 h 10"/>
                  <a:gd name="T12" fmla="*/ 0 w 47"/>
                  <a:gd name="T13" fmla="*/ 1 h 10"/>
                  <a:gd name="T14" fmla="*/ 0 w 47"/>
                  <a:gd name="T15" fmla="*/ 1 h 10"/>
                  <a:gd name="T16" fmla="*/ 0 w 47"/>
                  <a:gd name="T17" fmla="*/ 1 h 10"/>
                  <a:gd name="T18" fmla="*/ 0 w 47"/>
                  <a:gd name="T19" fmla="*/ 1 h 10"/>
                  <a:gd name="T20" fmla="*/ 0 w 47"/>
                  <a:gd name="T21" fmla="*/ 0 h 10"/>
                  <a:gd name="T22" fmla="*/ 0 w 47"/>
                  <a:gd name="T23" fmla="*/ 0 h 10"/>
                  <a:gd name="T24" fmla="*/ 0 w 47"/>
                  <a:gd name="T25" fmla="*/ 1 h 10"/>
                  <a:gd name="T26" fmla="*/ 0 w 47"/>
                  <a:gd name="T27" fmla="*/ 0 h 10"/>
                  <a:gd name="T28" fmla="*/ 0 w 47"/>
                  <a:gd name="T29" fmla="*/ 1 h 10"/>
                  <a:gd name="T30" fmla="*/ 0 w 47"/>
                  <a:gd name="T31" fmla="*/ 1 h 10"/>
                  <a:gd name="T32" fmla="*/ 0 w 47"/>
                  <a:gd name="T33" fmla="*/ 1 h 10"/>
                  <a:gd name="T34" fmla="*/ 0 w 47"/>
                  <a:gd name="T35" fmla="*/ 1 h 10"/>
                  <a:gd name="T36" fmla="*/ 0 w 47"/>
                  <a:gd name="T37" fmla="*/ 1 h 10"/>
                  <a:gd name="T38" fmla="*/ 0 w 47"/>
                  <a:gd name="T39" fmla="*/ 1 h 10"/>
                  <a:gd name="T40" fmla="*/ 0 w 47"/>
                  <a:gd name="T41" fmla="*/ 1 h 10"/>
                  <a:gd name="T42" fmla="*/ 0 w 47"/>
                  <a:gd name="T43" fmla="*/ 1 h 10"/>
                  <a:gd name="T44" fmla="*/ 0 w 47"/>
                  <a:gd name="T45" fmla="*/ 1 h 10"/>
                  <a:gd name="T46" fmla="*/ 0 w 47"/>
                  <a:gd name="T47" fmla="*/ 1 h 10"/>
                  <a:gd name="T48" fmla="*/ 0 w 47"/>
                  <a:gd name="T49" fmla="*/ 1 h 10"/>
                  <a:gd name="T50" fmla="*/ 0 w 47"/>
                  <a:gd name="T51" fmla="*/ 1 h 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7"/>
                  <a:gd name="T79" fmla="*/ 0 h 10"/>
                  <a:gd name="T80" fmla="*/ 47 w 47"/>
                  <a:gd name="T81" fmla="*/ 10 h 1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7" h="10">
                    <a:moveTo>
                      <a:pt x="7" y="8"/>
                    </a:moveTo>
                    <a:lnTo>
                      <a:pt x="4" y="10"/>
                    </a:lnTo>
                    <a:lnTo>
                      <a:pt x="6" y="10"/>
                    </a:lnTo>
                    <a:lnTo>
                      <a:pt x="11" y="9"/>
                    </a:lnTo>
                    <a:lnTo>
                      <a:pt x="16" y="9"/>
                    </a:lnTo>
                    <a:lnTo>
                      <a:pt x="23" y="8"/>
                    </a:lnTo>
                    <a:lnTo>
                      <a:pt x="30" y="9"/>
                    </a:lnTo>
                    <a:lnTo>
                      <a:pt x="37" y="8"/>
                    </a:lnTo>
                    <a:lnTo>
                      <a:pt x="43" y="7"/>
                    </a:lnTo>
                    <a:lnTo>
                      <a:pt x="47" y="7"/>
                    </a:lnTo>
                    <a:lnTo>
                      <a:pt x="47" y="0"/>
                    </a:lnTo>
                    <a:lnTo>
                      <a:pt x="43" y="0"/>
                    </a:lnTo>
                    <a:lnTo>
                      <a:pt x="37" y="1"/>
                    </a:lnTo>
                    <a:lnTo>
                      <a:pt x="30" y="0"/>
                    </a:lnTo>
                    <a:lnTo>
                      <a:pt x="23" y="1"/>
                    </a:lnTo>
                    <a:lnTo>
                      <a:pt x="16" y="2"/>
                    </a:lnTo>
                    <a:lnTo>
                      <a:pt x="11" y="2"/>
                    </a:lnTo>
                    <a:lnTo>
                      <a:pt x="6" y="4"/>
                    </a:lnTo>
                    <a:lnTo>
                      <a:pt x="4" y="4"/>
                    </a:lnTo>
                    <a:lnTo>
                      <a:pt x="0" y="6"/>
                    </a:lnTo>
                    <a:lnTo>
                      <a:pt x="4" y="4"/>
                    </a:lnTo>
                    <a:lnTo>
                      <a:pt x="1" y="5"/>
                    </a:lnTo>
                    <a:lnTo>
                      <a:pt x="0" y="7"/>
                    </a:lnTo>
                    <a:lnTo>
                      <a:pt x="1" y="9"/>
                    </a:lnTo>
                    <a:lnTo>
                      <a:pt x="4" y="10"/>
                    </a:lnTo>
                    <a:lnTo>
                      <a:pt x="7"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56" name="Freeform 487">
                <a:extLst>
                  <a:ext uri="{FF2B5EF4-FFF2-40B4-BE49-F238E27FC236}">
                    <a16:creationId xmlns:a16="http://schemas.microsoft.com/office/drawing/2014/main" id="{FB2EAA24-DB6F-4E92-9162-943A783E7B23}"/>
                  </a:ext>
                </a:extLst>
              </p:cNvPr>
              <p:cNvSpPr>
                <a:spLocks noChangeAspect="1"/>
              </p:cNvSpPr>
              <p:nvPr/>
            </p:nvSpPr>
            <p:spPr bwMode="auto">
              <a:xfrm>
                <a:off x="1254" y="496"/>
                <a:ext cx="10" cy="8"/>
              </a:xfrm>
              <a:custGeom>
                <a:avLst/>
                <a:gdLst>
                  <a:gd name="T0" fmla="*/ 0 w 21"/>
                  <a:gd name="T1" fmla="*/ 1 h 15"/>
                  <a:gd name="T2" fmla="*/ 0 w 21"/>
                  <a:gd name="T3" fmla="*/ 1 h 15"/>
                  <a:gd name="T4" fmla="*/ 0 w 21"/>
                  <a:gd name="T5" fmla="*/ 1 h 15"/>
                  <a:gd name="T6" fmla="*/ 0 w 21"/>
                  <a:gd name="T7" fmla="*/ 1 h 15"/>
                  <a:gd name="T8" fmla="*/ 0 w 21"/>
                  <a:gd name="T9" fmla="*/ 1 h 15"/>
                  <a:gd name="T10" fmla="*/ 0 w 21"/>
                  <a:gd name="T11" fmla="*/ 1 h 15"/>
                  <a:gd name="T12" fmla="*/ 0 w 21"/>
                  <a:gd name="T13" fmla="*/ 0 h 15"/>
                  <a:gd name="T14" fmla="*/ 0 w 21"/>
                  <a:gd name="T15" fmla="*/ 1 h 15"/>
                  <a:gd name="T16" fmla="*/ 0 w 21"/>
                  <a:gd name="T17" fmla="*/ 1 h 15"/>
                  <a:gd name="T18" fmla="*/ 0 w 21"/>
                  <a:gd name="T19" fmla="*/ 1 h 15"/>
                  <a:gd name="T20" fmla="*/ 0 w 21"/>
                  <a:gd name="T21" fmla="*/ 1 h 15"/>
                  <a:gd name="T22" fmla="*/ 0 w 21"/>
                  <a:gd name="T23" fmla="*/ 1 h 15"/>
                  <a:gd name="T24" fmla="*/ 0 w 21"/>
                  <a:gd name="T25" fmla="*/ 1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
                  <a:gd name="T40" fmla="*/ 0 h 15"/>
                  <a:gd name="T41" fmla="*/ 21 w 21"/>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 h="15">
                    <a:moveTo>
                      <a:pt x="0" y="15"/>
                    </a:moveTo>
                    <a:lnTo>
                      <a:pt x="0" y="15"/>
                    </a:lnTo>
                    <a:lnTo>
                      <a:pt x="6" y="14"/>
                    </a:lnTo>
                    <a:lnTo>
                      <a:pt x="12" y="11"/>
                    </a:lnTo>
                    <a:lnTo>
                      <a:pt x="16" y="8"/>
                    </a:lnTo>
                    <a:lnTo>
                      <a:pt x="21" y="2"/>
                    </a:lnTo>
                    <a:lnTo>
                      <a:pt x="14" y="0"/>
                    </a:lnTo>
                    <a:lnTo>
                      <a:pt x="12" y="3"/>
                    </a:lnTo>
                    <a:lnTo>
                      <a:pt x="10" y="4"/>
                    </a:lnTo>
                    <a:lnTo>
                      <a:pt x="6" y="7"/>
                    </a:lnTo>
                    <a:lnTo>
                      <a:pt x="0" y="6"/>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57" name="Freeform 488">
                <a:extLst>
                  <a:ext uri="{FF2B5EF4-FFF2-40B4-BE49-F238E27FC236}">
                    <a16:creationId xmlns:a16="http://schemas.microsoft.com/office/drawing/2014/main" id="{47DE05A0-CEB3-4767-B113-744105AECC7F}"/>
                  </a:ext>
                </a:extLst>
              </p:cNvPr>
              <p:cNvSpPr>
                <a:spLocks noChangeAspect="1"/>
              </p:cNvSpPr>
              <p:nvPr/>
            </p:nvSpPr>
            <p:spPr bwMode="auto">
              <a:xfrm>
                <a:off x="1245" y="496"/>
                <a:ext cx="9" cy="8"/>
              </a:xfrm>
              <a:custGeom>
                <a:avLst/>
                <a:gdLst>
                  <a:gd name="T0" fmla="*/ 1 w 17"/>
                  <a:gd name="T1" fmla="*/ 1 h 15"/>
                  <a:gd name="T2" fmla="*/ 0 w 17"/>
                  <a:gd name="T3" fmla="*/ 1 h 15"/>
                  <a:gd name="T4" fmla="*/ 1 w 17"/>
                  <a:gd name="T5" fmla="*/ 1 h 15"/>
                  <a:gd name="T6" fmla="*/ 1 w 17"/>
                  <a:gd name="T7" fmla="*/ 1 h 15"/>
                  <a:gd name="T8" fmla="*/ 1 w 17"/>
                  <a:gd name="T9" fmla="*/ 1 h 15"/>
                  <a:gd name="T10" fmla="*/ 1 w 17"/>
                  <a:gd name="T11" fmla="*/ 1 h 15"/>
                  <a:gd name="T12" fmla="*/ 1 w 17"/>
                  <a:gd name="T13" fmla="*/ 1 h 15"/>
                  <a:gd name="T14" fmla="*/ 1 w 17"/>
                  <a:gd name="T15" fmla="*/ 1 h 15"/>
                  <a:gd name="T16" fmla="*/ 1 w 17"/>
                  <a:gd name="T17" fmla="*/ 1 h 15"/>
                  <a:gd name="T18" fmla="*/ 1 w 17"/>
                  <a:gd name="T19" fmla="*/ 1 h 15"/>
                  <a:gd name="T20" fmla="*/ 1 w 17"/>
                  <a:gd name="T21" fmla="*/ 1 h 15"/>
                  <a:gd name="T22" fmla="*/ 1 w 17"/>
                  <a:gd name="T23" fmla="*/ 0 h 15"/>
                  <a:gd name="T24" fmla="*/ 1 w 17"/>
                  <a:gd name="T25" fmla="*/ 1 h 15"/>
                  <a:gd name="T26" fmla="*/ 1 w 17"/>
                  <a:gd name="T27" fmla="*/ 0 h 15"/>
                  <a:gd name="T28" fmla="*/ 1 w 17"/>
                  <a:gd name="T29" fmla="*/ 1 h 15"/>
                  <a:gd name="T30" fmla="*/ 0 w 17"/>
                  <a:gd name="T31" fmla="*/ 1 h 15"/>
                  <a:gd name="T32" fmla="*/ 0 w 17"/>
                  <a:gd name="T33" fmla="*/ 1 h 15"/>
                  <a:gd name="T34" fmla="*/ 1 w 17"/>
                  <a:gd name="T35" fmla="*/ 1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5"/>
                  <a:gd name="T56" fmla="*/ 17 w 17"/>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5">
                    <a:moveTo>
                      <a:pt x="2" y="7"/>
                    </a:moveTo>
                    <a:lnTo>
                      <a:pt x="0" y="6"/>
                    </a:lnTo>
                    <a:lnTo>
                      <a:pt x="4" y="9"/>
                    </a:lnTo>
                    <a:lnTo>
                      <a:pt x="8" y="11"/>
                    </a:lnTo>
                    <a:lnTo>
                      <a:pt x="12" y="12"/>
                    </a:lnTo>
                    <a:lnTo>
                      <a:pt x="17" y="15"/>
                    </a:lnTo>
                    <a:lnTo>
                      <a:pt x="17" y="6"/>
                    </a:lnTo>
                    <a:lnTo>
                      <a:pt x="14" y="6"/>
                    </a:lnTo>
                    <a:lnTo>
                      <a:pt x="10" y="4"/>
                    </a:lnTo>
                    <a:lnTo>
                      <a:pt x="8" y="2"/>
                    </a:lnTo>
                    <a:lnTo>
                      <a:pt x="5" y="1"/>
                    </a:lnTo>
                    <a:lnTo>
                      <a:pt x="2" y="0"/>
                    </a:lnTo>
                    <a:lnTo>
                      <a:pt x="5" y="1"/>
                    </a:lnTo>
                    <a:lnTo>
                      <a:pt x="2" y="0"/>
                    </a:lnTo>
                    <a:lnTo>
                      <a:pt x="1" y="1"/>
                    </a:lnTo>
                    <a:lnTo>
                      <a:pt x="0" y="3"/>
                    </a:lnTo>
                    <a:lnTo>
                      <a:pt x="0" y="6"/>
                    </a:lnTo>
                    <a:lnTo>
                      <a:pt x="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58" name="Freeform 489">
                <a:extLst>
                  <a:ext uri="{FF2B5EF4-FFF2-40B4-BE49-F238E27FC236}">
                    <a16:creationId xmlns:a16="http://schemas.microsoft.com/office/drawing/2014/main" id="{EDB5BFA1-08E7-4A9D-919F-A9FAFFFEA6D3}"/>
                  </a:ext>
                </a:extLst>
              </p:cNvPr>
              <p:cNvSpPr>
                <a:spLocks noChangeAspect="1"/>
              </p:cNvSpPr>
              <p:nvPr/>
            </p:nvSpPr>
            <p:spPr bwMode="auto">
              <a:xfrm>
                <a:off x="1226" y="496"/>
                <a:ext cx="20" cy="7"/>
              </a:xfrm>
              <a:custGeom>
                <a:avLst/>
                <a:gdLst>
                  <a:gd name="T0" fmla="*/ 1 w 40"/>
                  <a:gd name="T1" fmla="*/ 1 h 12"/>
                  <a:gd name="T2" fmla="*/ 1 w 40"/>
                  <a:gd name="T3" fmla="*/ 1 h 12"/>
                  <a:gd name="T4" fmla="*/ 1 w 40"/>
                  <a:gd name="T5" fmla="*/ 1 h 12"/>
                  <a:gd name="T6" fmla="*/ 1 w 40"/>
                  <a:gd name="T7" fmla="*/ 1 h 12"/>
                  <a:gd name="T8" fmla="*/ 1 w 40"/>
                  <a:gd name="T9" fmla="*/ 1 h 12"/>
                  <a:gd name="T10" fmla="*/ 1 w 40"/>
                  <a:gd name="T11" fmla="*/ 1 h 12"/>
                  <a:gd name="T12" fmla="*/ 1 w 40"/>
                  <a:gd name="T13" fmla="*/ 1 h 12"/>
                  <a:gd name="T14" fmla="*/ 1 w 40"/>
                  <a:gd name="T15" fmla="*/ 1 h 12"/>
                  <a:gd name="T16" fmla="*/ 1 w 40"/>
                  <a:gd name="T17" fmla="*/ 1 h 12"/>
                  <a:gd name="T18" fmla="*/ 1 w 40"/>
                  <a:gd name="T19" fmla="*/ 1 h 12"/>
                  <a:gd name="T20" fmla="*/ 1 w 40"/>
                  <a:gd name="T21" fmla="*/ 0 h 12"/>
                  <a:gd name="T22" fmla="*/ 1 w 40"/>
                  <a:gd name="T23" fmla="*/ 0 h 12"/>
                  <a:gd name="T24" fmla="*/ 1 w 40"/>
                  <a:gd name="T25" fmla="*/ 1 h 12"/>
                  <a:gd name="T26" fmla="*/ 1 w 40"/>
                  <a:gd name="T27" fmla="*/ 1 h 12"/>
                  <a:gd name="T28" fmla="*/ 1 w 40"/>
                  <a:gd name="T29" fmla="*/ 1 h 12"/>
                  <a:gd name="T30" fmla="*/ 1 w 40"/>
                  <a:gd name="T31" fmla="*/ 1 h 12"/>
                  <a:gd name="T32" fmla="*/ 1 w 40"/>
                  <a:gd name="T33" fmla="*/ 1 h 12"/>
                  <a:gd name="T34" fmla="*/ 1 w 40"/>
                  <a:gd name="T35" fmla="*/ 1 h 12"/>
                  <a:gd name="T36" fmla="*/ 1 w 40"/>
                  <a:gd name="T37" fmla="*/ 1 h 12"/>
                  <a:gd name="T38" fmla="*/ 1 w 40"/>
                  <a:gd name="T39" fmla="*/ 1 h 12"/>
                  <a:gd name="T40" fmla="*/ 1 w 40"/>
                  <a:gd name="T41" fmla="*/ 1 h 12"/>
                  <a:gd name="T42" fmla="*/ 1 w 40"/>
                  <a:gd name="T43" fmla="*/ 1 h 12"/>
                  <a:gd name="T44" fmla="*/ 0 w 40"/>
                  <a:gd name="T45" fmla="*/ 1 h 12"/>
                  <a:gd name="T46" fmla="*/ 1 w 40"/>
                  <a:gd name="T47" fmla="*/ 1 h 12"/>
                  <a:gd name="T48" fmla="*/ 1 w 40"/>
                  <a:gd name="T49" fmla="*/ 1 h 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12"/>
                  <a:gd name="T77" fmla="*/ 40 w 40"/>
                  <a:gd name="T78" fmla="*/ 12 h 1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12">
                    <a:moveTo>
                      <a:pt x="4" y="12"/>
                    </a:moveTo>
                    <a:lnTo>
                      <a:pt x="4" y="12"/>
                    </a:lnTo>
                    <a:lnTo>
                      <a:pt x="9" y="11"/>
                    </a:lnTo>
                    <a:lnTo>
                      <a:pt x="15" y="11"/>
                    </a:lnTo>
                    <a:lnTo>
                      <a:pt x="21" y="10"/>
                    </a:lnTo>
                    <a:lnTo>
                      <a:pt x="27" y="9"/>
                    </a:lnTo>
                    <a:lnTo>
                      <a:pt x="31" y="8"/>
                    </a:lnTo>
                    <a:lnTo>
                      <a:pt x="35" y="8"/>
                    </a:lnTo>
                    <a:lnTo>
                      <a:pt x="38" y="7"/>
                    </a:lnTo>
                    <a:lnTo>
                      <a:pt x="40" y="7"/>
                    </a:lnTo>
                    <a:lnTo>
                      <a:pt x="40" y="0"/>
                    </a:lnTo>
                    <a:lnTo>
                      <a:pt x="38" y="0"/>
                    </a:lnTo>
                    <a:lnTo>
                      <a:pt x="35" y="1"/>
                    </a:lnTo>
                    <a:lnTo>
                      <a:pt x="31" y="1"/>
                    </a:lnTo>
                    <a:lnTo>
                      <a:pt x="27" y="2"/>
                    </a:lnTo>
                    <a:lnTo>
                      <a:pt x="21" y="3"/>
                    </a:lnTo>
                    <a:lnTo>
                      <a:pt x="15" y="4"/>
                    </a:lnTo>
                    <a:lnTo>
                      <a:pt x="9" y="4"/>
                    </a:lnTo>
                    <a:lnTo>
                      <a:pt x="4" y="6"/>
                    </a:lnTo>
                    <a:lnTo>
                      <a:pt x="1" y="7"/>
                    </a:lnTo>
                    <a:lnTo>
                      <a:pt x="0" y="9"/>
                    </a:lnTo>
                    <a:lnTo>
                      <a:pt x="1" y="11"/>
                    </a:lnTo>
                    <a:lnTo>
                      <a:pt x="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59" name="Freeform 490">
                <a:extLst>
                  <a:ext uri="{FF2B5EF4-FFF2-40B4-BE49-F238E27FC236}">
                    <a16:creationId xmlns:a16="http://schemas.microsoft.com/office/drawing/2014/main" id="{EF22EC9E-0F6F-40E2-920F-597626E2F4AF}"/>
                  </a:ext>
                </a:extLst>
              </p:cNvPr>
              <p:cNvSpPr>
                <a:spLocks noChangeAspect="1"/>
              </p:cNvSpPr>
              <p:nvPr/>
            </p:nvSpPr>
            <p:spPr bwMode="auto">
              <a:xfrm>
                <a:off x="1211" y="499"/>
                <a:ext cx="17" cy="6"/>
              </a:xfrm>
              <a:custGeom>
                <a:avLst/>
                <a:gdLst>
                  <a:gd name="T0" fmla="*/ 0 w 35"/>
                  <a:gd name="T1" fmla="*/ 1 h 11"/>
                  <a:gd name="T2" fmla="*/ 0 w 35"/>
                  <a:gd name="T3" fmla="*/ 1 h 11"/>
                  <a:gd name="T4" fmla="*/ 0 w 35"/>
                  <a:gd name="T5" fmla="*/ 1 h 11"/>
                  <a:gd name="T6" fmla="*/ 0 w 35"/>
                  <a:gd name="T7" fmla="*/ 1 h 11"/>
                  <a:gd name="T8" fmla="*/ 0 w 35"/>
                  <a:gd name="T9" fmla="*/ 1 h 11"/>
                  <a:gd name="T10" fmla="*/ 0 w 35"/>
                  <a:gd name="T11" fmla="*/ 1 h 11"/>
                  <a:gd name="T12" fmla="*/ 0 w 35"/>
                  <a:gd name="T13" fmla="*/ 0 h 11"/>
                  <a:gd name="T14" fmla="*/ 0 w 35"/>
                  <a:gd name="T15" fmla="*/ 1 h 11"/>
                  <a:gd name="T16" fmla="*/ 0 w 35"/>
                  <a:gd name="T17" fmla="*/ 1 h 11"/>
                  <a:gd name="T18" fmla="*/ 0 w 35"/>
                  <a:gd name="T19" fmla="*/ 1 h 11"/>
                  <a:gd name="T20" fmla="*/ 0 w 35"/>
                  <a:gd name="T21" fmla="*/ 1 h 11"/>
                  <a:gd name="T22" fmla="*/ 0 w 35"/>
                  <a:gd name="T23" fmla="*/ 1 h 11"/>
                  <a:gd name="T24" fmla="*/ 0 w 35"/>
                  <a:gd name="T25" fmla="*/ 1 h 11"/>
                  <a:gd name="T26" fmla="*/ 0 w 35"/>
                  <a:gd name="T27" fmla="*/ 1 h 11"/>
                  <a:gd name="T28" fmla="*/ 0 w 35"/>
                  <a:gd name="T29" fmla="*/ 1 h 11"/>
                  <a:gd name="T30" fmla="*/ 0 w 35"/>
                  <a:gd name="T31" fmla="*/ 1 h 11"/>
                  <a:gd name="T32" fmla="*/ 0 w 35"/>
                  <a:gd name="T33" fmla="*/ 1 h 11"/>
                  <a:gd name="T34" fmla="*/ 0 w 35"/>
                  <a:gd name="T35" fmla="*/ 1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
                  <a:gd name="T55" fmla="*/ 0 h 11"/>
                  <a:gd name="T56" fmla="*/ 35 w 35"/>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 h="11">
                    <a:moveTo>
                      <a:pt x="0" y="6"/>
                    </a:moveTo>
                    <a:lnTo>
                      <a:pt x="5" y="11"/>
                    </a:lnTo>
                    <a:lnTo>
                      <a:pt x="9" y="10"/>
                    </a:lnTo>
                    <a:lnTo>
                      <a:pt x="16" y="9"/>
                    </a:lnTo>
                    <a:lnTo>
                      <a:pt x="24" y="8"/>
                    </a:lnTo>
                    <a:lnTo>
                      <a:pt x="35" y="6"/>
                    </a:lnTo>
                    <a:lnTo>
                      <a:pt x="35" y="0"/>
                    </a:lnTo>
                    <a:lnTo>
                      <a:pt x="24" y="1"/>
                    </a:lnTo>
                    <a:lnTo>
                      <a:pt x="16" y="2"/>
                    </a:lnTo>
                    <a:lnTo>
                      <a:pt x="9" y="3"/>
                    </a:lnTo>
                    <a:lnTo>
                      <a:pt x="5" y="2"/>
                    </a:lnTo>
                    <a:lnTo>
                      <a:pt x="9" y="6"/>
                    </a:lnTo>
                    <a:lnTo>
                      <a:pt x="5" y="2"/>
                    </a:lnTo>
                    <a:lnTo>
                      <a:pt x="1" y="3"/>
                    </a:lnTo>
                    <a:lnTo>
                      <a:pt x="0" y="6"/>
                    </a:lnTo>
                    <a:lnTo>
                      <a:pt x="1" y="10"/>
                    </a:lnTo>
                    <a:lnTo>
                      <a:pt x="5" y="11"/>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60" name="Freeform 491">
                <a:extLst>
                  <a:ext uri="{FF2B5EF4-FFF2-40B4-BE49-F238E27FC236}">
                    <a16:creationId xmlns:a16="http://schemas.microsoft.com/office/drawing/2014/main" id="{B5984EC4-1720-481C-83BB-7B8711BC4D60}"/>
                  </a:ext>
                </a:extLst>
              </p:cNvPr>
              <p:cNvSpPr>
                <a:spLocks noChangeAspect="1"/>
              </p:cNvSpPr>
              <p:nvPr/>
            </p:nvSpPr>
            <p:spPr bwMode="auto">
              <a:xfrm>
                <a:off x="1209" y="487"/>
                <a:ext cx="6" cy="16"/>
              </a:xfrm>
              <a:custGeom>
                <a:avLst/>
                <a:gdLst>
                  <a:gd name="T0" fmla="*/ 1 w 11"/>
                  <a:gd name="T1" fmla="*/ 0 h 31"/>
                  <a:gd name="T2" fmla="*/ 0 w 11"/>
                  <a:gd name="T3" fmla="*/ 1 h 31"/>
                  <a:gd name="T4" fmla="*/ 1 w 11"/>
                  <a:gd name="T5" fmla="*/ 1 h 31"/>
                  <a:gd name="T6" fmla="*/ 1 w 11"/>
                  <a:gd name="T7" fmla="*/ 1 h 31"/>
                  <a:gd name="T8" fmla="*/ 1 w 11"/>
                  <a:gd name="T9" fmla="*/ 1 h 31"/>
                  <a:gd name="T10" fmla="*/ 1 w 11"/>
                  <a:gd name="T11" fmla="*/ 1 h 31"/>
                  <a:gd name="T12" fmla="*/ 1 w 11"/>
                  <a:gd name="T13" fmla="*/ 1 h 31"/>
                  <a:gd name="T14" fmla="*/ 1 w 11"/>
                  <a:gd name="T15" fmla="*/ 1 h 31"/>
                  <a:gd name="T16" fmla="*/ 1 w 11"/>
                  <a:gd name="T17" fmla="*/ 1 h 31"/>
                  <a:gd name="T18" fmla="*/ 1 w 11"/>
                  <a:gd name="T19" fmla="*/ 1 h 31"/>
                  <a:gd name="T20" fmla="*/ 1 w 11"/>
                  <a:gd name="T21" fmla="*/ 1 h 31"/>
                  <a:gd name="T22" fmla="*/ 1 w 11"/>
                  <a:gd name="T23" fmla="*/ 1 h 31"/>
                  <a:gd name="T24" fmla="*/ 1 w 11"/>
                  <a:gd name="T25" fmla="*/ 1 h 31"/>
                  <a:gd name="T26" fmla="*/ 1 w 11"/>
                  <a:gd name="T27" fmla="*/ 1 h 31"/>
                  <a:gd name="T28" fmla="*/ 1 w 11"/>
                  <a:gd name="T29" fmla="*/ 0 h 31"/>
                  <a:gd name="T30" fmla="*/ 1 w 11"/>
                  <a:gd name="T31" fmla="*/ 1 h 31"/>
                  <a:gd name="T32" fmla="*/ 0 w 11"/>
                  <a:gd name="T33" fmla="*/ 1 h 31"/>
                  <a:gd name="T34" fmla="*/ 1 w 11"/>
                  <a:gd name="T35" fmla="*/ 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
                  <a:gd name="T55" fmla="*/ 0 h 31"/>
                  <a:gd name="T56" fmla="*/ 11 w 11"/>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 h="31">
                    <a:moveTo>
                      <a:pt x="4" y="0"/>
                    </a:moveTo>
                    <a:lnTo>
                      <a:pt x="0" y="5"/>
                    </a:lnTo>
                    <a:lnTo>
                      <a:pt x="1" y="12"/>
                    </a:lnTo>
                    <a:lnTo>
                      <a:pt x="2" y="19"/>
                    </a:lnTo>
                    <a:lnTo>
                      <a:pt x="3" y="26"/>
                    </a:lnTo>
                    <a:lnTo>
                      <a:pt x="2" y="31"/>
                    </a:lnTo>
                    <a:lnTo>
                      <a:pt x="11" y="31"/>
                    </a:lnTo>
                    <a:lnTo>
                      <a:pt x="10" y="26"/>
                    </a:lnTo>
                    <a:lnTo>
                      <a:pt x="9" y="19"/>
                    </a:lnTo>
                    <a:lnTo>
                      <a:pt x="8" y="12"/>
                    </a:lnTo>
                    <a:lnTo>
                      <a:pt x="9" y="5"/>
                    </a:lnTo>
                    <a:lnTo>
                      <a:pt x="4" y="10"/>
                    </a:lnTo>
                    <a:lnTo>
                      <a:pt x="9" y="5"/>
                    </a:lnTo>
                    <a:lnTo>
                      <a:pt x="8" y="2"/>
                    </a:lnTo>
                    <a:lnTo>
                      <a:pt x="4" y="0"/>
                    </a:lnTo>
                    <a:lnTo>
                      <a:pt x="1" y="2"/>
                    </a:lnTo>
                    <a:lnTo>
                      <a:pt x="0" y="5"/>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61" name="Freeform 492">
                <a:extLst>
                  <a:ext uri="{FF2B5EF4-FFF2-40B4-BE49-F238E27FC236}">
                    <a16:creationId xmlns:a16="http://schemas.microsoft.com/office/drawing/2014/main" id="{7347ADC9-8696-47C5-9BE1-797CE30ADF8C}"/>
                  </a:ext>
                </a:extLst>
              </p:cNvPr>
              <p:cNvSpPr>
                <a:spLocks noChangeAspect="1"/>
              </p:cNvSpPr>
              <p:nvPr/>
            </p:nvSpPr>
            <p:spPr bwMode="auto">
              <a:xfrm>
                <a:off x="1212" y="488"/>
                <a:ext cx="16" cy="15"/>
              </a:xfrm>
              <a:custGeom>
                <a:avLst/>
                <a:gdLst>
                  <a:gd name="T0" fmla="*/ 0 w 33"/>
                  <a:gd name="T1" fmla="*/ 1 h 28"/>
                  <a:gd name="T2" fmla="*/ 0 w 33"/>
                  <a:gd name="T3" fmla="*/ 1 h 28"/>
                  <a:gd name="T4" fmla="*/ 0 w 33"/>
                  <a:gd name="T5" fmla="*/ 1 h 28"/>
                  <a:gd name="T6" fmla="*/ 0 w 33"/>
                  <a:gd name="T7" fmla="*/ 1 h 28"/>
                  <a:gd name="T8" fmla="*/ 0 w 33"/>
                  <a:gd name="T9" fmla="*/ 1 h 28"/>
                  <a:gd name="T10" fmla="*/ 0 w 33"/>
                  <a:gd name="T11" fmla="*/ 1 h 28"/>
                  <a:gd name="T12" fmla="*/ 0 w 33"/>
                  <a:gd name="T13" fmla="*/ 1 h 28"/>
                  <a:gd name="T14" fmla="*/ 0 w 33"/>
                  <a:gd name="T15" fmla="*/ 1 h 28"/>
                  <a:gd name="T16" fmla="*/ 0 w 33"/>
                  <a:gd name="T17" fmla="*/ 1 h 28"/>
                  <a:gd name="T18" fmla="*/ 0 w 33"/>
                  <a:gd name="T19" fmla="*/ 1 h 28"/>
                  <a:gd name="T20" fmla="*/ 0 w 33"/>
                  <a:gd name="T21" fmla="*/ 1 h 28"/>
                  <a:gd name="T22" fmla="*/ 0 w 33"/>
                  <a:gd name="T23" fmla="*/ 1 h 28"/>
                  <a:gd name="T24" fmla="*/ 0 w 33"/>
                  <a:gd name="T25" fmla="*/ 0 h 28"/>
                  <a:gd name="T26" fmla="*/ 0 w 33"/>
                  <a:gd name="T27" fmla="*/ 1 h 28"/>
                  <a:gd name="T28" fmla="*/ 0 w 33"/>
                  <a:gd name="T29" fmla="*/ 1 h 28"/>
                  <a:gd name="T30" fmla="*/ 0 w 33"/>
                  <a:gd name="T31" fmla="*/ 1 h 28"/>
                  <a:gd name="T32" fmla="*/ 0 w 33"/>
                  <a:gd name="T33" fmla="*/ 1 h 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3"/>
                  <a:gd name="T52" fmla="*/ 0 h 28"/>
                  <a:gd name="T53" fmla="*/ 33 w 33"/>
                  <a:gd name="T54" fmla="*/ 28 h 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3" h="28">
                    <a:moveTo>
                      <a:pt x="33" y="25"/>
                    </a:moveTo>
                    <a:lnTo>
                      <a:pt x="22" y="26"/>
                    </a:lnTo>
                    <a:lnTo>
                      <a:pt x="14" y="27"/>
                    </a:lnTo>
                    <a:lnTo>
                      <a:pt x="7" y="28"/>
                    </a:lnTo>
                    <a:lnTo>
                      <a:pt x="3" y="28"/>
                    </a:lnTo>
                    <a:lnTo>
                      <a:pt x="3" y="23"/>
                    </a:lnTo>
                    <a:lnTo>
                      <a:pt x="1" y="16"/>
                    </a:lnTo>
                    <a:lnTo>
                      <a:pt x="0" y="9"/>
                    </a:lnTo>
                    <a:lnTo>
                      <a:pt x="0" y="2"/>
                    </a:lnTo>
                    <a:lnTo>
                      <a:pt x="5" y="2"/>
                    </a:lnTo>
                    <a:lnTo>
                      <a:pt x="12" y="1"/>
                    </a:lnTo>
                    <a:lnTo>
                      <a:pt x="20" y="1"/>
                    </a:lnTo>
                    <a:lnTo>
                      <a:pt x="28" y="0"/>
                    </a:lnTo>
                    <a:lnTo>
                      <a:pt x="29" y="5"/>
                    </a:lnTo>
                    <a:lnTo>
                      <a:pt x="30" y="14"/>
                    </a:lnTo>
                    <a:lnTo>
                      <a:pt x="33" y="20"/>
                    </a:lnTo>
                    <a:lnTo>
                      <a:pt x="33" y="25"/>
                    </a:lnTo>
                    <a:close/>
                  </a:path>
                </a:pathLst>
              </a:custGeom>
              <a:solidFill>
                <a:srgbClr val="B2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62" name="Freeform 493">
                <a:extLst>
                  <a:ext uri="{FF2B5EF4-FFF2-40B4-BE49-F238E27FC236}">
                    <a16:creationId xmlns:a16="http://schemas.microsoft.com/office/drawing/2014/main" id="{63510406-82B6-4E63-90BE-B43BE51C6989}"/>
                  </a:ext>
                </a:extLst>
              </p:cNvPr>
              <p:cNvSpPr>
                <a:spLocks noChangeAspect="1"/>
              </p:cNvSpPr>
              <p:nvPr/>
            </p:nvSpPr>
            <p:spPr bwMode="auto">
              <a:xfrm>
                <a:off x="1211" y="499"/>
                <a:ext cx="17" cy="6"/>
              </a:xfrm>
              <a:custGeom>
                <a:avLst/>
                <a:gdLst>
                  <a:gd name="T0" fmla="*/ 0 w 35"/>
                  <a:gd name="T1" fmla="*/ 1 h 11"/>
                  <a:gd name="T2" fmla="*/ 0 w 35"/>
                  <a:gd name="T3" fmla="*/ 1 h 11"/>
                  <a:gd name="T4" fmla="*/ 0 w 35"/>
                  <a:gd name="T5" fmla="*/ 1 h 11"/>
                  <a:gd name="T6" fmla="*/ 0 w 35"/>
                  <a:gd name="T7" fmla="*/ 1 h 11"/>
                  <a:gd name="T8" fmla="*/ 0 w 35"/>
                  <a:gd name="T9" fmla="*/ 1 h 11"/>
                  <a:gd name="T10" fmla="*/ 0 w 35"/>
                  <a:gd name="T11" fmla="*/ 1 h 11"/>
                  <a:gd name="T12" fmla="*/ 0 w 35"/>
                  <a:gd name="T13" fmla="*/ 0 h 11"/>
                  <a:gd name="T14" fmla="*/ 0 w 35"/>
                  <a:gd name="T15" fmla="*/ 1 h 11"/>
                  <a:gd name="T16" fmla="*/ 0 w 35"/>
                  <a:gd name="T17" fmla="*/ 1 h 11"/>
                  <a:gd name="T18" fmla="*/ 0 w 35"/>
                  <a:gd name="T19" fmla="*/ 1 h 11"/>
                  <a:gd name="T20" fmla="*/ 0 w 35"/>
                  <a:gd name="T21" fmla="*/ 1 h 11"/>
                  <a:gd name="T22" fmla="*/ 0 w 35"/>
                  <a:gd name="T23" fmla="*/ 1 h 11"/>
                  <a:gd name="T24" fmla="*/ 0 w 35"/>
                  <a:gd name="T25" fmla="*/ 1 h 11"/>
                  <a:gd name="T26" fmla="*/ 0 w 35"/>
                  <a:gd name="T27" fmla="*/ 1 h 11"/>
                  <a:gd name="T28" fmla="*/ 0 w 35"/>
                  <a:gd name="T29" fmla="*/ 1 h 11"/>
                  <a:gd name="T30" fmla="*/ 0 w 35"/>
                  <a:gd name="T31" fmla="*/ 1 h 11"/>
                  <a:gd name="T32" fmla="*/ 0 w 35"/>
                  <a:gd name="T33" fmla="*/ 1 h 11"/>
                  <a:gd name="T34" fmla="*/ 0 w 35"/>
                  <a:gd name="T35" fmla="*/ 1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
                  <a:gd name="T55" fmla="*/ 0 h 11"/>
                  <a:gd name="T56" fmla="*/ 35 w 35"/>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 h="11">
                    <a:moveTo>
                      <a:pt x="0" y="6"/>
                    </a:moveTo>
                    <a:lnTo>
                      <a:pt x="5" y="11"/>
                    </a:lnTo>
                    <a:lnTo>
                      <a:pt x="9" y="10"/>
                    </a:lnTo>
                    <a:lnTo>
                      <a:pt x="16" y="9"/>
                    </a:lnTo>
                    <a:lnTo>
                      <a:pt x="24" y="8"/>
                    </a:lnTo>
                    <a:lnTo>
                      <a:pt x="35" y="6"/>
                    </a:lnTo>
                    <a:lnTo>
                      <a:pt x="35" y="0"/>
                    </a:lnTo>
                    <a:lnTo>
                      <a:pt x="24" y="1"/>
                    </a:lnTo>
                    <a:lnTo>
                      <a:pt x="16" y="2"/>
                    </a:lnTo>
                    <a:lnTo>
                      <a:pt x="9" y="3"/>
                    </a:lnTo>
                    <a:lnTo>
                      <a:pt x="5" y="2"/>
                    </a:lnTo>
                    <a:lnTo>
                      <a:pt x="9" y="6"/>
                    </a:lnTo>
                    <a:lnTo>
                      <a:pt x="5" y="2"/>
                    </a:lnTo>
                    <a:lnTo>
                      <a:pt x="1" y="3"/>
                    </a:lnTo>
                    <a:lnTo>
                      <a:pt x="0" y="6"/>
                    </a:lnTo>
                    <a:lnTo>
                      <a:pt x="1" y="10"/>
                    </a:lnTo>
                    <a:lnTo>
                      <a:pt x="5" y="11"/>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63" name="Freeform 494">
                <a:extLst>
                  <a:ext uri="{FF2B5EF4-FFF2-40B4-BE49-F238E27FC236}">
                    <a16:creationId xmlns:a16="http://schemas.microsoft.com/office/drawing/2014/main" id="{8506EF94-83A8-4DB9-BD85-D75C7E407916}"/>
                  </a:ext>
                </a:extLst>
              </p:cNvPr>
              <p:cNvSpPr>
                <a:spLocks noChangeAspect="1"/>
              </p:cNvSpPr>
              <p:nvPr/>
            </p:nvSpPr>
            <p:spPr bwMode="auto">
              <a:xfrm>
                <a:off x="1209" y="487"/>
                <a:ext cx="6" cy="16"/>
              </a:xfrm>
              <a:custGeom>
                <a:avLst/>
                <a:gdLst>
                  <a:gd name="T0" fmla="*/ 1 w 11"/>
                  <a:gd name="T1" fmla="*/ 0 h 31"/>
                  <a:gd name="T2" fmla="*/ 0 w 11"/>
                  <a:gd name="T3" fmla="*/ 1 h 31"/>
                  <a:gd name="T4" fmla="*/ 1 w 11"/>
                  <a:gd name="T5" fmla="*/ 1 h 31"/>
                  <a:gd name="T6" fmla="*/ 1 w 11"/>
                  <a:gd name="T7" fmla="*/ 1 h 31"/>
                  <a:gd name="T8" fmla="*/ 1 w 11"/>
                  <a:gd name="T9" fmla="*/ 1 h 31"/>
                  <a:gd name="T10" fmla="*/ 1 w 11"/>
                  <a:gd name="T11" fmla="*/ 1 h 31"/>
                  <a:gd name="T12" fmla="*/ 1 w 11"/>
                  <a:gd name="T13" fmla="*/ 1 h 31"/>
                  <a:gd name="T14" fmla="*/ 1 w 11"/>
                  <a:gd name="T15" fmla="*/ 1 h 31"/>
                  <a:gd name="T16" fmla="*/ 1 w 11"/>
                  <a:gd name="T17" fmla="*/ 1 h 31"/>
                  <a:gd name="T18" fmla="*/ 1 w 11"/>
                  <a:gd name="T19" fmla="*/ 1 h 31"/>
                  <a:gd name="T20" fmla="*/ 1 w 11"/>
                  <a:gd name="T21" fmla="*/ 1 h 31"/>
                  <a:gd name="T22" fmla="*/ 1 w 11"/>
                  <a:gd name="T23" fmla="*/ 1 h 31"/>
                  <a:gd name="T24" fmla="*/ 1 w 11"/>
                  <a:gd name="T25" fmla="*/ 1 h 31"/>
                  <a:gd name="T26" fmla="*/ 1 w 11"/>
                  <a:gd name="T27" fmla="*/ 1 h 31"/>
                  <a:gd name="T28" fmla="*/ 1 w 11"/>
                  <a:gd name="T29" fmla="*/ 0 h 31"/>
                  <a:gd name="T30" fmla="*/ 1 w 11"/>
                  <a:gd name="T31" fmla="*/ 1 h 31"/>
                  <a:gd name="T32" fmla="*/ 0 w 11"/>
                  <a:gd name="T33" fmla="*/ 1 h 31"/>
                  <a:gd name="T34" fmla="*/ 1 w 11"/>
                  <a:gd name="T35" fmla="*/ 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
                  <a:gd name="T55" fmla="*/ 0 h 31"/>
                  <a:gd name="T56" fmla="*/ 11 w 11"/>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 h="31">
                    <a:moveTo>
                      <a:pt x="4" y="0"/>
                    </a:moveTo>
                    <a:lnTo>
                      <a:pt x="0" y="5"/>
                    </a:lnTo>
                    <a:lnTo>
                      <a:pt x="1" y="12"/>
                    </a:lnTo>
                    <a:lnTo>
                      <a:pt x="2" y="19"/>
                    </a:lnTo>
                    <a:lnTo>
                      <a:pt x="3" y="26"/>
                    </a:lnTo>
                    <a:lnTo>
                      <a:pt x="2" y="31"/>
                    </a:lnTo>
                    <a:lnTo>
                      <a:pt x="11" y="31"/>
                    </a:lnTo>
                    <a:lnTo>
                      <a:pt x="10" y="26"/>
                    </a:lnTo>
                    <a:lnTo>
                      <a:pt x="9" y="19"/>
                    </a:lnTo>
                    <a:lnTo>
                      <a:pt x="8" y="12"/>
                    </a:lnTo>
                    <a:lnTo>
                      <a:pt x="9" y="5"/>
                    </a:lnTo>
                    <a:lnTo>
                      <a:pt x="4" y="10"/>
                    </a:lnTo>
                    <a:lnTo>
                      <a:pt x="9" y="5"/>
                    </a:lnTo>
                    <a:lnTo>
                      <a:pt x="8" y="2"/>
                    </a:lnTo>
                    <a:lnTo>
                      <a:pt x="4" y="0"/>
                    </a:lnTo>
                    <a:lnTo>
                      <a:pt x="1" y="2"/>
                    </a:lnTo>
                    <a:lnTo>
                      <a:pt x="0" y="5"/>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64" name="Freeform 495">
                <a:extLst>
                  <a:ext uri="{FF2B5EF4-FFF2-40B4-BE49-F238E27FC236}">
                    <a16:creationId xmlns:a16="http://schemas.microsoft.com/office/drawing/2014/main" id="{9CEF13B5-D4C1-409D-869A-B200A1ABFF82}"/>
                  </a:ext>
                </a:extLst>
              </p:cNvPr>
              <p:cNvSpPr>
                <a:spLocks noChangeAspect="1"/>
              </p:cNvSpPr>
              <p:nvPr/>
            </p:nvSpPr>
            <p:spPr bwMode="auto">
              <a:xfrm>
                <a:off x="1212" y="487"/>
                <a:ext cx="15" cy="5"/>
              </a:xfrm>
              <a:custGeom>
                <a:avLst/>
                <a:gdLst>
                  <a:gd name="T0" fmla="*/ 0 w 31"/>
                  <a:gd name="T1" fmla="*/ 0 h 11"/>
                  <a:gd name="T2" fmla="*/ 0 w 31"/>
                  <a:gd name="T3" fmla="*/ 0 h 11"/>
                  <a:gd name="T4" fmla="*/ 0 w 31"/>
                  <a:gd name="T5" fmla="*/ 0 h 11"/>
                  <a:gd name="T6" fmla="*/ 0 w 31"/>
                  <a:gd name="T7" fmla="*/ 0 h 11"/>
                  <a:gd name="T8" fmla="*/ 0 w 31"/>
                  <a:gd name="T9" fmla="*/ 0 h 11"/>
                  <a:gd name="T10" fmla="*/ 0 w 31"/>
                  <a:gd name="T11" fmla="*/ 0 h 11"/>
                  <a:gd name="T12" fmla="*/ 0 w 31"/>
                  <a:gd name="T13" fmla="*/ 0 h 11"/>
                  <a:gd name="T14" fmla="*/ 0 w 31"/>
                  <a:gd name="T15" fmla="*/ 0 h 11"/>
                  <a:gd name="T16" fmla="*/ 0 w 31"/>
                  <a:gd name="T17" fmla="*/ 0 h 11"/>
                  <a:gd name="T18" fmla="*/ 0 w 31"/>
                  <a:gd name="T19" fmla="*/ 0 h 11"/>
                  <a:gd name="T20" fmla="*/ 0 w 31"/>
                  <a:gd name="T21" fmla="*/ 0 h 11"/>
                  <a:gd name="T22" fmla="*/ 0 w 31"/>
                  <a:gd name="T23" fmla="*/ 0 h 11"/>
                  <a:gd name="T24" fmla="*/ 0 w 31"/>
                  <a:gd name="T25" fmla="*/ 0 h 11"/>
                  <a:gd name="T26" fmla="*/ 0 w 31"/>
                  <a:gd name="T27" fmla="*/ 0 h 11"/>
                  <a:gd name="T28" fmla="*/ 0 w 31"/>
                  <a:gd name="T29" fmla="*/ 0 h 11"/>
                  <a:gd name="T30" fmla="*/ 0 w 31"/>
                  <a:gd name="T31" fmla="*/ 0 h 11"/>
                  <a:gd name="T32" fmla="*/ 0 w 31"/>
                  <a:gd name="T33" fmla="*/ 0 h 11"/>
                  <a:gd name="T34" fmla="*/ 0 w 31"/>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1"/>
                  <a:gd name="T55" fmla="*/ 0 h 11"/>
                  <a:gd name="T56" fmla="*/ 31 w 31"/>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1" h="11">
                    <a:moveTo>
                      <a:pt x="31" y="4"/>
                    </a:moveTo>
                    <a:lnTo>
                      <a:pt x="28" y="0"/>
                    </a:lnTo>
                    <a:lnTo>
                      <a:pt x="20" y="1"/>
                    </a:lnTo>
                    <a:lnTo>
                      <a:pt x="12" y="1"/>
                    </a:lnTo>
                    <a:lnTo>
                      <a:pt x="5" y="3"/>
                    </a:lnTo>
                    <a:lnTo>
                      <a:pt x="0" y="1"/>
                    </a:lnTo>
                    <a:lnTo>
                      <a:pt x="0" y="11"/>
                    </a:lnTo>
                    <a:lnTo>
                      <a:pt x="5" y="9"/>
                    </a:lnTo>
                    <a:lnTo>
                      <a:pt x="12" y="8"/>
                    </a:lnTo>
                    <a:lnTo>
                      <a:pt x="20" y="8"/>
                    </a:lnTo>
                    <a:lnTo>
                      <a:pt x="28" y="7"/>
                    </a:lnTo>
                    <a:lnTo>
                      <a:pt x="24" y="4"/>
                    </a:lnTo>
                    <a:lnTo>
                      <a:pt x="28" y="7"/>
                    </a:lnTo>
                    <a:lnTo>
                      <a:pt x="30" y="6"/>
                    </a:lnTo>
                    <a:lnTo>
                      <a:pt x="31" y="4"/>
                    </a:lnTo>
                    <a:lnTo>
                      <a:pt x="30" y="1"/>
                    </a:lnTo>
                    <a:lnTo>
                      <a:pt x="28" y="0"/>
                    </a:lnTo>
                    <a:lnTo>
                      <a:pt x="3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65" name="Freeform 496">
                <a:extLst>
                  <a:ext uri="{FF2B5EF4-FFF2-40B4-BE49-F238E27FC236}">
                    <a16:creationId xmlns:a16="http://schemas.microsoft.com/office/drawing/2014/main" id="{DB7EB4DD-7AEA-49EE-B2E9-18EE37FD0A04}"/>
                  </a:ext>
                </a:extLst>
              </p:cNvPr>
              <p:cNvSpPr>
                <a:spLocks noChangeAspect="1"/>
              </p:cNvSpPr>
              <p:nvPr/>
            </p:nvSpPr>
            <p:spPr bwMode="auto">
              <a:xfrm>
                <a:off x="1224" y="488"/>
                <a:ext cx="6" cy="15"/>
              </a:xfrm>
              <a:custGeom>
                <a:avLst/>
                <a:gdLst>
                  <a:gd name="T0" fmla="*/ 0 w 13"/>
                  <a:gd name="T1" fmla="*/ 1 h 30"/>
                  <a:gd name="T2" fmla="*/ 0 w 13"/>
                  <a:gd name="T3" fmla="*/ 1 h 30"/>
                  <a:gd name="T4" fmla="*/ 0 w 13"/>
                  <a:gd name="T5" fmla="*/ 1 h 30"/>
                  <a:gd name="T6" fmla="*/ 0 w 13"/>
                  <a:gd name="T7" fmla="*/ 1 h 30"/>
                  <a:gd name="T8" fmla="*/ 0 w 13"/>
                  <a:gd name="T9" fmla="*/ 1 h 30"/>
                  <a:gd name="T10" fmla="*/ 0 w 13"/>
                  <a:gd name="T11" fmla="*/ 0 h 30"/>
                  <a:gd name="T12" fmla="*/ 0 w 13"/>
                  <a:gd name="T13" fmla="*/ 0 h 30"/>
                  <a:gd name="T14" fmla="*/ 0 w 13"/>
                  <a:gd name="T15" fmla="*/ 1 h 30"/>
                  <a:gd name="T16" fmla="*/ 0 w 13"/>
                  <a:gd name="T17" fmla="*/ 1 h 30"/>
                  <a:gd name="T18" fmla="*/ 0 w 13"/>
                  <a:gd name="T19" fmla="*/ 1 h 30"/>
                  <a:gd name="T20" fmla="*/ 0 w 13"/>
                  <a:gd name="T21" fmla="*/ 1 h 30"/>
                  <a:gd name="T22" fmla="*/ 0 w 13"/>
                  <a:gd name="T23" fmla="*/ 1 h 30"/>
                  <a:gd name="T24" fmla="*/ 0 w 13"/>
                  <a:gd name="T25" fmla="*/ 1 h 30"/>
                  <a:gd name="T26" fmla="*/ 0 w 13"/>
                  <a:gd name="T27" fmla="*/ 1 h 30"/>
                  <a:gd name="T28" fmla="*/ 0 w 13"/>
                  <a:gd name="T29" fmla="*/ 1 h 30"/>
                  <a:gd name="T30" fmla="*/ 0 w 13"/>
                  <a:gd name="T31" fmla="*/ 1 h 30"/>
                  <a:gd name="T32" fmla="*/ 0 w 13"/>
                  <a:gd name="T33" fmla="*/ 1 h 30"/>
                  <a:gd name="T34" fmla="*/ 0 w 13"/>
                  <a:gd name="T35" fmla="*/ 1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30"/>
                  <a:gd name="T56" fmla="*/ 13 w 13"/>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30">
                    <a:moveTo>
                      <a:pt x="9" y="28"/>
                    </a:moveTo>
                    <a:lnTo>
                      <a:pt x="13" y="25"/>
                    </a:lnTo>
                    <a:lnTo>
                      <a:pt x="12" y="20"/>
                    </a:lnTo>
                    <a:lnTo>
                      <a:pt x="10" y="14"/>
                    </a:lnTo>
                    <a:lnTo>
                      <a:pt x="9" y="5"/>
                    </a:lnTo>
                    <a:lnTo>
                      <a:pt x="7" y="0"/>
                    </a:lnTo>
                    <a:lnTo>
                      <a:pt x="0" y="0"/>
                    </a:lnTo>
                    <a:lnTo>
                      <a:pt x="2" y="5"/>
                    </a:lnTo>
                    <a:lnTo>
                      <a:pt x="3" y="14"/>
                    </a:lnTo>
                    <a:lnTo>
                      <a:pt x="5" y="20"/>
                    </a:lnTo>
                    <a:lnTo>
                      <a:pt x="4" y="25"/>
                    </a:lnTo>
                    <a:lnTo>
                      <a:pt x="9" y="22"/>
                    </a:lnTo>
                    <a:lnTo>
                      <a:pt x="4" y="25"/>
                    </a:lnTo>
                    <a:lnTo>
                      <a:pt x="5" y="28"/>
                    </a:lnTo>
                    <a:lnTo>
                      <a:pt x="9" y="30"/>
                    </a:lnTo>
                    <a:lnTo>
                      <a:pt x="12" y="28"/>
                    </a:lnTo>
                    <a:lnTo>
                      <a:pt x="13" y="25"/>
                    </a:lnTo>
                    <a:lnTo>
                      <a:pt x="9"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566" name="Freeform 497">
                <a:extLst>
                  <a:ext uri="{FF2B5EF4-FFF2-40B4-BE49-F238E27FC236}">
                    <a16:creationId xmlns:a16="http://schemas.microsoft.com/office/drawing/2014/main" id="{93FA3194-AAF5-4DF0-8C85-8E91FE8A29D3}"/>
                  </a:ext>
                </a:extLst>
              </p:cNvPr>
              <p:cNvSpPr>
                <a:spLocks noChangeAspect="1"/>
              </p:cNvSpPr>
              <p:nvPr/>
            </p:nvSpPr>
            <p:spPr bwMode="auto">
              <a:xfrm>
                <a:off x="785" y="330"/>
                <a:ext cx="80" cy="113"/>
              </a:xfrm>
              <a:custGeom>
                <a:avLst/>
                <a:gdLst>
                  <a:gd name="T0" fmla="*/ 1 w 159"/>
                  <a:gd name="T1" fmla="*/ 1 h 226"/>
                  <a:gd name="T2" fmla="*/ 1 w 159"/>
                  <a:gd name="T3" fmla="*/ 1 h 226"/>
                  <a:gd name="T4" fmla="*/ 1 w 159"/>
                  <a:gd name="T5" fmla="*/ 1 h 226"/>
                  <a:gd name="T6" fmla="*/ 1 w 159"/>
                  <a:gd name="T7" fmla="*/ 1 h 226"/>
                  <a:gd name="T8" fmla="*/ 1 w 159"/>
                  <a:gd name="T9" fmla="*/ 1 h 226"/>
                  <a:gd name="T10" fmla="*/ 1 w 159"/>
                  <a:gd name="T11" fmla="*/ 1 h 226"/>
                  <a:gd name="T12" fmla="*/ 1 w 159"/>
                  <a:gd name="T13" fmla="*/ 1 h 226"/>
                  <a:gd name="T14" fmla="*/ 1 w 159"/>
                  <a:gd name="T15" fmla="*/ 1 h 226"/>
                  <a:gd name="T16" fmla="*/ 1 w 159"/>
                  <a:gd name="T17" fmla="*/ 1 h 226"/>
                  <a:gd name="T18" fmla="*/ 1 w 159"/>
                  <a:gd name="T19" fmla="*/ 1 h 226"/>
                  <a:gd name="T20" fmla="*/ 1 w 159"/>
                  <a:gd name="T21" fmla="*/ 1 h 226"/>
                  <a:gd name="T22" fmla="*/ 1 w 159"/>
                  <a:gd name="T23" fmla="*/ 1 h 226"/>
                  <a:gd name="T24" fmla="*/ 1 w 159"/>
                  <a:gd name="T25" fmla="*/ 1 h 226"/>
                  <a:gd name="T26" fmla="*/ 1 w 159"/>
                  <a:gd name="T27" fmla="*/ 1 h 226"/>
                  <a:gd name="T28" fmla="*/ 1 w 159"/>
                  <a:gd name="T29" fmla="*/ 1 h 226"/>
                  <a:gd name="T30" fmla="*/ 1 w 159"/>
                  <a:gd name="T31" fmla="*/ 1 h 226"/>
                  <a:gd name="T32" fmla="*/ 0 w 159"/>
                  <a:gd name="T33" fmla="*/ 1 h 226"/>
                  <a:gd name="T34" fmla="*/ 0 w 159"/>
                  <a:gd name="T35" fmla="*/ 1 h 226"/>
                  <a:gd name="T36" fmla="*/ 0 w 159"/>
                  <a:gd name="T37" fmla="*/ 1 h 226"/>
                  <a:gd name="T38" fmla="*/ 1 w 159"/>
                  <a:gd name="T39" fmla="*/ 1 h 226"/>
                  <a:gd name="T40" fmla="*/ 1 w 159"/>
                  <a:gd name="T41" fmla="*/ 1 h 226"/>
                  <a:gd name="T42" fmla="*/ 1 w 159"/>
                  <a:gd name="T43" fmla="*/ 1 h 226"/>
                  <a:gd name="T44" fmla="*/ 1 w 159"/>
                  <a:gd name="T45" fmla="*/ 1 h 226"/>
                  <a:gd name="T46" fmla="*/ 1 w 159"/>
                  <a:gd name="T47" fmla="*/ 1 h 226"/>
                  <a:gd name="T48" fmla="*/ 1 w 159"/>
                  <a:gd name="T49" fmla="*/ 1 h 226"/>
                  <a:gd name="T50" fmla="*/ 1 w 159"/>
                  <a:gd name="T51" fmla="*/ 1 h 226"/>
                  <a:gd name="T52" fmla="*/ 1 w 159"/>
                  <a:gd name="T53" fmla="*/ 0 h 226"/>
                  <a:gd name="T54" fmla="*/ 1 w 159"/>
                  <a:gd name="T55" fmla="*/ 0 h 226"/>
                  <a:gd name="T56" fmla="*/ 1 w 159"/>
                  <a:gd name="T57" fmla="*/ 1 h 226"/>
                  <a:gd name="T58" fmla="*/ 1 w 159"/>
                  <a:gd name="T59" fmla="*/ 1 h 226"/>
                  <a:gd name="T60" fmla="*/ 1 w 159"/>
                  <a:gd name="T61" fmla="*/ 1 h 226"/>
                  <a:gd name="T62" fmla="*/ 1 w 159"/>
                  <a:gd name="T63" fmla="*/ 1 h 226"/>
                  <a:gd name="T64" fmla="*/ 1 w 159"/>
                  <a:gd name="T65" fmla="*/ 1 h 226"/>
                  <a:gd name="T66" fmla="*/ 1 w 159"/>
                  <a:gd name="T67" fmla="*/ 1 h 226"/>
                  <a:gd name="T68" fmla="*/ 1 w 159"/>
                  <a:gd name="T69" fmla="*/ 1 h 226"/>
                  <a:gd name="T70" fmla="*/ 1 w 159"/>
                  <a:gd name="T71" fmla="*/ 1 h 226"/>
                  <a:gd name="T72" fmla="*/ 1 w 159"/>
                  <a:gd name="T73" fmla="*/ 1 h 226"/>
                  <a:gd name="T74" fmla="*/ 1 w 159"/>
                  <a:gd name="T75" fmla="*/ 1 h 226"/>
                  <a:gd name="T76" fmla="*/ 1 w 159"/>
                  <a:gd name="T77" fmla="*/ 1 h 226"/>
                  <a:gd name="T78" fmla="*/ 1 w 159"/>
                  <a:gd name="T79" fmla="*/ 1 h 226"/>
                  <a:gd name="T80" fmla="*/ 1 w 159"/>
                  <a:gd name="T81" fmla="*/ 1 h 226"/>
                  <a:gd name="T82" fmla="*/ 1 w 159"/>
                  <a:gd name="T83" fmla="*/ 1 h 226"/>
                  <a:gd name="T84" fmla="*/ 1 w 159"/>
                  <a:gd name="T85" fmla="*/ 1 h 226"/>
                  <a:gd name="T86" fmla="*/ 1 w 159"/>
                  <a:gd name="T87" fmla="*/ 1 h 226"/>
                  <a:gd name="T88" fmla="*/ 1 w 159"/>
                  <a:gd name="T89" fmla="*/ 1 h 226"/>
                  <a:gd name="T90" fmla="*/ 1 w 159"/>
                  <a:gd name="T91" fmla="*/ 1 h 226"/>
                  <a:gd name="T92" fmla="*/ 1 w 159"/>
                  <a:gd name="T93" fmla="*/ 1 h 226"/>
                  <a:gd name="T94" fmla="*/ 1 w 159"/>
                  <a:gd name="T95" fmla="*/ 1 h 226"/>
                  <a:gd name="T96" fmla="*/ 1 w 159"/>
                  <a:gd name="T97" fmla="*/ 1 h 22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9"/>
                  <a:gd name="T148" fmla="*/ 0 h 226"/>
                  <a:gd name="T149" fmla="*/ 159 w 159"/>
                  <a:gd name="T150" fmla="*/ 226 h 22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9" h="226">
                    <a:moveTo>
                      <a:pt x="77" y="192"/>
                    </a:moveTo>
                    <a:lnTo>
                      <a:pt x="78" y="175"/>
                    </a:lnTo>
                    <a:lnTo>
                      <a:pt x="78" y="159"/>
                    </a:lnTo>
                    <a:lnTo>
                      <a:pt x="77" y="144"/>
                    </a:lnTo>
                    <a:lnTo>
                      <a:pt x="74" y="129"/>
                    </a:lnTo>
                    <a:lnTo>
                      <a:pt x="69" y="115"/>
                    </a:lnTo>
                    <a:lnTo>
                      <a:pt x="62" y="102"/>
                    </a:lnTo>
                    <a:lnTo>
                      <a:pt x="54" y="91"/>
                    </a:lnTo>
                    <a:lnTo>
                      <a:pt x="45" y="81"/>
                    </a:lnTo>
                    <a:lnTo>
                      <a:pt x="40" y="76"/>
                    </a:lnTo>
                    <a:lnTo>
                      <a:pt x="36" y="71"/>
                    </a:lnTo>
                    <a:lnTo>
                      <a:pt x="30" y="68"/>
                    </a:lnTo>
                    <a:lnTo>
                      <a:pt x="24" y="64"/>
                    </a:lnTo>
                    <a:lnTo>
                      <a:pt x="19" y="61"/>
                    </a:lnTo>
                    <a:lnTo>
                      <a:pt x="13" y="58"/>
                    </a:lnTo>
                    <a:lnTo>
                      <a:pt x="7" y="55"/>
                    </a:lnTo>
                    <a:lnTo>
                      <a:pt x="0" y="53"/>
                    </a:lnTo>
                    <a:lnTo>
                      <a:pt x="0" y="48"/>
                    </a:lnTo>
                    <a:lnTo>
                      <a:pt x="0" y="43"/>
                    </a:lnTo>
                    <a:lnTo>
                      <a:pt x="1" y="38"/>
                    </a:lnTo>
                    <a:lnTo>
                      <a:pt x="2" y="32"/>
                    </a:lnTo>
                    <a:lnTo>
                      <a:pt x="4" y="23"/>
                    </a:lnTo>
                    <a:lnTo>
                      <a:pt x="7" y="15"/>
                    </a:lnTo>
                    <a:lnTo>
                      <a:pt x="10" y="9"/>
                    </a:lnTo>
                    <a:lnTo>
                      <a:pt x="17" y="5"/>
                    </a:lnTo>
                    <a:lnTo>
                      <a:pt x="24" y="1"/>
                    </a:lnTo>
                    <a:lnTo>
                      <a:pt x="36" y="0"/>
                    </a:lnTo>
                    <a:lnTo>
                      <a:pt x="48" y="0"/>
                    </a:lnTo>
                    <a:lnTo>
                      <a:pt x="66" y="2"/>
                    </a:lnTo>
                    <a:lnTo>
                      <a:pt x="86" y="21"/>
                    </a:lnTo>
                    <a:lnTo>
                      <a:pt x="105" y="41"/>
                    </a:lnTo>
                    <a:lnTo>
                      <a:pt x="121" y="63"/>
                    </a:lnTo>
                    <a:lnTo>
                      <a:pt x="135" y="85"/>
                    </a:lnTo>
                    <a:lnTo>
                      <a:pt x="146" y="109"/>
                    </a:lnTo>
                    <a:lnTo>
                      <a:pt x="154" y="135"/>
                    </a:lnTo>
                    <a:lnTo>
                      <a:pt x="158" y="160"/>
                    </a:lnTo>
                    <a:lnTo>
                      <a:pt x="159" y="188"/>
                    </a:lnTo>
                    <a:lnTo>
                      <a:pt x="156" y="198"/>
                    </a:lnTo>
                    <a:lnTo>
                      <a:pt x="149" y="210"/>
                    </a:lnTo>
                    <a:lnTo>
                      <a:pt x="141" y="219"/>
                    </a:lnTo>
                    <a:lnTo>
                      <a:pt x="135" y="225"/>
                    </a:lnTo>
                    <a:lnTo>
                      <a:pt x="124" y="226"/>
                    </a:lnTo>
                    <a:lnTo>
                      <a:pt x="115" y="226"/>
                    </a:lnTo>
                    <a:lnTo>
                      <a:pt x="106" y="226"/>
                    </a:lnTo>
                    <a:lnTo>
                      <a:pt x="97" y="223"/>
                    </a:lnTo>
                    <a:lnTo>
                      <a:pt x="90" y="221"/>
                    </a:lnTo>
                    <a:lnTo>
                      <a:pt x="83" y="214"/>
                    </a:lnTo>
                    <a:lnTo>
                      <a:pt x="80" y="205"/>
                    </a:lnTo>
                    <a:lnTo>
                      <a:pt x="77" y="192"/>
                    </a:lnTo>
                    <a:close/>
                  </a:path>
                </a:pathLst>
              </a:custGeom>
              <a:solidFill>
                <a:srgbClr val="E0B7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102" name="Group 498">
              <a:extLst>
                <a:ext uri="{FF2B5EF4-FFF2-40B4-BE49-F238E27FC236}">
                  <a16:creationId xmlns:a16="http://schemas.microsoft.com/office/drawing/2014/main" id="{5A69A4A6-C991-4E85-8506-58AC1CE774AA}"/>
                </a:ext>
              </a:extLst>
            </p:cNvPr>
            <p:cNvGrpSpPr>
              <a:grpSpLocks noChangeAspect="1"/>
            </p:cNvGrpSpPr>
            <p:nvPr/>
          </p:nvGrpSpPr>
          <p:grpSpPr bwMode="auto">
            <a:xfrm>
              <a:off x="664" y="274"/>
              <a:ext cx="555" cy="550"/>
              <a:chOff x="664" y="274"/>
              <a:chExt cx="555" cy="550"/>
            </a:xfrm>
          </p:grpSpPr>
          <p:sp>
            <p:nvSpPr>
              <p:cNvPr id="167" name="Freeform 499">
                <a:extLst>
                  <a:ext uri="{FF2B5EF4-FFF2-40B4-BE49-F238E27FC236}">
                    <a16:creationId xmlns:a16="http://schemas.microsoft.com/office/drawing/2014/main" id="{7EE14A00-F763-458C-A882-7968CBBF2E60}"/>
                  </a:ext>
                </a:extLst>
              </p:cNvPr>
              <p:cNvSpPr>
                <a:spLocks noChangeAspect="1"/>
              </p:cNvSpPr>
              <p:nvPr/>
            </p:nvSpPr>
            <p:spPr bwMode="auto">
              <a:xfrm>
                <a:off x="806" y="369"/>
                <a:ext cx="21" cy="57"/>
              </a:xfrm>
              <a:custGeom>
                <a:avLst/>
                <a:gdLst>
                  <a:gd name="T0" fmla="*/ 0 w 40"/>
                  <a:gd name="T1" fmla="*/ 0 h 115"/>
                  <a:gd name="T2" fmla="*/ 0 w 40"/>
                  <a:gd name="T3" fmla="*/ 0 h 115"/>
                  <a:gd name="T4" fmla="*/ 1 w 40"/>
                  <a:gd name="T5" fmla="*/ 0 h 115"/>
                  <a:gd name="T6" fmla="*/ 1 w 40"/>
                  <a:gd name="T7" fmla="*/ 0 h 115"/>
                  <a:gd name="T8" fmla="*/ 1 w 40"/>
                  <a:gd name="T9" fmla="*/ 0 h 115"/>
                  <a:gd name="T10" fmla="*/ 1 w 40"/>
                  <a:gd name="T11" fmla="*/ 0 h 115"/>
                  <a:gd name="T12" fmla="*/ 1 w 40"/>
                  <a:gd name="T13" fmla="*/ 0 h 115"/>
                  <a:gd name="T14" fmla="*/ 1 w 40"/>
                  <a:gd name="T15" fmla="*/ 0 h 115"/>
                  <a:gd name="T16" fmla="*/ 1 w 40"/>
                  <a:gd name="T17" fmla="*/ 0 h 115"/>
                  <a:gd name="T18" fmla="*/ 1 w 40"/>
                  <a:gd name="T19" fmla="*/ 0 h 115"/>
                  <a:gd name="T20" fmla="*/ 1 w 40"/>
                  <a:gd name="T21" fmla="*/ 0 h 115"/>
                  <a:gd name="T22" fmla="*/ 1 w 40"/>
                  <a:gd name="T23" fmla="*/ 0 h 115"/>
                  <a:gd name="T24" fmla="*/ 1 w 40"/>
                  <a:gd name="T25" fmla="*/ 0 h 115"/>
                  <a:gd name="T26" fmla="*/ 1 w 40"/>
                  <a:gd name="T27" fmla="*/ 0 h 115"/>
                  <a:gd name="T28" fmla="*/ 1 w 40"/>
                  <a:gd name="T29" fmla="*/ 0 h 115"/>
                  <a:gd name="T30" fmla="*/ 1 w 40"/>
                  <a:gd name="T31" fmla="*/ 0 h 115"/>
                  <a:gd name="T32" fmla="*/ 1 w 40"/>
                  <a:gd name="T33" fmla="*/ 0 h 115"/>
                  <a:gd name="T34" fmla="*/ 1 w 40"/>
                  <a:gd name="T35" fmla="*/ 0 h 115"/>
                  <a:gd name="T36" fmla="*/ 1 w 40"/>
                  <a:gd name="T37" fmla="*/ 0 h 115"/>
                  <a:gd name="T38" fmla="*/ 1 w 40"/>
                  <a:gd name="T39" fmla="*/ 0 h 115"/>
                  <a:gd name="T40" fmla="*/ 1 w 40"/>
                  <a:gd name="T41" fmla="*/ 0 h 115"/>
                  <a:gd name="T42" fmla="*/ 1 w 40"/>
                  <a:gd name="T43" fmla="*/ 0 h 115"/>
                  <a:gd name="T44" fmla="*/ 1 w 40"/>
                  <a:gd name="T45" fmla="*/ 0 h 115"/>
                  <a:gd name="T46" fmla="*/ 0 w 40"/>
                  <a:gd name="T47" fmla="*/ 0 h 115"/>
                  <a:gd name="T48" fmla="*/ 0 w 40"/>
                  <a:gd name="T49" fmla="*/ 0 h 11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115"/>
                  <a:gd name="T77" fmla="*/ 40 w 40"/>
                  <a:gd name="T78" fmla="*/ 115 h 11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115">
                    <a:moveTo>
                      <a:pt x="0" y="6"/>
                    </a:moveTo>
                    <a:lnTo>
                      <a:pt x="0" y="6"/>
                    </a:lnTo>
                    <a:lnTo>
                      <a:pt x="8" y="16"/>
                    </a:lnTo>
                    <a:lnTo>
                      <a:pt x="16" y="28"/>
                    </a:lnTo>
                    <a:lnTo>
                      <a:pt x="23" y="39"/>
                    </a:lnTo>
                    <a:lnTo>
                      <a:pt x="27" y="53"/>
                    </a:lnTo>
                    <a:lnTo>
                      <a:pt x="31" y="67"/>
                    </a:lnTo>
                    <a:lnTo>
                      <a:pt x="31" y="82"/>
                    </a:lnTo>
                    <a:lnTo>
                      <a:pt x="31" y="98"/>
                    </a:lnTo>
                    <a:lnTo>
                      <a:pt x="31" y="115"/>
                    </a:lnTo>
                    <a:lnTo>
                      <a:pt x="38" y="115"/>
                    </a:lnTo>
                    <a:lnTo>
                      <a:pt x="40" y="98"/>
                    </a:lnTo>
                    <a:lnTo>
                      <a:pt x="40" y="82"/>
                    </a:lnTo>
                    <a:lnTo>
                      <a:pt x="38" y="67"/>
                    </a:lnTo>
                    <a:lnTo>
                      <a:pt x="34" y="51"/>
                    </a:lnTo>
                    <a:lnTo>
                      <a:pt x="30" y="37"/>
                    </a:lnTo>
                    <a:lnTo>
                      <a:pt x="23" y="23"/>
                    </a:lnTo>
                    <a:lnTo>
                      <a:pt x="15" y="12"/>
                    </a:lnTo>
                    <a:lnTo>
                      <a:pt x="4" y="1"/>
                    </a:lnTo>
                    <a:lnTo>
                      <a:pt x="2" y="0"/>
                    </a:lnTo>
                    <a:lnTo>
                      <a:pt x="1" y="1"/>
                    </a:lnTo>
                    <a:lnTo>
                      <a:pt x="0" y="4"/>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68" name="Freeform 500">
                <a:extLst>
                  <a:ext uri="{FF2B5EF4-FFF2-40B4-BE49-F238E27FC236}">
                    <a16:creationId xmlns:a16="http://schemas.microsoft.com/office/drawing/2014/main" id="{B89891C4-E4FA-4B2C-AC7D-1A88CA19B20C}"/>
                  </a:ext>
                </a:extLst>
              </p:cNvPr>
              <p:cNvSpPr>
                <a:spLocks noChangeAspect="1"/>
              </p:cNvSpPr>
              <p:nvPr/>
            </p:nvSpPr>
            <p:spPr bwMode="auto">
              <a:xfrm>
                <a:off x="783" y="355"/>
                <a:ext cx="26" cy="16"/>
              </a:xfrm>
              <a:custGeom>
                <a:avLst/>
                <a:gdLst>
                  <a:gd name="T0" fmla="*/ 0 w 51"/>
                  <a:gd name="T1" fmla="*/ 0 h 34"/>
                  <a:gd name="T2" fmla="*/ 1 w 51"/>
                  <a:gd name="T3" fmla="*/ 0 h 34"/>
                  <a:gd name="T4" fmla="*/ 1 w 51"/>
                  <a:gd name="T5" fmla="*/ 0 h 34"/>
                  <a:gd name="T6" fmla="*/ 1 w 51"/>
                  <a:gd name="T7" fmla="*/ 0 h 34"/>
                  <a:gd name="T8" fmla="*/ 1 w 51"/>
                  <a:gd name="T9" fmla="*/ 0 h 34"/>
                  <a:gd name="T10" fmla="*/ 1 w 51"/>
                  <a:gd name="T11" fmla="*/ 0 h 34"/>
                  <a:gd name="T12" fmla="*/ 1 w 51"/>
                  <a:gd name="T13" fmla="*/ 0 h 34"/>
                  <a:gd name="T14" fmla="*/ 1 w 51"/>
                  <a:gd name="T15" fmla="*/ 0 h 34"/>
                  <a:gd name="T16" fmla="*/ 1 w 51"/>
                  <a:gd name="T17" fmla="*/ 0 h 34"/>
                  <a:gd name="T18" fmla="*/ 1 w 51"/>
                  <a:gd name="T19" fmla="*/ 0 h 34"/>
                  <a:gd name="T20" fmla="*/ 1 w 51"/>
                  <a:gd name="T21" fmla="*/ 0 h 34"/>
                  <a:gd name="T22" fmla="*/ 1 w 51"/>
                  <a:gd name="T23" fmla="*/ 0 h 34"/>
                  <a:gd name="T24" fmla="*/ 1 w 51"/>
                  <a:gd name="T25" fmla="*/ 0 h 34"/>
                  <a:gd name="T26" fmla="*/ 1 w 51"/>
                  <a:gd name="T27" fmla="*/ 0 h 34"/>
                  <a:gd name="T28" fmla="*/ 1 w 51"/>
                  <a:gd name="T29" fmla="*/ 0 h 34"/>
                  <a:gd name="T30" fmla="*/ 1 w 51"/>
                  <a:gd name="T31" fmla="*/ 0 h 34"/>
                  <a:gd name="T32" fmla="*/ 1 w 51"/>
                  <a:gd name="T33" fmla="*/ 0 h 34"/>
                  <a:gd name="T34" fmla="*/ 1 w 51"/>
                  <a:gd name="T35" fmla="*/ 0 h 34"/>
                  <a:gd name="T36" fmla="*/ 1 w 51"/>
                  <a:gd name="T37" fmla="*/ 0 h 34"/>
                  <a:gd name="T38" fmla="*/ 1 w 51"/>
                  <a:gd name="T39" fmla="*/ 0 h 34"/>
                  <a:gd name="T40" fmla="*/ 1 w 51"/>
                  <a:gd name="T41" fmla="*/ 0 h 34"/>
                  <a:gd name="T42" fmla="*/ 1 w 51"/>
                  <a:gd name="T43" fmla="*/ 0 h 34"/>
                  <a:gd name="T44" fmla="*/ 1 w 51"/>
                  <a:gd name="T45" fmla="*/ 0 h 34"/>
                  <a:gd name="T46" fmla="*/ 1 w 51"/>
                  <a:gd name="T47" fmla="*/ 0 h 34"/>
                  <a:gd name="T48" fmla="*/ 1 w 51"/>
                  <a:gd name="T49" fmla="*/ 0 h 34"/>
                  <a:gd name="T50" fmla="*/ 0 w 51"/>
                  <a:gd name="T51" fmla="*/ 0 h 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1"/>
                  <a:gd name="T79" fmla="*/ 0 h 34"/>
                  <a:gd name="T80" fmla="*/ 51 w 51"/>
                  <a:gd name="T81" fmla="*/ 34 h 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1" h="34">
                    <a:moveTo>
                      <a:pt x="0" y="4"/>
                    </a:moveTo>
                    <a:lnTo>
                      <a:pt x="3" y="7"/>
                    </a:lnTo>
                    <a:lnTo>
                      <a:pt x="10" y="10"/>
                    </a:lnTo>
                    <a:lnTo>
                      <a:pt x="16" y="12"/>
                    </a:lnTo>
                    <a:lnTo>
                      <a:pt x="20" y="15"/>
                    </a:lnTo>
                    <a:lnTo>
                      <a:pt x="26" y="19"/>
                    </a:lnTo>
                    <a:lnTo>
                      <a:pt x="32" y="22"/>
                    </a:lnTo>
                    <a:lnTo>
                      <a:pt x="38" y="26"/>
                    </a:lnTo>
                    <a:lnTo>
                      <a:pt x="42" y="29"/>
                    </a:lnTo>
                    <a:lnTo>
                      <a:pt x="47" y="34"/>
                    </a:lnTo>
                    <a:lnTo>
                      <a:pt x="51" y="29"/>
                    </a:lnTo>
                    <a:lnTo>
                      <a:pt x="47" y="25"/>
                    </a:lnTo>
                    <a:lnTo>
                      <a:pt x="42" y="19"/>
                    </a:lnTo>
                    <a:lnTo>
                      <a:pt x="36" y="15"/>
                    </a:lnTo>
                    <a:lnTo>
                      <a:pt x="31" y="12"/>
                    </a:lnTo>
                    <a:lnTo>
                      <a:pt x="25" y="9"/>
                    </a:lnTo>
                    <a:lnTo>
                      <a:pt x="18" y="5"/>
                    </a:lnTo>
                    <a:lnTo>
                      <a:pt x="12" y="3"/>
                    </a:lnTo>
                    <a:lnTo>
                      <a:pt x="5" y="0"/>
                    </a:lnTo>
                    <a:lnTo>
                      <a:pt x="9" y="4"/>
                    </a:lnTo>
                    <a:lnTo>
                      <a:pt x="5" y="0"/>
                    </a:lnTo>
                    <a:lnTo>
                      <a:pt x="2" y="0"/>
                    </a:lnTo>
                    <a:lnTo>
                      <a:pt x="1" y="3"/>
                    </a:lnTo>
                    <a:lnTo>
                      <a:pt x="1" y="5"/>
                    </a:lnTo>
                    <a:lnTo>
                      <a:pt x="3" y="7"/>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69" name="Freeform 501">
                <a:extLst>
                  <a:ext uri="{FF2B5EF4-FFF2-40B4-BE49-F238E27FC236}">
                    <a16:creationId xmlns:a16="http://schemas.microsoft.com/office/drawing/2014/main" id="{AD959118-1355-484C-BAB5-9426077ECB26}"/>
                  </a:ext>
                </a:extLst>
              </p:cNvPr>
              <p:cNvSpPr>
                <a:spLocks noChangeAspect="1"/>
              </p:cNvSpPr>
              <p:nvPr/>
            </p:nvSpPr>
            <p:spPr bwMode="auto">
              <a:xfrm>
                <a:off x="783" y="344"/>
                <a:ext cx="5" cy="12"/>
              </a:xfrm>
              <a:custGeom>
                <a:avLst/>
                <a:gdLst>
                  <a:gd name="T0" fmla="*/ 1 w 10"/>
                  <a:gd name="T1" fmla="*/ 1 h 24"/>
                  <a:gd name="T2" fmla="*/ 1 w 10"/>
                  <a:gd name="T3" fmla="*/ 1 h 24"/>
                  <a:gd name="T4" fmla="*/ 1 w 10"/>
                  <a:gd name="T5" fmla="*/ 1 h 24"/>
                  <a:gd name="T6" fmla="*/ 1 w 10"/>
                  <a:gd name="T7" fmla="*/ 1 h 24"/>
                  <a:gd name="T8" fmla="*/ 0 w 10"/>
                  <a:gd name="T9" fmla="*/ 1 h 24"/>
                  <a:gd name="T10" fmla="*/ 0 w 10"/>
                  <a:gd name="T11" fmla="*/ 1 h 24"/>
                  <a:gd name="T12" fmla="*/ 1 w 10"/>
                  <a:gd name="T13" fmla="*/ 1 h 24"/>
                  <a:gd name="T14" fmla="*/ 1 w 10"/>
                  <a:gd name="T15" fmla="*/ 1 h 24"/>
                  <a:gd name="T16" fmla="*/ 1 w 10"/>
                  <a:gd name="T17" fmla="*/ 1 h 24"/>
                  <a:gd name="T18" fmla="*/ 1 w 10"/>
                  <a:gd name="T19" fmla="*/ 1 h 24"/>
                  <a:gd name="T20" fmla="*/ 1 w 10"/>
                  <a:gd name="T21" fmla="*/ 1 h 24"/>
                  <a:gd name="T22" fmla="*/ 1 w 10"/>
                  <a:gd name="T23" fmla="*/ 1 h 24"/>
                  <a:gd name="T24" fmla="*/ 1 w 10"/>
                  <a:gd name="T25" fmla="*/ 1 h 24"/>
                  <a:gd name="T26" fmla="*/ 1 w 10"/>
                  <a:gd name="T27" fmla="*/ 1 h 24"/>
                  <a:gd name="T28" fmla="*/ 1 w 10"/>
                  <a:gd name="T29" fmla="*/ 0 h 24"/>
                  <a:gd name="T30" fmla="*/ 1 w 10"/>
                  <a:gd name="T31" fmla="*/ 0 h 24"/>
                  <a:gd name="T32" fmla="*/ 1 w 10"/>
                  <a:gd name="T33" fmla="*/ 1 h 24"/>
                  <a:gd name="T34" fmla="*/ 1 w 10"/>
                  <a:gd name="T35" fmla="*/ 1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
                  <a:gd name="T55" fmla="*/ 0 h 24"/>
                  <a:gd name="T56" fmla="*/ 10 w 10"/>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 h="24">
                    <a:moveTo>
                      <a:pt x="3" y="3"/>
                    </a:moveTo>
                    <a:lnTo>
                      <a:pt x="3" y="2"/>
                    </a:lnTo>
                    <a:lnTo>
                      <a:pt x="2" y="9"/>
                    </a:lnTo>
                    <a:lnTo>
                      <a:pt x="1" y="14"/>
                    </a:lnTo>
                    <a:lnTo>
                      <a:pt x="0" y="19"/>
                    </a:lnTo>
                    <a:lnTo>
                      <a:pt x="0" y="24"/>
                    </a:lnTo>
                    <a:lnTo>
                      <a:pt x="9" y="24"/>
                    </a:lnTo>
                    <a:lnTo>
                      <a:pt x="9" y="19"/>
                    </a:lnTo>
                    <a:lnTo>
                      <a:pt x="8" y="14"/>
                    </a:lnTo>
                    <a:lnTo>
                      <a:pt x="9" y="9"/>
                    </a:lnTo>
                    <a:lnTo>
                      <a:pt x="10" y="4"/>
                    </a:lnTo>
                    <a:lnTo>
                      <a:pt x="10" y="3"/>
                    </a:lnTo>
                    <a:lnTo>
                      <a:pt x="10" y="4"/>
                    </a:lnTo>
                    <a:lnTo>
                      <a:pt x="10" y="1"/>
                    </a:lnTo>
                    <a:lnTo>
                      <a:pt x="8" y="0"/>
                    </a:lnTo>
                    <a:lnTo>
                      <a:pt x="5" y="0"/>
                    </a:lnTo>
                    <a:lnTo>
                      <a:pt x="3" y="2"/>
                    </a:lnTo>
                    <a:lnTo>
                      <a:pt x="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70" name="Freeform 502">
                <a:extLst>
                  <a:ext uri="{FF2B5EF4-FFF2-40B4-BE49-F238E27FC236}">
                    <a16:creationId xmlns:a16="http://schemas.microsoft.com/office/drawing/2014/main" id="{5D2C486B-67D7-4801-B0F4-1AAA3376C290}"/>
                  </a:ext>
                </a:extLst>
              </p:cNvPr>
              <p:cNvSpPr>
                <a:spLocks noChangeAspect="1"/>
              </p:cNvSpPr>
              <p:nvPr/>
            </p:nvSpPr>
            <p:spPr bwMode="auto">
              <a:xfrm>
                <a:off x="784" y="328"/>
                <a:ext cx="36" cy="18"/>
              </a:xfrm>
              <a:custGeom>
                <a:avLst/>
                <a:gdLst>
                  <a:gd name="T0" fmla="*/ 1 w 70"/>
                  <a:gd name="T1" fmla="*/ 0 h 37"/>
                  <a:gd name="T2" fmla="*/ 1 w 70"/>
                  <a:gd name="T3" fmla="*/ 0 h 37"/>
                  <a:gd name="T4" fmla="*/ 1 w 70"/>
                  <a:gd name="T5" fmla="*/ 0 h 37"/>
                  <a:gd name="T6" fmla="*/ 1 w 70"/>
                  <a:gd name="T7" fmla="*/ 0 h 37"/>
                  <a:gd name="T8" fmla="*/ 1 w 70"/>
                  <a:gd name="T9" fmla="*/ 0 h 37"/>
                  <a:gd name="T10" fmla="*/ 1 w 70"/>
                  <a:gd name="T11" fmla="*/ 0 h 37"/>
                  <a:gd name="T12" fmla="*/ 1 w 70"/>
                  <a:gd name="T13" fmla="*/ 0 h 37"/>
                  <a:gd name="T14" fmla="*/ 1 w 70"/>
                  <a:gd name="T15" fmla="*/ 0 h 37"/>
                  <a:gd name="T16" fmla="*/ 1 w 70"/>
                  <a:gd name="T17" fmla="*/ 0 h 37"/>
                  <a:gd name="T18" fmla="*/ 0 w 70"/>
                  <a:gd name="T19" fmla="*/ 0 h 37"/>
                  <a:gd name="T20" fmla="*/ 1 w 70"/>
                  <a:gd name="T21" fmla="*/ 0 h 37"/>
                  <a:gd name="T22" fmla="*/ 1 w 70"/>
                  <a:gd name="T23" fmla="*/ 0 h 37"/>
                  <a:gd name="T24" fmla="*/ 1 w 70"/>
                  <a:gd name="T25" fmla="*/ 0 h 37"/>
                  <a:gd name="T26" fmla="*/ 1 w 70"/>
                  <a:gd name="T27" fmla="*/ 0 h 37"/>
                  <a:gd name="T28" fmla="*/ 1 w 70"/>
                  <a:gd name="T29" fmla="*/ 0 h 37"/>
                  <a:gd name="T30" fmla="*/ 1 w 70"/>
                  <a:gd name="T31" fmla="*/ 0 h 37"/>
                  <a:gd name="T32" fmla="*/ 1 w 70"/>
                  <a:gd name="T33" fmla="*/ 0 h 37"/>
                  <a:gd name="T34" fmla="*/ 1 w 70"/>
                  <a:gd name="T35" fmla="*/ 0 h 37"/>
                  <a:gd name="T36" fmla="*/ 1 w 70"/>
                  <a:gd name="T37" fmla="*/ 0 h 37"/>
                  <a:gd name="T38" fmla="*/ 1 w 70"/>
                  <a:gd name="T39" fmla="*/ 0 h 37"/>
                  <a:gd name="T40" fmla="*/ 1 w 70"/>
                  <a:gd name="T41" fmla="*/ 0 h 37"/>
                  <a:gd name="T42" fmla="*/ 1 w 70"/>
                  <a:gd name="T43" fmla="*/ 0 h 37"/>
                  <a:gd name="T44" fmla="*/ 1 w 70"/>
                  <a:gd name="T45" fmla="*/ 0 h 37"/>
                  <a:gd name="T46" fmla="*/ 1 w 70"/>
                  <a:gd name="T47" fmla="*/ 0 h 37"/>
                  <a:gd name="T48" fmla="*/ 1 w 70"/>
                  <a:gd name="T49" fmla="*/ 0 h 37"/>
                  <a:gd name="T50" fmla="*/ 1 w 70"/>
                  <a:gd name="T51" fmla="*/ 0 h 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0"/>
                  <a:gd name="T79" fmla="*/ 0 h 37"/>
                  <a:gd name="T80" fmla="*/ 70 w 70"/>
                  <a:gd name="T81" fmla="*/ 37 h 3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0" h="37">
                    <a:moveTo>
                      <a:pt x="69" y="4"/>
                    </a:moveTo>
                    <a:lnTo>
                      <a:pt x="67" y="4"/>
                    </a:lnTo>
                    <a:lnTo>
                      <a:pt x="49" y="2"/>
                    </a:lnTo>
                    <a:lnTo>
                      <a:pt x="37" y="0"/>
                    </a:lnTo>
                    <a:lnTo>
                      <a:pt x="25" y="3"/>
                    </a:lnTo>
                    <a:lnTo>
                      <a:pt x="16" y="6"/>
                    </a:lnTo>
                    <a:lnTo>
                      <a:pt x="9" y="12"/>
                    </a:lnTo>
                    <a:lnTo>
                      <a:pt x="5" y="19"/>
                    </a:lnTo>
                    <a:lnTo>
                      <a:pt x="1" y="27"/>
                    </a:lnTo>
                    <a:lnTo>
                      <a:pt x="0" y="37"/>
                    </a:lnTo>
                    <a:lnTo>
                      <a:pt x="7" y="37"/>
                    </a:lnTo>
                    <a:lnTo>
                      <a:pt x="8" y="29"/>
                    </a:lnTo>
                    <a:lnTo>
                      <a:pt x="11" y="21"/>
                    </a:lnTo>
                    <a:lnTo>
                      <a:pt x="14" y="16"/>
                    </a:lnTo>
                    <a:lnTo>
                      <a:pt x="21" y="13"/>
                    </a:lnTo>
                    <a:lnTo>
                      <a:pt x="25" y="10"/>
                    </a:lnTo>
                    <a:lnTo>
                      <a:pt x="37" y="10"/>
                    </a:lnTo>
                    <a:lnTo>
                      <a:pt x="49" y="8"/>
                    </a:lnTo>
                    <a:lnTo>
                      <a:pt x="67" y="11"/>
                    </a:lnTo>
                    <a:lnTo>
                      <a:pt x="64" y="11"/>
                    </a:lnTo>
                    <a:lnTo>
                      <a:pt x="67" y="11"/>
                    </a:lnTo>
                    <a:lnTo>
                      <a:pt x="69" y="10"/>
                    </a:lnTo>
                    <a:lnTo>
                      <a:pt x="70" y="7"/>
                    </a:lnTo>
                    <a:lnTo>
                      <a:pt x="69" y="5"/>
                    </a:lnTo>
                    <a:lnTo>
                      <a:pt x="67" y="4"/>
                    </a:lnTo>
                    <a:lnTo>
                      <a:pt x="69"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71" name="Freeform 503">
                <a:extLst>
                  <a:ext uri="{FF2B5EF4-FFF2-40B4-BE49-F238E27FC236}">
                    <a16:creationId xmlns:a16="http://schemas.microsoft.com/office/drawing/2014/main" id="{B8148C3E-8A59-4135-A8B9-C76C31360F4C}"/>
                  </a:ext>
                </a:extLst>
              </p:cNvPr>
              <p:cNvSpPr>
                <a:spLocks noChangeAspect="1"/>
              </p:cNvSpPr>
              <p:nvPr/>
            </p:nvSpPr>
            <p:spPr bwMode="auto">
              <a:xfrm>
                <a:off x="817" y="329"/>
                <a:ext cx="49" cy="97"/>
              </a:xfrm>
              <a:custGeom>
                <a:avLst/>
                <a:gdLst>
                  <a:gd name="T0" fmla="*/ 0 w 99"/>
                  <a:gd name="T1" fmla="*/ 1 h 192"/>
                  <a:gd name="T2" fmla="*/ 0 w 99"/>
                  <a:gd name="T3" fmla="*/ 1 h 192"/>
                  <a:gd name="T4" fmla="*/ 0 w 99"/>
                  <a:gd name="T5" fmla="*/ 1 h 192"/>
                  <a:gd name="T6" fmla="*/ 0 w 99"/>
                  <a:gd name="T7" fmla="*/ 1 h 192"/>
                  <a:gd name="T8" fmla="*/ 0 w 99"/>
                  <a:gd name="T9" fmla="*/ 1 h 192"/>
                  <a:gd name="T10" fmla="*/ 0 w 99"/>
                  <a:gd name="T11" fmla="*/ 1 h 192"/>
                  <a:gd name="T12" fmla="*/ 0 w 99"/>
                  <a:gd name="T13" fmla="*/ 1 h 192"/>
                  <a:gd name="T14" fmla="*/ 0 w 99"/>
                  <a:gd name="T15" fmla="*/ 1 h 192"/>
                  <a:gd name="T16" fmla="*/ 0 w 99"/>
                  <a:gd name="T17" fmla="*/ 1 h 192"/>
                  <a:gd name="T18" fmla="*/ 0 w 99"/>
                  <a:gd name="T19" fmla="*/ 0 h 192"/>
                  <a:gd name="T20" fmla="*/ 0 w 99"/>
                  <a:gd name="T21" fmla="*/ 1 h 192"/>
                  <a:gd name="T22" fmla="*/ 0 w 99"/>
                  <a:gd name="T23" fmla="*/ 1 h 192"/>
                  <a:gd name="T24" fmla="*/ 0 w 99"/>
                  <a:gd name="T25" fmla="*/ 1 h 192"/>
                  <a:gd name="T26" fmla="*/ 0 w 99"/>
                  <a:gd name="T27" fmla="*/ 1 h 192"/>
                  <a:gd name="T28" fmla="*/ 0 w 99"/>
                  <a:gd name="T29" fmla="*/ 1 h 192"/>
                  <a:gd name="T30" fmla="*/ 0 w 99"/>
                  <a:gd name="T31" fmla="*/ 1 h 192"/>
                  <a:gd name="T32" fmla="*/ 0 w 99"/>
                  <a:gd name="T33" fmla="*/ 1 h 192"/>
                  <a:gd name="T34" fmla="*/ 0 w 99"/>
                  <a:gd name="T35" fmla="*/ 1 h 192"/>
                  <a:gd name="T36" fmla="*/ 0 w 99"/>
                  <a:gd name="T37" fmla="*/ 1 h 192"/>
                  <a:gd name="T38" fmla="*/ 0 w 99"/>
                  <a:gd name="T39" fmla="*/ 1 h 192"/>
                  <a:gd name="T40" fmla="*/ 0 w 99"/>
                  <a:gd name="T41" fmla="*/ 1 h 192"/>
                  <a:gd name="T42" fmla="*/ 0 w 99"/>
                  <a:gd name="T43" fmla="*/ 1 h 192"/>
                  <a:gd name="T44" fmla="*/ 0 w 99"/>
                  <a:gd name="T45" fmla="*/ 1 h 192"/>
                  <a:gd name="T46" fmla="*/ 0 w 99"/>
                  <a:gd name="T47" fmla="*/ 1 h 192"/>
                  <a:gd name="T48" fmla="*/ 0 w 99"/>
                  <a:gd name="T49" fmla="*/ 1 h 19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9"/>
                  <a:gd name="T76" fmla="*/ 0 h 192"/>
                  <a:gd name="T77" fmla="*/ 99 w 99"/>
                  <a:gd name="T78" fmla="*/ 192 h 19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9" h="192">
                    <a:moveTo>
                      <a:pt x="99" y="189"/>
                    </a:moveTo>
                    <a:lnTo>
                      <a:pt x="99" y="189"/>
                    </a:lnTo>
                    <a:lnTo>
                      <a:pt x="98" y="161"/>
                    </a:lnTo>
                    <a:lnTo>
                      <a:pt x="95" y="136"/>
                    </a:lnTo>
                    <a:lnTo>
                      <a:pt x="87" y="109"/>
                    </a:lnTo>
                    <a:lnTo>
                      <a:pt x="75" y="85"/>
                    </a:lnTo>
                    <a:lnTo>
                      <a:pt x="61" y="62"/>
                    </a:lnTo>
                    <a:lnTo>
                      <a:pt x="45" y="40"/>
                    </a:lnTo>
                    <a:lnTo>
                      <a:pt x="26" y="19"/>
                    </a:lnTo>
                    <a:lnTo>
                      <a:pt x="5" y="0"/>
                    </a:lnTo>
                    <a:lnTo>
                      <a:pt x="0" y="7"/>
                    </a:lnTo>
                    <a:lnTo>
                      <a:pt x="21" y="24"/>
                    </a:lnTo>
                    <a:lnTo>
                      <a:pt x="38" y="45"/>
                    </a:lnTo>
                    <a:lnTo>
                      <a:pt x="55" y="67"/>
                    </a:lnTo>
                    <a:lnTo>
                      <a:pt x="68" y="87"/>
                    </a:lnTo>
                    <a:lnTo>
                      <a:pt x="80" y="112"/>
                    </a:lnTo>
                    <a:lnTo>
                      <a:pt x="88" y="136"/>
                    </a:lnTo>
                    <a:lnTo>
                      <a:pt x="91" y="161"/>
                    </a:lnTo>
                    <a:lnTo>
                      <a:pt x="93" y="189"/>
                    </a:lnTo>
                    <a:lnTo>
                      <a:pt x="94" y="191"/>
                    </a:lnTo>
                    <a:lnTo>
                      <a:pt x="96" y="192"/>
                    </a:lnTo>
                    <a:lnTo>
                      <a:pt x="98" y="191"/>
                    </a:lnTo>
                    <a:lnTo>
                      <a:pt x="99" y="1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72" name="Freeform 504">
                <a:extLst>
                  <a:ext uri="{FF2B5EF4-FFF2-40B4-BE49-F238E27FC236}">
                    <a16:creationId xmlns:a16="http://schemas.microsoft.com/office/drawing/2014/main" id="{38FEF767-0119-402A-A562-82908F40FB22}"/>
                  </a:ext>
                </a:extLst>
              </p:cNvPr>
              <p:cNvSpPr>
                <a:spLocks noChangeAspect="1"/>
              </p:cNvSpPr>
              <p:nvPr/>
            </p:nvSpPr>
            <p:spPr bwMode="auto">
              <a:xfrm>
                <a:off x="850" y="424"/>
                <a:ext cx="16" cy="20"/>
              </a:xfrm>
              <a:custGeom>
                <a:avLst/>
                <a:gdLst>
                  <a:gd name="T0" fmla="*/ 1 w 32"/>
                  <a:gd name="T1" fmla="*/ 1 h 40"/>
                  <a:gd name="T2" fmla="*/ 1 w 32"/>
                  <a:gd name="T3" fmla="*/ 1 h 40"/>
                  <a:gd name="T4" fmla="*/ 1 w 32"/>
                  <a:gd name="T5" fmla="*/ 1 h 40"/>
                  <a:gd name="T6" fmla="*/ 1 w 32"/>
                  <a:gd name="T7" fmla="*/ 1 h 40"/>
                  <a:gd name="T8" fmla="*/ 1 w 32"/>
                  <a:gd name="T9" fmla="*/ 1 h 40"/>
                  <a:gd name="T10" fmla="*/ 1 w 32"/>
                  <a:gd name="T11" fmla="*/ 0 h 40"/>
                  <a:gd name="T12" fmla="*/ 1 w 32"/>
                  <a:gd name="T13" fmla="*/ 0 h 40"/>
                  <a:gd name="T14" fmla="*/ 1 w 32"/>
                  <a:gd name="T15" fmla="*/ 1 h 40"/>
                  <a:gd name="T16" fmla="*/ 1 w 32"/>
                  <a:gd name="T17" fmla="*/ 1 h 40"/>
                  <a:gd name="T18" fmla="*/ 1 w 32"/>
                  <a:gd name="T19" fmla="*/ 1 h 40"/>
                  <a:gd name="T20" fmla="*/ 1 w 32"/>
                  <a:gd name="T21" fmla="*/ 1 h 40"/>
                  <a:gd name="T22" fmla="*/ 1 w 32"/>
                  <a:gd name="T23" fmla="*/ 1 h 40"/>
                  <a:gd name="T24" fmla="*/ 1 w 32"/>
                  <a:gd name="T25" fmla="*/ 1 h 40"/>
                  <a:gd name="T26" fmla="*/ 0 w 32"/>
                  <a:gd name="T27" fmla="*/ 1 h 40"/>
                  <a:gd name="T28" fmla="*/ 1 w 32"/>
                  <a:gd name="T29" fmla="*/ 1 h 40"/>
                  <a:gd name="T30" fmla="*/ 1 w 32"/>
                  <a:gd name="T31" fmla="*/ 1 h 40"/>
                  <a:gd name="T32" fmla="*/ 1 w 32"/>
                  <a:gd name="T33" fmla="*/ 1 h 40"/>
                  <a:gd name="T34" fmla="*/ 1 w 32"/>
                  <a:gd name="T35" fmla="*/ 1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2"/>
                  <a:gd name="T55" fmla="*/ 0 h 40"/>
                  <a:gd name="T56" fmla="*/ 32 w 32"/>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2" h="40">
                    <a:moveTo>
                      <a:pt x="5" y="40"/>
                    </a:moveTo>
                    <a:lnTo>
                      <a:pt x="7" y="40"/>
                    </a:lnTo>
                    <a:lnTo>
                      <a:pt x="13" y="33"/>
                    </a:lnTo>
                    <a:lnTo>
                      <a:pt x="22" y="24"/>
                    </a:lnTo>
                    <a:lnTo>
                      <a:pt x="29" y="11"/>
                    </a:lnTo>
                    <a:lnTo>
                      <a:pt x="32" y="0"/>
                    </a:lnTo>
                    <a:lnTo>
                      <a:pt x="26" y="0"/>
                    </a:lnTo>
                    <a:lnTo>
                      <a:pt x="22" y="9"/>
                    </a:lnTo>
                    <a:lnTo>
                      <a:pt x="15" y="19"/>
                    </a:lnTo>
                    <a:lnTo>
                      <a:pt x="8" y="28"/>
                    </a:lnTo>
                    <a:lnTo>
                      <a:pt x="3" y="33"/>
                    </a:lnTo>
                    <a:lnTo>
                      <a:pt x="5" y="33"/>
                    </a:lnTo>
                    <a:lnTo>
                      <a:pt x="3" y="33"/>
                    </a:lnTo>
                    <a:lnTo>
                      <a:pt x="0" y="35"/>
                    </a:lnTo>
                    <a:lnTo>
                      <a:pt x="1" y="38"/>
                    </a:lnTo>
                    <a:lnTo>
                      <a:pt x="4" y="40"/>
                    </a:lnTo>
                    <a:lnTo>
                      <a:pt x="7" y="40"/>
                    </a:lnTo>
                    <a:lnTo>
                      <a:pt x="5"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73" name="Freeform 505">
                <a:extLst>
                  <a:ext uri="{FF2B5EF4-FFF2-40B4-BE49-F238E27FC236}">
                    <a16:creationId xmlns:a16="http://schemas.microsoft.com/office/drawing/2014/main" id="{668AC8A8-D62A-4063-B91C-C5FC84000C8A}"/>
                  </a:ext>
                </a:extLst>
              </p:cNvPr>
              <p:cNvSpPr>
                <a:spLocks noChangeAspect="1"/>
              </p:cNvSpPr>
              <p:nvPr/>
            </p:nvSpPr>
            <p:spPr bwMode="auto">
              <a:xfrm>
                <a:off x="822" y="424"/>
                <a:ext cx="30" cy="21"/>
              </a:xfrm>
              <a:custGeom>
                <a:avLst/>
                <a:gdLst>
                  <a:gd name="T0" fmla="*/ 0 w 61"/>
                  <a:gd name="T1" fmla="*/ 1 h 41"/>
                  <a:gd name="T2" fmla="*/ 0 w 61"/>
                  <a:gd name="T3" fmla="*/ 1 h 41"/>
                  <a:gd name="T4" fmla="*/ 0 w 61"/>
                  <a:gd name="T5" fmla="*/ 1 h 41"/>
                  <a:gd name="T6" fmla="*/ 0 w 61"/>
                  <a:gd name="T7" fmla="*/ 1 h 41"/>
                  <a:gd name="T8" fmla="*/ 0 w 61"/>
                  <a:gd name="T9" fmla="*/ 1 h 41"/>
                  <a:gd name="T10" fmla="*/ 0 w 61"/>
                  <a:gd name="T11" fmla="*/ 1 h 41"/>
                  <a:gd name="T12" fmla="*/ 0 w 61"/>
                  <a:gd name="T13" fmla="*/ 1 h 41"/>
                  <a:gd name="T14" fmla="*/ 0 w 61"/>
                  <a:gd name="T15" fmla="*/ 1 h 41"/>
                  <a:gd name="T16" fmla="*/ 0 w 61"/>
                  <a:gd name="T17" fmla="*/ 1 h 41"/>
                  <a:gd name="T18" fmla="*/ 0 w 61"/>
                  <a:gd name="T19" fmla="*/ 1 h 41"/>
                  <a:gd name="T20" fmla="*/ 0 w 61"/>
                  <a:gd name="T21" fmla="*/ 1 h 41"/>
                  <a:gd name="T22" fmla="*/ 0 w 61"/>
                  <a:gd name="T23" fmla="*/ 1 h 41"/>
                  <a:gd name="T24" fmla="*/ 0 w 61"/>
                  <a:gd name="T25" fmla="*/ 1 h 41"/>
                  <a:gd name="T26" fmla="*/ 0 w 61"/>
                  <a:gd name="T27" fmla="*/ 1 h 41"/>
                  <a:gd name="T28" fmla="*/ 0 w 61"/>
                  <a:gd name="T29" fmla="*/ 1 h 41"/>
                  <a:gd name="T30" fmla="*/ 0 w 61"/>
                  <a:gd name="T31" fmla="*/ 1 h 41"/>
                  <a:gd name="T32" fmla="*/ 0 w 61"/>
                  <a:gd name="T33" fmla="*/ 1 h 41"/>
                  <a:gd name="T34" fmla="*/ 0 w 61"/>
                  <a:gd name="T35" fmla="*/ 1 h 41"/>
                  <a:gd name="T36" fmla="*/ 0 w 61"/>
                  <a:gd name="T37" fmla="*/ 1 h 41"/>
                  <a:gd name="T38" fmla="*/ 0 w 61"/>
                  <a:gd name="T39" fmla="*/ 1 h 41"/>
                  <a:gd name="T40" fmla="*/ 0 w 61"/>
                  <a:gd name="T41" fmla="*/ 1 h 41"/>
                  <a:gd name="T42" fmla="*/ 0 w 61"/>
                  <a:gd name="T43" fmla="*/ 1 h 41"/>
                  <a:gd name="T44" fmla="*/ 0 w 61"/>
                  <a:gd name="T45" fmla="*/ 0 h 41"/>
                  <a:gd name="T46" fmla="*/ 0 w 61"/>
                  <a:gd name="T47" fmla="*/ 1 h 41"/>
                  <a:gd name="T48" fmla="*/ 0 w 61"/>
                  <a:gd name="T49" fmla="*/ 1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1"/>
                  <a:gd name="T76" fmla="*/ 0 h 41"/>
                  <a:gd name="T77" fmla="*/ 61 w 61"/>
                  <a:gd name="T78" fmla="*/ 41 h 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1" h="41">
                    <a:moveTo>
                      <a:pt x="0" y="3"/>
                    </a:moveTo>
                    <a:lnTo>
                      <a:pt x="0" y="3"/>
                    </a:lnTo>
                    <a:lnTo>
                      <a:pt x="2" y="17"/>
                    </a:lnTo>
                    <a:lnTo>
                      <a:pt x="6" y="27"/>
                    </a:lnTo>
                    <a:lnTo>
                      <a:pt x="14" y="36"/>
                    </a:lnTo>
                    <a:lnTo>
                      <a:pt x="22" y="38"/>
                    </a:lnTo>
                    <a:lnTo>
                      <a:pt x="32" y="40"/>
                    </a:lnTo>
                    <a:lnTo>
                      <a:pt x="41" y="41"/>
                    </a:lnTo>
                    <a:lnTo>
                      <a:pt x="50" y="41"/>
                    </a:lnTo>
                    <a:lnTo>
                      <a:pt x="61" y="39"/>
                    </a:lnTo>
                    <a:lnTo>
                      <a:pt x="61" y="32"/>
                    </a:lnTo>
                    <a:lnTo>
                      <a:pt x="50" y="32"/>
                    </a:lnTo>
                    <a:lnTo>
                      <a:pt x="41" y="32"/>
                    </a:lnTo>
                    <a:lnTo>
                      <a:pt x="32" y="33"/>
                    </a:lnTo>
                    <a:lnTo>
                      <a:pt x="24" y="31"/>
                    </a:lnTo>
                    <a:lnTo>
                      <a:pt x="18" y="29"/>
                    </a:lnTo>
                    <a:lnTo>
                      <a:pt x="12" y="23"/>
                    </a:lnTo>
                    <a:lnTo>
                      <a:pt x="9" y="15"/>
                    </a:lnTo>
                    <a:lnTo>
                      <a:pt x="7" y="3"/>
                    </a:lnTo>
                    <a:lnTo>
                      <a:pt x="6" y="1"/>
                    </a:lnTo>
                    <a:lnTo>
                      <a:pt x="3" y="0"/>
                    </a:lnTo>
                    <a:lnTo>
                      <a:pt x="1" y="1"/>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74" name="Freeform 506">
                <a:extLst>
                  <a:ext uri="{FF2B5EF4-FFF2-40B4-BE49-F238E27FC236}">
                    <a16:creationId xmlns:a16="http://schemas.microsoft.com/office/drawing/2014/main" id="{A57B6538-DA4F-4A2A-987D-6D801D3750EC}"/>
                  </a:ext>
                </a:extLst>
              </p:cNvPr>
              <p:cNvSpPr>
                <a:spLocks noChangeAspect="1"/>
              </p:cNvSpPr>
              <p:nvPr/>
            </p:nvSpPr>
            <p:spPr bwMode="auto">
              <a:xfrm>
                <a:off x="785" y="346"/>
                <a:ext cx="48" cy="80"/>
              </a:xfrm>
              <a:custGeom>
                <a:avLst/>
                <a:gdLst>
                  <a:gd name="T0" fmla="*/ 0 w 97"/>
                  <a:gd name="T1" fmla="*/ 1 h 160"/>
                  <a:gd name="T2" fmla="*/ 0 w 97"/>
                  <a:gd name="T3" fmla="*/ 1 h 160"/>
                  <a:gd name="T4" fmla="*/ 0 w 97"/>
                  <a:gd name="T5" fmla="*/ 1 h 160"/>
                  <a:gd name="T6" fmla="*/ 0 w 97"/>
                  <a:gd name="T7" fmla="*/ 1 h 160"/>
                  <a:gd name="T8" fmla="*/ 0 w 97"/>
                  <a:gd name="T9" fmla="*/ 1 h 160"/>
                  <a:gd name="T10" fmla="*/ 0 w 97"/>
                  <a:gd name="T11" fmla="*/ 1 h 160"/>
                  <a:gd name="T12" fmla="*/ 0 w 97"/>
                  <a:gd name="T13" fmla="*/ 1 h 160"/>
                  <a:gd name="T14" fmla="*/ 0 w 97"/>
                  <a:gd name="T15" fmla="*/ 1 h 160"/>
                  <a:gd name="T16" fmla="*/ 0 w 97"/>
                  <a:gd name="T17" fmla="*/ 1 h 160"/>
                  <a:gd name="T18" fmla="*/ 0 w 97"/>
                  <a:gd name="T19" fmla="*/ 1 h 160"/>
                  <a:gd name="T20" fmla="*/ 0 w 97"/>
                  <a:gd name="T21" fmla="*/ 1 h 160"/>
                  <a:gd name="T22" fmla="*/ 0 w 97"/>
                  <a:gd name="T23" fmla="*/ 1 h 160"/>
                  <a:gd name="T24" fmla="*/ 0 w 97"/>
                  <a:gd name="T25" fmla="*/ 1 h 160"/>
                  <a:gd name="T26" fmla="*/ 0 w 97"/>
                  <a:gd name="T27" fmla="*/ 1 h 160"/>
                  <a:gd name="T28" fmla="*/ 0 w 97"/>
                  <a:gd name="T29" fmla="*/ 1 h 160"/>
                  <a:gd name="T30" fmla="*/ 0 w 97"/>
                  <a:gd name="T31" fmla="*/ 1 h 160"/>
                  <a:gd name="T32" fmla="*/ 0 w 97"/>
                  <a:gd name="T33" fmla="*/ 1 h 160"/>
                  <a:gd name="T34" fmla="*/ 0 w 97"/>
                  <a:gd name="T35" fmla="*/ 1 h 160"/>
                  <a:gd name="T36" fmla="*/ 0 w 97"/>
                  <a:gd name="T37" fmla="*/ 1 h 160"/>
                  <a:gd name="T38" fmla="*/ 0 w 97"/>
                  <a:gd name="T39" fmla="*/ 1 h 160"/>
                  <a:gd name="T40" fmla="*/ 0 w 97"/>
                  <a:gd name="T41" fmla="*/ 0 h 160"/>
                  <a:gd name="T42" fmla="*/ 0 w 97"/>
                  <a:gd name="T43" fmla="*/ 1 h 160"/>
                  <a:gd name="T44" fmla="*/ 0 w 97"/>
                  <a:gd name="T45" fmla="*/ 1 h 160"/>
                  <a:gd name="T46" fmla="*/ 0 w 97"/>
                  <a:gd name="T47" fmla="*/ 1 h 160"/>
                  <a:gd name="T48" fmla="*/ 0 w 97"/>
                  <a:gd name="T49" fmla="*/ 1 h 160"/>
                  <a:gd name="T50" fmla="*/ 0 w 97"/>
                  <a:gd name="T51" fmla="*/ 1 h 160"/>
                  <a:gd name="T52" fmla="*/ 0 w 97"/>
                  <a:gd name="T53" fmla="*/ 1 h 160"/>
                  <a:gd name="T54" fmla="*/ 0 w 97"/>
                  <a:gd name="T55" fmla="*/ 1 h 160"/>
                  <a:gd name="T56" fmla="*/ 0 w 97"/>
                  <a:gd name="T57" fmla="*/ 1 h 16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7"/>
                  <a:gd name="T88" fmla="*/ 0 h 160"/>
                  <a:gd name="T89" fmla="*/ 97 w 97"/>
                  <a:gd name="T90" fmla="*/ 160 h 16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7" h="160">
                    <a:moveTo>
                      <a:pt x="77" y="160"/>
                    </a:moveTo>
                    <a:lnTo>
                      <a:pt x="78" y="143"/>
                    </a:lnTo>
                    <a:lnTo>
                      <a:pt x="78" y="127"/>
                    </a:lnTo>
                    <a:lnTo>
                      <a:pt x="77" y="112"/>
                    </a:lnTo>
                    <a:lnTo>
                      <a:pt x="74" y="97"/>
                    </a:lnTo>
                    <a:lnTo>
                      <a:pt x="69" y="83"/>
                    </a:lnTo>
                    <a:lnTo>
                      <a:pt x="62" y="70"/>
                    </a:lnTo>
                    <a:lnTo>
                      <a:pt x="54" y="59"/>
                    </a:lnTo>
                    <a:lnTo>
                      <a:pt x="45" y="49"/>
                    </a:lnTo>
                    <a:lnTo>
                      <a:pt x="40" y="44"/>
                    </a:lnTo>
                    <a:lnTo>
                      <a:pt x="36" y="39"/>
                    </a:lnTo>
                    <a:lnTo>
                      <a:pt x="30" y="36"/>
                    </a:lnTo>
                    <a:lnTo>
                      <a:pt x="24" y="32"/>
                    </a:lnTo>
                    <a:lnTo>
                      <a:pt x="19" y="29"/>
                    </a:lnTo>
                    <a:lnTo>
                      <a:pt x="13" y="26"/>
                    </a:lnTo>
                    <a:lnTo>
                      <a:pt x="7" y="23"/>
                    </a:lnTo>
                    <a:lnTo>
                      <a:pt x="0" y="21"/>
                    </a:lnTo>
                    <a:lnTo>
                      <a:pt x="0" y="16"/>
                    </a:lnTo>
                    <a:lnTo>
                      <a:pt x="0" y="11"/>
                    </a:lnTo>
                    <a:lnTo>
                      <a:pt x="1" y="6"/>
                    </a:lnTo>
                    <a:lnTo>
                      <a:pt x="2" y="0"/>
                    </a:lnTo>
                    <a:lnTo>
                      <a:pt x="28" y="8"/>
                    </a:lnTo>
                    <a:lnTo>
                      <a:pt x="51" y="24"/>
                    </a:lnTo>
                    <a:lnTo>
                      <a:pt x="70" y="47"/>
                    </a:lnTo>
                    <a:lnTo>
                      <a:pt x="85" y="73"/>
                    </a:lnTo>
                    <a:lnTo>
                      <a:pt x="95" y="99"/>
                    </a:lnTo>
                    <a:lnTo>
                      <a:pt x="97" y="123"/>
                    </a:lnTo>
                    <a:lnTo>
                      <a:pt x="91" y="145"/>
                    </a:lnTo>
                    <a:lnTo>
                      <a:pt x="77" y="160"/>
                    </a:lnTo>
                    <a:close/>
                  </a:path>
                </a:pathLst>
              </a:custGeom>
              <a:solidFill>
                <a:srgbClr val="D8A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75" name="Freeform 507">
                <a:extLst>
                  <a:ext uri="{FF2B5EF4-FFF2-40B4-BE49-F238E27FC236}">
                    <a16:creationId xmlns:a16="http://schemas.microsoft.com/office/drawing/2014/main" id="{E86307B9-476E-4B58-9523-C3C49FBD73AD}"/>
                  </a:ext>
                </a:extLst>
              </p:cNvPr>
              <p:cNvSpPr>
                <a:spLocks noChangeAspect="1"/>
              </p:cNvSpPr>
              <p:nvPr/>
            </p:nvSpPr>
            <p:spPr bwMode="auto">
              <a:xfrm>
                <a:off x="806" y="369"/>
                <a:ext cx="21" cy="57"/>
              </a:xfrm>
              <a:custGeom>
                <a:avLst/>
                <a:gdLst>
                  <a:gd name="T0" fmla="*/ 0 w 40"/>
                  <a:gd name="T1" fmla="*/ 0 h 115"/>
                  <a:gd name="T2" fmla="*/ 0 w 40"/>
                  <a:gd name="T3" fmla="*/ 0 h 115"/>
                  <a:gd name="T4" fmla="*/ 1 w 40"/>
                  <a:gd name="T5" fmla="*/ 0 h 115"/>
                  <a:gd name="T6" fmla="*/ 1 w 40"/>
                  <a:gd name="T7" fmla="*/ 0 h 115"/>
                  <a:gd name="T8" fmla="*/ 1 w 40"/>
                  <a:gd name="T9" fmla="*/ 0 h 115"/>
                  <a:gd name="T10" fmla="*/ 1 w 40"/>
                  <a:gd name="T11" fmla="*/ 0 h 115"/>
                  <a:gd name="T12" fmla="*/ 1 w 40"/>
                  <a:gd name="T13" fmla="*/ 0 h 115"/>
                  <a:gd name="T14" fmla="*/ 1 w 40"/>
                  <a:gd name="T15" fmla="*/ 0 h 115"/>
                  <a:gd name="T16" fmla="*/ 1 w 40"/>
                  <a:gd name="T17" fmla="*/ 0 h 115"/>
                  <a:gd name="T18" fmla="*/ 1 w 40"/>
                  <a:gd name="T19" fmla="*/ 0 h 115"/>
                  <a:gd name="T20" fmla="*/ 1 w 40"/>
                  <a:gd name="T21" fmla="*/ 0 h 115"/>
                  <a:gd name="T22" fmla="*/ 1 w 40"/>
                  <a:gd name="T23" fmla="*/ 0 h 115"/>
                  <a:gd name="T24" fmla="*/ 1 w 40"/>
                  <a:gd name="T25" fmla="*/ 0 h 115"/>
                  <a:gd name="T26" fmla="*/ 1 w 40"/>
                  <a:gd name="T27" fmla="*/ 0 h 115"/>
                  <a:gd name="T28" fmla="*/ 1 w 40"/>
                  <a:gd name="T29" fmla="*/ 0 h 115"/>
                  <a:gd name="T30" fmla="*/ 1 w 40"/>
                  <a:gd name="T31" fmla="*/ 0 h 115"/>
                  <a:gd name="T32" fmla="*/ 1 w 40"/>
                  <a:gd name="T33" fmla="*/ 0 h 115"/>
                  <a:gd name="T34" fmla="*/ 1 w 40"/>
                  <a:gd name="T35" fmla="*/ 0 h 115"/>
                  <a:gd name="T36" fmla="*/ 1 w 40"/>
                  <a:gd name="T37" fmla="*/ 0 h 115"/>
                  <a:gd name="T38" fmla="*/ 1 w 40"/>
                  <a:gd name="T39" fmla="*/ 0 h 115"/>
                  <a:gd name="T40" fmla="*/ 1 w 40"/>
                  <a:gd name="T41" fmla="*/ 0 h 115"/>
                  <a:gd name="T42" fmla="*/ 1 w 40"/>
                  <a:gd name="T43" fmla="*/ 0 h 115"/>
                  <a:gd name="T44" fmla="*/ 1 w 40"/>
                  <a:gd name="T45" fmla="*/ 0 h 115"/>
                  <a:gd name="T46" fmla="*/ 0 w 40"/>
                  <a:gd name="T47" fmla="*/ 0 h 115"/>
                  <a:gd name="T48" fmla="*/ 0 w 40"/>
                  <a:gd name="T49" fmla="*/ 0 h 11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115"/>
                  <a:gd name="T77" fmla="*/ 40 w 40"/>
                  <a:gd name="T78" fmla="*/ 115 h 11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115">
                    <a:moveTo>
                      <a:pt x="0" y="6"/>
                    </a:moveTo>
                    <a:lnTo>
                      <a:pt x="0" y="6"/>
                    </a:lnTo>
                    <a:lnTo>
                      <a:pt x="8" y="16"/>
                    </a:lnTo>
                    <a:lnTo>
                      <a:pt x="16" y="28"/>
                    </a:lnTo>
                    <a:lnTo>
                      <a:pt x="23" y="39"/>
                    </a:lnTo>
                    <a:lnTo>
                      <a:pt x="27" y="53"/>
                    </a:lnTo>
                    <a:lnTo>
                      <a:pt x="31" y="67"/>
                    </a:lnTo>
                    <a:lnTo>
                      <a:pt x="31" y="82"/>
                    </a:lnTo>
                    <a:lnTo>
                      <a:pt x="31" y="98"/>
                    </a:lnTo>
                    <a:lnTo>
                      <a:pt x="31" y="115"/>
                    </a:lnTo>
                    <a:lnTo>
                      <a:pt x="38" y="115"/>
                    </a:lnTo>
                    <a:lnTo>
                      <a:pt x="40" y="98"/>
                    </a:lnTo>
                    <a:lnTo>
                      <a:pt x="40" y="82"/>
                    </a:lnTo>
                    <a:lnTo>
                      <a:pt x="38" y="67"/>
                    </a:lnTo>
                    <a:lnTo>
                      <a:pt x="34" y="51"/>
                    </a:lnTo>
                    <a:lnTo>
                      <a:pt x="30" y="37"/>
                    </a:lnTo>
                    <a:lnTo>
                      <a:pt x="23" y="23"/>
                    </a:lnTo>
                    <a:lnTo>
                      <a:pt x="15" y="12"/>
                    </a:lnTo>
                    <a:lnTo>
                      <a:pt x="4" y="1"/>
                    </a:lnTo>
                    <a:lnTo>
                      <a:pt x="2" y="0"/>
                    </a:lnTo>
                    <a:lnTo>
                      <a:pt x="1" y="1"/>
                    </a:lnTo>
                    <a:lnTo>
                      <a:pt x="0" y="4"/>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76" name="Freeform 508">
                <a:extLst>
                  <a:ext uri="{FF2B5EF4-FFF2-40B4-BE49-F238E27FC236}">
                    <a16:creationId xmlns:a16="http://schemas.microsoft.com/office/drawing/2014/main" id="{FFDE775D-08AA-4F2E-A5C0-561B2D79909C}"/>
                  </a:ext>
                </a:extLst>
              </p:cNvPr>
              <p:cNvSpPr>
                <a:spLocks noChangeAspect="1"/>
              </p:cNvSpPr>
              <p:nvPr/>
            </p:nvSpPr>
            <p:spPr bwMode="auto">
              <a:xfrm>
                <a:off x="783" y="355"/>
                <a:ext cx="26" cy="16"/>
              </a:xfrm>
              <a:custGeom>
                <a:avLst/>
                <a:gdLst>
                  <a:gd name="T0" fmla="*/ 0 w 51"/>
                  <a:gd name="T1" fmla="*/ 0 h 34"/>
                  <a:gd name="T2" fmla="*/ 1 w 51"/>
                  <a:gd name="T3" fmla="*/ 0 h 34"/>
                  <a:gd name="T4" fmla="*/ 1 w 51"/>
                  <a:gd name="T5" fmla="*/ 0 h 34"/>
                  <a:gd name="T6" fmla="*/ 1 w 51"/>
                  <a:gd name="T7" fmla="*/ 0 h 34"/>
                  <a:gd name="T8" fmla="*/ 1 w 51"/>
                  <a:gd name="T9" fmla="*/ 0 h 34"/>
                  <a:gd name="T10" fmla="*/ 1 w 51"/>
                  <a:gd name="T11" fmla="*/ 0 h 34"/>
                  <a:gd name="T12" fmla="*/ 1 w 51"/>
                  <a:gd name="T13" fmla="*/ 0 h 34"/>
                  <a:gd name="T14" fmla="*/ 1 w 51"/>
                  <a:gd name="T15" fmla="*/ 0 h 34"/>
                  <a:gd name="T16" fmla="*/ 1 w 51"/>
                  <a:gd name="T17" fmla="*/ 0 h 34"/>
                  <a:gd name="T18" fmla="*/ 1 w 51"/>
                  <a:gd name="T19" fmla="*/ 0 h 34"/>
                  <a:gd name="T20" fmla="*/ 1 w 51"/>
                  <a:gd name="T21" fmla="*/ 0 h 34"/>
                  <a:gd name="T22" fmla="*/ 1 w 51"/>
                  <a:gd name="T23" fmla="*/ 0 h 34"/>
                  <a:gd name="T24" fmla="*/ 1 w 51"/>
                  <a:gd name="T25" fmla="*/ 0 h 34"/>
                  <a:gd name="T26" fmla="*/ 1 w 51"/>
                  <a:gd name="T27" fmla="*/ 0 h 34"/>
                  <a:gd name="T28" fmla="*/ 1 w 51"/>
                  <a:gd name="T29" fmla="*/ 0 h 34"/>
                  <a:gd name="T30" fmla="*/ 1 w 51"/>
                  <a:gd name="T31" fmla="*/ 0 h 34"/>
                  <a:gd name="T32" fmla="*/ 1 w 51"/>
                  <a:gd name="T33" fmla="*/ 0 h 34"/>
                  <a:gd name="T34" fmla="*/ 1 w 51"/>
                  <a:gd name="T35" fmla="*/ 0 h 34"/>
                  <a:gd name="T36" fmla="*/ 1 w 51"/>
                  <a:gd name="T37" fmla="*/ 0 h 34"/>
                  <a:gd name="T38" fmla="*/ 1 w 51"/>
                  <a:gd name="T39" fmla="*/ 0 h 34"/>
                  <a:gd name="T40" fmla="*/ 1 w 51"/>
                  <a:gd name="T41" fmla="*/ 0 h 34"/>
                  <a:gd name="T42" fmla="*/ 1 w 51"/>
                  <a:gd name="T43" fmla="*/ 0 h 34"/>
                  <a:gd name="T44" fmla="*/ 1 w 51"/>
                  <a:gd name="T45" fmla="*/ 0 h 34"/>
                  <a:gd name="T46" fmla="*/ 1 w 51"/>
                  <a:gd name="T47" fmla="*/ 0 h 34"/>
                  <a:gd name="T48" fmla="*/ 1 w 51"/>
                  <a:gd name="T49" fmla="*/ 0 h 34"/>
                  <a:gd name="T50" fmla="*/ 0 w 51"/>
                  <a:gd name="T51" fmla="*/ 0 h 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1"/>
                  <a:gd name="T79" fmla="*/ 0 h 34"/>
                  <a:gd name="T80" fmla="*/ 51 w 51"/>
                  <a:gd name="T81" fmla="*/ 34 h 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1" h="34">
                    <a:moveTo>
                      <a:pt x="0" y="4"/>
                    </a:moveTo>
                    <a:lnTo>
                      <a:pt x="3" y="7"/>
                    </a:lnTo>
                    <a:lnTo>
                      <a:pt x="10" y="10"/>
                    </a:lnTo>
                    <a:lnTo>
                      <a:pt x="16" y="12"/>
                    </a:lnTo>
                    <a:lnTo>
                      <a:pt x="20" y="15"/>
                    </a:lnTo>
                    <a:lnTo>
                      <a:pt x="26" y="19"/>
                    </a:lnTo>
                    <a:lnTo>
                      <a:pt x="32" y="22"/>
                    </a:lnTo>
                    <a:lnTo>
                      <a:pt x="38" y="26"/>
                    </a:lnTo>
                    <a:lnTo>
                      <a:pt x="42" y="29"/>
                    </a:lnTo>
                    <a:lnTo>
                      <a:pt x="47" y="34"/>
                    </a:lnTo>
                    <a:lnTo>
                      <a:pt x="51" y="29"/>
                    </a:lnTo>
                    <a:lnTo>
                      <a:pt x="47" y="25"/>
                    </a:lnTo>
                    <a:lnTo>
                      <a:pt x="42" y="19"/>
                    </a:lnTo>
                    <a:lnTo>
                      <a:pt x="36" y="15"/>
                    </a:lnTo>
                    <a:lnTo>
                      <a:pt x="31" y="12"/>
                    </a:lnTo>
                    <a:lnTo>
                      <a:pt x="25" y="9"/>
                    </a:lnTo>
                    <a:lnTo>
                      <a:pt x="18" y="5"/>
                    </a:lnTo>
                    <a:lnTo>
                      <a:pt x="12" y="3"/>
                    </a:lnTo>
                    <a:lnTo>
                      <a:pt x="5" y="0"/>
                    </a:lnTo>
                    <a:lnTo>
                      <a:pt x="9" y="4"/>
                    </a:lnTo>
                    <a:lnTo>
                      <a:pt x="5" y="0"/>
                    </a:lnTo>
                    <a:lnTo>
                      <a:pt x="2" y="0"/>
                    </a:lnTo>
                    <a:lnTo>
                      <a:pt x="1" y="3"/>
                    </a:lnTo>
                    <a:lnTo>
                      <a:pt x="1" y="5"/>
                    </a:lnTo>
                    <a:lnTo>
                      <a:pt x="3" y="7"/>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77" name="Freeform 509">
                <a:extLst>
                  <a:ext uri="{FF2B5EF4-FFF2-40B4-BE49-F238E27FC236}">
                    <a16:creationId xmlns:a16="http://schemas.microsoft.com/office/drawing/2014/main" id="{D15DF431-68A7-4EF3-9A73-555A2DBAF36D}"/>
                  </a:ext>
                </a:extLst>
              </p:cNvPr>
              <p:cNvSpPr>
                <a:spLocks noChangeAspect="1"/>
              </p:cNvSpPr>
              <p:nvPr/>
            </p:nvSpPr>
            <p:spPr bwMode="auto">
              <a:xfrm>
                <a:off x="783" y="344"/>
                <a:ext cx="5" cy="12"/>
              </a:xfrm>
              <a:custGeom>
                <a:avLst/>
                <a:gdLst>
                  <a:gd name="T0" fmla="*/ 1 w 10"/>
                  <a:gd name="T1" fmla="*/ 0 h 24"/>
                  <a:gd name="T2" fmla="*/ 1 w 10"/>
                  <a:gd name="T3" fmla="*/ 1 h 24"/>
                  <a:gd name="T4" fmla="*/ 1 w 10"/>
                  <a:gd name="T5" fmla="*/ 1 h 24"/>
                  <a:gd name="T6" fmla="*/ 1 w 10"/>
                  <a:gd name="T7" fmla="*/ 1 h 24"/>
                  <a:gd name="T8" fmla="*/ 0 w 10"/>
                  <a:gd name="T9" fmla="*/ 1 h 24"/>
                  <a:gd name="T10" fmla="*/ 0 w 10"/>
                  <a:gd name="T11" fmla="*/ 1 h 24"/>
                  <a:gd name="T12" fmla="*/ 1 w 10"/>
                  <a:gd name="T13" fmla="*/ 1 h 24"/>
                  <a:gd name="T14" fmla="*/ 1 w 10"/>
                  <a:gd name="T15" fmla="*/ 1 h 24"/>
                  <a:gd name="T16" fmla="*/ 1 w 10"/>
                  <a:gd name="T17" fmla="*/ 1 h 24"/>
                  <a:gd name="T18" fmla="*/ 1 w 10"/>
                  <a:gd name="T19" fmla="*/ 1 h 24"/>
                  <a:gd name="T20" fmla="*/ 1 w 10"/>
                  <a:gd name="T21" fmla="*/ 1 h 24"/>
                  <a:gd name="T22" fmla="*/ 1 w 10"/>
                  <a:gd name="T23" fmla="*/ 1 h 24"/>
                  <a:gd name="T24" fmla="*/ 1 w 10"/>
                  <a:gd name="T25" fmla="*/ 1 h 24"/>
                  <a:gd name="T26" fmla="*/ 1 w 10"/>
                  <a:gd name="T27" fmla="*/ 1 h 24"/>
                  <a:gd name="T28" fmla="*/ 1 w 10"/>
                  <a:gd name="T29" fmla="*/ 0 h 24"/>
                  <a:gd name="T30" fmla="*/ 1 w 10"/>
                  <a:gd name="T31" fmla="*/ 0 h 24"/>
                  <a:gd name="T32" fmla="*/ 1 w 10"/>
                  <a:gd name="T33" fmla="*/ 1 h 24"/>
                  <a:gd name="T34" fmla="*/ 1 w 10"/>
                  <a:gd name="T35" fmla="*/ 0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
                  <a:gd name="T55" fmla="*/ 0 h 24"/>
                  <a:gd name="T56" fmla="*/ 10 w 10"/>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 h="24">
                    <a:moveTo>
                      <a:pt x="6" y="0"/>
                    </a:moveTo>
                    <a:lnTo>
                      <a:pt x="3" y="2"/>
                    </a:lnTo>
                    <a:lnTo>
                      <a:pt x="2" y="9"/>
                    </a:lnTo>
                    <a:lnTo>
                      <a:pt x="1" y="14"/>
                    </a:lnTo>
                    <a:lnTo>
                      <a:pt x="0" y="19"/>
                    </a:lnTo>
                    <a:lnTo>
                      <a:pt x="0" y="24"/>
                    </a:lnTo>
                    <a:lnTo>
                      <a:pt x="9" y="24"/>
                    </a:lnTo>
                    <a:lnTo>
                      <a:pt x="9" y="19"/>
                    </a:lnTo>
                    <a:lnTo>
                      <a:pt x="8" y="14"/>
                    </a:lnTo>
                    <a:lnTo>
                      <a:pt x="9" y="9"/>
                    </a:lnTo>
                    <a:lnTo>
                      <a:pt x="10" y="4"/>
                    </a:lnTo>
                    <a:lnTo>
                      <a:pt x="6" y="7"/>
                    </a:lnTo>
                    <a:lnTo>
                      <a:pt x="10" y="4"/>
                    </a:lnTo>
                    <a:lnTo>
                      <a:pt x="10" y="1"/>
                    </a:lnTo>
                    <a:lnTo>
                      <a:pt x="8" y="0"/>
                    </a:lnTo>
                    <a:lnTo>
                      <a:pt x="5" y="0"/>
                    </a:lnTo>
                    <a:lnTo>
                      <a:pt x="3" y="2"/>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78" name="Freeform 510">
                <a:extLst>
                  <a:ext uri="{FF2B5EF4-FFF2-40B4-BE49-F238E27FC236}">
                    <a16:creationId xmlns:a16="http://schemas.microsoft.com/office/drawing/2014/main" id="{B557889D-0AA9-4E6B-8C9C-A2DC321ECDED}"/>
                  </a:ext>
                </a:extLst>
              </p:cNvPr>
              <p:cNvSpPr>
                <a:spLocks noChangeAspect="1"/>
              </p:cNvSpPr>
              <p:nvPr/>
            </p:nvSpPr>
            <p:spPr bwMode="auto">
              <a:xfrm>
                <a:off x="786" y="344"/>
                <a:ext cx="49" cy="84"/>
              </a:xfrm>
              <a:custGeom>
                <a:avLst/>
                <a:gdLst>
                  <a:gd name="T0" fmla="*/ 1 w 98"/>
                  <a:gd name="T1" fmla="*/ 1 h 167"/>
                  <a:gd name="T2" fmla="*/ 1 w 98"/>
                  <a:gd name="T3" fmla="*/ 1 h 167"/>
                  <a:gd name="T4" fmla="*/ 1 w 98"/>
                  <a:gd name="T5" fmla="*/ 1 h 167"/>
                  <a:gd name="T6" fmla="*/ 1 w 98"/>
                  <a:gd name="T7" fmla="*/ 1 h 167"/>
                  <a:gd name="T8" fmla="*/ 1 w 98"/>
                  <a:gd name="T9" fmla="*/ 1 h 167"/>
                  <a:gd name="T10" fmla="*/ 1 w 98"/>
                  <a:gd name="T11" fmla="*/ 1 h 167"/>
                  <a:gd name="T12" fmla="*/ 1 w 98"/>
                  <a:gd name="T13" fmla="*/ 1 h 167"/>
                  <a:gd name="T14" fmla="*/ 1 w 98"/>
                  <a:gd name="T15" fmla="*/ 1 h 167"/>
                  <a:gd name="T16" fmla="*/ 1 w 98"/>
                  <a:gd name="T17" fmla="*/ 1 h 167"/>
                  <a:gd name="T18" fmla="*/ 0 w 98"/>
                  <a:gd name="T19" fmla="*/ 0 h 167"/>
                  <a:gd name="T20" fmla="*/ 0 w 98"/>
                  <a:gd name="T21" fmla="*/ 1 h 167"/>
                  <a:gd name="T22" fmla="*/ 1 w 98"/>
                  <a:gd name="T23" fmla="*/ 1 h 167"/>
                  <a:gd name="T24" fmla="*/ 1 w 98"/>
                  <a:gd name="T25" fmla="*/ 1 h 167"/>
                  <a:gd name="T26" fmla="*/ 1 w 98"/>
                  <a:gd name="T27" fmla="*/ 1 h 167"/>
                  <a:gd name="T28" fmla="*/ 1 w 98"/>
                  <a:gd name="T29" fmla="*/ 1 h 167"/>
                  <a:gd name="T30" fmla="*/ 1 w 98"/>
                  <a:gd name="T31" fmla="*/ 1 h 167"/>
                  <a:gd name="T32" fmla="*/ 1 w 98"/>
                  <a:gd name="T33" fmla="*/ 1 h 167"/>
                  <a:gd name="T34" fmla="*/ 1 w 98"/>
                  <a:gd name="T35" fmla="*/ 1 h 167"/>
                  <a:gd name="T36" fmla="*/ 1 w 98"/>
                  <a:gd name="T37" fmla="*/ 1 h 167"/>
                  <a:gd name="T38" fmla="*/ 1 w 98"/>
                  <a:gd name="T39" fmla="*/ 1 h 167"/>
                  <a:gd name="T40" fmla="*/ 1 w 98"/>
                  <a:gd name="T41" fmla="*/ 1 h 167"/>
                  <a:gd name="T42" fmla="*/ 1 w 98"/>
                  <a:gd name="T43" fmla="*/ 1 h 167"/>
                  <a:gd name="T44" fmla="*/ 1 w 98"/>
                  <a:gd name="T45" fmla="*/ 1 h 167"/>
                  <a:gd name="T46" fmla="*/ 1 w 98"/>
                  <a:gd name="T47" fmla="*/ 1 h 167"/>
                  <a:gd name="T48" fmla="*/ 1 w 98"/>
                  <a:gd name="T49" fmla="*/ 1 h 167"/>
                  <a:gd name="T50" fmla="*/ 1 w 98"/>
                  <a:gd name="T51" fmla="*/ 1 h 16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8"/>
                  <a:gd name="T79" fmla="*/ 0 h 167"/>
                  <a:gd name="T80" fmla="*/ 98 w 98"/>
                  <a:gd name="T81" fmla="*/ 167 h 16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8" h="167">
                    <a:moveTo>
                      <a:pt x="72" y="163"/>
                    </a:moveTo>
                    <a:lnTo>
                      <a:pt x="78" y="167"/>
                    </a:lnTo>
                    <a:lnTo>
                      <a:pt x="93" y="149"/>
                    </a:lnTo>
                    <a:lnTo>
                      <a:pt x="98" y="126"/>
                    </a:lnTo>
                    <a:lnTo>
                      <a:pt x="96" y="102"/>
                    </a:lnTo>
                    <a:lnTo>
                      <a:pt x="87" y="75"/>
                    </a:lnTo>
                    <a:lnTo>
                      <a:pt x="72" y="48"/>
                    </a:lnTo>
                    <a:lnTo>
                      <a:pt x="51" y="25"/>
                    </a:lnTo>
                    <a:lnTo>
                      <a:pt x="27" y="8"/>
                    </a:lnTo>
                    <a:lnTo>
                      <a:pt x="0" y="0"/>
                    </a:lnTo>
                    <a:lnTo>
                      <a:pt x="0" y="7"/>
                    </a:lnTo>
                    <a:lnTo>
                      <a:pt x="25" y="15"/>
                    </a:lnTo>
                    <a:lnTo>
                      <a:pt x="46" y="30"/>
                    </a:lnTo>
                    <a:lnTo>
                      <a:pt x="65" y="53"/>
                    </a:lnTo>
                    <a:lnTo>
                      <a:pt x="80" y="77"/>
                    </a:lnTo>
                    <a:lnTo>
                      <a:pt x="89" y="102"/>
                    </a:lnTo>
                    <a:lnTo>
                      <a:pt x="91" y="126"/>
                    </a:lnTo>
                    <a:lnTo>
                      <a:pt x="86" y="147"/>
                    </a:lnTo>
                    <a:lnTo>
                      <a:pt x="73" y="160"/>
                    </a:lnTo>
                    <a:lnTo>
                      <a:pt x="79" y="163"/>
                    </a:lnTo>
                    <a:lnTo>
                      <a:pt x="73" y="160"/>
                    </a:lnTo>
                    <a:lnTo>
                      <a:pt x="71" y="162"/>
                    </a:lnTo>
                    <a:lnTo>
                      <a:pt x="72" y="164"/>
                    </a:lnTo>
                    <a:lnTo>
                      <a:pt x="74" y="167"/>
                    </a:lnTo>
                    <a:lnTo>
                      <a:pt x="78" y="167"/>
                    </a:lnTo>
                    <a:lnTo>
                      <a:pt x="72" y="1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79" name="Freeform 511">
                <a:extLst>
                  <a:ext uri="{FF2B5EF4-FFF2-40B4-BE49-F238E27FC236}">
                    <a16:creationId xmlns:a16="http://schemas.microsoft.com/office/drawing/2014/main" id="{696CFE2D-A1B3-4B8E-B0C5-DB85EAE50786}"/>
                  </a:ext>
                </a:extLst>
              </p:cNvPr>
              <p:cNvSpPr>
                <a:spLocks noChangeAspect="1"/>
              </p:cNvSpPr>
              <p:nvPr/>
            </p:nvSpPr>
            <p:spPr bwMode="auto">
              <a:xfrm>
                <a:off x="810" y="343"/>
                <a:ext cx="12" cy="11"/>
              </a:xfrm>
              <a:custGeom>
                <a:avLst/>
                <a:gdLst>
                  <a:gd name="T0" fmla="*/ 0 w 24"/>
                  <a:gd name="T1" fmla="*/ 0 h 23"/>
                  <a:gd name="T2" fmla="*/ 1 w 24"/>
                  <a:gd name="T3" fmla="*/ 0 h 23"/>
                  <a:gd name="T4" fmla="*/ 1 w 24"/>
                  <a:gd name="T5" fmla="*/ 0 h 23"/>
                  <a:gd name="T6" fmla="*/ 1 w 24"/>
                  <a:gd name="T7" fmla="*/ 0 h 23"/>
                  <a:gd name="T8" fmla="*/ 1 w 24"/>
                  <a:gd name="T9" fmla="*/ 0 h 23"/>
                  <a:gd name="T10" fmla="*/ 1 w 24"/>
                  <a:gd name="T11" fmla="*/ 0 h 23"/>
                  <a:gd name="T12" fmla="*/ 0 w 24"/>
                  <a:gd name="T13" fmla="*/ 0 h 23"/>
                  <a:gd name="T14" fmla="*/ 0 60000 65536"/>
                  <a:gd name="T15" fmla="*/ 0 60000 65536"/>
                  <a:gd name="T16" fmla="*/ 0 60000 65536"/>
                  <a:gd name="T17" fmla="*/ 0 60000 65536"/>
                  <a:gd name="T18" fmla="*/ 0 60000 65536"/>
                  <a:gd name="T19" fmla="*/ 0 60000 65536"/>
                  <a:gd name="T20" fmla="*/ 0 60000 65536"/>
                  <a:gd name="T21" fmla="*/ 0 w 24"/>
                  <a:gd name="T22" fmla="*/ 0 h 23"/>
                  <a:gd name="T23" fmla="*/ 24 w 24"/>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3">
                    <a:moveTo>
                      <a:pt x="0" y="0"/>
                    </a:moveTo>
                    <a:lnTo>
                      <a:pt x="8" y="4"/>
                    </a:lnTo>
                    <a:lnTo>
                      <a:pt x="16" y="7"/>
                    </a:lnTo>
                    <a:lnTo>
                      <a:pt x="22" y="11"/>
                    </a:lnTo>
                    <a:lnTo>
                      <a:pt x="24" y="12"/>
                    </a:lnTo>
                    <a:lnTo>
                      <a:pt x="15" y="23"/>
                    </a:lnTo>
                    <a:lnTo>
                      <a:pt x="0" y="0"/>
                    </a:lnTo>
                    <a:close/>
                  </a:path>
                </a:pathLst>
              </a:custGeom>
              <a:solidFill>
                <a:srgbClr val="FF7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80" name="Freeform 512">
                <a:extLst>
                  <a:ext uri="{FF2B5EF4-FFF2-40B4-BE49-F238E27FC236}">
                    <a16:creationId xmlns:a16="http://schemas.microsoft.com/office/drawing/2014/main" id="{F170D453-F781-4F84-99BA-0320767488C6}"/>
                  </a:ext>
                </a:extLst>
              </p:cNvPr>
              <p:cNvSpPr>
                <a:spLocks noChangeAspect="1"/>
              </p:cNvSpPr>
              <p:nvPr/>
            </p:nvSpPr>
            <p:spPr bwMode="auto">
              <a:xfrm>
                <a:off x="810" y="341"/>
                <a:ext cx="14" cy="9"/>
              </a:xfrm>
              <a:custGeom>
                <a:avLst/>
                <a:gdLst>
                  <a:gd name="T0" fmla="*/ 1 w 28"/>
                  <a:gd name="T1" fmla="*/ 1 h 18"/>
                  <a:gd name="T2" fmla="*/ 1 w 28"/>
                  <a:gd name="T3" fmla="*/ 1 h 18"/>
                  <a:gd name="T4" fmla="*/ 1 w 28"/>
                  <a:gd name="T5" fmla="*/ 1 h 18"/>
                  <a:gd name="T6" fmla="*/ 1 w 28"/>
                  <a:gd name="T7" fmla="*/ 1 h 18"/>
                  <a:gd name="T8" fmla="*/ 1 w 28"/>
                  <a:gd name="T9" fmla="*/ 1 h 18"/>
                  <a:gd name="T10" fmla="*/ 1 w 28"/>
                  <a:gd name="T11" fmla="*/ 0 h 18"/>
                  <a:gd name="T12" fmla="*/ 0 w 28"/>
                  <a:gd name="T13" fmla="*/ 1 h 18"/>
                  <a:gd name="T14" fmla="*/ 1 w 28"/>
                  <a:gd name="T15" fmla="*/ 1 h 18"/>
                  <a:gd name="T16" fmla="*/ 1 w 28"/>
                  <a:gd name="T17" fmla="*/ 1 h 18"/>
                  <a:gd name="T18" fmla="*/ 1 w 28"/>
                  <a:gd name="T19" fmla="*/ 1 h 18"/>
                  <a:gd name="T20" fmla="*/ 1 w 28"/>
                  <a:gd name="T21" fmla="*/ 1 h 18"/>
                  <a:gd name="T22" fmla="*/ 1 w 28"/>
                  <a:gd name="T23" fmla="*/ 1 h 18"/>
                  <a:gd name="T24" fmla="*/ 1 w 28"/>
                  <a:gd name="T25" fmla="*/ 1 h 18"/>
                  <a:gd name="T26" fmla="*/ 1 w 28"/>
                  <a:gd name="T27" fmla="*/ 1 h 18"/>
                  <a:gd name="T28" fmla="*/ 1 w 28"/>
                  <a:gd name="T29" fmla="*/ 1 h 18"/>
                  <a:gd name="T30" fmla="*/ 1 w 28"/>
                  <a:gd name="T31" fmla="*/ 1 h 18"/>
                  <a:gd name="T32" fmla="*/ 1 w 28"/>
                  <a:gd name="T33" fmla="*/ 1 h 18"/>
                  <a:gd name="T34" fmla="*/ 1 w 28"/>
                  <a:gd name="T35" fmla="*/ 1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18"/>
                  <a:gd name="T56" fmla="*/ 28 w 2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18">
                    <a:moveTo>
                      <a:pt x="28" y="17"/>
                    </a:moveTo>
                    <a:lnTo>
                      <a:pt x="26" y="11"/>
                    </a:lnTo>
                    <a:lnTo>
                      <a:pt x="24" y="10"/>
                    </a:lnTo>
                    <a:lnTo>
                      <a:pt x="18" y="7"/>
                    </a:lnTo>
                    <a:lnTo>
                      <a:pt x="10" y="3"/>
                    </a:lnTo>
                    <a:lnTo>
                      <a:pt x="2" y="0"/>
                    </a:lnTo>
                    <a:lnTo>
                      <a:pt x="0" y="7"/>
                    </a:lnTo>
                    <a:lnTo>
                      <a:pt x="8" y="10"/>
                    </a:lnTo>
                    <a:lnTo>
                      <a:pt x="16" y="14"/>
                    </a:lnTo>
                    <a:lnTo>
                      <a:pt x="21" y="17"/>
                    </a:lnTo>
                    <a:lnTo>
                      <a:pt x="24" y="18"/>
                    </a:lnTo>
                    <a:lnTo>
                      <a:pt x="21" y="13"/>
                    </a:lnTo>
                    <a:lnTo>
                      <a:pt x="24" y="18"/>
                    </a:lnTo>
                    <a:lnTo>
                      <a:pt x="27" y="18"/>
                    </a:lnTo>
                    <a:lnTo>
                      <a:pt x="28" y="16"/>
                    </a:lnTo>
                    <a:lnTo>
                      <a:pt x="28" y="13"/>
                    </a:lnTo>
                    <a:lnTo>
                      <a:pt x="26" y="11"/>
                    </a:lnTo>
                    <a:lnTo>
                      <a:pt x="28"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81" name="Freeform 513">
                <a:extLst>
                  <a:ext uri="{FF2B5EF4-FFF2-40B4-BE49-F238E27FC236}">
                    <a16:creationId xmlns:a16="http://schemas.microsoft.com/office/drawing/2014/main" id="{8A666E2B-BA5C-45D5-90C1-DF757A05872F}"/>
                  </a:ext>
                </a:extLst>
              </p:cNvPr>
              <p:cNvSpPr>
                <a:spLocks noChangeAspect="1"/>
              </p:cNvSpPr>
              <p:nvPr/>
            </p:nvSpPr>
            <p:spPr bwMode="auto">
              <a:xfrm>
                <a:off x="816" y="347"/>
                <a:ext cx="8" cy="9"/>
              </a:xfrm>
              <a:custGeom>
                <a:avLst/>
                <a:gdLst>
                  <a:gd name="T0" fmla="*/ 0 w 16"/>
                  <a:gd name="T1" fmla="*/ 1 h 18"/>
                  <a:gd name="T2" fmla="*/ 1 w 16"/>
                  <a:gd name="T3" fmla="*/ 1 h 18"/>
                  <a:gd name="T4" fmla="*/ 1 w 16"/>
                  <a:gd name="T5" fmla="*/ 1 h 18"/>
                  <a:gd name="T6" fmla="*/ 1 w 16"/>
                  <a:gd name="T7" fmla="*/ 0 h 18"/>
                  <a:gd name="T8" fmla="*/ 0 w 16"/>
                  <a:gd name="T9" fmla="*/ 1 h 18"/>
                  <a:gd name="T10" fmla="*/ 1 w 16"/>
                  <a:gd name="T11" fmla="*/ 1 h 18"/>
                  <a:gd name="T12" fmla="*/ 0 w 16"/>
                  <a:gd name="T13" fmla="*/ 1 h 18"/>
                  <a:gd name="T14" fmla="*/ 0 w 16"/>
                  <a:gd name="T15" fmla="*/ 1 h 18"/>
                  <a:gd name="T16" fmla="*/ 1 w 16"/>
                  <a:gd name="T17" fmla="*/ 1 h 18"/>
                  <a:gd name="T18" fmla="*/ 1 w 16"/>
                  <a:gd name="T19" fmla="*/ 1 h 18"/>
                  <a:gd name="T20" fmla="*/ 1 w 16"/>
                  <a:gd name="T21" fmla="*/ 1 h 18"/>
                  <a:gd name="T22" fmla="*/ 0 w 16"/>
                  <a:gd name="T23" fmla="*/ 1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8"/>
                  <a:gd name="T38" fmla="*/ 16 w 16"/>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8">
                    <a:moveTo>
                      <a:pt x="0" y="16"/>
                    </a:moveTo>
                    <a:lnTo>
                      <a:pt x="7" y="16"/>
                    </a:lnTo>
                    <a:lnTo>
                      <a:pt x="16" y="4"/>
                    </a:lnTo>
                    <a:lnTo>
                      <a:pt x="9" y="0"/>
                    </a:lnTo>
                    <a:lnTo>
                      <a:pt x="0" y="11"/>
                    </a:lnTo>
                    <a:lnTo>
                      <a:pt x="7" y="11"/>
                    </a:lnTo>
                    <a:lnTo>
                      <a:pt x="0" y="11"/>
                    </a:lnTo>
                    <a:lnTo>
                      <a:pt x="0" y="14"/>
                    </a:lnTo>
                    <a:lnTo>
                      <a:pt x="3" y="17"/>
                    </a:lnTo>
                    <a:lnTo>
                      <a:pt x="5" y="18"/>
                    </a:lnTo>
                    <a:lnTo>
                      <a:pt x="7" y="16"/>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82" name="Freeform 514">
                <a:extLst>
                  <a:ext uri="{FF2B5EF4-FFF2-40B4-BE49-F238E27FC236}">
                    <a16:creationId xmlns:a16="http://schemas.microsoft.com/office/drawing/2014/main" id="{DFECC37A-78A2-4805-87C7-27F62A14A1C8}"/>
                  </a:ext>
                </a:extLst>
              </p:cNvPr>
              <p:cNvSpPr>
                <a:spLocks noChangeAspect="1"/>
              </p:cNvSpPr>
              <p:nvPr/>
            </p:nvSpPr>
            <p:spPr bwMode="auto">
              <a:xfrm>
                <a:off x="809" y="340"/>
                <a:ext cx="11" cy="15"/>
              </a:xfrm>
              <a:custGeom>
                <a:avLst/>
                <a:gdLst>
                  <a:gd name="T0" fmla="*/ 1 w 22"/>
                  <a:gd name="T1" fmla="*/ 1 h 30"/>
                  <a:gd name="T2" fmla="*/ 0 w 22"/>
                  <a:gd name="T3" fmla="*/ 1 h 30"/>
                  <a:gd name="T4" fmla="*/ 1 w 22"/>
                  <a:gd name="T5" fmla="*/ 1 h 30"/>
                  <a:gd name="T6" fmla="*/ 1 w 22"/>
                  <a:gd name="T7" fmla="*/ 1 h 30"/>
                  <a:gd name="T8" fmla="*/ 1 w 22"/>
                  <a:gd name="T9" fmla="*/ 1 h 30"/>
                  <a:gd name="T10" fmla="*/ 1 w 22"/>
                  <a:gd name="T11" fmla="*/ 1 h 30"/>
                  <a:gd name="T12" fmla="*/ 1 w 22"/>
                  <a:gd name="T13" fmla="*/ 1 h 30"/>
                  <a:gd name="T14" fmla="*/ 1 w 22"/>
                  <a:gd name="T15" fmla="*/ 0 h 30"/>
                  <a:gd name="T16" fmla="*/ 1 w 22"/>
                  <a:gd name="T17" fmla="*/ 1 h 30"/>
                  <a:gd name="T18" fmla="*/ 0 w 22"/>
                  <a:gd name="T19" fmla="*/ 1 h 30"/>
                  <a:gd name="T20" fmla="*/ 0 w 22"/>
                  <a:gd name="T21" fmla="*/ 1 h 30"/>
                  <a:gd name="T22" fmla="*/ 1 w 22"/>
                  <a:gd name="T23" fmla="*/ 1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30"/>
                  <a:gd name="T38" fmla="*/ 22 w 22"/>
                  <a:gd name="T39" fmla="*/ 30 h 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30">
                    <a:moveTo>
                      <a:pt x="5" y="1"/>
                    </a:moveTo>
                    <a:lnTo>
                      <a:pt x="0" y="7"/>
                    </a:lnTo>
                    <a:lnTo>
                      <a:pt x="15" y="30"/>
                    </a:lnTo>
                    <a:lnTo>
                      <a:pt x="22" y="25"/>
                    </a:lnTo>
                    <a:lnTo>
                      <a:pt x="7" y="2"/>
                    </a:lnTo>
                    <a:lnTo>
                      <a:pt x="3" y="8"/>
                    </a:lnTo>
                    <a:lnTo>
                      <a:pt x="7" y="2"/>
                    </a:lnTo>
                    <a:lnTo>
                      <a:pt x="5" y="0"/>
                    </a:lnTo>
                    <a:lnTo>
                      <a:pt x="3" y="1"/>
                    </a:lnTo>
                    <a:lnTo>
                      <a:pt x="0" y="3"/>
                    </a:lnTo>
                    <a:lnTo>
                      <a:pt x="0" y="7"/>
                    </a:lnTo>
                    <a:lnTo>
                      <a:pt x="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83" name="Freeform 515">
                <a:extLst>
                  <a:ext uri="{FF2B5EF4-FFF2-40B4-BE49-F238E27FC236}">
                    <a16:creationId xmlns:a16="http://schemas.microsoft.com/office/drawing/2014/main" id="{8177F7E2-4721-4EF2-A47B-F15CCF9B5281}"/>
                  </a:ext>
                </a:extLst>
              </p:cNvPr>
              <p:cNvSpPr>
                <a:spLocks noChangeAspect="1"/>
              </p:cNvSpPr>
              <p:nvPr/>
            </p:nvSpPr>
            <p:spPr bwMode="auto">
              <a:xfrm>
                <a:off x="825" y="359"/>
                <a:ext cx="8" cy="12"/>
              </a:xfrm>
              <a:custGeom>
                <a:avLst/>
                <a:gdLst>
                  <a:gd name="T0" fmla="*/ 0 w 15"/>
                  <a:gd name="T1" fmla="*/ 1 h 23"/>
                  <a:gd name="T2" fmla="*/ 1 w 15"/>
                  <a:gd name="T3" fmla="*/ 0 h 23"/>
                  <a:gd name="T4" fmla="*/ 1 w 15"/>
                  <a:gd name="T5" fmla="*/ 1 h 23"/>
                  <a:gd name="T6" fmla="*/ 0 w 15"/>
                  <a:gd name="T7" fmla="*/ 1 h 23"/>
                  <a:gd name="T8" fmla="*/ 0 60000 65536"/>
                  <a:gd name="T9" fmla="*/ 0 60000 65536"/>
                  <a:gd name="T10" fmla="*/ 0 60000 65536"/>
                  <a:gd name="T11" fmla="*/ 0 60000 65536"/>
                  <a:gd name="T12" fmla="*/ 0 w 15"/>
                  <a:gd name="T13" fmla="*/ 0 h 23"/>
                  <a:gd name="T14" fmla="*/ 15 w 15"/>
                  <a:gd name="T15" fmla="*/ 23 h 23"/>
                </a:gdLst>
                <a:ahLst/>
                <a:cxnLst>
                  <a:cxn ang="T8">
                    <a:pos x="T0" y="T1"/>
                  </a:cxn>
                  <a:cxn ang="T9">
                    <a:pos x="T2" y="T3"/>
                  </a:cxn>
                  <a:cxn ang="T10">
                    <a:pos x="T4" y="T5"/>
                  </a:cxn>
                  <a:cxn ang="T11">
                    <a:pos x="T6" y="T7"/>
                  </a:cxn>
                </a:cxnLst>
                <a:rect l="T12" t="T13" r="T14" b="T15"/>
                <a:pathLst>
                  <a:path w="15" h="23">
                    <a:moveTo>
                      <a:pt x="0" y="3"/>
                    </a:moveTo>
                    <a:lnTo>
                      <a:pt x="15" y="0"/>
                    </a:lnTo>
                    <a:lnTo>
                      <a:pt x="15" y="23"/>
                    </a:lnTo>
                    <a:lnTo>
                      <a:pt x="0" y="3"/>
                    </a:lnTo>
                    <a:close/>
                  </a:path>
                </a:pathLst>
              </a:custGeom>
              <a:solidFill>
                <a:srgbClr val="FF7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84" name="Freeform 516">
                <a:extLst>
                  <a:ext uri="{FF2B5EF4-FFF2-40B4-BE49-F238E27FC236}">
                    <a16:creationId xmlns:a16="http://schemas.microsoft.com/office/drawing/2014/main" id="{CFC7B308-47F6-4032-A985-D04EB5506937}"/>
                  </a:ext>
                </a:extLst>
              </p:cNvPr>
              <p:cNvSpPr>
                <a:spLocks noChangeAspect="1"/>
              </p:cNvSpPr>
              <p:nvPr/>
            </p:nvSpPr>
            <p:spPr bwMode="auto">
              <a:xfrm>
                <a:off x="825" y="358"/>
                <a:ext cx="10" cy="5"/>
              </a:xfrm>
              <a:custGeom>
                <a:avLst/>
                <a:gdLst>
                  <a:gd name="T0" fmla="*/ 1 w 19"/>
                  <a:gd name="T1" fmla="*/ 0 h 11"/>
                  <a:gd name="T2" fmla="*/ 1 w 19"/>
                  <a:gd name="T3" fmla="*/ 0 h 11"/>
                  <a:gd name="T4" fmla="*/ 0 w 19"/>
                  <a:gd name="T5" fmla="*/ 0 h 11"/>
                  <a:gd name="T6" fmla="*/ 0 w 19"/>
                  <a:gd name="T7" fmla="*/ 0 h 11"/>
                  <a:gd name="T8" fmla="*/ 1 w 19"/>
                  <a:gd name="T9" fmla="*/ 0 h 11"/>
                  <a:gd name="T10" fmla="*/ 1 w 19"/>
                  <a:gd name="T11" fmla="*/ 0 h 11"/>
                  <a:gd name="T12" fmla="*/ 1 w 19"/>
                  <a:gd name="T13" fmla="*/ 0 h 11"/>
                  <a:gd name="T14" fmla="*/ 1 w 19"/>
                  <a:gd name="T15" fmla="*/ 0 h 11"/>
                  <a:gd name="T16" fmla="*/ 1 w 19"/>
                  <a:gd name="T17" fmla="*/ 0 h 11"/>
                  <a:gd name="T18" fmla="*/ 1 w 19"/>
                  <a:gd name="T19" fmla="*/ 0 h 11"/>
                  <a:gd name="T20" fmla="*/ 1 w 19"/>
                  <a:gd name="T21" fmla="*/ 0 h 11"/>
                  <a:gd name="T22" fmla="*/ 1 w 19"/>
                  <a:gd name="T23" fmla="*/ 0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11"/>
                  <a:gd name="T38" fmla="*/ 19 w 19"/>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11">
                    <a:moveTo>
                      <a:pt x="19" y="4"/>
                    </a:moveTo>
                    <a:lnTo>
                      <a:pt x="15" y="0"/>
                    </a:lnTo>
                    <a:lnTo>
                      <a:pt x="0" y="4"/>
                    </a:lnTo>
                    <a:lnTo>
                      <a:pt x="0" y="11"/>
                    </a:lnTo>
                    <a:lnTo>
                      <a:pt x="15" y="7"/>
                    </a:lnTo>
                    <a:lnTo>
                      <a:pt x="10" y="4"/>
                    </a:lnTo>
                    <a:lnTo>
                      <a:pt x="15" y="7"/>
                    </a:lnTo>
                    <a:lnTo>
                      <a:pt x="17" y="6"/>
                    </a:lnTo>
                    <a:lnTo>
                      <a:pt x="18" y="4"/>
                    </a:lnTo>
                    <a:lnTo>
                      <a:pt x="17" y="1"/>
                    </a:lnTo>
                    <a:lnTo>
                      <a:pt x="15" y="0"/>
                    </a:lnTo>
                    <a:lnTo>
                      <a:pt x="19"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85" name="Freeform 517">
                <a:extLst>
                  <a:ext uri="{FF2B5EF4-FFF2-40B4-BE49-F238E27FC236}">
                    <a16:creationId xmlns:a16="http://schemas.microsoft.com/office/drawing/2014/main" id="{44389035-667F-4B29-87B6-C45FC99CCE3F}"/>
                  </a:ext>
                </a:extLst>
              </p:cNvPr>
              <p:cNvSpPr>
                <a:spLocks noChangeAspect="1"/>
              </p:cNvSpPr>
              <p:nvPr/>
            </p:nvSpPr>
            <p:spPr bwMode="auto">
              <a:xfrm>
                <a:off x="831" y="359"/>
                <a:ext cx="4" cy="14"/>
              </a:xfrm>
              <a:custGeom>
                <a:avLst/>
                <a:gdLst>
                  <a:gd name="T0" fmla="*/ 0 w 9"/>
                  <a:gd name="T1" fmla="*/ 1 h 27"/>
                  <a:gd name="T2" fmla="*/ 0 w 9"/>
                  <a:gd name="T3" fmla="*/ 1 h 27"/>
                  <a:gd name="T4" fmla="*/ 0 w 9"/>
                  <a:gd name="T5" fmla="*/ 0 h 27"/>
                  <a:gd name="T6" fmla="*/ 0 w 9"/>
                  <a:gd name="T7" fmla="*/ 0 h 27"/>
                  <a:gd name="T8" fmla="*/ 0 w 9"/>
                  <a:gd name="T9" fmla="*/ 1 h 27"/>
                  <a:gd name="T10" fmla="*/ 0 w 9"/>
                  <a:gd name="T11" fmla="*/ 1 h 27"/>
                  <a:gd name="T12" fmla="*/ 0 w 9"/>
                  <a:gd name="T13" fmla="*/ 1 h 27"/>
                  <a:gd name="T14" fmla="*/ 0 w 9"/>
                  <a:gd name="T15" fmla="*/ 1 h 27"/>
                  <a:gd name="T16" fmla="*/ 0 w 9"/>
                  <a:gd name="T17" fmla="*/ 1 h 27"/>
                  <a:gd name="T18" fmla="*/ 0 w 9"/>
                  <a:gd name="T19" fmla="*/ 1 h 27"/>
                  <a:gd name="T20" fmla="*/ 0 w 9"/>
                  <a:gd name="T21" fmla="*/ 1 h 27"/>
                  <a:gd name="T22" fmla="*/ 0 w 9"/>
                  <a:gd name="T23" fmla="*/ 1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27"/>
                  <a:gd name="T38" fmla="*/ 9 w 9"/>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27">
                    <a:moveTo>
                      <a:pt x="1" y="25"/>
                    </a:moveTo>
                    <a:lnTo>
                      <a:pt x="9" y="23"/>
                    </a:lnTo>
                    <a:lnTo>
                      <a:pt x="9" y="0"/>
                    </a:lnTo>
                    <a:lnTo>
                      <a:pt x="0" y="0"/>
                    </a:lnTo>
                    <a:lnTo>
                      <a:pt x="0" y="23"/>
                    </a:lnTo>
                    <a:lnTo>
                      <a:pt x="8" y="20"/>
                    </a:lnTo>
                    <a:lnTo>
                      <a:pt x="0" y="23"/>
                    </a:lnTo>
                    <a:lnTo>
                      <a:pt x="1" y="26"/>
                    </a:lnTo>
                    <a:lnTo>
                      <a:pt x="5" y="27"/>
                    </a:lnTo>
                    <a:lnTo>
                      <a:pt x="8" y="26"/>
                    </a:lnTo>
                    <a:lnTo>
                      <a:pt x="9" y="23"/>
                    </a:lnTo>
                    <a:lnTo>
                      <a:pt x="1"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86" name="Freeform 518">
                <a:extLst>
                  <a:ext uri="{FF2B5EF4-FFF2-40B4-BE49-F238E27FC236}">
                    <a16:creationId xmlns:a16="http://schemas.microsoft.com/office/drawing/2014/main" id="{C1528453-8CB9-484A-BBA5-F5B093F28E27}"/>
                  </a:ext>
                </a:extLst>
              </p:cNvPr>
              <p:cNvSpPr>
                <a:spLocks noChangeAspect="1"/>
              </p:cNvSpPr>
              <p:nvPr/>
            </p:nvSpPr>
            <p:spPr bwMode="auto">
              <a:xfrm>
                <a:off x="824" y="359"/>
                <a:ext cx="11" cy="13"/>
              </a:xfrm>
              <a:custGeom>
                <a:avLst/>
                <a:gdLst>
                  <a:gd name="T0" fmla="*/ 1 w 22"/>
                  <a:gd name="T1" fmla="*/ 1 h 26"/>
                  <a:gd name="T2" fmla="*/ 0 w 22"/>
                  <a:gd name="T3" fmla="*/ 1 h 26"/>
                  <a:gd name="T4" fmla="*/ 1 w 22"/>
                  <a:gd name="T5" fmla="*/ 1 h 26"/>
                  <a:gd name="T6" fmla="*/ 1 w 22"/>
                  <a:gd name="T7" fmla="*/ 1 h 26"/>
                  <a:gd name="T8" fmla="*/ 1 w 22"/>
                  <a:gd name="T9" fmla="*/ 1 h 26"/>
                  <a:gd name="T10" fmla="*/ 1 w 22"/>
                  <a:gd name="T11" fmla="*/ 1 h 26"/>
                  <a:gd name="T12" fmla="*/ 1 w 22"/>
                  <a:gd name="T13" fmla="*/ 1 h 26"/>
                  <a:gd name="T14" fmla="*/ 1 w 22"/>
                  <a:gd name="T15" fmla="*/ 0 h 26"/>
                  <a:gd name="T16" fmla="*/ 1 w 22"/>
                  <a:gd name="T17" fmla="*/ 1 h 26"/>
                  <a:gd name="T18" fmla="*/ 0 w 22"/>
                  <a:gd name="T19" fmla="*/ 1 h 26"/>
                  <a:gd name="T20" fmla="*/ 0 w 22"/>
                  <a:gd name="T21" fmla="*/ 1 h 26"/>
                  <a:gd name="T22" fmla="*/ 1 w 22"/>
                  <a:gd name="T23" fmla="*/ 1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6"/>
                  <a:gd name="T38" fmla="*/ 22 w 22"/>
                  <a:gd name="T39" fmla="*/ 26 h 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6">
                    <a:moveTo>
                      <a:pt x="4" y="1"/>
                    </a:moveTo>
                    <a:lnTo>
                      <a:pt x="0" y="6"/>
                    </a:lnTo>
                    <a:lnTo>
                      <a:pt x="15" y="26"/>
                    </a:lnTo>
                    <a:lnTo>
                      <a:pt x="22" y="21"/>
                    </a:lnTo>
                    <a:lnTo>
                      <a:pt x="7" y="2"/>
                    </a:lnTo>
                    <a:lnTo>
                      <a:pt x="4" y="8"/>
                    </a:lnTo>
                    <a:lnTo>
                      <a:pt x="7" y="2"/>
                    </a:lnTo>
                    <a:lnTo>
                      <a:pt x="5" y="0"/>
                    </a:lnTo>
                    <a:lnTo>
                      <a:pt x="3" y="1"/>
                    </a:lnTo>
                    <a:lnTo>
                      <a:pt x="0" y="3"/>
                    </a:lnTo>
                    <a:lnTo>
                      <a:pt x="0" y="6"/>
                    </a:lnTo>
                    <a:lnTo>
                      <a:pt x="4"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87" name="Freeform 519">
                <a:extLst>
                  <a:ext uri="{FF2B5EF4-FFF2-40B4-BE49-F238E27FC236}">
                    <a16:creationId xmlns:a16="http://schemas.microsoft.com/office/drawing/2014/main" id="{9817ECB9-C216-40B1-9478-2BDB523B60BF}"/>
                  </a:ext>
                </a:extLst>
              </p:cNvPr>
              <p:cNvSpPr>
                <a:spLocks noChangeAspect="1"/>
              </p:cNvSpPr>
              <p:nvPr/>
            </p:nvSpPr>
            <p:spPr bwMode="auto">
              <a:xfrm>
                <a:off x="835" y="377"/>
                <a:ext cx="9" cy="8"/>
              </a:xfrm>
              <a:custGeom>
                <a:avLst/>
                <a:gdLst>
                  <a:gd name="T0" fmla="*/ 0 w 19"/>
                  <a:gd name="T1" fmla="*/ 0 h 17"/>
                  <a:gd name="T2" fmla="*/ 0 w 19"/>
                  <a:gd name="T3" fmla="*/ 0 h 17"/>
                  <a:gd name="T4" fmla="*/ 0 w 19"/>
                  <a:gd name="T5" fmla="*/ 0 h 17"/>
                  <a:gd name="T6" fmla="*/ 0 w 19"/>
                  <a:gd name="T7" fmla="*/ 0 h 17"/>
                  <a:gd name="T8" fmla="*/ 0 60000 65536"/>
                  <a:gd name="T9" fmla="*/ 0 60000 65536"/>
                  <a:gd name="T10" fmla="*/ 0 60000 65536"/>
                  <a:gd name="T11" fmla="*/ 0 60000 65536"/>
                  <a:gd name="T12" fmla="*/ 0 w 19"/>
                  <a:gd name="T13" fmla="*/ 0 h 17"/>
                  <a:gd name="T14" fmla="*/ 19 w 19"/>
                  <a:gd name="T15" fmla="*/ 17 h 17"/>
                </a:gdLst>
                <a:ahLst/>
                <a:cxnLst>
                  <a:cxn ang="T8">
                    <a:pos x="T0" y="T1"/>
                  </a:cxn>
                  <a:cxn ang="T9">
                    <a:pos x="T2" y="T3"/>
                  </a:cxn>
                  <a:cxn ang="T10">
                    <a:pos x="T4" y="T5"/>
                  </a:cxn>
                  <a:cxn ang="T11">
                    <a:pos x="T6" y="T7"/>
                  </a:cxn>
                </a:cxnLst>
                <a:rect l="T12" t="T13" r="T14" b="T15"/>
                <a:pathLst>
                  <a:path w="19" h="17">
                    <a:moveTo>
                      <a:pt x="19" y="0"/>
                    </a:moveTo>
                    <a:lnTo>
                      <a:pt x="4" y="17"/>
                    </a:lnTo>
                    <a:lnTo>
                      <a:pt x="0" y="2"/>
                    </a:lnTo>
                    <a:lnTo>
                      <a:pt x="19" y="0"/>
                    </a:lnTo>
                    <a:close/>
                  </a:path>
                </a:pathLst>
              </a:custGeom>
              <a:solidFill>
                <a:srgbClr val="FF7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88" name="Freeform 520">
                <a:extLst>
                  <a:ext uri="{FF2B5EF4-FFF2-40B4-BE49-F238E27FC236}">
                    <a16:creationId xmlns:a16="http://schemas.microsoft.com/office/drawing/2014/main" id="{F679EACC-1542-46EF-B2AB-52507D76C119}"/>
                  </a:ext>
                </a:extLst>
              </p:cNvPr>
              <p:cNvSpPr>
                <a:spLocks noChangeAspect="1"/>
              </p:cNvSpPr>
              <p:nvPr/>
            </p:nvSpPr>
            <p:spPr bwMode="auto">
              <a:xfrm>
                <a:off x="835" y="376"/>
                <a:ext cx="10" cy="10"/>
              </a:xfrm>
              <a:custGeom>
                <a:avLst/>
                <a:gdLst>
                  <a:gd name="T0" fmla="*/ 0 w 21"/>
                  <a:gd name="T1" fmla="*/ 0 h 21"/>
                  <a:gd name="T2" fmla="*/ 0 w 21"/>
                  <a:gd name="T3" fmla="*/ 0 h 21"/>
                  <a:gd name="T4" fmla="*/ 0 w 21"/>
                  <a:gd name="T5" fmla="*/ 0 h 21"/>
                  <a:gd name="T6" fmla="*/ 0 w 21"/>
                  <a:gd name="T7" fmla="*/ 0 h 21"/>
                  <a:gd name="T8" fmla="*/ 0 w 21"/>
                  <a:gd name="T9" fmla="*/ 0 h 21"/>
                  <a:gd name="T10" fmla="*/ 0 w 21"/>
                  <a:gd name="T11" fmla="*/ 0 h 21"/>
                  <a:gd name="T12" fmla="*/ 0 w 21"/>
                  <a:gd name="T13" fmla="*/ 0 h 21"/>
                  <a:gd name="T14" fmla="*/ 0 w 21"/>
                  <a:gd name="T15" fmla="*/ 0 h 21"/>
                  <a:gd name="T16" fmla="*/ 0 w 21"/>
                  <a:gd name="T17" fmla="*/ 0 h 21"/>
                  <a:gd name="T18" fmla="*/ 0 w 21"/>
                  <a:gd name="T19" fmla="*/ 0 h 21"/>
                  <a:gd name="T20" fmla="*/ 0 w 21"/>
                  <a:gd name="T21" fmla="*/ 0 h 21"/>
                  <a:gd name="T22" fmla="*/ 0 w 21"/>
                  <a:gd name="T23" fmla="*/ 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21"/>
                  <a:gd name="T38" fmla="*/ 21 w 21"/>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21">
                    <a:moveTo>
                      <a:pt x="0" y="19"/>
                    </a:moveTo>
                    <a:lnTo>
                      <a:pt x="6" y="21"/>
                    </a:lnTo>
                    <a:lnTo>
                      <a:pt x="21" y="5"/>
                    </a:lnTo>
                    <a:lnTo>
                      <a:pt x="16" y="0"/>
                    </a:lnTo>
                    <a:lnTo>
                      <a:pt x="1" y="16"/>
                    </a:lnTo>
                    <a:lnTo>
                      <a:pt x="7" y="19"/>
                    </a:lnTo>
                    <a:lnTo>
                      <a:pt x="1" y="16"/>
                    </a:lnTo>
                    <a:lnTo>
                      <a:pt x="1" y="19"/>
                    </a:lnTo>
                    <a:lnTo>
                      <a:pt x="2" y="20"/>
                    </a:lnTo>
                    <a:lnTo>
                      <a:pt x="4" y="21"/>
                    </a:lnTo>
                    <a:lnTo>
                      <a:pt x="6" y="21"/>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89" name="Freeform 521">
                <a:extLst>
                  <a:ext uri="{FF2B5EF4-FFF2-40B4-BE49-F238E27FC236}">
                    <a16:creationId xmlns:a16="http://schemas.microsoft.com/office/drawing/2014/main" id="{C05CDA05-EF8C-44A4-B22A-5A5927328F02}"/>
                  </a:ext>
                </a:extLst>
              </p:cNvPr>
              <p:cNvSpPr>
                <a:spLocks noChangeAspect="1"/>
              </p:cNvSpPr>
              <p:nvPr/>
            </p:nvSpPr>
            <p:spPr bwMode="auto">
              <a:xfrm>
                <a:off x="833" y="376"/>
                <a:ext cx="5" cy="9"/>
              </a:xfrm>
              <a:custGeom>
                <a:avLst/>
                <a:gdLst>
                  <a:gd name="T0" fmla="*/ 1 w 10"/>
                  <a:gd name="T1" fmla="*/ 0 h 19"/>
                  <a:gd name="T2" fmla="*/ 0 w 10"/>
                  <a:gd name="T3" fmla="*/ 0 h 19"/>
                  <a:gd name="T4" fmla="*/ 1 w 10"/>
                  <a:gd name="T5" fmla="*/ 0 h 19"/>
                  <a:gd name="T6" fmla="*/ 1 w 10"/>
                  <a:gd name="T7" fmla="*/ 0 h 19"/>
                  <a:gd name="T8" fmla="*/ 1 w 10"/>
                  <a:gd name="T9" fmla="*/ 0 h 19"/>
                  <a:gd name="T10" fmla="*/ 1 w 10"/>
                  <a:gd name="T11" fmla="*/ 0 h 19"/>
                  <a:gd name="T12" fmla="*/ 1 w 10"/>
                  <a:gd name="T13" fmla="*/ 0 h 19"/>
                  <a:gd name="T14" fmla="*/ 1 w 10"/>
                  <a:gd name="T15" fmla="*/ 0 h 19"/>
                  <a:gd name="T16" fmla="*/ 1 w 10"/>
                  <a:gd name="T17" fmla="*/ 0 h 19"/>
                  <a:gd name="T18" fmla="*/ 1 w 10"/>
                  <a:gd name="T19" fmla="*/ 0 h 19"/>
                  <a:gd name="T20" fmla="*/ 0 w 10"/>
                  <a:gd name="T21" fmla="*/ 0 h 19"/>
                  <a:gd name="T22" fmla="*/ 1 w 10"/>
                  <a:gd name="T23" fmla="*/ 0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19"/>
                  <a:gd name="T38" fmla="*/ 10 w 10"/>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19">
                    <a:moveTo>
                      <a:pt x="3" y="0"/>
                    </a:moveTo>
                    <a:lnTo>
                      <a:pt x="0" y="4"/>
                    </a:lnTo>
                    <a:lnTo>
                      <a:pt x="3" y="19"/>
                    </a:lnTo>
                    <a:lnTo>
                      <a:pt x="10" y="19"/>
                    </a:lnTo>
                    <a:lnTo>
                      <a:pt x="7" y="4"/>
                    </a:lnTo>
                    <a:lnTo>
                      <a:pt x="3" y="7"/>
                    </a:lnTo>
                    <a:lnTo>
                      <a:pt x="7" y="4"/>
                    </a:lnTo>
                    <a:lnTo>
                      <a:pt x="5" y="1"/>
                    </a:lnTo>
                    <a:lnTo>
                      <a:pt x="3" y="0"/>
                    </a:lnTo>
                    <a:lnTo>
                      <a:pt x="1" y="1"/>
                    </a:lnTo>
                    <a:lnTo>
                      <a:pt x="0" y="4"/>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0" name="Freeform 522">
                <a:extLst>
                  <a:ext uri="{FF2B5EF4-FFF2-40B4-BE49-F238E27FC236}">
                    <a16:creationId xmlns:a16="http://schemas.microsoft.com/office/drawing/2014/main" id="{7880B468-7768-4E74-95D5-810C1BA8A288}"/>
                  </a:ext>
                </a:extLst>
              </p:cNvPr>
              <p:cNvSpPr>
                <a:spLocks noChangeAspect="1"/>
              </p:cNvSpPr>
              <p:nvPr/>
            </p:nvSpPr>
            <p:spPr bwMode="auto">
              <a:xfrm>
                <a:off x="835" y="375"/>
                <a:ext cx="11" cy="5"/>
              </a:xfrm>
              <a:custGeom>
                <a:avLst/>
                <a:gdLst>
                  <a:gd name="T0" fmla="*/ 1 w 22"/>
                  <a:gd name="T1" fmla="*/ 1 h 8"/>
                  <a:gd name="T2" fmla="*/ 1 w 22"/>
                  <a:gd name="T3" fmla="*/ 0 h 8"/>
                  <a:gd name="T4" fmla="*/ 0 w 22"/>
                  <a:gd name="T5" fmla="*/ 1 h 8"/>
                  <a:gd name="T6" fmla="*/ 0 w 22"/>
                  <a:gd name="T7" fmla="*/ 1 h 8"/>
                  <a:gd name="T8" fmla="*/ 1 w 22"/>
                  <a:gd name="T9" fmla="*/ 1 h 8"/>
                  <a:gd name="T10" fmla="*/ 1 w 22"/>
                  <a:gd name="T11" fmla="*/ 1 h 8"/>
                  <a:gd name="T12" fmla="*/ 1 w 22"/>
                  <a:gd name="T13" fmla="*/ 1 h 8"/>
                  <a:gd name="T14" fmla="*/ 1 w 22"/>
                  <a:gd name="T15" fmla="*/ 1 h 8"/>
                  <a:gd name="T16" fmla="*/ 1 w 22"/>
                  <a:gd name="T17" fmla="*/ 1 h 8"/>
                  <a:gd name="T18" fmla="*/ 1 w 22"/>
                  <a:gd name="T19" fmla="*/ 1 h 8"/>
                  <a:gd name="T20" fmla="*/ 1 w 22"/>
                  <a:gd name="T21" fmla="*/ 0 h 8"/>
                  <a:gd name="T22" fmla="*/ 1 w 22"/>
                  <a:gd name="T23" fmla="*/ 1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8"/>
                  <a:gd name="T38" fmla="*/ 22 w 2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8">
                    <a:moveTo>
                      <a:pt x="21" y="6"/>
                    </a:moveTo>
                    <a:lnTo>
                      <a:pt x="19" y="0"/>
                    </a:lnTo>
                    <a:lnTo>
                      <a:pt x="0" y="1"/>
                    </a:lnTo>
                    <a:lnTo>
                      <a:pt x="0" y="8"/>
                    </a:lnTo>
                    <a:lnTo>
                      <a:pt x="19" y="7"/>
                    </a:lnTo>
                    <a:lnTo>
                      <a:pt x="16" y="1"/>
                    </a:lnTo>
                    <a:lnTo>
                      <a:pt x="19" y="7"/>
                    </a:lnTo>
                    <a:lnTo>
                      <a:pt x="21" y="6"/>
                    </a:lnTo>
                    <a:lnTo>
                      <a:pt x="22" y="3"/>
                    </a:lnTo>
                    <a:lnTo>
                      <a:pt x="21" y="1"/>
                    </a:lnTo>
                    <a:lnTo>
                      <a:pt x="19" y="0"/>
                    </a:lnTo>
                    <a:lnTo>
                      <a:pt x="2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1" name="Freeform 523">
                <a:extLst>
                  <a:ext uri="{FF2B5EF4-FFF2-40B4-BE49-F238E27FC236}">
                    <a16:creationId xmlns:a16="http://schemas.microsoft.com/office/drawing/2014/main" id="{EC36D002-A62F-49CE-A253-B48972D6B50D}"/>
                  </a:ext>
                </a:extLst>
              </p:cNvPr>
              <p:cNvSpPr>
                <a:spLocks noChangeAspect="1"/>
              </p:cNvSpPr>
              <p:nvPr/>
            </p:nvSpPr>
            <p:spPr bwMode="auto">
              <a:xfrm>
                <a:off x="839" y="392"/>
                <a:ext cx="10" cy="11"/>
              </a:xfrm>
              <a:custGeom>
                <a:avLst/>
                <a:gdLst>
                  <a:gd name="T0" fmla="*/ 0 w 20"/>
                  <a:gd name="T1" fmla="*/ 0 h 23"/>
                  <a:gd name="T2" fmla="*/ 1 w 20"/>
                  <a:gd name="T3" fmla="*/ 0 h 23"/>
                  <a:gd name="T4" fmla="*/ 1 w 20"/>
                  <a:gd name="T5" fmla="*/ 0 h 23"/>
                  <a:gd name="T6" fmla="*/ 0 w 20"/>
                  <a:gd name="T7" fmla="*/ 0 h 23"/>
                  <a:gd name="T8" fmla="*/ 0 60000 65536"/>
                  <a:gd name="T9" fmla="*/ 0 60000 65536"/>
                  <a:gd name="T10" fmla="*/ 0 60000 65536"/>
                  <a:gd name="T11" fmla="*/ 0 60000 65536"/>
                  <a:gd name="T12" fmla="*/ 0 w 20"/>
                  <a:gd name="T13" fmla="*/ 0 h 23"/>
                  <a:gd name="T14" fmla="*/ 20 w 20"/>
                  <a:gd name="T15" fmla="*/ 23 h 23"/>
                </a:gdLst>
                <a:ahLst/>
                <a:cxnLst>
                  <a:cxn ang="T8">
                    <a:pos x="T0" y="T1"/>
                  </a:cxn>
                  <a:cxn ang="T9">
                    <a:pos x="T2" y="T3"/>
                  </a:cxn>
                  <a:cxn ang="T10">
                    <a:pos x="T4" y="T5"/>
                  </a:cxn>
                  <a:cxn ang="T11">
                    <a:pos x="T6" y="T7"/>
                  </a:cxn>
                </a:cxnLst>
                <a:rect l="T12" t="T13" r="T14" b="T15"/>
                <a:pathLst>
                  <a:path w="20" h="23">
                    <a:moveTo>
                      <a:pt x="0" y="0"/>
                    </a:moveTo>
                    <a:lnTo>
                      <a:pt x="20" y="4"/>
                    </a:lnTo>
                    <a:lnTo>
                      <a:pt x="7" y="23"/>
                    </a:lnTo>
                    <a:lnTo>
                      <a:pt x="0" y="0"/>
                    </a:lnTo>
                    <a:close/>
                  </a:path>
                </a:pathLst>
              </a:custGeom>
              <a:solidFill>
                <a:srgbClr val="FF7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2" name="Freeform 524">
                <a:extLst>
                  <a:ext uri="{FF2B5EF4-FFF2-40B4-BE49-F238E27FC236}">
                    <a16:creationId xmlns:a16="http://schemas.microsoft.com/office/drawing/2014/main" id="{CDC5C28E-EBA2-4AF3-ADD0-8FCC841BE473}"/>
                  </a:ext>
                </a:extLst>
              </p:cNvPr>
              <p:cNvSpPr>
                <a:spLocks noChangeAspect="1"/>
              </p:cNvSpPr>
              <p:nvPr/>
            </p:nvSpPr>
            <p:spPr bwMode="auto">
              <a:xfrm>
                <a:off x="839" y="390"/>
                <a:ext cx="12" cy="5"/>
              </a:xfrm>
              <a:custGeom>
                <a:avLst/>
                <a:gdLst>
                  <a:gd name="T0" fmla="*/ 1 w 23"/>
                  <a:gd name="T1" fmla="*/ 1 h 10"/>
                  <a:gd name="T2" fmla="*/ 1 w 23"/>
                  <a:gd name="T3" fmla="*/ 1 h 10"/>
                  <a:gd name="T4" fmla="*/ 0 w 23"/>
                  <a:gd name="T5" fmla="*/ 0 h 10"/>
                  <a:gd name="T6" fmla="*/ 0 w 23"/>
                  <a:gd name="T7" fmla="*/ 1 h 10"/>
                  <a:gd name="T8" fmla="*/ 1 w 23"/>
                  <a:gd name="T9" fmla="*/ 1 h 10"/>
                  <a:gd name="T10" fmla="*/ 1 w 23"/>
                  <a:gd name="T11" fmla="*/ 1 h 10"/>
                  <a:gd name="T12" fmla="*/ 1 w 23"/>
                  <a:gd name="T13" fmla="*/ 1 h 10"/>
                  <a:gd name="T14" fmla="*/ 1 w 23"/>
                  <a:gd name="T15" fmla="*/ 1 h 10"/>
                  <a:gd name="T16" fmla="*/ 1 w 23"/>
                  <a:gd name="T17" fmla="*/ 1 h 10"/>
                  <a:gd name="T18" fmla="*/ 1 w 23"/>
                  <a:gd name="T19" fmla="*/ 1 h 10"/>
                  <a:gd name="T20" fmla="*/ 1 w 23"/>
                  <a:gd name="T21" fmla="*/ 1 h 10"/>
                  <a:gd name="T22" fmla="*/ 1 w 23"/>
                  <a:gd name="T23" fmla="*/ 1 h 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
                  <a:gd name="T37" fmla="*/ 0 h 10"/>
                  <a:gd name="T38" fmla="*/ 23 w 23"/>
                  <a:gd name="T39" fmla="*/ 10 h 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 h="10">
                    <a:moveTo>
                      <a:pt x="23" y="9"/>
                    </a:moveTo>
                    <a:lnTo>
                      <a:pt x="20" y="3"/>
                    </a:lnTo>
                    <a:lnTo>
                      <a:pt x="0" y="0"/>
                    </a:lnTo>
                    <a:lnTo>
                      <a:pt x="0" y="7"/>
                    </a:lnTo>
                    <a:lnTo>
                      <a:pt x="20" y="10"/>
                    </a:lnTo>
                    <a:lnTo>
                      <a:pt x="16" y="4"/>
                    </a:lnTo>
                    <a:lnTo>
                      <a:pt x="20" y="10"/>
                    </a:lnTo>
                    <a:lnTo>
                      <a:pt x="22" y="9"/>
                    </a:lnTo>
                    <a:lnTo>
                      <a:pt x="23" y="7"/>
                    </a:lnTo>
                    <a:lnTo>
                      <a:pt x="22" y="4"/>
                    </a:lnTo>
                    <a:lnTo>
                      <a:pt x="20" y="3"/>
                    </a:lnTo>
                    <a:lnTo>
                      <a:pt x="2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3" name="Freeform 525">
                <a:extLst>
                  <a:ext uri="{FF2B5EF4-FFF2-40B4-BE49-F238E27FC236}">
                    <a16:creationId xmlns:a16="http://schemas.microsoft.com/office/drawing/2014/main" id="{0DB20859-98CA-47BC-8D9C-8E1B18D5DC98}"/>
                  </a:ext>
                </a:extLst>
              </p:cNvPr>
              <p:cNvSpPr>
                <a:spLocks noChangeAspect="1"/>
              </p:cNvSpPr>
              <p:nvPr/>
            </p:nvSpPr>
            <p:spPr bwMode="auto">
              <a:xfrm>
                <a:off x="841" y="392"/>
                <a:ext cx="10" cy="13"/>
              </a:xfrm>
              <a:custGeom>
                <a:avLst/>
                <a:gdLst>
                  <a:gd name="T0" fmla="*/ 0 w 19"/>
                  <a:gd name="T1" fmla="*/ 0 h 27"/>
                  <a:gd name="T2" fmla="*/ 1 w 19"/>
                  <a:gd name="T3" fmla="*/ 0 h 27"/>
                  <a:gd name="T4" fmla="*/ 1 w 19"/>
                  <a:gd name="T5" fmla="*/ 0 h 27"/>
                  <a:gd name="T6" fmla="*/ 1 w 19"/>
                  <a:gd name="T7" fmla="*/ 0 h 27"/>
                  <a:gd name="T8" fmla="*/ 0 w 19"/>
                  <a:gd name="T9" fmla="*/ 0 h 27"/>
                  <a:gd name="T10" fmla="*/ 1 w 19"/>
                  <a:gd name="T11" fmla="*/ 0 h 27"/>
                  <a:gd name="T12" fmla="*/ 0 w 19"/>
                  <a:gd name="T13" fmla="*/ 0 h 27"/>
                  <a:gd name="T14" fmla="*/ 0 w 19"/>
                  <a:gd name="T15" fmla="*/ 0 h 27"/>
                  <a:gd name="T16" fmla="*/ 1 w 19"/>
                  <a:gd name="T17" fmla="*/ 0 h 27"/>
                  <a:gd name="T18" fmla="*/ 1 w 19"/>
                  <a:gd name="T19" fmla="*/ 0 h 27"/>
                  <a:gd name="T20" fmla="*/ 1 w 19"/>
                  <a:gd name="T21" fmla="*/ 0 h 27"/>
                  <a:gd name="T22" fmla="*/ 0 w 19"/>
                  <a:gd name="T23" fmla="*/ 0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7"/>
                  <a:gd name="T38" fmla="*/ 19 w 19"/>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7">
                    <a:moveTo>
                      <a:pt x="0" y="23"/>
                    </a:moveTo>
                    <a:lnTo>
                      <a:pt x="7" y="25"/>
                    </a:lnTo>
                    <a:lnTo>
                      <a:pt x="19" y="5"/>
                    </a:lnTo>
                    <a:lnTo>
                      <a:pt x="12" y="0"/>
                    </a:lnTo>
                    <a:lnTo>
                      <a:pt x="0" y="20"/>
                    </a:lnTo>
                    <a:lnTo>
                      <a:pt x="7" y="21"/>
                    </a:lnTo>
                    <a:lnTo>
                      <a:pt x="0" y="20"/>
                    </a:lnTo>
                    <a:lnTo>
                      <a:pt x="0" y="23"/>
                    </a:lnTo>
                    <a:lnTo>
                      <a:pt x="2" y="26"/>
                    </a:lnTo>
                    <a:lnTo>
                      <a:pt x="4" y="27"/>
                    </a:lnTo>
                    <a:lnTo>
                      <a:pt x="7" y="25"/>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4" name="Freeform 526">
                <a:extLst>
                  <a:ext uri="{FF2B5EF4-FFF2-40B4-BE49-F238E27FC236}">
                    <a16:creationId xmlns:a16="http://schemas.microsoft.com/office/drawing/2014/main" id="{691E1F80-A538-4641-A841-EDB789258E8D}"/>
                  </a:ext>
                </a:extLst>
              </p:cNvPr>
              <p:cNvSpPr>
                <a:spLocks noChangeAspect="1"/>
              </p:cNvSpPr>
              <p:nvPr/>
            </p:nvSpPr>
            <p:spPr bwMode="auto">
              <a:xfrm>
                <a:off x="837" y="390"/>
                <a:ext cx="7" cy="14"/>
              </a:xfrm>
              <a:custGeom>
                <a:avLst/>
                <a:gdLst>
                  <a:gd name="T0" fmla="*/ 1 w 14"/>
                  <a:gd name="T1" fmla="*/ 0 h 27"/>
                  <a:gd name="T2" fmla="*/ 0 w 14"/>
                  <a:gd name="T3" fmla="*/ 1 h 27"/>
                  <a:gd name="T4" fmla="*/ 1 w 14"/>
                  <a:gd name="T5" fmla="*/ 1 h 27"/>
                  <a:gd name="T6" fmla="*/ 1 w 14"/>
                  <a:gd name="T7" fmla="*/ 1 h 27"/>
                  <a:gd name="T8" fmla="*/ 1 w 14"/>
                  <a:gd name="T9" fmla="*/ 1 h 27"/>
                  <a:gd name="T10" fmla="*/ 1 w 14"/>
                  <a:gd name="T11" fmla="*/ 1 h 27"/>
                  <a:gd name="T12" fmla="*/ 1 w 14"/>
                  <a:gd name="T13" fmla="*/ 1 h 27"/>
                  <a:gd name="T14" fmla="*/ 1 w 14"/>
                  <a:gd name="T15" fmla="*/ 0 h 27"/>
                  <a:gd name="T16" fmla="*/ 1 w 14"/>
                  <a:gd name="T17" fmla="*/ 0 h 27"/>
                  <a:gd name="T18" fmla="*/ 0 w 14"/>
                  <a:gd name="T19" fmla="*/ 1 h 27"/>
                  <a:gd name="T20" fmla="*/ 0 w 14"/>
                  <a:gd name="T21" fmla="*/ 1 h 27"/>
                  <a:gd name="T22" fmla="*/ 1 w 14"/>
                  <a:gd name="T23" fmla="*/ 0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27"/>
                  <a:gd name="T38" fmla="*/ 14 w 14"/>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27">
                    <a:moveTo>
                      <a:pt x="3" y="0"/>
                    </a:moveTo>
                    <a:lnTo>
                      <a:pt x="0" y="4"/>
                    </a:lnTo>
                    <a:lnTo>
                      <a:pt x="7" y="27"/>
                    </a:lnTo>
                    <a:lnTo>
                      <a:pt x="14" y="25"/>
                    </a:lnTo>
                    <a:lnTo>
                      <a:pt x="7" y="2"/>
                    </a:lnTo>
                    <a:lnTo>
                      <a:pt x="3" y="7"/>
                    </a:lnTo>
                    <a:lnTo>
                      <a:pt x="7" y="2"/>
                    </a:lnTo>
                    <a:lnTo>
                      <a:pt x="6" y="0"/>
                    </a:lnTo>
                    <a:lnTo>
                      <a:pt x="2" y="0"/>
                    </a:lnTo>
                    <a:lnTo>
                      <a:pt x="0" y="1"/>
                    </a:lnTo>
                    <a:lnTo>
                      <a:pt x="0" y="4"/>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5" name="Freeform 527">
                <a:extLst>
                  <a:ext uri="{FF2B5EF4-FFF2-40B4-BE49-F238E27FC236}">
                    <a16:creationId xmlns:a16="http://schemas.microsoft.com/office/drawing/2014/main" id="{B909100E-A06F-4760-95E8-41B9F4BAA4C8}"/>
                  </a:ext>
                </a:extLst>
              </p:cNvPr>
              <p:cNvSpPr>
                <a:spLocks noChangeAspect="1"/>
              </p:cNvSpPr>
              <p:nvPr/>
            </p:nvSpPr>
            <p:spPr bwMode="auto">
              <a:xfrm>
                <a:off x="843" y="411"/>
                <a:ext cx="7" cy="11"/>
              </a:xfrm>
              <a:custGeom>
                <a:avLst/>
                <a:gdLst>
                  <a:gd name="T0" fmla="*/ 0 w 15"/>
                  <a:gd name="T1" fmla="*/ 0 h 22"/>
                  <a:gd name="T2" fmla="*/ 0 w 15"/>
                  <a:gd name="T3" fmla="*/ 1 h 22"/>
                  <a:gd name="T4" fmla="*/ 0 w 15"/>
                  <a:gd name="T5" fmla="*/ 1 h 22"/>
                  <a:gd name="T6" fmla="*/ 0 w 15"/>
                  <a:gd name="T7" fmla="*/ 0 h 22"/>
                  <a:gd name="T8" fmla="*/ 0 60000 65536"/>
                  <a:gd name="T9" fmla="*/ 0 60000 65536"/>
                  <a:gd name="T10" fmla="*/ 0 60000 65536"/>
                  <a:gd name="T11" fmla="*/ 0 60000 65536"/>
                  <a:gd name="T12" fmla="*/ 0 w 15"/>
                  <a:gd name="T13" fmla="*/ 0 h 22"/>
                  <a:gd name="T14" fmla="*/ 15 w 15"/>
                  <a:gd name="T15" fmla="*/ 22 h 22"/>
                </a:gdLst>
                <a:ahLst/>
                <a:cxnLst>
                  <a:cxn ang="T8">
                    <a:pos x="T0" y="T1"/>
                  </a:cxn>
                  <a:cxn ang="T9">
                    <a:pos x="T2" y="T3"/>
                  </a:cxn>
                  <a:cxn ang="T10">
                    <a:pos x="T4" y="T5"/>
                  </a:cxn>
                  <a:cxn ang="T11">
                    <a:pos x="T6" y="T7"/>
                  </a:cxn>
                </a:cxnLst>
                <a:rect l="T12" t="T13" r="T14" b="T15"/>
                <a:pathLst>
                  <a:path w="15" h="22">
                    <a:moveTo>
                      <a:pt x="0" y="0"/>
                    </a:moveTo>
                    <a:lnTo>
                      <a:pt x="15" y="11"/>
                    </a:lnTo>
                    <a:lnTo>
                      <a:pt x="0" y="22"/>
                    </a:lnTo>
                    <a:lnTo>
                      <a:pt x="0" y="0"/>
                    </a:lnTo>
                    <a:close/>
                  </a:path>
                </a:pathLst>
              </a:custGeom>
              <a:solidFill>
                <a:srgbClr val="FF7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6" name="Freeform 528">
                <a:extLst>
                  <a:ext uri="{FF2B5EF4-FFF2-40B4-BE49-F238E27FC236}">
                    <a16:creationId xmlns:a16="http://schemas.microsoft.com/office/drawing/2014/main" id="{0CA2836A-C910-4815-9ED2-0E1973E2BB91}"/>
                  </a:ext>
                </a:extLst>
              </p:cNvPr>
              <p:cNvSpPr>
                <a:spLocks noChangeAspect="1"/>
              </p:cNvSpPr>
              <p:nvPr/>
            </p:nvSpPr>
            <p:spPr bwMode="auto">
              <a:xfrm>
                <a:off x="841" y="409"/>
                <a:ext cx="11" cy="9"/>
              </a:xfrm>
              <a:custGeom>
                <a:avLst/>
                <a:gdLst>
                  <a:gd name="T0" fmla="*/ 1 w 22"/>
                  <a:gd name="T1" fmla="*/ 1 h 17"/>
                  <a:gd name="T2" fmla="*/ 1 w 22"/>
                  <a:gd name="T3" fmla="*/ 1 h 17"/>
                  <a:gd name="T4" fmla="*/ 1 w 22"/>
                  <a:gd name="T5" fmla="*/ 0 h 17"/>
                  <a:gd name="T6" fmla="*/ 0 w 22"/>
                  <a:gd name="T7" fmla="*/ 1 h 17"/>
                  <a:gd name="T8" fmla="*/ 1 w 22"/>
                  <a:gd name="T9" fmla="*/ 1 h 17"/>
                  <a:gd name="T10" fmla="*/ 1 w 22"/>
                  <a:gd name="T11" fmla="*/ 1 h 17"/>
                  <a:gd name="T12" fmla="*/ 1 w 22"/>
                  <a:gd name="T13" fmla="*/ 1 h 17"/>
                  <a:gd name="T14" fmla="*/ 1 w 22"/>
                  <a:gd name="T15" fmla="*/ 1 h 17"/>
                  <a:gd name="T16" fmla="*/ 1 w 22"/>
                  <a:gd name="T17" fmla="*/ 1 h 17"/>
                  <a:gd name="T18" fmla="*/ 1 w 22"/>
                  <a:gd name="T19" fmla="*/ 1 h 17"/>
                  <a:gd name="T20" fmla="*/ 1 w 22"/>
                  <a:gd name="T21" fmla="*/ 1 h 17"/>
                  <a:gd name="T22" fmla="*/ 1 w 22"/>
                  <a:gd name="T23" fmla="*/ 1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17"/>
                  <a:gd name="T38" fmla="*/ 22 w 22"/>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17">
                    <a:moveTo>
                      <a:pt x="20" y="17"/>
                    </a:moveTo>
                    <a:lnTo>
                      <a:pt x="20" y="10"/>
                    </a:lnTo>
                    <a:lnTo>
                      <a:pt x="5" y="0"/>
                    </a:lnTo>
                    <a:lnTo>
                      <a:pt x="0" y="7"/>
                    </a:lnTo>
                    <a:lnTo>
                      <a:pt x="15" y="17"/>
                    </a:lnTo>
                    <a:lnTo>
                      <a:pt x="15" y="10"/>
                    </a:lnTo>
                    <a:lnTo>
                      <a:pt x="15" y="17"/>
                    </a:lnTo>
                    <a:lnTo>
                      <a:pt x="18" y="17"/>
                    </a:lnTo>
                    <a:lnTo>
                      <a:pt x="21" y="15"/>
                    </a:lnTo>
                    <a:lnTo>
                      <a:pt x="22" y="13"/>
                    </a:lnTo>
                    <a:lnTo>
                      <a:pt x="20" y="10"/>
                    </a:lnTo>
                    <a:lnTo>
                      <a:pt x="2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7" name="Freeform 529">
                <a:extLst>
                  <a:ext uri="{FF2B5EF4-FFF2-40B4-BE49-F238E27FC236}">
                    <a16:creationId xmlns:a16="http://schemas.microsoft.com/office/drawing/2014/main" id="{D9003E78-968A-431C-AA88-59121F464E3A}"/>
                  </a:ext>
                </a:extLst>
              </p:cNvPr>
              <p:cNvSpPr>
                <a:spLocks noChangeAspect="1"/>
              </p:cNvSpPr>
              <p:nvPr/>
            </p:nvSpPr>
            <p:spPr bwMode="auto">
              <a:xfrm>
                <a:off x="840" y="415"/>
                <a:ext cx="11" cy="9"/>
              </a:xfrm>
              <a:custGeom>
                <a:avLst/>
                <a:gdLst>
                  <a:gd name="T0" fmla="*/ 0 w 22"/>
                  <a:gd name="T1" fmla="*/ 0 h 19"/>
                  <a:gd name="T2" fmla="*/ 1 w 22"/>
                  <a:gd name="T3" fmla="*/ 0 h 19"/>
                  <a:gd name="T4" fmla="*/ 1 w 22"/>
                  <a:gd name="T5" fmla="*/ 0 h 19"/>
                  <a:gd name="T6" fmla="*/ 1 w 22"/>
                  <a:gd name="T7" fmla="*/ 0 h 19"/>
                  <a:gd name="T8" fmla="*/ 1 w 22"/>
                  <a:gd name="T9" fmla="*/ 0 h 19"/>
                  <a:gd name="T10" fmla="*/ 1 w 22"/>
                  <a:gd name="T11" fmla="*/ 0 h 19"/>
                  <a:gd name="T12" fmla="*/ 1 w 22"/>
                  <a:gd name="T13" fmla="*/ 0 h 19"/>
                  <a:gd name="T14" fmla="*/ 0 w 22"/>
                  <a:gd name="T15" fmla="*/ 0 h 19"/>
                  <a:gd name="T16" fmla="*/ 1 w 22"/>
                  <a:gd name="T17" fmla="*/ 0 h 19"/>
                  <a:gd name="T18" fmla="*/ 1 w 22"/>
                  <a:gd name="T19" fmla="*/ 0 h 19"/>
                  <a:gd name="T20" fmla="*/ 1 w 22"/>
                  <a:gd name="T21" fmla="*/ 0 h 19"/>
                  <a:gd name="T22" fmla="*/ 0 w 22"/>
                  <a:gd name="T23" fmla="*/ 0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19"/>
                  <a:gd name="T38" fmla="*/ 22 w 2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19">
                    <a:moveTo>
                      <a:pt x="0" y="15"/>
                    </a:moveTo>
                    <a:lnTo>
                      <a:pt x="7" y="19"/>
                    </a:lnTo>
                    <a:lnTo>
                      <a:pt x="22" y="7"/>
                    </a:lnTo>
                    <a:lnTo>
                      <a:pt x="17" y="0"/>
                    </a:lnTo>
                    <a:lnTo>
                      <a:pt x="2" y="12"/>
                    </a:lnTo>
                    <a:lnTo>
                      <a:pt x="9" y="15"/>
                    </a:lnTo>
                    <a:lnTo>
                      <a:pt x="2" y="12"/>
                    </a:lnTo>
                    <a:lnTo>
                      <a:pt x="0" y="14"/>
                    </a:lnTo>
                    <a:lnTo>
                      <a:pt x="1" y="16"/>
                    </a:lnTo>
                    <a:lnTo>
                      <a:pt x="3" y="19"/>
                    </a:lnTo>
                    <a:lnTo>
                      <a:pt x="7" y="19"/>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8" name="Freeform 530">
                <a:extLst>
                  <a:ext uri="{FF2B5EF4-FFF2-40B4-BE49-F238E27FC236}">
                    <a16:creationId xmlns:a16="http://schemas.microsoft.com/office/drawing/2014/main" id="{235D205E-3989-4395-B613-CCF8DE348463}"/>
                  </a:ext>
                </a:extLst>
              </p:cNvPr>
              <p:cNvSpPr>
                <a:spLocks noChangeAspect="1"/>
              </p:cNvSpPr>
              <p:nvPr/>
            </p:nvSpPr>
            <p:spPr bwMode="auto">
              <a:xfrm>
                <a:off x="840" y="409"/>
                <a:ext cx="5" cy="13"/>
              </a:xfrm>
              <a:custGeom>
                <a:avLst/>
                <a:gdLst>
                  <a:gd name="T0" fmla="*/ 1 w 9"/>
                  <a:gd name="T1" fmla="*/ 1 h 26"/>
                  <a:gd name="T2" fmla="*/ 0 w 9"/>
                  <a:gd name="T3" fmla="*/ 1 h 26"/>
                  <a:gd name="T4" fmla="*/ 0 w 9"/>
                  <a:gd name="T5" fmla="*/ 1 h 26"/>
                  <a:gd name="T6" fmla="*/ 1 w 9"/>
                  <a:gd name="T7" fmla="*/ 1 h 26"/>
                  <a:gd name="T8" fmla="*/ 1 w 9"/>
                  <a:gd name="T9" fmla="*/ 1 h 26"/>
                  <a:gd name="T10" fmla="*/ 1 w 9"/>
                  <a:gd name="T11" fmla="*/ 1 h 26"/>
                  <a:gd name="T12" fmla="*/ 1 w 9"/>
                  <a:gd name="T13" fmla="*/ 1 h 26"/>
                  <a:gd name="T14" fmla="*/ 1 w 9"/>
                  <a:gd name="T15" fmla="*/ 1 h 26"/>
                  <a:gd name="T16" fmla="*/ 1 w 9"/>
                  <a:gd name="T17" fmla="*/ 0 h 26"/>
                  <a:gd name="T18" fmla="*/ 1 w 9"/>
                  <a:gd name="T19" fmla="*/ 1 h 26"/>
                  <a:gd name="T20" fmla="*/ 0 w 9"/>
                  <a:gd name="T21" fmla="*/ 1 h 26"/>
                  <a:gd name="T22" fmla="*/ 1 w 9"/>
                  <a:gd name="T23" fmla="*/ 1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26"/>
                  <a:gd name="T38" fmla="*/ 9 w 9"/>
                  <a:gd name="T39" fmla="*/ 26 h 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26">
                    <a:moveTo>
                      <a:pt x="7" y="1"/>
                    </a:moveTo>
                    <a:lnTo>
                      <a:pt x="0" y="4"/>
                    </a:lnTo>
                    <a:lnTo>
                      <a:pt x="0" y="26"/>
                    </a:lnTo>
                    <a:lnTo>
                      <a:pt x="9" y="26"/>
                    </a:lnTo>
                    <a:lnTo>
                      <a:pt x="9" y="4"/>
                    </a:lnTo>
                    <a:lnTo>
                      <a:pt x="2" y="8"/>
                    </a:lnTo>
                    <a:lnTo>
                      <a:pt x="9" y="4"/>
                    </a:lnTo>
                    <a:lnTo>
                      <a:pt x="8" y="1"/>
                    </a:lnTo>
                    <a:lnTo>
                      <a:pt x="4" y="0"/>
                    </a:lnTo>
                    <a:lnTo>
                      <a:pt x="1" y="1"/>
                    </a:lnTo>
                    <a:lnTo>
                      <a:pt x="0" y="4"/>
                    </a:lnTo>
                    <a:lnTo>
                      <a:pt x="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99" name="Freeform 531">
                <a:extLst>
                  <a:ext uri="{FF2B5EF4-FFF2-40B4-BE49-F238E27FC236}">
                    <a16:creationId xmlns:a16="http://schemas.microsoft.com/office/drawing/2014/main" id="{68D70A80-E2A7-49D3-A1B1-53C03D5D08BC}"/>
                  </a:ext>
                </a:extLst>
              </p:cNvPr>
              <p:cNvSpPr>
                <a:spLocks noChangeAspect="1"/>
              </p:cNvSpPr>
              <p:nvPr/>
            </p:nvSpPr>
            <p:spPr bwMode="auto">
              <a:xfrm>
                <a:off x="843" y="430"/>
                <a:ext cx="7" cy="10"/>
              </a:xfrm>
              <a:custGeom>
                <a:avLst/>
                <a:gdLst>
                  <a:gd name="T0" fmla="*/ 0 w 14"/>
                  <a:gd name="T1" fmla="*/ 0 h 20"/>
                  <a:gd name="T2" fmla="*/ 1 w 14"/>
                  <a:gd name="T3" fmla="*/ 0 h 20"/>
                  <a:gd name="T4" fmla="*/ 1 w 14"/>
                  <a:gd name="T5" fmla="*/ 1 h 20"/>
                  <a:gd name="T6" fmla="*/ 0 w 14"/>
                  <a:gd name="T7" fmla="*/ 0 h 20"/>
                  <a:gd name="T8" fmla="*/ 0 60000 65536"/>
                  <a:gd name="T9" fmla="*/ 0 60000 65536"/>
                  <a:gd name="T10" fmla="*/ 0 60000 65536"/>
                  <a:gd name="T11" fmla="*/ 0 60000 65536"/>
                  <a:gd name="T12" fmla="*/ 0 w 14"/>
                  <a:gd name="T13" fmla="*/ 0 h 20"/>
                  <a:gd name="T14" fmla="*/ 14 w 14"/>
                  <a:gd name="T15" fmla="*/ 20 h 20"/>
                </a:gdLst>
                <a:ahLst/>
                <a:cxnLst>
                  <a:cxn ang="T8">
                    <a:pos x="T0" y="T1"/>
                  </a:cxn>
                  <a:cxn ang="T9">
                    <a:pos x="T2" y="T3"/>
                  </a:cxn>
                  <a:cxn ang="T10">
                    <a:pos x="T4" y="T5"/>
                  </a:cxn>
                  <a:cxn ang="T11">
                    <a:pos x="T6" y="T7"/>
                  </a:cxn>
                </a:cxnLst>
                <a:rect l="T12" t="T13" r="T14" b="T15"/>
                <a:pathLst>
                  <a:path w="14" h="20">
                    <a:moveTo>
                      <a:pt x="0" y="0"/>
                    </a:moveTo>
                    <a:lnTo>
                      <a:pt x="14" y="0"/>
                    </a:lnTo>
                    <a:lnTo>
                      <a:pt x="3" y="20"/>
                    </a:lnTo>
                    <a:lnTo>
                      <a:pt x="0" y="0"/>
                    </a:lnTo>
                    <a:close/>
                  </a:path>
                </a:pathLst>
              </a:custGeom>
              <a:solidFill>
                <a:srgbClr val="FF7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00" name="Freeform 532">
                <a:extLst>
                  <a:ext uri="{FF2B5EF4-FFF2-40B4-BE49-F238E27FC236}">
                    <a16:creationId xmlns:a16="http://schemas.microsoft.com/office/drawing/2014/main" id="{2A5C31A7-3022-437B-9EC2-7F004CB57AF7}"/>
                  </a:ext>
                </a:extLst>
              </p:cNvPr>
              <p:cNvSpPr>
                <a:spLocks noChangeAspect="1"/>
              </p:cNvSpPr>
              <p:nvPr/>
            </p:nvSpPr>
            <p:spPr bwMode="auto">
              <a:xfrm>
                <a:off x="843" y="428"/>
                <a:ext cx="9" cy="4"/>
              </a:xfrm>
              <a:custGeom>
                <a:avLst/>
                <a:gdLst>
                  <a:gd name="T0" fmla="*/ 0 w 19"/>
                  <a:gd name="T1" fmla="*/ 0 h 9"/>
                  <a:gd name="T2" fmla="*/ 0 w 19"/>
                  <a:gd name="T3" fmla="*/ 0 h 9"/>
                  <a:gd name="T4" fmla="*/ 0 w 19"/>
                  <a:gd name="T5" fmla="*/ 0 h 9"/>
                  <a:gd name="T6" fmla="*/ 0 w 19"/>
                  <a:gd name="T7" fmla="*/ 0 h 9"/>
                  <a:gd name="T8" fmla="*/ 0 w 19"/>
                  <a:gd name="T9" fmla="*/ 0 h 9"/>
                  <a:gd name="T10" fmla="*/ 0 w 19"/>
                  <a:gd name="T11" fmla="*/ 0 h 9"/>
                  <a:gd name="T12" fmla="*/ 0 w 19"/>
                  <a:gd name="T13" fmla="*/ 0 h 9"/>
                  <a:gd name="T14" fmla="*/ 0 w 19"/>
                  <a:gd name="T15" fmla="*/ 0 h 9"/>
                  <a:gd name="T16" fmla="*/ 0 w 19"/>
                  <a:gd name="T17" fmla="*/ 0 h 9"/>
                  <a:gd name="T18" fmla="*/ 0 w 19"/>
                  <a:gd name="T19" fmla="*/ 0 h 9"/>
                  <a:gd name="T20" fmla="*/ 0 w 19"/>
                  <a:gd name="T21" fmla="*/ 0 h 9"/>
                  <a:gd name="T22" fmla="*/ 0 w 19"/>
                  <a:gd name="T23" fmla="*/ 0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9"/>
                  <a:gd name="T38" fmla="*/ 19 w 19"/>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9">
                    <a:moveTo>
                      <a:pt x="18" y="7"/>
                    </a:moveTo>
                    <a:lnTo>
                      <a:pt x="14" y="0"/>
                    </a:lnTo>
                    <a:lnTo>
                      <a:pt x="0" y="0"/>
                    </a:lnTo>
                    <a:lnTo>
                      <a:pt x="0" y="9"/>
                    </a:lnTo>
                    <a:lnTo>
                      <a:pt x="14" y="9"/>
                    </a:lnTo>
                    <a:lnTo>
                      <a:pt x="11" y="2"/>
                    </a:lnTo>
                    <a:lnTo>
                      <a:pt x="14" y="9"/>
                    </a:lnTo>
                    <a:lnTo>
                      <a:pt x="18" y="8"/>
                    </a:lnTo>
                    <a:lnTo>
                      <a:pt x="19" y="4"/>
                    </a:lnTo>
                    <a:lnTo>
                      <a:pt x="18" y="1"/>
                    </a:lnTo>
                    <a:lnTo>
                      <a:pt x="14" y="0"/>
                    </a:lnTo>
                    <a:lnTo>
                      <a:pt x="1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01" name="Freeform 533">
                <a:extLst>
                  <a:ext uri="{FF2B5EF4-FFF2-40B4-BE49-F238E27FC236}">
                    <a16:creationId xmlns:a16="http://schemas.microsoft.com/office/drawing/2014/main" id="{8EAB2214-9200-417D-8F10-A4914F3450C2}"/>
                  </a:ext>
                </a:extLst>
              </p:cNvPr>
              <p:cNvSpPr>
                <a:spLocks noChangeAspect="1"/>
              </p:cNvSpPr>
              <p:nvPr/>
            </p:nvSpPr>
            <p:spPr bwMode="auto">
              <a:xfrm>
                <a:off x="842" y="429"/>
                <a:ext cx="9" cy="13"/>
              </a:xfrm>
              <a:custGeom>
                <a:avLst/>
                <a:gdLst>
                  <a:gd name="T0" fmla="*/ 0 w 19"/>
                  <a:gd name="T1" fmla="*/ 0 h 27"/>
                  <a:gd name="T2" fmla="*/ 0 w 19"/>
                  <a:gd name="T3" fmla="*/ 0 h 27"/>
                  <a:gd name="T4" fmla="*/ 0 w 19"/>
                  <a:gd name="T5" fmla="*/ 0 h 27"/>
                  <a:gd name="T6" fmla="*/ 0 w 19"/>
                  <a:gd name="T7" fmla="*/ 0 h 27"/>
                  <a:gd name="T8" fmla="*/ 0 w 19"/>
                  <a:gd name="T9" fmla="*/ 0 h 27"/>
                  <a:gd name="T10" fmla="*/ 0 w 19"/>
                  <a:gd name="T11" fmla="*/ 0 h 27"/>
                  <a:gd name="T12" fmla="*/ 0 w 19"/>
                  <a:gd name="T13" fmla="*/ 0 h 27"/>
                  <a:gd name="T14" fmla="*/ 0 w 19"/>
                  <a:gd name="T15" fmla="*/ 0 h 27"/>
                  <a:gd name="T16" fmla="*/ 0 w 19"/>
                  <a:gd name="T17" fmla="*/ 0 h 27"/>
                  <a:gd name="T18" fmla="*/ 0 w 19"/>
                  <a:gd name="T19" fmla="*/ 0 h 27"/>
                  <a:gd name="T20" fmla="*/ 0 w 19"/>
                  <a:gd name="T21" fmla="*/ 0 h 27"/>
                  <a:gd name="T22" fmla="*/ 0 w 19"/>
                  <a:gd name="T23" fmla="*/ 0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7"/>
                  <a:gd name="T38" fmla="*/ 19 w 19"/>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7">
                    <a:moveTo>
                      <a:pt x="0" y="22"/>
                    </a:moveTo>
                    <a:lnTo>
                      <a:pt x="7" y="24"/>
                    </a:lnTo>
                    <a:lnTo>
                      <a:pt x="19" y="5"/>
                    </a:lnTo>
                    <a:lnTo>
                      <a:pt x="12" y="0"/>
                    </a:lnTo>
                    <a:lnTo>
                      <a:pt x="0" y="20"/>
                    </a:lnTo>
                    <a:lnTo>
                      <a:pt x="7" y="22"/>
                    </a:lnTo>
                    <a:lnTo>
                      <a:pt x="0" y="20"/>
                    </a:lnTo>
                    <a:lnTo>
                      <a:pt x="0" y="23"/>
                    </a:lnTo>
                    <a:lnTo>
                      <a:pt x="2" y="25"/>
                    </a:lnTo>
                    <a:lnTo>
                      <a:pt x="5" y="27"/>
                    </a:lnTo>
                    <a:lnTo>
                      <a:pt x="7" y="24"/>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02" name="Freeform 534">
                <a:extLst>
                  <a:ext uri="{FF2B5EF4-FFF2-40B4-BE49-F238E27FC236}">
                    <a16:creationId xmlns:a16="http://schemas.microsoft.com/office/drawing/2014/main" id="{0CC803FA-B00A-4E71-85F8-73D8629B4331}"/>
                  </a:ext>
                </a:extLst>
              </p:cNvPr>
              <p:cNvSpPr>
                <a:spLocks noChangeAspect="1"/>
              </p:cNvSpPr>
              <p:nvPr/>
            </p:nvSpPr>
            <p:spPr bwMode="auto">
              <a:xfrm>
                <a:off x="841" y="428"/>
                <a:ext cx="5" cy="12"/>
              </a:xfrm>
              <a:custGeom>
                <a:avLst/>
                <a:gdLst>
                  <a:gd name="T0" fmla="*/ 1 w 9"/>
                  <a:gd name="T1" fmla="*/ 0 h 24"/>
                  <a:gd name="T2" fmla="*/ 0 w 9"/>
                  <a:gd name="T3" fmla="*/ 1 h 24"/>
                  <a:gd name="T4" fmla="*/ 1 w 9"/>
                  <a:gd name="T5" fmla="*/ 1 h 24"/>
                  <a:gd name="T6" fmla="*/ 1 w 9"/>
                  <a:gd name="T7" fmla="*/ 1 h 24"/>
                  <a:gd name="T8" fmla="*/ 1 w 9"/>
                  <a:gd name="T9" fmla="*/ 1 h 24"/>
                  <a:gd name="T10" fmla="*/ 1 w 9"/>
                  <a:gd name="T11" fmla="*/ 1 h 24"/>
                  <a:gd name="T12" fmla="*/ 1 w 9"/>
                  <a:gd name="T13" fmla="*/ 1 h 24"/>
                  <a:gd name="T14" fmla="*/ 1 w 9"/>
                  <a:gd name="T15" fmla="*/ 1 h 24"/>
                  <a:gd name="T16" fmla="*/ 1 w 9"/>
                  <a:gd name="T17" fmla="*/ 1 h 24"/>
                  <a:gd name="T18" fmla="*/ 1 w 9"/>
                  <a:gd name="T19" fmla="*/ 1 h 24"/>
                  <a:gd name="T20" fmla="*/ 0 w 9"/>
                  <a:gd name="T21" fmla="*/ 1 h 24"/>
                  <a:gd name="T22" fmla="*/ 1 w 9"/>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24"/>
                  <a:gd name="T38" fmla="*/ 9 w 9"/>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24">
                    <a:moveTo>
                      <a:pt x="3" y="0"/>
                    </a:moveTo>
                    <a:lnTo>
                      <a:pt x="0" y="4"/>
                    </a:lnTo>
                    <a:lnTo>
                      <a:pt x="2" y="24"/>
                    </a:lnTo>
                    <a:lnTo>
                      <a:pt x="9" y="24"/>
                    </a:lnTo>
                    <a:lnTo>
                      <a:pt x="7" y="4"/>
                    </a:lnTo>
                    <a:lnTo>
                      <a:pt x="3" y="9"/>
                    </a:lnTo>
                    <a:lnTo>
                      <a:pt x="7" y="4"/>
                    </a:lnTo>
                    <a:lnTo>
                      <a:pt x="6" y="2"/>
                    </a:lnTo>
                    <a:lnTo>
                      <a:pt x="3" y="1"/>
                    </a:lnTo>
                    <a:lnTo>
                      <a:pt x="1" y="2"/>
                    </a:lnTo>
                    <a:lnTo>
                      <a:pt x="0" y="4"/>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03" name="Freeform 535">
                <a:extLst>
                  <a:ext uri="{FF2B5EF4-FFF2-40B4-BE49-F238E27FC236}">
                    <a16:creationId xmlns:a16="http://schemas.microsoft.com/office/drawing/2014/main" id="{2073D939-A77D-4F23-8D0A-856A3B278565}"/>
                  </a:ext>
                </a:extLst>
              </p:cNvPr>
              <p:cNvSpPr>
                <a:spLocks noChangeAspect="1"/>
              </p:cNvSpPr>
              <p:nvPr/>
            </p:nvSpPr>
            <p:spPr bwMode="auto">
              <a:xfrm>
                <a:off x="666" y="547"/>
                <a:ext cx="245" cy="251"/>
              </a:xfrm>
              <a:custGeom>
                <a:avLst/>
                <a:gdLst>
                  <a:gd name="T0" fmla="*/ 1 w 489"/>
                  <a:gd name="T1" fmla="*/ 1 h 502"/>
                  <a:gd name="T2" fmla="*/ 1 w 489"/>
                  <a:gd name="T3" fmla="*/ 1 h 502"/>
                  <a:gd name="T4" fmla="*/ 1 w 489"/>
                  <a:gd name="T5" fmla="*/ 1 h 502"/>
                  <a:gd name="T6" fmla="*/ 1 w 489"/>
                  <a:gd name="T7" fmla="*/ 1 h 502"/>
                  <a:gd name="T8" fmla="*/ 1 w 489"/>
                  <a:gd name="T9" fmla="*/ 1 h 502"/>
                  <a:gd name="T10" fmla="*/ 1 w 489"/>
                  <a:gd name="T11" fmla="*/ 1 h 502"/>
                  <a:gd name="T12" fmla="*/ 1 w 489"/>
                  <a:gd name="T13" fmla="*/ 1 h 502"/>
                  <a:gd name="T14" fmla="*/ 1 w 489"/>
                  <a:gd name="T15" fmla="*/ 1 h 502"/>
                  <a:gd name="T16" fmla="*/ 1 w 489"/>
                  <a:gd name="T17" fmla="*/ 1 h 502"/>
                  <a:gd name="T18" fmla="*/ 1 w 489"/>
                  <a:gd name="T19" fmla="*/ 1 h 502"/>
                  <a:gd name="T20" fmla="*/ 1 w 489"/>
                  <a:gd name="T21" fmla="*/ 1 h 502"/>
                  <a:gd name="T22" fmla="*/ 1 w 489"/>
                  <a:gd name="T23" fmla="*/ 1 h 502"/>
                  <a:gd name="T24" fmla="*/ 1 w 489"/>
                  <a:gd name="T25" fmla="*/ 1 h 502"/>
                  <a:gd name="T26" fmla="*/ 1 w 489"/>
                  <a:gd name="T27" fmla="*/ 1 h 502"/>
                  <a:gd name="T28" fmla="*/ 1 w 489"/>
                  <a:gd name="T29" fmla="*/ 1 h 502"/>
                  <a:gd name="T30" fmla="*/ 1 w 489"/>
                  <a:gd name="T31" fmla="*/ 1 h 502"/>
                  <a:gd name="T32" fmla="*/ 1 w 489"/>
                  <a:gd name="T33" fmla="*/ 1 h 502"/>
                  <a:gd name="T34" fmla="*/ 1 w 489"/>
                  <a:gd name="T35" fmla="*/ 1 h 502"/>
                  <a:gd name="T36" fmla="*/ 1 w 489"/>
                  <a:gd name="T37" fmla="*/ 1 h 502"/>
                  <a:gd name="T38" fmla="*/ 1 w 489"/>
                  <a:gd name="T39" fmla="*/ 0 h 502"/>
                  <a:gd name="T40" fmla="*/ 1 w 489"/>
                  <a:gd name="T41" fmla="*/ 1 h 502"/>
                  <a:gd name="T42" fmla="*/ 1 w 489"/>
                  <a:gd name="T43" fmla="*/ 1 h 502"/>
                  <a:gd name="T44" fmla="*/ 1 w 489"/>
                  <a:gd name="T45" fmla="*/ 1 h 502"/>
                  <a:gd name="T46" fmla="*/ 1 w 489"/>
                  <a:gd name="T47" fmla="*/ 1 h 502"/>
                  <a:gd name="T48" fmla="*/ 1 w 489"/>
                  <a:gd name="T49" fmla="*/ 1 h 502"/>
                  <a:gd name="T50" fmla="*/ 1 w 489"/>
                  <a:gd name="T51" fmla="*/ 1 h 502"/>
                  <a:gd name="T52" fmla="*/ 1 w 489"/>
                  <a:gd name="T53" fmla="*/ 1 h 502"/>
                  <a:gd name="T54" fmla="*/ 1 w 489"/>
                  <a:gd name="T55" fmla="*/ 1 h 502"/>
                  <a:gd name="T56" fmla="*/ 1 w 489"/>
                  <a:gd name="T57" fmla="*/ 1 h 502"/>
                  <a:gd name="T58" fmla="*/ 1 w 489"/>
                  <a:gd name="T59" fmla="*/ 1 h 502"/>
                  <a:gd name="T60" fmla="*/ 1 w 489"/>
                  <a:gd name="T61" fmla="*/ 1 h 502"/>
                  <a:gd name="T62" fmla="*/ 1 w 489"/>
                  <a:gd name="T63" fmla="*/ 1 h 502"/>
                  <a:gd name="T64" fmla="*/ 1 w 489"/>
                  <a:gd name="T65" fmla="*/ 1 h 502"/>
                  <a:gd name="T66" fmla="*/ 1 w 489"/>
                  <a:gd name="T67" fmla="*/ 1 h 502"/>
                  <a:gd name="T68" fmla="*/ 1 w 489"/>
                  <a:gd name="T69" fmla="*/ 1 h 502"/>
                  <a:gd name="T70" fmla="*/ 1 w 489"/>
                  <a:gd name="T71" fmla="*/ 1 h 502"/>
                  <a:gd name="T72" fmla="*/ 1 w 489"/>
                  <a:gd name="T73" fmla="*/ 1 h 502"/>
                  <a:gd name="T74" fmla="*/ 1 w 489"/>
                  <a:gd name="T75" fmla="*/ 1 h 502"/>
                  <a:gd name="T76" fmla="*/ 1 w 489"/>
                  <a:gd name="T77" fmla="*/ 1 h 502"/>
                  <a:gd name="T78" fmla="*/ 1 w 489"/>
                  <a:gd name="T79" fmla="*/ 1 h 502"/>
                  <a:gd name="T80" fmla="*/ 1 w 489"/>
                  <a:gd name="T81" fmla="*/ 1 h 502"/>
                  <a:gd name="T82" fmla="*/ 1 w 489"/>
                  <a:gd name="T83" fmla="*/ 1 h 502"/>
                  <a:gd name="T84" fmla="*/ 1 w 489"/>
                  <a:gd name="T85" fmla="*/ 1 h 502"/>
                  <a:gd name="T86" fmla="*/ 1 w 489"/>
                  <a:gd name="T87" fmla="*/ 1 h 502"/>
                  <a:gd name="T88" fmla="*/ 1 w 489"/>
                  <a:gd name="T89" fmla="*/ 1 h 502"/>
                  <a:gd name="T90" fmla="*/ 1 w 489"/>
                  <a:gd name="T91" fmla="*/ 1 h 502"/>
                  <a:gd name="T92" fmla="*/ 1 w 489"/>
                  <a:gd name="T93" fmla="*/ 1 h 502"/>
                  <a:gd name="T94" fmla="*/ 1 w 489"/>
                  <a:gd name="T95" fmla="*/ 1 h 502"/>
                  <a:gd name="T96" fmla="*/ 1 w 489"/>
                  <a:gd name="T97" fmla="*/ 1 h 502"/>
                  <a:gd name="T98" fmla="*/ 1 w 489"/>
                  <a:gd name="T99" fmla="*/ 1 h 502"/>
                  <a:gd name="T100" fmla="*/ 1 w 489"/>
                  <a:gd name="T101" fmla="*/ 1 h 502"/>
                  <a:gd name="T102" fmla="*/ 1 w 489"/>
                  <a:gd name="T103" fmla="*/ 1 h 502"/>
                  <a:gd name="T104" fmla="*/ 1 w 489"/>
                  <a:gd name="T105" fmla="*/ 1 h 502"/>
                  <a:gd name="T106" fmla="*/ 1 w 489"/>
                  <a:gd name="T107" fmla="*/ 1 h 502"/>
                  <a:gd name="T108" fmla="*/ 1 w 489"/>
                  <a:gd name="T109" fmla="*/ 1 h 502"/>
                  <a:gd name="T110" fmla="*/ 1 w 489"/>
                  <a:gd name="T111" fmla="*/ 1 h 502"/>
                  <a:gd name="T112" fmla="*/ 1 w 489"/>
                  <a:gd name="T113" fmla="*/ 1 h 502"/>
                  <a:gd name="T114" fmla="*/ 1 w 489"/>
                  <a:gd name="T115" fmla="*/ 1 h 502"/>
                  <a:gd name="T116" fmla="*/ 1 w 489"/>
                  <a:gd name="T117" fmla="*/ 1 h 502"/>
                  <a:gd name="T118" fmla="*/ 1 w 489"/>
                  <a:gd name="T119" fmla="*/ 1 h 502"/>
                  <a:gd name="T120" fmla="*/ 1 w 489"/>
                  <a:gd name="T121" fmla="*/ 1 h 5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89"/>
                  <a:gd name="T184" fmla="*/ 0 h 502"/>
                  <a:gd name="T185" fmla="*/ 489 w 489"/>
                  <a:gd name="T186" fmla="*/ 502 h 5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89" h="502">
                    <a:moveTo>
                      <a:pt x="464" y="221"/>
                    </a:moveTo>
                    <a:lnTo>
                      <a:pt x="463" y="215"/>
                    </a:lnTo>
                    <a:lnTo>
                      <a:pt x="460" y="210"/>
                    </a:lnTo>
                    <a:lnTo>
                      <a:pt x="457" y="204"/>
                    </a:lnTo>
                    <a:lnTo>
                      <a:pt x="452" y="199"/>
                    </a:lnTo>
                    <a:lnTo>
                      <a:pt x="447" y="195"/>
                    </a:lnTo>
                    <a:lnTo>
                      <a:pt x="441" y="191"/>
                    </a:lnTo>
                    <a:lnTo>
                      <a:pt x="435" y="190"/>
                    </a:lnTo>
                    <a:lnTo>
                      <a:pt x="429" y="190"/>
                    </a:lnTo>
                    <a:lnTo>
                      <a:pt x="429" y="177"/>
                    </a:lnTo>
                    <a:lnTo>
                      <a:pt x="429" y="167"/>
                    </a:lnTo>
                    <a:lnTo>
                      <a:pt x="428" y="160"/>
                    </a:lnTo>
                    <a:lnTo>
                      <a:pt x="426" y="155"/>
                    </a:lnTo>
                    <a:lnTo>
                      <a:pt x="421" y="151"/>
                    </a:lnTo>
                    <a:lnTo>
                      <a:pt x="415" y="144"/>
                    </a:lnTo>
                    <a:lnTo>
                      <a:pt x="410" y="137"/>
                    </a:lnTo>
                    <a:lnTo>
                      <a:pt x="404" y="134"/>
                    </a:lnTo>
                    <a:lnTo>
                      <a:pt x="390" y="134"/>
                    </a:lnTo>
                    <a:lnTo>
                      <a:pt x="382" y="130"/>
                    </a:lnTo>
                    <a:lnTo>
                      <a:pt x="376" y="126"/>
                    </a:lnTo>
                    <a:lnTo>
                      <a:pt x="374" y="120"/>
                    </a:lnTo>
                    <a:lnTo>
                      <a:pt x="373" y="114"/>
                    </a:lnTo>
                    <a:lnTo>
                      <a:pt x="372" y="108"/>
                    </a:lnTo>
                    <a:lnTo>
                      <a:pt x="371" y="104"/>
                    </a:lnTo>
                    <a:lnTo>
                      <a:pt x="367" y="100"/>
                    </a:lnTo>
                    <a:lnTo>
                      <a:pt x="362" y="98"/>
                    </a:lnTo>
                    <a:lnTo>
                      <a:pt x="357" y="98"/>
                    </a:lnTo>
                    <a:lnTo>
                      <a:pt x="350" y="98"/>
                    </a:lnTo>
                    <a:lnTo>
                      <a:pt x="344" y="99"/>
                    </a:lnTo>
                    <a:lnTo>
                      <a:pt x="337" y="101"/>
                    </a:lnTo>
                    <a:lnTo>
                      <a:pt x="330" y="104"/>
                    </a:lnTo>
                    <a:lnTo>
                      <a:pt x="324" y="105"/>
                    </a:lnTo>
                    <a:lnTo>
                      <a:pt x="320" y="106"/>
                    </a:lnTo>
                    <a:lnTo>
                      <a:pt x="320" y="101"/>
                    </a:lnTo>
                    <a:lnTo>
                      <a:pt x="320" y="97"/>
                    </a:lnTo>
                    <a:lnTo>
                      <a:pt x="320" y="92"/>
                    </a:lnTo>
                    <a:lnTo>
                      <a:pt x="320" y="88"/>
                    </a:lnTo>
                    <a:lnTo>
                      <a:pt x="318" y="82"/>
                    </a:lnTo>
                    <a:lnTo>
                      <a:pt x="313" y="77"/>
                    </a:lnTo>
                    <a:lnTo>
                      <a:pt x="307" y="74"/>
                    </a:lnTo>
                    <a:lnTo>
                      <a:pt x="303" y="73"/>
                    </a:lnTo>
                    <a:lnTo>
                      <a:pt x="299" y="73"/>
                    </a:lnTo>
                    <a:lnTo>
                      <a:pt x="297" y="70"/>
                    </a:lnTo>
                    <a:lnTo>
                      <a:pt x="295" y="65"/>
                    </a:lnTo>
                    <a:lnTo>
                      <a:pt x="291" y="55"/>
                    </a:lnTo>
                    <a:lnTo>
                      <a:pt x="286" y="48"/>
                    </a:lnTo>
                    <a:lnTo>
                      <a:pt x="280" y="50"/>
                    </a:lnTo>
                    <a:lnTo>
                      <a:pt x="272" y="53"/>
                    </a:lnTo>
                    <a:lnTo>
                      <a:pt x="261" y="53"/>
                    </a:lnTo>
                    <a:lnTo>
                      <a:pt x="254" y="54"/>
                    </a:lnTo>
                    <a:lnTo>
                      <a:pt x="252" y="61"/>
                    </a:lnTo>
                    <a:lnTo>
                      <a:pt x="252" y="70"/>
                    </a:lnTo>
                    <a:lnTo>
                      <a:pt x="255" y="81"/>
                    </a:lnTo>
                    <a:lnTo>
                      <a:pt x="255" y="85"/>
                    </a:lnTo>
                    <a:lnTo>
                      <a:pt x="254" y="90"/>
                    </a:lnTo>
                    <a:lnTo>
                      <a:pt x="251" y="93"/>
                    </a:lnTo>
                    <a:lnTo>
                      <a:pt x="245" y="96"/>
                    </a:lnTo>
                    <a:lnTo>
                      <a:pt x="238" y="98"/>
                    </a:lnTo>
                    <a:lnTo>
                      <a:pt x="230" y="99"/>
                    </a:lnTo>
                    <a:lnTo>
                      <a:pt x="222" y="100"/>
                    </a:lnTo>
                    <a:lnTo>
                      <a:pt x="213" y="100"/>
                    </a:lnTo>
                    <a:lnTo>
                      <a:pt x="222" y="94"/>
                    </a:lnTo>
                    <a:lnTo>
                      <a:pt x="229" y="88"/>
                    </a:lnTo>
                    <a:lnTo>
                      <a:pt x="234" y="79"/>
                    </a:lnTo>
                    <a:lnTo>
                      <a:pt x="231" y="74"/>
                    </a:lnTo>
                    <a:lnTo>
                      <a:pt x="227" y="69"/>
                    </a:lnTo>
                    <a:lnTo>
                      <a:pt x="227" y="65"/>
                    </a:lnTo>
                    <a:lnTo>
                      <a:pt x="227" y="59"/>
                    </a:lnTo>
                    <a:lnTo>
                      <a:pt x="228" y="51"/>
                    </a:lnTo>
                    <a:lnTo>
                      <a:pt x="229" y="46"/>
                    </a:lnTo>
                    <a:lnTo>
                      <a:pt x="232" y="43"/>
                    </a:lnTo>
                    <a:lnTo>
                      <a:pt x="236" y="41"/>
                    </a:lnTo>
                    <a:lnTo>
                      <a:pt x="242" y="40"/>
                    </a:lnTo>
                    <a:lnTo>
                      <a:pt x="247" y="39"/>
                    </a:lnTo>
                    <a:lnTo>
                      <a:pt x="254" y="38"/>
                    </a:lnTo>
                    <a:lnTo>
                      <a:pt x="261" y="38"/>
                    </a:lnTo>
                    <a:lnTo>
                      <a:pt x="269" y="37"/>
                    </a:lnTo>
                    <a:lnTo>
                      <a:pt x="267" y="30"/>
                    </a:lnTo>
                    <a:lnTo>
                      <a:pt x="262" y="25"/>
                    </a:lnTo>
                    <a:lnTo>
                      <a:pt x="255" y="24"/>
                    </a:lnTo>
                    <a:lnTo>
                      <a:pt x="248" y="23"/>
                    </a:lnTo>
                    <a:lnTo>
                      <a:pt x="240" y="25"/>
                    </a:lnTo>
                    <a:lnTo>
                      <a:pt x="232" y="27"/>
                    </a:lnTo>
                    <a:lnTo>
                      <a:pt x="224" y="29"/>
                    </a:lnTo>
                    <a:lnTo>
                      <a:pt x="219" y="31"/>
                    </a:lnTo>
                    <a:lnTo>
                      <a:pt x="209" y="37"/>
                    </a:lnTo>
                    <a:lnTo>
                      <a:pt x="202" y="47"/>
                    </a:lnTo>
                    <a:lnTo>
                      <a:pt x="198" y="58"/>
                    </a:lnTo>
                    <a:lnTo>
                      <a:pt x="196" y="67"/>
                    </a:lnTo>
                    <a:lnTo>
                      <a:pt x="193" y="73"/>
                    </a:lnTo>
                    <a:lnTo>
                      <a:pt x="187" y="76"/>
                    </a:lnTo>
                    <a:lnTo>
                      <a:pt x="178" y="77"/>
                    </a:lnTo>
                    <a:lnTo>
                      <a:pt x="167" y="78"/>
                    </a:lnTo>
                    <a:lnTo>
                      <a:pt x="158" y="82"/>
                    </a:lnTo>
                    <a:lnTo>
                      <a:pt x="156" y="90"/>
                    </a:lnTo>
                    <a:lnTo>
                      <a:pt x="160" y="97"/>
                    </a:lnTo>
                    <a:lnTo>
                      <a:pt x="164" y="101"/>
                    </a:lnTo>
                    <a:lnTo>
                      <a:pt x="169" y="105"/>
                    </a:lnTo>
                    <a:lnTo>
                      <a:pt x="171" y="109"/>
                    </a:lnTo>
                    <a:lnTo>
                      <a:pt x="171" y="116"/>
                    </a:lnTo>
                    <a:lnTo>
                      <a:pt x="167" y="123"/>
                    </a:lnTo>
                    <a:lnTo>
                      <a:pt x="163" y="131"/>
                    </a:lnTo>
                    <a:lnTo>
                      <a:pt x="166" y="137"/>
                    </a:lnTo>
                    <a:lnTo>
                      <a:pt x="174" y="142"/>
                    </a:lnTo>
                    <a:lnTo>
                      <a:pt x="185" y="142"/>
                    </a:lnTo>
                    <a:lnTo>
                      <a:pt x="177" y="151"/>
                    </a:lnTo>
                    <a:lnTo>
                      <a:pt x="170" y="154"/>
                    </a:lnTo>
                    <a:lnTo>
                      <a:pt x="164" y="154"/>
                    </a:lnTo>
                    <a:lnTo>
                      <a:pt x="160" y="151"/>
                    </a:lnTo>
                    <a:lnTo>
                      <a:pt x="155" y="146"/>
                    </a:lnTo>
                    <a:lnTo>
                      <a:pt x="153" y="141"/>
                    </a:lnTo>
                    <a:lnTo>
                      <a:pt x="152" y="135"/>
                    </a:lnTo>
                    <a:lnTo>
                      <a:pt x="153" y="131"/>
                    </a:lnTo>
                    <a:lnTo>
                      <a:pt x="156" y="126"/>
                    </a:lnTo>
                    <a:lnTo>
                      <a:pt x="160" y="119"/>
                    </a:lnTo>
                    <a:lnTo>
                      <a:pt x="159" y="113"/>
                    </a:lnTo>
                    <a:lnTo>
                      <a:pt x="151" y="106"/>
                    </a:lnTo>
                    <a:lnTo>
                      <a:pt x="143" y="100"/>
                    </a:lnTo>
                    <a:lnTo>
                      <a:pt x="143" y="94"/>
                    </a:lnTo>
                    <a:lnTo>
                      <a:pt x="146" y="88"/>
                    </a:lnTo>
                    <a:lnTo>
                      <a:pt x="148" y="78"/>
                    </a:lnTo>
                    <a:lnTo>
                      <a:pt x="149" y="68"/>
                    </a:lnTo>
                    <a:lnTo>
                      <a:pt x="153" y="58"/>
                    </a:lnTo>
                    <a:lnTo>
                      <a:pt x="158" y="50"/>
                    </a:lnTo>
                    <a:lnTo>
                      <a:pt x="163" y="45"/>
                    </a:lnTo>
                    <a:lnTo>
                      <a:pt x="169" y="61"/>
                    </a:lnTo>
                    <a:lnTo>
                      <a:pt x="177" y="58"/>
                    </a:lnTo>
                    <a:lnTo>
                      <a:pt x="185" y="43"/>
                    </a:lnTo>
                    <a:lnTo>
                      <a:pt x="189" y="27"/>
                    </a:lnTo>
                    <a:lnTo>
                      <a:pt x="190" y="25"/>
                    </a:lnTo>
                    <a:lnTo>
                      <a:pt x="194" y="24"/>
                    </a:lnTo>
                    <a:lnTo>
                      <a:pt x="201" y="25"/>
                    </a:lnTo>
                    <a:lnTo>
                      <a:pt x="209" y="25"/>
                    </a:lnTo>
                    <a:lnTo>
                      <a:pt x="216" y="24"/>
                    </a:lnTo>
                    <a:lnTo>
                      <a:pt x="223" y="23"/>
                    </a:lnTo>
                    <a:lnTo>
                      <a:pt x="227" y="21"/>
                    </a:lnTo>
                    <a:lnTo>
                      <a:pt x="225" y="15"/>
                    </a:lnTo>
                    <a:lnTo>
                      <a:pt x="220" y="7"/>
                    </a:lnTo>
                    <a:lnTo>
                      <a:pt x="214" y="2"/>
                    </a:lnTo>
                    <a:lnTo>
                      <a:pt x="208" y="0"/>
                    </a:lnTo>
                    <a:lnTo>
                      <a:pt x="204" y="1"/>
                    </a:lnTo>
                    <a:lnTo>
                      <a:pt x="198" y="2"/>
                    </a:lnTo>
                    <a:lnTo>
                      <a:pt x="193" y="5"/>
                    </a:lnTo>
                    <a:lnTo>
                      <a:pt x="189" y="7"/>
                    </a:lnTo>
                    <a:lnTo>
                      <a:pt x="184" y="8"/>
                    </a:lnTo>
                    <a:lnTo>
                      <a:pt x="176" y="8"/>
                    </a:lnTo>
                    <a:lnTo>
                      <a:pt x="170" y="9"/>
                    </a:lnTo>
                    <a:lnTo>
                      <a:pt x="166" y="13"/>
                    </a:lnTo>
                    <a:lnTo>
                      <a:pt x="163" y="17"/>
                    </a:lnTo>
                    <a:lnTo>
                      <a:pt x="160" y="22"/>
                    </a:lnTo>
                    <a:lnTo>
                      <a:pt x="151" y="25"/>
                    </a:lnTo>
                    <a:lnTo>
                      <a:pt x="140" y="28"/>
                    </a:lnTo>
                    <a:lnTo>
                      <a:pt x="132" y="31"/>
                    </a:lnTo>
                    <a:lnTo>
                      <a:pt x="130" y="37"/>
                    </a:lnTo>
                    <a:lnTo>
                      <a:pt x="131" y="44"/>
                    </a:lnTo>
                    <a:lnTo>
                      <a:pt x="131" y="50"/>
                    </a:lnTo>
                    <a:lnTo>
                      <a:pt x="129" y="53"/>
                    </a:lnTo>
                    <a:lnTo>
                      <a:pt x="124" y="56"/>
                    </a:lnTo>
                    <a:lnTo>
                      <a:pt x="124" y="61"/>
                    </a:lnTo>
                    <a:lnTo>
                      <a:pt x="125" y="68"/>
                    </a:lnTo>
                    <a:lnTo>
                      <a:pt x="130" y="75"/>
                    </a:lnTo>
                    <a:lnTo>
                      <a:pt x="132" y="82"/>
                    </a:lnTo>
                    <a:lnTo>
                      <a:pt x="130" y="86"/>
                    </a:lnTo>
                    <a:lnTo>
                      <a:pt x="124" y="91"/>
                    </a:lnTo>
                    <a:lnTo>
                      <a:pt x="116" y="94"/>
                    </a:lnTo>
                    <a:lnTo>
                      <a:pt x="118" y="86"/>
                    </a:lnTo>
                    <a:lnTo>
                      <a:pt x="116" y="77"/>
                    </a:lnTo>
                    <a:lnTo>
                      <a:pt x="111" y="70"/>
                    </a:lnTo>
                    <a:lnTo>
                      <a:pt x="105" y="65"/>
                    </a:lnTo>
                    <a:lnTo>
                      <a:pt x="100" y="59"/>
                    </a:lnTo>
                    <a:lnTo>
                      <a:pt x="101" y="53"/>
                    </a:lnTo>
                    <a:lnTo>
                      <a:pt x="105" y="47"/>
                    </a:lnTo>
                    <a:lnTo>
                      <a:pt x="108" y="41"/>
                    </a:lnTo>
                    <a:lnTo>
                      <a:pt x="98" y="43"/>
                    </a:lnTo>
                    <a:lnTo>
                      <a:pt x="90" y="44"/>
                    </a:lnTo>
                    <a:lnTo>
                      <a:pt x="82" y="47"/>
                    </a:lnTo>
                    <a:lnTo>
                      <a:pt x="76" y="52"/>
                    </a:lnTo>
                    <a:lnTo>
                      <a:pt x="71" y="56"/>
                    </a:lnTo>
                    <a:lnTo>
                      <a:pt x="70" y="62"/>
                    </a:lnTo>
                    <a:lnTo>
                      <a:pt x="71" y="68"/>
                    </a:lnTo>
                    <a:lnTo>
                      <a:pt x="76" y="75"/>
                    </a:lnTo>
                    <a:lnTo>
                      <a:pt x="83" y="86"/>
                    </a:lnTo>
                    <a:lnTo>
                      <a:pt x="83" y="96"/>
                    </a:lnTo>
                    <a:lnTo>
                      <a:pt x="78" y="104"/>
                    </a:lnTo>
                    <a:lnTo>
                      <a:pt x="70" y="109"/>
                    </a:lnTo>
                    <a:lnTo>
                      <a:pt x="63" y="117"/>
                    </a:lnTo>
                    <a:lnTo>
                      <a:pt x="57" y="129"/>
                    </a:lnTo>
                    <a:lnTo>
                      <a:pt x="53" y="139"/>
                    </a:lnTo>
                    <a:lnTo>
                      <a:pt x="48" y="145"/>
                    </a:lnTo>
                    <a:lnTo>
                      <a:pt x="49" y="146"/>
                    </a:lnTo>
                    <a:lnTo>
                      <a:pt x="53" y="147"/>
                    </a:lnTo>
                    <a:lnTo>
                      <a:pt x="56" y="150"/>
                    </a:lnTo>
                    <a:lnTo>
                      <a:pt x="61" y="151"/>
                    </a:lnTo>
                    <a:lnTo>
                      <a:pt x="54" y="157"/>
                    </a:lnTo>
                    <a:lnTo>
                      <a:pt x="49" y="164"/>
                    </a:lnTo>
                    <a:lnTo>
                      <a:pt x="45" y="167"/>
                    </a:lnTo>
                    <a:lnTo>
                      <a:pt x="40" y="169"/>
                    </a:lnTo>
                    <a:lnTo>
                      <a:pt x="44" y="176"/>
                    </a:lnTo>
                    <a:lnTo>
                      <a:pt x="47" y="183"/>
                    </a:lnTo>
                    <a:lnTo>
                      <a:pt x="50" y="191"/>
                    </a:lnTo>
                    <a:lnTo>
                      <a:pt x="54" y="196"/>
                    </a:lnTo>
                    <a:lnTo>
                      <a:pt x="45" y="195"/>
                    </a:lnTo>
                    <a:lnTo>
                      <a:pt x="37" y="190"/>
                    </a:lnTo>
                    <a:lnTo>
                      <a:pt x="33" y="184"/>
                    </a:lnTo>
                    <a:lnTo>
                      <a:pt x="34" y="177"/>
                    </a:lnTo>
                    <a:lnTo>
                      <a:pt x="24" y="177"/>
                    </a:lnTo>
                    <a:lnTo>
                      <a:pt x="17" y="189"/>
                    </a:lnTo>
                    <a:lnTo>
                      <a:pt x="14" y="203"/>
                    </a:lnTo>
                    <a:lnTo>
                      <a:pt x="14" y="214"/>
                    </a:lnTo>
                    <a:lnTo>
                      <a:pt x="17" y="221"/>
                    </a:lnTo>
                    <a:lnTo>
                      <a:pt x="23" y="227"/>
                    </a:lnTo>
                    <a:lnTo>
                      <a:pt x="30" y="232"/>
                    </a:lnTo>
                    <a:lnTo>
                      <a:pt x="37" y="234"/>
                    </a:lnTo>
                    <a:lnTo>
                      <a:pt x="32" y="240"/>
                    </a:lnTo>
                    <a:lnTo>
                      <a:pt x="29" y="246"/>
                    </a:lnTo>
                    <a:lnTo>
                      <a:pt x="27" y="252"/>
                    </a:lnTo>
                    <a:lnTo>
                      <a:pt x="26" y="259"/>
                    </a:lnTo>
                    <a:lnTo>
                      <a:pt x="20" y="261"/>
                    </a:lnTo>
                    <a:lnTo>
                      <a:pt x="15" y="264"/>
                    </a:lnTo>
                    <a:lnTo>
                      <a:pt x="9" y="267"/>
                    </a:lnTo>
                    <a:lnTo>
                      <a:pt x="3" y="272"/>
                    </a:lnTo>
                    <a:lnTo>
                      <a:pt x="1" y="276"/>
                    </a:lnTo>
                    <a:lnTo>
                      <a:pt x="0" y="281"/>
                    </a:lnTo>
                    <a:lnTo>
                      <a:pt x="2" y="287"/>
                    </a:lnTo>
                    <a:lnTo>
                      <a:pt x="8" y="291"/>
                    </a:lnTo>
                    <a:lnTo>
                      <a:pt x="10" y="298"/>
                    </a:lnTo>
                    <a:lnTo>
                      <a:pt x="14" y="305"/>
                    </a:lnTo>
                    <a:lnTo>
                      <a:pt x="18" y="312"/>
                    </a:lnTo>
                    <a:lnTo>
                      <a:pt x="23" y="314"/>
                    </a:lnTo>
                    <a:lnTo>
                      <a:pt x="25" y="321"/>
                    </a:lnTo>
                    <a:lnTo>
                      <a:pt x="30" y="327"/>
                    </a:lnTo>
                    <a:lnTo>
                      <a:pt x="37" y="328"/>
                    </a:lnTo>
                    <a:lnTo>
                      <a:pt x="40" y="319"/>
                    </a:lnTo>
                    <a:lnTo>
                      <a:pt x="44" y="317"/>
                    </a:lnTo>
                    <a:lnTo>
                      <a:pt x="48" y="314"/>
                    </a:lnTo>
                    <a:lnTo>
                      <a:pt x="52" y="311"/>
                    </a:lnTo>
                    <a:lnTo>
                      <a:pt x="56" y="306"/>
                    </a:lnTo>
                    <a:lnTo>
                      <a:pt x="55" y="316"/>
                    </a:lnTo>
                    <a:lnTo>
                      <a:pt x="54" y="322"/>
                    </a:lnTo>
                    <a:lnTo>
                      <a:pt x="55" y="327"/>
                    </a:lnTo>
                    <a:lnTo>
                      <a:pt x="58" y="332"/>
                    </a:lnTo>
                    <a:lnTo>
                      <a:pt x="54" y="339"/>
                    </a:lnTo>
                    <a:lnTo>
                      <a:pt x="52" y="346"/>
                    </a:lnTo>
                    <a:lnTo>
                      <a:pt x="53" y="351"/>
                    </a:lnTo>
                    <a:lnTo>
                      <a:pt x="58" y="355"/>
                    </a:lnTo>
                    <a:lnTo>
                      <a:pt x="64" y="356"/>
                    </a:lnTo>
                    <a:lnTo>
                      <a:pt x="68" y="354"/>
                    </a:lnTo>
                    <a:lnTo>
                      <a:pt x="70" y="349"/>
                    </a:lnTo>
                    <a:lnTo>
                      <a:pt x="70" y="343"/>
                    </a:lnTo>
                    <a:lnTo>
                      <a:pt x="75" y="348"/>
                    </a:lnTo>
                    <a:lnTo>
                      <a:pt x="80" y="351"/>
                    </a:lnTo>
                    <a:lnTo>
                      <a:pt x="90" y="356"/>
                    </a:lnTo>
                    <a:lnTo>
                      <a:pt x="99" y="359"/>
                    </a:lnTo>
                    <a:lnTo>
                      <a:pt x="109" y="362"/>
                    </a:lnTo>
                    <a:lnTo>
                      <a:pt x="121" y="363"/>
                    </a:lnTo>
                    <a:lnTo>
                      <a:pt x="131" y="363"/>
                    </a:lnTo>
                    <a:lnTo>
                      <a:pt x="141" y="359"/>
                    </a:lnTo>
                    <a:lnTo>
                      <a:pt x="145" y="364"/>
                    </a:lnTo>
                    <a:lnTo>
                      <a:pt x="146" y="366"/>
                    </a:lnTo>
                    <a:lnTo>
                      <a:pt x="144" y="369"/>
                    </a:lnTo>
                    <a:lnTo>
                      <a:pt x="140" y="370"/>
                    </a:lnTo>
                    <a:lnTo>
                      <a:pt x="133" y="369"/>
                    </a:lnTo>
                    <a:lnTo>
                      <a:pt x="126" y="369"/>
                    </a:lnTo>
                    <a:lnTo>
                      <a:pt x="121" y="370"/>
                    </a:lnTo>
                    <a:lnTo>
                      <a:pt x="118" y="374"/>
                    </a:lnTo>
                    <a:lnTo>
                      <a:pt x="118" y="380"/>
                    </a:lnTo>
                    <a:lnTo>
                      <a:pt x="121" y="384"/>
                    </a:lnTo>
                    <a:lnTo>
                      <a:pt x="123" y="387"/>
                    </a:lnTo>
                    <a:lnTo>
                      <a:pt x="129" y="389"/>
                    </a:lnTo>
                    <a:lnTo>
                      <a:pt x="123" y="394"/>
                    </a:lnTo>
                    <a:lnTo>
                      <a:pt x="118" y="399"/>
                    </a:lnTo>
                    <a:lnTo>
                      <a:pt x="117" y="404"/>
                    </a:lnTo>
                    <a:lnTo>
                      <a:pt x="121" y="413"/>
                    </a:lnTo>
                    <a:lnTo>
                      <a:pt x="125" y="415"/>
                    </a:lnTo>
                    <a:lnTo>
                      <a:pt x="130" y="417"/>
                    </a:lnTo>
                    <a:lnTo>
                      <a:pt x="137" y="420"/>
                    </a:lnTo>
                    <a:lnTo>
                      <a:pt x="143" y="424"/>
                    </a:lnTo>
                    <a:lnTo>
                      <a:pt x="148" y="426"/>
                    </a:lnTo>
                    <a:lnTo>
                      <a:pt x="155" y="430"/>
                    </a:lnTo>
                    <a:lnTo>
                      <a:pt x="160" y="431"/>
                    </a:lnTo>
                    <a:lnTo>
                      <a:pt x="164" y="432"/>
                    </a:lnTo>
                    <a:lnTo>
                      <a:pt x="153" y="439"/>
                    </a:lnTo>
                    <a:lnTo>
                      <a:pt x="147" y="448"/>
                    </a:lnTo>
                    <a:lnTo>
                      <a:pt x="147" y="458"/>
                    </a:lnTo>
                    <a:lnTo>
                      <a:pt x="154" y="466"/>
                    </a:lnTo>
                    <a:lnTo>
                      <a:pt x="164" y="469"/>
                    </a:lnTo>
                    <a:lnTo>
                      <a:pt x="172" y="463"/>
                    </a:lnTo>
                    <a:lnTo>
                      <a:pt x="176" y="454"/>
                    </a:lnTo>
                    <a:lnTo>
                      <a:pt x="177" y="445"/>
                    </a:lnTo>
                    <a:lnTo>
                      <a:pt x="177" y="435"/>
                    </a:lnTo>
                    <a:lnTo>
                      <a:pt x="181" y="426"/>
                    </a:lnTo>
                    <a:lnTo>
                      <a:pt x="187" y="419"/>
                    </a:lnTo>
                    <a:lnTo>
                      <a:pt x="201" y="419"/>
                    </a:lnTo>
                    <a:lnTo>
                      <a:pt x="204" y="417"/>
                    </a:lnTo>
                    <a:lnTo>
                      <a:pt x="209" y="417"/>
                    </a:lnTo>
                    <a:lnTo>
                      <a:pt x="215" y="423"/>
                    </a:lnTo>
                    <a:lnTo>
                      <a:pt x="217" y="432"/>
                    </a:lnTo>
                    <a:lnTo>
                      <a:pt x="222" y="434"/>
                    </a:lnTo>
                    <a:lnTo>
                      <a:pt x="228" y="437"/>
                    </a:lnTo>
                    <a:lnTo>
                      <a:pt x="232" y="438"/>
                    </a:lnTo>
                    <a:lnTo>
                      <a:pt x="237" y="439"/>
                    </a:lnTo>
                    <a:lnTo>
                      <a:pt x="242" y="431"/>
                    </a:lnTo>
                    <a:lnTo>
                      <a:pt x="251" y="424"/>
                    </a:lnTo>
                    <a:lnTo>
                      <a:pt x="261" y="422"/>
                    </a:lnTo>
                    <a:lnTo>
                      <a:pt x="270" y="428"/>
                    </a:lnTo>
                    <a:lnTo>
                      <a:pt x="275" y="441"/>
                    </a:lnTo>
                    <a:lnTo>
                      <a:pt x="272" y="453"/>
                    </a:lnTo>
                    <a:lnTo>
                      <a:pt x="262" y="462"/>
                    </a:lnTo>
                    <a:lnTo>
                      <a:pt x="248" y="464"/>
                    </a:lnTo>
                    <a:lnTo>
                      <a:pt x="242" y="469"/>
                    </a:lnTo>
                    <a:lnTo>
                      <a:pt x="235" y="473"/>
                    </a:lnTo>
                    <a:lnTo>
                      <a:pt x="230" y="478"/>
                    </a:lnTo>
                    <a:lnTo>
                      <a:pt x="228" y="483"/>
                    </a:lnTo>
                    <a:lnTo>
                      <a:pt x="223" y="486"/>
                    </a:lnTo>
                    <a:lnTo>
                      <a:pt x="217" y="489"/>
                    </a:lnTo>
                    <a:lnTo>
                      <a:pt x="213" y="495"/>
                    </a:lnTo>
                    <a:lnTo>
                      <a:pt x="210" y="500"/>
                    </a:lnTo>
                    <a:lnTo>
                      <a:pt x="216" y="502"/>
                    </a:lnTo>
                    <a:lnTo>
                      <a:pt x="224" y="502"/>
                    </a:lnTo>
                    <a:lnTo>
                      <a:pt x="231" y="502"/>
                    </a:lnTo>
                    <a:lnTo>
                      <a:pt x="237" y="502"/>
                    </a:lnTo>
                    <a:lnTo>
                      <a:pt x="240" y="496"/>
                    </a:lnTo>
                    <a:lnTo>
                      <a:pt x="244" y="491"/>
                    </a:lnTo>
                    <a:lnTo>
                      <a:pt x="247" y="486"/>
                    </a:lnTo>
                    <a:lnTo>
                      <a:pt x="253" y="480"/>
                    </a:lnTo>
                    <a:lnTo>
                      <a:pt x="258" y="477"/>
                    </a:lnTo>
                    <a:lnTo>
                      <a:pt x="263" y="475"/>
                    </a:lnTo>
                    <a:lnTo>
                      <a:pt x="269" y="473"/>
                    </a:lnTo>
                    <a:lnTo>
                      <a:pt x="276" y="476"/>
                    </a:lnTo>
                    <a:lnTo>
                      <a:pt x="273" y="479"/>
                    </a:lnTo>
                    <a:lnTo>
                      <a:pt x="269" y="485"/>
                    </a:lnTo>
                    <a:lnTo>
                      <a:pt x="267" y="491"/>
                    </a:lnTo>
                    <a:lnTo>
                      <a:pt x="266" y="495"/>
                    </a:lnTo>
                    <a:lnTo>
                      <a:pt x="274" y="489"/>
                    </a:lnTo>
                    <a:lnTo>
                      <a:pt x="282" y="484"/>
                    </a:lnTo>
                    <a:lnTo>
                      <a:pt x="290" y="479"/>
                    </a:lnTo>
                    <a:lnTo>
                      <a:pt x="297" y="479"/>
                    </a:lnTo>
                    <a:lnTo>
                      <a:pt x="299" y="481"/>
                    </a:lnTo>
                    <a:lnTo>
                      <a:pt x="303" y="485"/>
                    </a:lnTo>
                    <a:lnTo>
                      <a:pt x="306" y="488"/>
                    </a:lnTo>
                    <a:lnTo>
                      <a:pt x="311" y="493"/>
                    </a:lnTo>
                    <a:lnTo>
                      <a:pt x="315" y="495"/>
                    </a:lnTo>
                    <a:lnTo>
                      <a:pt x="320" y="498"/>
                    </a:lnTo>
                    <a:lnTo>
                      <a:pt x="327" y="496"/>
                    </a:lnTo>
                    <a:lnTo>
                      <a:pt x="334" y="492"/>
                    </a:lnTo>
                    <a:lnTo>
                      <a:pt x="330" y="481"/>
                    </a:lnTo>
                    <a:lnTo>
                      <a:pt x="322" y="473"/>
                    </a:lnTo>
                    <a:lnTo>
                      <a:pt x="313" y="468"/>
                    </a:lnTo>
                    <a:lnTo>
                      <a:pt x="305" y="466"/>
                    </a:lnTo>
                    <a:lnTo>
                      <a:pt x="303" y="461"/>
                    </a:lnTo>
                    <a:lnTo>
                      <a:pt x="301" y="455"/>
                    </a:lnTo>
                    <a:lnTo>
                      <a:pt x="304" y="449"/>
                    </a:lnTo>
                    <a:lnTo>
                      <a:pt x="308" y="443"/>
                    </a:lnTo>
                    <a:lnTo>
                      <a:pt x="305" y="434"/>
                    </a:lnTo>
                    <a:lnTo>
                      <a:pt x="304" y="422"/>
                    </a:lnTo>
                    <a:lnTo>
                      <a:pt x="306" y="411"/>
                    </a:lnTo>
                    <a:lnTo>
                      <a:pt x="314" y="408"/>
                    </a:lnTo>
                    <a:lnTo>
                      <a:pt x="322" y="408"/>
                    </a:lnTo>
                    <a:lnTo>
                      <a:pt x="329" y="407"/>
                    </a:lnTo>
                    <a:lnTo>
                      <a:pt x="334" y="404"/>
                    </a:lnTo>
                    <a:lnTo>
                      <a:pt x="338" y="402"/>
                    </a:lnTo>
                    <a:lnTo>
                      <a:pt x="342" y="400"/>
                    </a:lnTo>
                    <a:lnTo>
                      <a:pt x="345" y="397"/>
                    </a:lnTo>
                    <a:lnTo>
                      <a:pt x="349" y="399"/>
                    </a:lnTo>
                    <a:lnTo>
                      <a:pt x="352" y="401"/>
                    </a:lnTo>
                    <a:lnTo>
                      <a:pt x="344" y="408"/>
                    </a:lnTo>
                    <a:lnTo>
                      <a:pt x="336" y="417"/>
                    </a:lnTo>
                    <a:lnTo>
                      <a:pt x="331" y="426"/>
                    </a:lnTo>
                    <a:lnTo>
                      <a:pt x="335" y="433"/>
                    </a:lnTo>
                    <a:lnTo>
                      <a:pt x="343" y="434"/>
                    </a:lnTo>
                    <a:lnTo>
                      <a:pt x="350" y="431"/>
                    </a:lnTo>
                    <a:lnTo>
                      <a:pt x="356" y="425"/>
                    </a:lnTo>
                    <a:lnTo>
                      <a:pt x="359" y="418"/>
                    </a:lnTo>
                    <a:lnTo>
                      <a:pt x="365" y="412"/>
                    </a:lnTo>
                    <a:lnTo>
                      <a:pt x="374" y="410"/>
                    </a:lnTo>
                    <a:lnTo>
                      <a:pt x="383" y="410"/>
                    </a:lnTo>
                    <a:lnTo>
                      <a:pt x="390" y="416"/>
                    </a:lnTo>
                    <a:lnTo>
                      <a:pt x="381" y="419"/>
                    </a:lnTo>
                    <a:lnTo>
                      <a:pt x="372" y="424"/>
                    </a:lnTo>
                    <a:lnTo>
                      <a:pt x="365" y="431"/>
                    </a:lnTo>
                    <a:lnTo>
                      <a:pt x="361" y="440"/>
                    </a:lnTo>
                    <a:lnTo>
                      <a:pt x="366" y="442"/>
                    </a:lnTo>
                    <a:lnTo>
                      <a:pt x="373" y="441"/>
                    </a:lnTo>
                    <a:lnTo>
                      <a:pt x="380" y="440"/>
                    </a:lnTo>
                    <a:lnTo>
                      <a:pt x="384" y="440"/>
                    </a:lnTo>
                    <a:lnTo>
                      <a:pt x="387" y="438"/>
                    </a:lnTo>
                    <a:lnTo>
                      <a:pt x="389" y="434"/>
                    </a:lnTo>
                    <a:lnTo>
                      <a:pt x="392" y="431"/>
                    </a:lnTo>
                    <a:lnTo>
                      <a:pt x="397" y="427"/>
                    </a:lnTo>
                    <a:lnTo>
                      <a:pt x="403" y="424"/>
                    </a:lnTo>
                    <a:lnTo>
                      <a:pt x="410" y="422"/>
                    </a:lnTo>
                    <a:lnTo>
                      <a:pt x="419" y="420"/>
                    </a:lnTo>
                    <a:lnTo>
                      <a:pt x="428" y="422"/>
                    </a:lnTo>
                    <a:lnTo>
                      <a:pt x="433" y="418"/>
                    </a:lnTo>
                    <a:lnTo>
                      <a:pt x="437" y="412"/>
                    </a:lnTo>
                    <a:lnTo>
                      <a:pt x="440" y="407"/>
                    </a:lnTo>
                    <a:lnTo>
                      <a:pt x="440" y="402"/>
                    </a:lnTo>
                    <a:lnTo>
                      <a:pt x="436" y="397"/>
                    </a:lnTo>
                    <a:lnTo>
                      <a:pt x="429" y="392"/>
                    </a:lnTo>
                    <a:lnTo>
                      <a:pt x="422" y="388"/>
                    </a:lnTo>
                    <a:lnTo>
                      <a:pt x="415" y="386"/>
                    </a:lnTo>
                    <a:lnTo>
                      <a:pt x="418" y="380"/>
                    </a:lnTo>
                    <a:lnTo>
                      <a:pt x="422" y="375"/>
                    </a:lnTo>
                    <a:lnTo>
                      <a:pt x="427" y="371"/>
                    </a:lnTo>
                    <a:lnTo>
                      <a:pt x="432" y="370"/>
                    </a:lnTo>
                    <a:lnTo>
                      <a:pt x="430" y="362"/>
                    </a:lnTo>
                    <a:lnTo>
                      <a:pt x="433" y="354"/>
                    </a:lnTo>
                    <a:lnTo>
                      <a:pt x="437" y="346"/>
                    </a:lnTo>
                    <a:lnTo>
                      <a:pt x="445" y="339"/>
                    </a:lnTo>
                    <a:lnTo>
                      <a:pt x="455" y="329"/>
                    </a:lnTo>
                    <a:lnTo>
                      <a:pt x="459" y="318"/>
                    </a:lnTo>
                    <a:lnTo>
                      <a:pt x="459" y="306"/>
                    </a:lnTo>
                    <a:lnTo>
                      <a:pt x="453" y="299"/>
                    </a:lnTo>
                    <a:lnTo>
                      <a:pt x="445" y="297"/>
                    </a:lnTo>
                    <a:lnTo>
                      <a:pt x="440" y="290"/>
                    </a:lnTo>
                    <a:lnTo>
                      <a:pt x="437" y="281"/>
                    </a:lnTo>
                    <a:lnTo>
                      <a:pt x="438" y="272"/>
                    </a:lnTo>
                    <a:lnTo>
                      <a:pt x="441" y="266"/>
                    </a:lnTo>
                    <a:lnTo>
                      <a:pt x="447" y="263"/>
                    </a:lnTo>
                    <a:lnTo>
                      <a:pt x="455" y="266"/>
                    </a:lnTo>
                    <a:lnTo>
                      <a:pt x="465" y="276"/>
                    </a:lnTo>
                    <a:lnTo>
                      <a:pt x="473" y="272"/>
                    </a:lnTo>
                    <a:lnTo>
                      <a:pt x="482" y="266"/>
                    </a:lnTo>
                    <a:lnTo>
                      <a:pt x="489" y="257"/>
                    </a:lnTo>
                    <a:lnTo>
                      <a:pt x="488" y="246"/>
                    </a:lnTo>
                    <a:lnTo>
                      <a:pt x="480" y="248"/>
                    </a:lnTo>
                    <a:lnTo>
                      <a:pt x="472" y="244"/>
                    </a:lnTo>
                    <a:lnTo>
                      <a:pt x="466" y="236"/>
                    </a:lnTo>
                    <a:lnTo>
                      <a:pt x="464" y="221"/>
                    </a:lnTo>
                    <a:close/>
                  </a:path>
                </a:pathLst>
              </a:custGeom>
              <a:solidFill>
                <a:srgbClr val="9360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04" name="Freeform 536">
                <a:extLst>
                  <a:ext uri="{FF2B5EF4-FFF2-40B4-BE49-F238E27FC236}">
                    <a16:creationId xmlns:a16="http://schemas.microsoft.com/office/drawing/2014/main" id="{2B2692A5-A86A-4BFC-9D97-EB7A362093F5}"/>
                  </a:ext>
                </a:extLst>
              </p:cNvPr>
              <p:cNvSpPr>
                <a:spLocks noChangeAspect="1"/>
              </p:cNvSpPr>
              <p:nvPr/>
            </p:nvSpPr>
            <p:spPr bwMode="auto">
              <a:xfrm>
                <a:off x="879" y="640"/>
                <a:ext cx="21" cy="17"/>
              </a:xfrm>
              <a:custGeom>
                <a:avLst/>
                <a:gdLst>
                  <a:gd name="T0" fmla="*/ 0 w 42"/>
                  <a:gd name="T1" fmla="*/ 1 h 34"/>
                  <a:gd name="T2" fmla="*/ 1 w 42"/>
                  <a:gd name="T3" fmla="*/ 1 h 34"/>
                  <a:gd name="T4" fmla="*/ 1 w 42"/>
                  <a:gd name="T5" fmla="*/ 1 h 34"/>
                  <a:gd name="T6" fmla="*/ 1 w 42"/>
                  <a:gd name="T7" fmla="*/ 1 h 34"/>
                  <a:gd name="T8" fmla="*/ 1 w 42"/>
                  <a:gd name="T9" fmla="*/ 1 h 34"/>
                  <a:gd name="T10" fmla="*/ 1 w 42"/>
                  <a:gd name="T11" fmla="*/ 1 h 34"/>
                  <a:gd name="T12" fmla="*/ 1 w 42"/>
                  <a:gd name="T13" fmla="*/ 1 h 34"/>
                  <a:gd name="T14" fmla="*/ 1 w 42"/>
                  <a:gd name="T15" fmla="*/ 1 h 34"/>
                  <a:gd name="T16" fmla="*/ 1 w 42"/>
                  <a:gd name="T17" fmla="*/ 1 h 34"/>
                  <a:gd name="T18" fmla="*/ 1 w 42"/>
                  <a:gd name="T19" fmla="*/ 1 h 34"/>
                  <a:gd name="T20" fmla="*/ 1 w 42"/>
                  <a:gd name="T21" fmla="*/ 1 h 34"/>
                  <a:gd name="T22" fmla="*/ 1 w 42"/>
                  <a:gd name="T23" fmla="*/ 1 h 34"/>
                  <a:gd name="T24" fmla="*/ 1 w 42"/>
                  <a:gd name="T25" fmla="*/ 1 h 34"/>
                  <a:gd name="T26" fmla="*/ 1 w 42"/>
                  <a:gd name="T27" fmla="*/ 1 h 34"/>
                  <a:gd name="T28" fmla="*/ 1 w 42"/>
                  <a:gd name="T29" fmla="*/ 1 h 34"/>
                  <a:gd name="T30" fmla="*/ 1 w 42"/>
                  <a:gd name="T31" fmla="*/ 1 h 34"/>
                  <a:gd name="T32" fmla="*/ 1 w 42"/>
                  <a:gd name="T33" fmla="*/ 1 h 34"/>
                  <a:gd name="T34" fmla="*/ 1 w 42"/>
                  <a:gd name="T35" fmla="*/ 0 h 34"/>
                  <a:gd name="T36" fmla="*/ 1 w 42"/>
                  <a:gd name="T37" fmla="*/ 0 h 34"/>
                  <a:gd name="T38" fmla="*/ 1 w 42"/>
                  <a:gd name="T39" fmla="*/ 1 h 34"/>
                  <a:gd name="T40" fmla="*/ 1 w 42"/>
                  <a:gd name="T41" fmla="*/ 0 h 34"/>
                  <a:gd name="T42" fmla="*/ 1 w 42"/>
                  <a:gd name="T43" fmla="*/ 1 h 34"/>
                  <a:gd name="T44" fmla="*/ 0 w 42"/>
                  <a:gd name="T45" fmla="*/ 1 h 34"/>
                  <a:gd name="T46" fmla="*/ 1 w 42"/>
                  <a:gd name="T47" fmla="*/ 1 h 34"/>
                  <a:gd name="T48" fmla="*/ 1 w 42"/>
                  <a:gd name="T49" fmla="*/ 1 h 34"/>
                  <a:gd name="T50" fmla="*/ 0 w 42"/>
                  <a:gd name="T51" fmla="*/ 1 h 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34"/>
                  <a:gd name="T80" fmla="*/ 42 w 42"/>
                  <a:gd name="T81" fmla="*/ 34 h 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34">
                    <a:moveTo>
                      <a:pt x="0" y="3"/>
                    </a:moveTo>
                    <a:lnTo>
                      <a:pt x="3" y="6"/>
                    </a:lnTo>
                    <a:lnTo>
                      <a:pt x="9" y="6"/>
                    </a:lnTo>
                    <a:lnTo>
                      <a:pt x="14" y="8"/>
                    </a:lnTo>
                    <a:lnTo>
                      <a:pt x="18" y="11"/>
                    </a:lnTo>
                    <a:lnTo>
                      <a:pt x="24" y="15"/>
                    </a:lnTo>
                    <a:lnTo>
                      <a:pt x="27" y="19"/>
                    </a:lnTo>
                    <a:lnTo>
                      <a:pt x="31" y="24"/>
                    </a:lnTo>
                    <a:lnTo>
                      <a:pt x="33" y="30"/>
                    </a:lnTo>
                    <a:lnTo>
                      <a:pt x="33" y="34"/>
                    </a:lnTo>
                    <a:lnTo>
                      <a:pt x="42" y="34"/>
                    </a:lnTo>
                    <a:lnTo>
                      <a:pt x="40" y="27"/>
                    </a:lnTo>
                    <a:lnTo>
                      <a:pt x="38" y="21"/>
                    </a:lnTo>
                    <a:lnTo>
                      <a:pt x="34" y="15"/>
                    </a:lnTo>
                    <a:lnTo>
                      <a:pt x="29" y="10"/>
                    </a:lnTo>
                    <a:lnTo>
                      <a:pt x="23" y="4"/>
                    </a:lnTo>
                    <a:lnTo>
                      <a:pt x="16" y="1"/>
                    </a:lnTo>
                    <a:lnTo>
                      <a:pt x="9" y="0"/>
                    </a:lnTo>
                    <a:lnTo>
                      <a:pt x="3" y="0"/>
                    </a:lnTo>
                    <a:lnTo>
                      <a:pt x="7" y="3"/>
                    </a:lnTo>
                    <a:lnTo>
                      <a:pt x="3" y="0"/>
                    </a:lnTo>
                    <a:lnTo>
                      <a:pt x="1" y="1"/>
                    </a:lnTo>
                    <a:lnTo>
                      <a:pt x="0" y="3"/>
                    </a:lnTo>
                    <a:lnTo>
                      <a:pt x="1" y="5"/>
                    </a:lnTo>
                    <a:lnTo>
                      <a:pt x="3" y="6"/>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05" name="Freeform 537">
                <a:extLst>
                  <a:ext uri="{FF2B5EF4-FFF2-40B4-BE49-F238E27FC236}">
                    <a16:creationId xmlns:a16="http://schemas.microsoft.com/office/drawing/2014/main" id="{8DC4BA19-DDB8-4492-96FC-C4A705069B71}"/>
                  </a:ext>
                </a:extLst>
              </p:cNvPr>
              <p:cNvSpPr>
                <a:spLocks noChangeAspect="1"/>
              </p:cNvSpPr>
              <p:nvPr/>
            </p:nvSpPr>
            <p:spPr bwMode="auto">
              <a:xfrm>
                <a:off x="878" y="623"/>
                <a:ext cx="5" cy="19"/>
              </a:xfrm>
              <a:custGeom>
                <a:avLst/>
                <a:gdLst>
                  <a:gd name="T0" fmla="*/ 0 w 11"/>
                  <a:gd name="T1" fmla="*/ 1 h 38"/>
                  <a:gd name="T2" fmla="*/ 0 w 11"/>
                  <a:gd name="T3" fmla="*/ 1 h 38"/>
                  <a:gd name="T4" fmla="*/ 0 w 11"/>
                  <a:gd name="T5" fmla="*/ 1 h 38"/>
                  <a:gd name="T6" fmla="*/ 0 w 11"/>
                  <a:gd name="T7" fmla="*/ 1 h 38"/>
                  <a:gd name="T8" fmla="*/ 0 w 11"/>
                  <a:gd name="T9" fmla="*/ 1 h 38"/>
                  <a:gd name="T10" fmla="*/ 0 w 11"/>
                  <a:gd name="T11" fmla="*/ 1 h 38"/>
                  <a:gd name="T12" fmla="*/ 0 w 11"/>
                  <a:gd name="T13" fmla="*/ 1 h 38"/>
                  <a:gd name="T14" fmla="*/ 0 w 11"/>
                  <a:gd name="T15" fmla="*/ 1 h 38"/>
                  <a:gd name="T16" fmla="*/ 0 w 11"/>
                  <a:gd name="T17" fmla="*/ 1 h 38"/>
                  <a:gd name="T18" fmla="*/ 0 w 11"/>
                  <a:gd name="T19" fmla="*/ 1 h 38"/>
                  <a:gd name="T20" fmla="*/ 0 w 11"/>
                  <a:gd name="T21" fmla="*/ 0 h 38"/>
                  <a:gd name="T22" fmla="*/ 0 w 11"/>
                  <a:gd name="T23" fmla="*/ 0 h 38"/>
                  <a:gd name="T24" fmla="*/ 0 w 11"/>
                  <a:gd name="T25" fmla="*/ 1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
                  <a:gd name="T40" fmla="*/ 0 h 38"/>
                  <a:gd name="T41" fmla="*/ 11 w 11"/>
                  <a:gd name="T42" fmla="*/ 38 h 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 h="38">
                    <a:moveTo>
                      <a:pt x="0" y="7"/>
                    </a:moveTo>
                    <a:lnTo>
                      <a:pt x="0" y="7"/>
                    </a:lnTo>
                    <a:lnTo>
                      <a:pt x="2" y="9"/>
                    </a:lnTo>
                    <a:lnTo>
                      <a:pt x="3" y="15"/>
                    </a:lnTo>
                    <a:lnTo>
                      <a:pt x="2" y="25"/>
                    </a:lnTo>
                    <a:lnTo>
                      <a:pt x="3" y="38"/>
                    </a:lnTo>
                    <a:lnTo>
                      <a:pt x="10" y="38"/>
                    </a:lnTo>
                    <a:lnTo>
                      <a:pt x="11" y="25"/>
                    </a:lnTo>
                    <a:lnTo>
                      <a:pt x="10" y="15"/>
                    </a:lnTo>
                    <a:lnTo>
                      <a:pt x="9" y="7"/>
                    </a:lnTo>
                    <a:lnTo>
                      <a:pt x="5"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06" name="Freeform 538">
                <a:extLst>
                  <a:ext uri="{FF2B5EF4-FFF2-40B4-BE49-F238E27FC236}">
                    <a16:creationId xmlns:a16="http://schemas.microsoft.com/office/drawing/2014/main" id="{A21D127B-93D0-408D-BF33-41E519B33C08}"/>
                  </a:ext>
                </a:extLst>
              </p:cNvPr>
              <p:cNvSpPr>
                <a:spLocks noChangeAspect="1"/>
              </p:cNvSpPr>
              <p:nvPr/>
            </p:nvSpPr>
            <p:spPr bwMode="auto">
              <a:xfrm>
                <a:off x="866" y="612"/>
                <a:ext cx="14" cy="14"/>
              </a:xfrm>
              <a:custGeom>
                <a:avLst/>
                <a:gdLst>
                  <a:gd name="T0" fmla="*/ 1 w 28"/>
                  <a:gd name="T1" fmla="*/ 0 h 29"/>
                  <a:gd name="T2" fmla="*/ 1 w 28"/>
                  <a:gd name="T3" fmla="*/ 0 h 29"/>
                  <a:gd name="T4" fmla="*/ 1 w 28"/>
                  <a:gd name="T5" fmla="*/ 0 h 29"/>
                  <a:gd name="T6" fmla="*/ 1 w 28"/>
                  <a:gd name="T7" fmla="*/ 0 h 29"/>
                  <a:gd name="T8" fmla="*/ 1 w 28"/>
                  <a:gd name="T9" fmla="*/ 0 h 29"/>
                  <a:gd name="T10" fmla="*/ 1 w 28"/>
                  <a:gd name="T11" fmla="*/ 0 h 29"/>
                  <a:gd name="T12" fmla="*/ 1 w 28"/>
                  <a:gd name="T13" fmla="*/ 0 h 29"/>
                  <a:gd name="T14" fmla="*/ 1 w 28"/>
                  <a:gd name="T15" fmla="*/ 0 h 29"/>
                  <a:gd name="T16" fmla="*/ 1 w 28"/>
                  <a:gd name="T17" fmla="*/ 0 h 29"/>
                  <a:gd name="T18" fmla="*/ 1 w 28"/>
                  <a:gd name="T19" fmla="*/ 0 h 29"/>
                  <a:gd name="T20" fmla="*/ 1 w 28"/>
                  <a:gd name="T21" fmla="*/ 0 h 29"/>
                  <a:gd name="T22" fmla="*/ 1 w 28"/>
                  <a:gd name="T23" fmla="*/ 0 h 29"/>
                  <a:gd name="T24" fmla="*/ 1 w 28"/>
                  <a:gd name="T25" fmla="*/ 0 h 29"/>
                  <a:gd name="T26" fmla="*/ 1 w 28"/>
                  <a:gd name="T27" fmla="*/ 0 h 29"/>
                  <a:gd name="T28" fmla="*/ 0 w 28"/>
                  <a:gd name="T29" fmla="*/ 0 h 29"/>
                  <a:gd name="T30" fmla="*/ 0 w 28"/>
                  <a:gd name="T31" fmla="*/ 0 h 29"/>
                  <a:gd name="T32" fmla="*/ 1 w 28"/>
                  <a:gd name="T33" fmla="*/ 0 h 29"/>
                  <a:gd name="T34" fmla="*/ 1 w 28"/>
                  <a:gd name="T35" fmla="*/ 0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29"/>
                  <a:gd name="T56" fmla="*/ 28 w 28"/>
                  <a:gd name="T57" fmla="*/ 29 h 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29">
                    <a:moveTo>
                      <a:pt x="4" y="7"/>
                    </a:moveTo>
                    <a:lnTo>
                      <a:pt x="3" y="7"/>
                    </a:lnTo>
                    <a:lnTo>
                      <a:pt x="7" y="9"/>
                    </a:lnTo>
                    <a:lnTo>
                      <a:pt x="12" y="16"/>
                    </a:lnTo>
                    <a:lnTo>
                      <a:pt x="19" y="23"/>
                    </a:lnTo>
                    <a:lnTo>
                      <a:pt x="23" y="29"/>
                    </a:lnTo>
                    <a:lnTo>
                      <a:pt x="28" y="22"/>
                    </a:lnTo>
                    <a:lnTo>
                      <a:pt x="23" y="19"/>
                    </a:lnTo>
                    <a:lnTo>
                      <a:pt x="19" y="12"/>
                    </a:lnTo>
                    <a:lnTo>
                      <a:pt x="12" y="5"/>
                    </a:lnTo>
                    <a:lnTo>
                      <a:pt x="5" y="0"/>
                    </a:lnTo>
                    <a:lnTo>
                      <a:pt x="4" y="0"/>
                    </a:lnTo>
                    <a:lnTo>
                      <a:pt x="5" y="0"/>
                    </a:lnTo>
                    <a:lnTo>
                      <a:pt x="2" y="0"/>
                    </a:lnTo>
                    <a:lnTo>
                      <a:pt x="0" y="2"/>
                    </a:lnTo>
                    <a:lnTo>
                      <a:pt x="0" y="5"/>
                    </a:lnTo>
                    <a:lnTo>
                      <a:pt x="3" y="7"/>
                    </a:lnTo>
                    <a:lnTo>
                      <a:pt x="4"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07" name="Freeform 539">
                <a:extLst>
                  <a:ext uri="{FF2B5EF4-FFF2-40B4-BE49-F238E27FC236}">
                    <a16:creationId xmlns:a16="http://schemas.microsoft.com/office/drawing/2014/main" id="{BC27DDB1-F9BC-4278-8560-A80446EA06B5}"/>
                  </a:ext>
                </a:extLst>
              </p:cNvPr>
              <p:cNvSpPr>
                <a:spLocks noChangeAspect="1"/>
              </p:cNvSpPr>
              <p:nvPr/>
            </p:nvSpPr>
            <p:spPr bwMode="auto">
              <a:xfrm>
                <a:off x="848" y="595"/>
                <a:ext cx="20" cy="20"/>
              </a:xfrm>
              <a:custGeom>
                <a:avLst/>
                <a:gdLst>
                  <a:gd name="T0" fmla="*/ 0 w 39"/>
                  <a:gd name="T1" fmla="*/ 1 h 40"/>
                  <a:gd name="T2" fmla="*/ 0 w 39"/>
                  <a:gd name="T3" fmla="*/ 1 h 40"/>
                  <a:gd name="T4" fmla="*/ 1 w 39"/>
                  <a:gd name="T5" fmla="*/ 1 h 40"/>
                  <a:gd name="T6" fmla="*/ 1 w 39"/>
                  <a:gd name="T7" fmla="*/ 1 h 40"/>
                  <a:gd name="T8" fmla="*/ 1 w 39"/>
                  <a:gd name="T9" fmla="*/ 1 h 40"/>
                  <a:gd name="T10" fmla="*/ 1 w 39"/>
                  <a:gd name="T11" fmla="*/ 1 h 40"/>
                  <a:gd name="T12" fmla="*/ 1 w 39"/>
                  <a:gd name="T13" fmla="*/ 1 h 40"/>
                  <a:gd name="T14" fmla="*/ 1 w 39"/>
                  <a:gd name="T15" fmla="*/ 1 h 40"/>
                  <a:gd name="T16" fmla="*/ 1 w 39"/>
                  <a:gd name="T17" fmla="*/ 1 h 40"/>
                  <a:gd name="T18" fmla="*/ 1 w 39"/>
                  <a:gd name="T19" fmla="*/ 1 h 40"/>
                  <a:gd name="T20" fmla="*/ 1 w 39"/>
                  <a:gd name="T21" fmla="*/ 1 h 40"/>
                  <a:gd name="T22" fmla="*/ 1 w 39"/>
                  <a:gd name="T23" fmla="*/ 1 h 40"/>
                  <a:gd name="T24" fmla="*/ 1 w 39"/>
                  <a:gd name="T25" fmla="*/ 1 h 40"/>
                  <a:gd name="T26" fmla="*/ 1 w 39"/>
                  <a:gd name="T27" fmla="*/ 1 h 40"/>
                  <a:gd name="T28" fmla="*/ 1 w 39"/>
                  <a:gd name="T29" fmla="*/ 1 h 40"/>
                  <a:gd name="T30" fmla="*/ 1 w 39"/>
                  <a:gd name="T31" fmla="*/ 1 h 40"/>
                  <a:gd name="T32" fmla="*/ 1 w 39"/>
                  <a:gd name="T33" fmla="*/ 1 h 40"/>
                  <a:gd name="T34" fmla="*/ 1 w 39"/>
                  <a:gd name="T35" fmla="*/ 1 h 40"/>
                  <a:gd name="T36" fmla="*/ 1 w 39"/>
                  <a:gd name="T37" fmla="*/ 0 h 40"/>
                  <a:gd name="T38" fmla="*/ 1 w 39"/>
                  <a:gd name="T39" fmla="*/ 0 h 40"/>
                  <a:gd name="T40" fmla="*/ 0 w 39"/>
                  <a:gd name="T41" fmla="*/ 1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40"/>
                  <a:gd name="T65" fmla="*/ 39 w 39"/>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40">
                    <a:moveTo>
                      <a:pt x="0" y="7"/>
                    </a:moveTo>
                    <a:lnTo>
                      <a:pt x="0" y="7"/>
                    </a:lnTo>
                    <a:lnTo>
                      <a:pt x="2" y="8"/>
                    </a:lnTo>
                    <a:lnTo>
                      <a:pt x="3" y="11"/>
                    </a:lnTo>
                    <a:lnTo>
                      <a:pt x="4" y="17"/>
                    </a:lnTo>
                    <a:lnTo>
                      <a:pt x="6" y="24"/>
                    </a:lnTo>
                    <a:lnTo>
                      <a:pt x="8" y="31"/>
                    </a:lnTo>
                    <a:lnTo>
                      <a:pt x="15" y="37"/>
                    </a:lnTo>
                    <a:lnTo>
                      <a:pt x="25" y="40"/>
                    </a:lnTo>
                    <a:lnTo>
                      <a:pt x="39" y="40"/>
                    </a:lnTo>
                    <a:lnTo>
                      <a:pt x="39" y="33"/>
                    </a:lnTo>
                    <a:lnTo>
                      <a:pt x="25" y="33"/>
                    </a:lnTo>
                    <a:lnTo>
                      <a:pt x="19" y="30"/>
                    </a:lnTo>
                    <a:lnTo>
                      <a:pt x="15" y="26"/>
                    </a:lnTo>
                    <a:lnTo>
                      <a:pt x="12" y="22"/>
                    </a:lnTo>
                    <a:lnTo>
                      <a:pt x="11" y="17"/>
                    </a:lnTo>
                    <a:lnTo>
                      <a:pt x="10" y="11"/>
                    </a:lnTo>
                    <a:lnTo>
                      <a:pt x="9" y="6"/>
                    </a:lnTo>
                    <a:lnTo>
                      <a:pt x="4"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08" name="Freeform 540">
                <a:extLst>
                  <a:ext uri="{FF2B5EF4-FFF2-40B4-BE49-F238E27FC236}">
                    <a16:creationId xmlns:a16="http://schemas.microsoft.com/office/drawing/2014/main" id="{598B715E-CE4F-4347-B5D4-D66506209E8B}"/>
                  </a:ext>
                </a:extLst>
              </p:cNvPr>
              <p:cNvSpPr>
                <a:spLocks noChangeAspect="1"/>
              </p:cNvSpPr>
              <p:nvPr/>
            </p:nvSpPr>
            <p:spPr bwMode="auto">
              <a:xfrm>
                <a:off x="824" y="593"/>
                <a:ext cx="27" cy="8"/>
              </a:xfrm>
              <a:custGeom>
                <a:avLst/>
                <a:gdLst>
                  <a:gd name="T0" fmla="*/ 0 w 54"/>
                  <a:gd name="T1" fmla="*/ 1 h 16"/>
                  <a:gd name="T2" fmla="*/ 1 w 54"/>
                  <a:gd name="T3" fmla="*/ 1 h 16"/>
                  <a:gd name="T4" fmla="*/ 1 w 54"/>
                  <a:gd name="T5" fmla="*/ 1 h 16"/>
                  <a:gd name="T6" fmla="*/ 1 w 54"/>
                  <a:gd name="T7" fmla="*/ 1 h 16"/>
                  <a:gd name="T8" fmla="*/ 1 w 54"/>
                  <a:gd name="T9" fmla="*/ 1 h 16"/>
                  <a:gd name="T10" fmla="*/ 1 w 54"/>
                  <a:gd name="T11" fmla="*/ 1 h 16"/>
                  <a:gd name="T12" fmla="*/ 1 w 54"/>
                  <a:gd name="T13" fmla="*/ 1 h 16"/>
                  <a:gd name="T14" fmla="*/ 1 w 54"/>
                  <a:gd name="T15" fmla="*/ 1 h 16"/>
                  <a:gd name="T16" fmla="*/ 1 w 54"/>
                  <a:gd name="T17" fmla="*/ 1 h 16"/>
                  <a:gd name="T18" fmla="*/ 1 w 54"/>
                  <a:gd name="T19" fmla="*/ 1 h 16"/>
                  <a:gd name="T20" fmla="*/ 1 w 54"/>
                  <a:gd name="T21" fmla="*/ 1 h 16"/>
                  <a:gd name="T22" fmla="*/ 1 w 54"/>
                  <a:gd name="T23" fmla="*/ 1 h 16"/>
                  <a:gd name="T24" fmla="*/ 1 w 54"/>
                  <a:gd name="T25" fmla="*/ 0 h 16"/>
                  <a:gd name="T26" fmla="*/ 1 w 54"/>
                  <a:gd name="T27" fmla="*/ 1 h 16"/>
                  <a:gd name="T28" fmla="*/ 1 w 54"/>
                  <a:gd name="T29" fmla="*/ 1 h 16"/>
                  <a:gd name="T30" fmla="*/ 1 w 54"/>
                  <a:gd name="T31" fmla="*/ 1 h 16"/>
                  <a:gd name="T32" fmla="*/ 1 w 54"/>
                  <a:gd name="T33" fmla="*/ 1 h 16"/>
                  <a:gd name="T34" fmla="*/ 1 w 54"/>
                  <a:gd name="T35" fmla="*/ 1 h 16"/>
                  <a:gd name="T36" fmla="*/ 1 w 54"/>
                  <a:gd name="T37" fmla="*/ 1 h 16"/>
                  <a:gd name="T38" fmla="*/ 1 w 54"/>
                  <a:gd name="T39" fmla="*/ 1 h 16"/>
                  <a:gd name="T40" fmla="*/ 1 w 54"/>
                  <a:gd name="T41" fmla="*/ 1 h 16"/>
                  <a:gd name="T42" fmla="*/ 1 w 54"/>
                  <a:gd name="T43" fmla="*/ 1 h 16"/>
                  <a:gd name="T44" fmla="*/ 1 w 54"/>
                  <a:gd name="T45" fmla="*/ 1 h 16"/>
                  <a:gd name="T46" fmla="*/ 1 w 54"/>
                  <a:gd name="T47" fmla="*/ 1 h 16"/>
                  <a:gd name="T48" fmla="*/ 1 w 54"/>
                  <a:gd name="T49" fmla="*/ 1 h 16"/>
                  <a:gd name="T50" fmla="*/ 0 w 54"/>
                  <a:gd name="T51" fmla="*/ 1 h 1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
                  <a:gd name="T79" fmla="*/ 0 h 16"/>
                  <a:gd name="T80" fmla="*/ 54 w 54"/>
                  <a:gd name="T81" fmla="*/ 16 h 1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 h="16">
                    <a:moveTo>
                      <a:pt x="0" y="13"/>
                    </a:moveTo>
                    <a:lnTo>
                      <a:pt x="5" y="16"/>
                    </a:lnTo>
                    <a:lnTo>
                      <a:pt x="9" y="15"/>
                    </a:lnTo>
                    <a:lnTo>
                      <a:pt x="16" y="14"/>
                    </a:lnTo>
                    <a:lnTo>
                      <a:pt x="23" y="12"/>
                    </a:lnTo>
                    <a:lnTo>
                      <a:pt x="30" y="10"/>
                    </a:lnTo>
                    <a:lnTo>
                      <a:pt x="35" y="8"/>
                    </a:lnTo>
                    <a:lnTo>
                      <a:pt x="42" y="10"/>
                    </a:lnTo>
                    <a:lnTo>
                      <a:pt x="47" y="8"/>
                    </a:lnTo>
                    <a:lnTo>
                      <a:pt x="50" y="11"/>
                    </a:lnTo>
                    <a:lnTo>
                      <a:pt x="54" y="4"/>
                    </a:lnTo>
                    <a:lnTo>
                      <a:pt x="47" y="1"/>
                    </a:lnTo>
                    <a:lnTo>
                      <a:pt x="42" y="0"/>
                    </a:lnTo>
                    <a:lnTo>
                      <a:pt x="35" y="1"/>
                    </a:lnTo>
                    <a:lnTo>
                      <a:pt x="28" y="3"/>
                    </a:lnTo>
                    <a:lnTo>
                      <a:pt x="21" y="5"/>
                    </a:lnTo>
                    <a:lnTo>
                      <a:pt x="14" y="7"/>
                    </a:lnTo>
                    <a:lnTo>
                      <a:pt x="9" y="8"/>
                    </a:lnTo>
                    <a:lnTo>
                      <a:pt x="5" y="10"/>
                    </a:lnTo>
                    <a:lnTo>
                      <a:pt x="9" y="13"/>
                    </a:lnTo>
                    <a:lnTo>
                      <a:pt x="5" y="10"/>
                    </a:lnTo>
                    <a:lnTo>
                      <a:pt x="3" y="11"/>
                    </a:lnTo>
                    <a:lnTo>
                      <a:pt x="1" y="13"/>
                    </a:lnTo>
                    <a:lnTo>
                      <a:pt x="3" y="15"/>
                    </a:lnTo>
                    <a:lnTo>
                      <a:pt x="5" y="16"/>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09" name="Freeform 541">
                <a:extLst>
                  <a:ext uri="{FF2B5EF4-FFF2-40B4-BE49-F238E27FC236}">
                    <a16:creationId xmlns:a16="http://schemas.microsoft.com/office/drawing/2014/main" id="{99A30103-9ED2-4E5C-936D-C8F78E821D6F}"/>
                  </a:ext>
                </a:extLst>
              </p:cNvPr>
              <p:cNvSpPr>
                <a:spLocks noChangeAspect="1"/>
              </p:cNvSpPr>
              <p:nvPr/>
            </p:nvSpPr>
            <p:spPr bwMode="auto">
              <a:xfrm>
                <a:off x="824" y="590"/>
                <a:ext cx="4" cy="9"/>
              </a:xfrm>
              <a:custGeom>
                <a:avLst/>
                <a:gdLst>
                  <a:gd name="T0" fmla="*/ 0 w 9"/>
                  <a:gd name="T1" fmla="*/ 0 h 18"/>
                  <a:gd name="T2" fmla="*/ 0 w 9"/>
                  <a:gd name="T3" fmla="*/ 0 h 18"/>
                  <a:gd name="T4" fmla="*/ 0 w 9"/>
                  <a:gd name="T5" fmla="*/ 1 h 18"/>
                  <a:gd name="T6" fmla="*/ 0 w 9"/>
                  <a:gd name="T7" fmla="*/ 1 h 18"/>
                  <a:gd name="T8" fmla="*/ 0 w 9"/>
                  <a:gd name="T9" fmla="*/ 1 h 18"/>
                  <a:gd name="T10" fmla="*/ 0 w 9"/>
                  <a:gd name="T11" fmla="*/ 1 h 18"/>
                  <a:gd name="T12" fmla="*/ 0 w 9"/>
                  <a:gd name="T13" fmla="*/ 1 h 18"/>
                  <a:gd name="T14" fmla="*/ 0 w 9"/>
                  <a:gd name="T15" fmla="*/ 1 h 18"/>
                  <a:gd name="T16" fmla="*/ 0 w 9"/>
                  <a:gd name="T17" fmla="*/ 1 h 18"/>
                  <a:gd name="T18" fmla="*/ 0 w 9"/>
                  <a:gd name="T19" fmla="*/ 1 h 18"/>
                  <a:gd name="T20" fmla="*/ 0 w 9"/>
                  <a:gd name="T21" fmla="*/ 0 h 18"/>
                  <a:gd name="T22" fmla="*/ 0 w 9"/>
                  <a:gd name="T23" fmla="*/ 0 h 18"/>
                  <a:gd name="T24" fmla="*/ 0 w 9"/>
                  <a:gd name="T25" fmla="*/ 0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18"/>
                  <a:gd name="T41" fmla="*/ 9 w 9"/>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18">
                    <a:moveTo>
                      <a:pt x="0" y="0"/>
                    </a:moveTo>
                    <a:lnTo>
                      <a:pt x="0" y="0"/>
                    </a:lnTo>
                    <a:lnTo>
                      <a:pt x="0" y="4"/>
                    </a:lnTo>
                    <a:lnTo>
                      <a:pt x="0" y="9"/>
                    </a:lnTo>
                    <a:lnTo>
                      <a:pt x="0" y="13"/>
                    </a:lnTo>
                    <a:lnTo>
                      <a:pt x="0" y="18"/>
                    </a:lnTo>
                    <a:lnTo>
                      <a:pt x="9" y="18"/>
                    </a:lnTo>
                    <a:lnTo>
                      <a:pt x="9" y="13"/>
                    </a:lnTo>
                    <a:lnTo>
                      <a:pt x="9" y="9"/>
                    </a:lnTo>
                    <a:lnTo>
                      <a:pt x="9" y="4"/>
                    </a:lnTo>
                    <a:lnTo>
                      <a:pt x="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10" name="Freeform 542">
                <a:extLst>
                  <a:ext uri="{FF2B5EF4-FFF2-40B4-BE49-F238E27FC236}">
                    <a16:creationId xmlns:a16="http://schemas.microsoft.com/office/drawing/2014/main" id="{1FADBCE0-8190-4D1B-8AB8-2EB1305B13A6}"/>
                  </a:ext>
                </a:extLst>
              </p:cNvPr>
              <p:cNvSpPr>
                <a:spLocks noChangeAspect="1"/>
              </p:cNvSpPr>
              <p:nvPr/>
            </p:nvSpPr>
            <p:spPr bwMode="auto">
              <a:xfrm>
                <a:off x="817" y="580"/>
                <a:ext cx="11" cy="10"/>
              </a:xfrm>
              <a:custGeom>
                <a:avLst/>
                <a:gdLst>
                  <a:gd name="T0" fmla="*/ 0 w 21"/>
                  <a:gd name="T1" fmla="*/ 1 h 20"/>
                  <a:gd name="T2" fmla="*/ 0 w 21"/>
                  <a:gd name="T3" fmla="*/ 1 h 20"/>
                  <a:gd name="T4" fmla="*/ 1 w 21"/>
                  <a:gd name="T5" fmla="*/ 1 h 20"/>
                  <a:gd name="T6" fmla="*/ 1 w 21"/>
                  <a:gd name="T7" fmla="*/ 1 h 20"/>
                  <a:gd name="T8" fmla="*/ 1 w 21"/>
                  <a:gd name="T9" fmla="*/ 1 h 20"/>
                  <a:gd name="T10" fmla="*/ 1 w 21"/>
                  <a:gd name="T11" fmla="*/ 1 h 20"/>
                  <a:gd name="T12" fmla="*/ 1 w 21"/>
                  <a:gd name="T13" fmla="*/ 1 h 20"/>
                  <a:gd name="T14" fmla="*/ 1 w 21"/>
                  <a:gd name="T15" fmla="*/ 1 h 20"/>
                  <a:gd name="T16" fmla="*/ 1 w 21"/>
                  <a:gd name="T17" fmla="*/ 1 h 20"/>
                  <a:gd name="T18" fmla="*/ 1 w 21"/>
                  <a:gd name="T19" fmla="*/ 1 h 20"/>
                  <a:gd name="T20" fmla="*/ 0 w 21"/>
                  <a:gd name="T21" fmla="*/ 0 h 20"/>
                  <a:gd name="T22" fmla="*/ 0 w 21"/>
                  <a:gd name="T23" fmla="*/ 0 h 20"/>
                  <a:gd name="T24" fmla="*/ 0 w 21"/>
                  <a:gd name="T25" fmla="*/ 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
                  <a:gd name="T40" fmla="*/ 0 h 20"/>
                  <a:gd name="T41" fmla="*/ 21 w 21"/>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 h="20">
                    <a:moveTo>
                      <a:pt x="0" y="9"/>
                    </a:moveTo>
                    <a:lnTo>
                      <a:pt x="0" y="9"/>
                    </a:lnTo>
                    <a:lnTo>
                      <a:pt x="3" y="9"/>
                    </a:lnTo>
                    <a:lnTo>
                      <a:pt x="8" y="13"/>
                    </a:lnTo>
                    <a:lnTo>
                      <a:pt x="11" y="16"/>
                    </a:lnTo>
                    <a:lnTo>
                      <a:pt x="12" y="20"/>
                    </a:lnTo>
                    <a:lnTo>
                      <a:pt x="21" y="20"/>
                    </a:lnTo>
                    <a:lnTo>
                      <a:pt x="18" y="11"/>
                    </a:lnTo>
                    <a:lnTo>
                      <a:pt x="12" y="6"/>
                    </a:lnTo>
                    <a:lnTo>
                      <a:pt x="5" y="2"/>
                    </a:lnTo>
                    <a:lnTo>
                      <a:pt x="0" y="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11" name="Freeform 543">
                <a:extLst>
                  <a:ext uri="{FF2B5EF4-FFF2-40B4-BE49-F238E27FC236}">
                    <a16:creationId xmlns:a16="http://schemas.microsoft.com/office/drawing/2014/main" id="{65CF7381-6860-4974-AE54-ABE89C3F3E16}"/>
                  </a:ext>
                </a:extLst>
              </p:cNvPr>
              <p:cNvSpPr>
                <a:spLocks noChangeAspect="1"/>
              </p:cNvSpPr>
              <p:nvPr/>
            </p:nvSpPr>
            <p:spPr bwMode="auto">
              <a:xfrm>
                <a:off x="810" y="574"/>
                <a:ext cx="7" cy="11"/>
              </a:xfrm>
              <a:custGeom>
                <a:avLst/>
                <a:gdLst>
                  <a:gd name="T0" fmla="*/ 0 w 15"/>
                  <a:gd name="T1" fmla="*/ 0 h 23"/>
                  <a:gd name="T2" fmla="*/ 0 w 15"/>
                  <a:gd name="T3" fmla="*/ 0 h 23"/>
                  <a:gd name="T4" fmla="*/ 0 w 15"/>
                  <a:gd name="T5" fmla="*/ 0 h 23"/>
                  <a:gd name="T6" fmla="*/ 0 w 15"/>
                  <a:gd name="T7" fmla="*/ 0 h 23"/>
                  <a:gd name="T8" fmla="*/ 0 w 15"/>
                  <a:gd name="T9" fmla="*/ 0 h 23"/>
                  <a:gd name="T10" fmla="*/ 0 w 15"/>
                  <a:gd name="T11" fmla="*/ 0 h 23"/>
                  <a:gd name="T12" fmla="*/ 0 w 15"/>
                  <a:gd name="T13" fmla="*/ 0 h 23"/>
                  <a:gd name="T14" fmla="*/ 0 w 15"/>
                  <a:gd name="T15" fmla="*/ 0 h 23"/>
                  <a:gd name="T16" fmla="*/ 0 w 15"/>
                  <a:gd name="T17" fmla="*/ 0 h 23"/>
                  <a:gd name="T18" fmla="*/ 0 w 15"/>
                  <a:gd name="T19" fmla="*/ 0 h 23"/>
                  <a:gd name="T20" fmla="*/ 0 w 15"/>
                  <a:gd name="T21" fmla="*/ 0 h 23"/>
                  <a:gd name="T22" fmla="*/ 0 w 15"/>
                  <a:gd name="T23" fmla="*/ 0 h 23"/>
                  <a:gd name="T24" fmla="*/ 0 w 15"/>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23"/>
                  <a:gd name="T41" fmla="*/ 15 w 15"/>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23">
                    <a:moveTo>
                      <a:pt x="0" y="2"/>
                    </a:moveTo>
                    <a:lnTo>
                      <a:pt x="0" y="2"/>
                    </a:lnTo>
                    <a:lnTo>
                      <a:pt x="3" y="12"/>
                    </a:lnTo>
                    <a:lnTo>
                      <a:pt x="5" y="17"/>
                    </a:lnTo>
                    <a:lnTo>
                      <a:pt x="10" y="22"/>
                    </a:lnTo>
                    <a:lnTo>
                      <a:pt x="15" y="23"/>
                    </a:lnTo>
                    <a:lnTo>
                      <a:pt x="15" y="14"/>
                    </a:lnTo>
                    <a:lnTo>
                      <a:pt x="12" y="15"/>
                    </a:lnTo>
                    <a:lnTo>
                      <a:pt x="10" y="9"/>
                    </a:lnTo>
                    <a:lnTo>
                      <a:pt x="7"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12" name="Freeform 544">
                <a:extLst>
                  <a:ext uri="{FF2B5EF4-FFF2-40B4-BE49-F238E27FC236}">
                    <a16:creationId xmlns:a16="http://schemas.microsoft.com/office/drawing/2014/main" id="{42D4C707-22C1-4234-B9B9-EF9ED092D914}"/>
                  </a:ext>
                </a:extLst>
              </p:cNvPr>
              <p:cNvSpPr>
                <a:spLocks noChangeAspect="1"/>
              </p:cNvSpPr>
              <p:nvPr/>
            </p:nvSpPr>
            <p:spPr bwMode="auto">
              <a:xfrm>
                <a:off x="797" y="569"/>
                <a:ext cx="16" cy="6"/>
              </a:xfrm>
              <a:custGeom>
                <a:avLst/>
                <a:gdLst>
                  <a:gd name="T0" fmla="*/ 0 w 34"/>
                  <a:gd name="T1" fmla="*/ 1 h 11"/>
                  <a:gd name="T2" fmla="*/ 0 w 34"/>
                  <a:gd name="T3" fmla="*/ 1 h 11"/>
                  <a:gd name="T4" fmla="*/ 0 w 34"/>
                  <a:gd name="T5" fmla="*/ 1 h 11"/>
                  <a:gd name="T6" fmla="*/ 0 w 34"/>
                  <a:gd name="T7" fmla="*/ 1 h 11"/>
                  <a:gd name="T8" fmla="*/ 0 w 34"/>
                  <a:gd name="T9" fmla="*/ 1 h 11"/>
                  <a:gd name="T10" fmla="*/ 0 w 34"/>
                  <a:gd name="T11" fmla="*/ 1 h 11"/>
                  <a:gd name="T12" fmla="*/ 0 w 34"/>
                  <a:gd name="T13" fmla="*/ 1 h 11"/>
                  <a:gd name="T14" fmla="*/ 0 w 34"/>
                  <a:gd name="T15" fmla="*/ 0 h 11"/>
                  <a:gd name="T16" fmla="*/ 0 w 34"/>
                  <a:gd name="T17" fmla="*/ 1 h 11"/>
                  <a:gd name="T18" fmla="*/ 0 w 34"/>
                  <a:gd name="T19" fmla="*/ 1 h 11"/>
                  <a:gd name="T20" fmla="*/ 0 w 34"/>
                  <a:gd name="T21" fmla="*/ 1 h 11"/>
                  <a:gd name="T22" fmla="*/ 0 w 34"/>
                  <a:gd name="T23" fmla="*/ 1 h 11"/>
                  <a:gd name="T24" fmla="*/ 0 w 34"/>
                  <a:gd name="T25" fmla="*/ 1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11"/>
                  <a:gd name="T41" fmla="*/ 34 w 34"/>
                  <a:gd name="T42" fmla="*/ 11 h 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11">
                    <a:moveTo>
                      <a:pt x="0" y="11"/>
                    </a:moveTo>
                    <a:lnTo>
                      <a:pt x="0" y="11"/>
                    </a:lnTo>
                    <a:lnTo>
                      <a:pt x="11" y="11"/>
                    </a:lnTo>
                    <a:lnTo>
                      <a:pt x="20" y="8"/>
                    </a:lnTo>
                    <a:lnTo>
                      <a:pt x="24" y="7"/>
                    </a:lnTo>
                    <a:lnTo>
                      <a:pt x="27" y="11"/>
                    </a:lnTo>
                    <a:lnTo>
                      <a:pt x="34" y="9"/>
                    </a:lnTo>
                    <a:lnTo>
                      <a:pt x="27" y="0"/>
                    </a:lnTo>
                    <a:lnTo>
                      <a:pt x="17" y="1"/>
                    </a:lnTo>
                    <a:lnTo>
                      <a:pt x="11" y="5"/>
                    </a:lnTo>
                    <a:lnTo>
                      <a:pt x="0" y="5"/>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13" name="Freeform 545">
                <a:extLst>
                  <a:ext uri="{FF2B5EF4-FFF2-40B4-BE49-F238E27FC236}">
                    <a16:creationId xmlns:a16="http://schemas.microsoft.com/office/drawing/2014/main" id="{C637A819-652D-43D4-93B7-D112F5D531AE}"/>
                  </a:ext>
                </a:extLst>
              </p:cNvPr>
              <p:cNvSpPr>
                <a:spLocks noChangeAspect="1"/>
              </p:cNvSpPr>
              <p:nvPr/>
            </p:nvSpPr>
            <p:spPr bwMode="auto">
              <a:xfrm>
                <a:off x="790" y="571"/>
                <a:ext cx="7" cy="16"/>
              </a:xfrm>
              <a:custGeom>
                <a:avLst/>
                <a:gdLst>
                  <a:gd name="T0" fmla="*/ 1 w 13"/>
                  <a:gd name="T1" fmla="*/ 1 h 32"/>
                  <a:gd name="T2" fmla="*/ 1 w 13"/>
                  <a:gd name="T3" fmla="*/ 1 h 32"/>
                  <a:gd name="T4" fmla="*/ 1 w 13"/>
                  <a:gd name="T5" fmla="*/ 1 h 32"/>
                  <a:gd name="T6" fmla="*/ 1 w 13"/>
                  <a:gd name="T7" fmla="*/ 1 h 32"/>
                  <a:gd name="T8" fmla="*/ 1 w 13"/>
                  <a:gd name="T9" fmla="*/ 1 h 32"/>
                  <a:gd name="T10" fmla="*/ 1 w 13"/>
                  <a:gd name="T11" fmla="*/ 1 h 32"/>
                  <a:gd name="T12" fmla="*/ 1 w 13"/>
                  <a:gd name="T13" fmla="*/ 0 h 32"/>
                  <a:gd name="T14" fmla="*/ 1 w 13"/>
                  <a:gd name="T15" fmla="*/ 1 h 32"/>
                  <a:gd name="T16" fmla="*/ 0 w 13"/>
                  <a:gd name="T17" fmla="*/ 1 h 32"/>
                  <a:gd name="T18" fmla="*/ 0 w 13"/>
                  <a:gd name="T19" fmla="*/ 1 h 32"/>
                  <a:gd name="T20" fmla="*/ 1 w 13"/>
                  <a:gd name="T21" fmla="*/ 1 h 32"/>
                  <a:gd name="T22" fmla="*/ 1 w 13"/>
                  <a:gd name="T23" fmla="*/ 1 h 32"/>
                  <a:gd name="T24" fmla="*/ 1 w 13"/>
                  <a:gd name="T25" fmla="*/ 1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32"/>
                  <a:gd name="T41" fmla="*/ 13 w 13"/>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32">
                    <a:moveTo>
                      <a:pt x="11" y="29"/>
                    </a:moveTo>
                    <a:lnTo>
                      <a:pt x="11" y="29"/>
                    </a:lnTo>
                    <a:lnTo>
                      <a:pt x="7" y="20"/>
                    </a:lnTo>
                    <a:lnTo>
                      <a:pt x="7" y="11"/>
                    </a:lnTo>
                    <a:lnTo>
                      <a:pt x="9" y="8"/>
                    </a:lnTo>
                    <a:lnTo>
                      <a:pt x="13" y="6"/>
                    </a:lnTo>
                    <a:lnTo>
                      <a:pt x="13" y="0"/>
                    </a:lnTo>
                    <a:lnTo>
                      <a:pt x="4" y="1"/>
                    </a:lnTo>
                    <a:lnTo>
                      <a:pt x="0" y="11"/>
                    </a:lnTo>
                    <a:lnTo>
                      <a:pt x="0" y="20"/>
                    </a:lnTo>
                    <a:lnTo>
                      <a:pt x="4" y="32"/>
                    </a:lnTo>
                    <a:lnTo>
                      <a:pt x="11"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14" name="Freeform 546">
                <a:extLst>
                  <a:ext uri="{FF2B5EF4-FFF2-40B4-BE49-F238E27FC236}">
                    <a16:creationId xmlns:a16="http://schemas.microsoft.com/office/drawing/2014/main" id="{E467E540-37DB-43E9-9243-780DF16D35E5}"/>
                  </a:ext>
                </a:extLst>
              </p:cNvPr>
              <p:cNvSpPr>
                <a:spLocks noChangeAspect="1"/>
              </p:cNvSpPr>
              <p:nvPr/>
            </p:nvSpPr>
            <p:spPr bwMode="auto">
              <a:xfrm>
                <a:off x="770" y="586"/>
                <a:ext cx="25" cy="13"/>
              </a:xfrm>
              <a:custGeom>
                <a:avLst/>
                <a:gdLst>
                  <a:gd name="T0" fmla="*/ 0 w 51"/>
                  <a:gd name="T1" fmla="*/ 1 h 26"/>
                  <a:gd name="T2" fmla="*/ 0 w 51"/>
                  <a:gd name="T3" fmla="*/ 1 h 26"/>
                  <a:gd name="T4" fmla="*/ 0 w 51"/>
                  <a:gd name="T5" fmla="*/ 1 h 26"/>
                  <a:gd name="T6" fmla="*/ 0 w 51"/>
                  <a:gd name="T7" fmla="*/ 1 h 26"/>
                  <a:gd name="T8" fmla="*/ 0 w 51"/>
                  <a:gd name="T9" fmla="*/ 1 h 26"/>
                  <a:gd name="T10" fmla="*/ 0 w 51"/>
                  <a:gd name="T11" fmla="*/ 1 h 26"/>
                  <a:gd name="T12" fmla="*/ 0 w 51"/>
                  <a:gd name="T13" fmla="*/ 1 h 26"/>
                  <a:gd name="T14" fmla="*/ 0 w 51"/>
                  <a:gd name="T15" fmla="*/ 1 h 26"/>
                  <a:gd name="T16" fmla="*/ 0 w 51"/>
                  <a:gd name="T17" fmla="*/ 1 h 26"/>
                  <a:gd name="T18" fmla="*/ 0 w 51"/>
                  <a:gd name="T19" fmla="*/ 0 h 26"/>
                  <a:gd name="T20" fmla="*/ 0 w 51"/>
                  <a:gd name="T21" fmla="*/ 1 h 26"/>
                  <a:gd name="T22" fmla="*/ 0 w 51"/>
                  <a:gd name="T23" fmla="*/ 1 h 26"/>
                  <a:gd name="T24" fmla="*/ 0 w 51"/>
                  <a:gd name="T25" fmla="*/ 1 h 26"/>
                  <a:gd name="T26" fmla="*/ 0 w 51"/>
                  <a:gd name="T27" fmla="*/ 1 h 26"/>
                  <a:gd name="T28" fmla="*/ 0 w 51"/>
                  <a:gd name="T29" fmla="*/ 1 h 26"/>
                  <a:gd name="T30" fmla="*/ 0 w 51"/>
                  <a:gd name="T31" fmla="*/ 1 h 26"/>
                  <a:gd name="T32" fmla="*/ 0 w 51"/>
                  <a:gd name="T33" fmla="*/ 1 h 26"/>
                  <a:gd name="T34" fmla="*/ 0 w 51"/>
                  <a:gd name="T35" fmla="*/ 1 h 26"/>
                  <a:gd name="T36" fmla="*/ 0 w 51"/>
                  <a:gd name="T37" fmla="*/ 1 h 26"/>
                  <a:gd name="T38" fmla="*/ 0 w 51"/>
                  <a:gd name="T39" fmla="*/ 1 h 26"/>
                  <a:gd name="T40" fmla="*/ 0 w 51"/>
                  <a:gd name="T41" fmla="*/ 1 h 26"/>
                  <a:gd name="T42" fmla="*/ 0 w 51"/>
                  <a:gd name="T43" fmla="*/ 1 h 26"/>
                  <a:gd name="T44" fmla="*/ 0 w 51"/>
                  <a:gd name="T45" fmla="*/ 1 h 26"/>
                  <a:gd name="T46" fmla="*/ 0 w 51"/>
                  <a:gd name="T47" fmla="*/ 1 h 26"/>
                  <a:gd name="T48" fmla="*/ 0 w 51"/>
                  <a:gd name="T49" fmla="*/ 1 h 26"/>
                  <a:gd name="T50" fmla="*/ 0 w 51"/>
                  <a:gd name="T51" fmla="*/ 1 h 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1"/>
                  <a:gd name="T79" fmla="*/ 0 h 26"/>
                  <a:gd name="T80" fmla="*/ 51 w 51"/>
                  <a:gd name="T81" fmla="*/ 26 h 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1" h="26">
                    <a:moveTo>
                      <a:pt x="4" y="18"/>
                    </a:moveTo>
                    <a:lnTo>
                      <a:pt x="5" y="26"/>
                    </a:lnTo>
                    <a:lnTo>
                      <a:pt x="14" y="25"/>
                    </a:lnTo>
                    <a:lnTo>
                      <a:pt x="22" y="24"/>
                    </a:lnTo>
                    <a:lnTo>
                      <a:pt x="30" y="22"/>
                    </a:lnTo>
                    <a:lnTo>
                      <a:pt x="38" y="20"/>
                    </a:lnTo>
                    <a:lnTo>
                      <a:pt x="45" y="18"/>
                    </a:lnTo>
                    <a:lnTo>
                      <a:pt x="50" y="12"/>
                    </a:lnTo>
                    <a:lnTo>
                      <a:pt x="51" y="6"/>
                    </a:lnTo>
                    <a:lnTo>
                      <a:pt x="51" y="0"/>
                    </a:lnTo>
                    <a:lnTo>
                      <a:pt x="44" y="3"/>
                    </a:lnTo>
                    <a:lnTo>
                      <a:pt x="44" y="6"/>
                    </a:lnTo>
                    <a:lnTo>
                      <a:pt x="43" y="10"/>
                    </a:lnTo>
                    <a:lnTo>
                      <a:pt x="40" y="11"/>
                    </a:lnTo>
                    <a:lnTo>
                      <a:pt x="36" y="13"/>
                    </a:lnTo>
                    <a:lnTo>
                      <a:pt x="30" y="15"/>
                    </a:lnTo>
                    <a:lnTo>
                      <a:pt x="22" y="17"/>
                    </a:lnTo>
                    <a:lnTo>
                      <a:pt x="14" y="18"/>
                    </a:lnTo>
                    <a:lnTo>
                      <a:pt x="5" y="17"/>
                    </a:lnTo>
                    <a:lnTo>
                      <a:pt x="6" y="25"/>
                    </a:lnTo>
                    <a:lnTo>
                      <a:pt x="5" y="17"/>
                    </a:lnTo>
                    <a:lnTo>
                      <a:pt x="1" y="18"/>
                    </a:lnTo>
                    <a:lnTo>
                      <a:pt x="0" y="21"/>
                    </a:lnTo>
                    <a:lnTo>
                      <a:pt x="1" y="25"/>
                    </a:lnTo>
                    <a:lnTo>
                      <a:pt x="5" y="26"/>
                    </a:lnTo>
                    <a:lnTo>
                      <a:pt x="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15" name="Freeform 547">
                <a:extLst>
                  <a:ext uri="{FF2B5EF4-FFF2-40B4-BE49-F238E27FC236}">
                    <a16:creationId xmlns:a16="http://schemas.microsoft.com/office/drawing/2014/main" id="{BA34F440-23E6-4C66-8810-1C7ECAB5A9B3}"/>
                  </a:ext>
                </a:extLst>
              </p:cNvPr>
              <p:cNvSpPr>
                <a:spLocks noChangeAspect="1"/>
              </p:cNvSpPr>
              <p:nvPr/>
            </p:nvSpPr>
            <p:spPr bwMode="auto">
              <a:xfrm>
                <a:off x="772" y="582"/>
                <a:ext cx="12" cy="16"/>
              </a:xfrm>
              <a:custGeom>
                <a:avLst/>
                <a:gdLst>
                  <a:gd name="T0" fmla="*/ 0 w 25"/>
                  <a:gd name="T1" fmla="*/ 0 h 34"/>
                  <a:gd name="T2" fmla="*/ 0 w 25"/>
                  <a:gd name="T3" fmla="*/ 0 h 34"/>
                  <a:gd name="T4" fmla="*/ 0 w 25"/>
                  <a:gd name="T5" fmla="*/ 0 h 34"/>
                  <a:gd name="T6" fmla="*/ 0 w 25"/>
                  <a:gd name="T7" fmla="*/ 0 h 34"/>
                  <a:gd name="T8" fmla="*/ 0 w 25"/>
                  <a:gd name="T9" fmla="*/ 0 h 34"/>
                  <a:gd name="T10" fmla="*/ 0 w 25"/>
                  <a:gd name="T11" fmla="*/ 0 h 34"/>
                  <a:gd name="T12" fmla="*/ 0 w 25"/>
                  <a:gd name="T13" fmla="*/ 0 h 34"/>
                  <a:gd name="T14" fmla="*/ 0 w 25"/>
                  <a:gd name="T15" fmla="*/ 0 h 34"/>
                  <a:gd name="T16" fmla="*/ 0 w 25"/>
                  <a:gd name="T17" fmla="*/ 0 h 34"/>
                  <a:gd name="T18" fmla="*/ 0 w 25"/>
                  <a:gd name="T19" fmla="*/ 0 h 34"/>
                  <a:gd name="T20" fmla="*/ 0 w 25"/>
                  <a:gd name="T21" fmla="*/ 0 h 34"/>
                  <a:gd name="T22" fmla="*/ 0 w 25"/>
                  <a:gd name="T23" fmla="*/ 0 h 34"/>
                  <a:gd name="T24" fmla="*/ 0 w 25"/>
                  <a:gd name="T25" fmla="*/ 0 h 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34"/>
                  <a:gd name="T41" fmla="*/ 25 w 25"/>
                  <a:gd name="T42" fmla="*/ 34 h 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34">
                    <a:moveTo>
                      <a:pt x="17" y="7"/>
                    </a:moveTo>
                    <a:lnTo>
                      <a:pt x="17" y="6"/>
                    </a:lnTo>
                    <a:lnTo>
                      <a:pt x="18" y="9"/>
                    </a:lnTo>
                    <a:lnTo>
                      <a:pt x="13" y="15"/>
                    </a:lnTo>
                    <a:lnTo>
                      <a:pt x="8" y="21"/>
                    </a:lnTo>
                    <a:lnTo>
                      <a:pt x="0" y="27"/>
                    </a:lnTo>
                    <a:lnTo>
                      <a:pt x="2" y="34"/>
                    </a:lnTo>
                    <a:lnTo>
                      <a:pt x="12" y="28"/>
                    </a:lnTo>
                    <a:lnTo>
                      <a:pt x="20" y="20"/>
                    </a:lnTo>
                    <a:lnTo>
                      <a:pt x="25" y="9"/>
                    </a:lnTo>
                    <a:lnTo>
                      <a:pt x="22" y="1"/>
                    </a:lnTo>
                    <a:lnTo>
                      <a:pt x="22" y="0"/>
                    </a:lnTo>
                    <a:lnTo>
                      <a:pt x="1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16" name="Freeform 548">
                <a:extLst>
                  <a:ext uri="{FF2B5EF4-FFF2-40B4-BE49-F238E27FC236}">
                    <a16:creationId xmlns:a16="http://schemas.microsoft.com/office/drawing/2014/main" id="{52B39022-9063-43ED-B286-1B6A62223383}"/>
                  </a:ext>
                </a:extLst>
              </p:cNvPr>
              <p:cNvSpPr>
                <a:spLocks noChangeAspect="1"/>
              </p:cNvSpPr>
              <p:nvPr/>
            </p:nvSpPr>
            <p:spPr bwMode="auto">
              <a:xfrm>
                <a:off x="777" y="572"/>
                <a:ext cx="6" cy="13"/>
              </a:xfrm>
              <a:custGeom>
                <a:avLst/>
                <a:gdLst>
                  <a:gd name="T0" fmla="*/ 1 w 12"/>
                  <a:gd name="T1" fmla="*/ 0 h 26"/>
                  <a:gd name="T2" fmla="*/ 1 w 12"/>
                  <a:gd name="T3" fmla="*/ 0 h 26"/>
                  <a:gd name="T4" fmla="*/ 1 w 12"/>
                  <a:gd name="T5" fmla="*/ 1 h 26"/>
                  <a:gd name="T6" fmla="*/ 0 w 12"/>
                  <a:gd name="T7" fmla="*/ 1 h 26"/>
                  <a:gd name="T8" fmla="*/ 1 w 12"/>
                  <a:gd name="T9" fmla="*/ 1 h 26"/>
                  <a:gd name="T10" fmla="*/ 1 w 12"/>
                  <a:gd name="T11" fmla="*/ 1 h 26"/>
                  <a:gd name="T12" fmla="*/ 1 w 12"/>
                  <a:gd name="T13" fmla="*/ 1 h 26"/>
                  <a:gd name="T14" fmla="*/ 1 w 12"/>
                  <a:gd name="T15" fmla="*/ 1 h 26"/>
                  <a:gd name="T16" fmla="*/ 1 w 12"/>
                  <a:gd name="T17" fmla="*/ 1 h 26"/>
                  <a:gd name="T18" fmla="*/ 1 w 12"/>
                  <a:gd name="T19" fmla="*/ 1 h 26"/>
                  <a:gd name="T20" fmla="*/ 1 w 12"/>
                  <a:gd name="T21" fmla="*/ 0 h 26"/>
                  <a:gd name="T22" fmla="*/ 1 w 12"/>
                  <a:gd name="T23" fmla="*/ 0 h 26"/>
                  <a:gd name="T24" fmla="*/ 1 w 12"/>
                  <a:gd name="T25" fmla="*/ 0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26"/>
                  <a:gd name="T41" fmla="*/ 12 w 12"/>
                  <a:gd name="T42" fmla="*/ 26 h 2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26">
                    <a:moveTo>
                      <a:pt x="2" y="0"/>
                    </a:moveTo>
                    <a:lnTo>
                      <a:pt x="2" y="0"/>
                    </a:lnTo>
                    <a:lnTo>
                      <a:pt x="1" y="8"/>
                    </a:lnTo>
                    <a:lnTo>
                      <a:pt x="0" y="14"/>
                    </a:lnTo>
                    <a:lnTo>
                      <a:pt x="1" y="19"/>
                    </a:lnTo>
                    <a:lnTo>
                      <a:pt x="7" y="26"/>
                    </a:lnTo>
                    <a:lnTo>
                      <a:pt x="12" y="19"/>
                    </a:lnTo>
                    <a:lnTo>
                      <a:pt x="8" y="17"/>
                    </a:lnTo>
                    <a:lnTo>
                      <a:pt x="9" y="14"/>
                    </a:lnTo>
                    <a:lnTo>
                      <a:pt x="8" y="8"/>
                    </a:lnTo>
                    <a:lnTo>
                      <a:pt x="9"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17" name="Freeform 549">
                <a:extLst>
                  <a:ext uri="{FF2B5EF4-FFF2-40B4-BE49-F238E27FC236}">
                    <a16:creationId xmlns:a16="http://schemas.microsoft.com/office/drawing/2014/main" id="{9979AF6B-1857-48B8-9FE7-99764A39935F}"/>
                  </a:ext>
                </a:extLst>
              </p:cNvPr>
              <p:cNvSpPr>
                <a:spLocks noChangeAspect="1"/>
              </p:cNvSpPr>
              <p:nvPr/>
            </p:nvSpPr>
            <p:spPr bwMode="auto">
              <a:xfrm>
                <a:off x="778" y="563"/>
                <a:ext cx="24" cy="9"/>
              </a:xfrm>
              <a:custGeom>
                <a:avLst/>
                <a:gdLst>
                  <a:gd name="T0" fmla="*/ 0 w 49"/>
                  <a:gd name="T1" fmla="*/ 1 h 18"/>
                  <a:gd name="T2" fmla="*/ 0 w 49"/>
                  <a:gd name="T3" fmla="*/ 0 h 18"/>
                  <a:gd name="T4" fmla="*/ 0 w 49"/>
                  <a:gd name="T5" fmla="*/ 1 h 18"/>
                  <a:gd name="T6" fmla="*/ 0 w 49"/>
                  <a:gd name="T7" fmla="*/ 1 h 18"/>
                  <a:gd name="T8" fmla="*/ 0 w 49"/>
                  <a:gd name="T9" fmla="*/ 1 h 18"/>
                  <a:gd name="T10" fmla="*/ 0 w 49"/>
                  <a:gd name="T11" fmla="*/ 1 h 18"/>
                  <a:gd name="T12" fmla="*/ 0 w 49"/>
                  <a:gd name="T13" fmla="*/ 1 h 18"/>
                  <a:gd name="T14" fmla="*/ 0 w 49"/>
                  <a:gd name="T15" fmla="*/ 1 h 18"/>
                  <a:gd name="T16" fmla="*/ 0 w 49"/>
                  <a:gd name="T17" fmla="*/ 1 h 18"/>
                  <a:gd name="T18" fmla="*/ 0 w 49"/>
                  <a:gd name="T19" fmla="*/ 1 h 18"/>
                  <a:gd name="T20" fmla="*/ 0 w 49"/>
                  <a:gd name="T21" fmla="*/ 1 h 18"/>
                  <a:gd name="T22" fmla="*/ 0 w 49"/>
                  <a:gd name="T23" fmla="*/ 1 h 18"/>
                  <a:gd name="T24" fmla="*/ 0 w 49"/>
                  <a:gd name="T25" fmla="*/ 1 h 18"/>
                  <a:gd name="T26" fmla="*/ 0 w 49"/>
                  <a:gd name="T27" fmla="*/ 1 h 18"/>
                  <a:gd name="T28" fmla="*/ 0 w 49"/>
                  <a:gd name="T29" fmla="*/ 1 h 18"/>
                  <a:gd name="T30" fmla="*/ 0 w 49"/>
                  <a:gd name="T31" fmla="*/ 1 h 18"/>
                  <a:gd name="T32" fmla="*/ 0 w 49"/>
                  <a:gd name="T33" fmla="*/ 1 h 18"/>
                  <a:gd name="T34" fmla="*/ 0 w 49"/>
                  <a:gd name="T35" fmla="*/ 1 h 18"/>
                  <a:gd name="T36" fmla="*/ 0 w 49"/>
                  <a:gd name="T37" fmla="*/ 1 h 18"/>
                  <a:gd name="T38" fmla="*/ 0 w 49"/>
                  <a:gd name="T39" fmla="*/ 1 h 18"/>
                  <a:gd name="T40" fmla="*/ 0 w 49"/>
                  <a:gd name="T41" fmla="*/ 1 h 18"/>
                  <a:gd name="T42" fmla="*/ 0 w 49"/>
                  <a:gd name="T43" fmla="*/ 1 h 18"/>
                  <a:gd name="T44" fmla="*/ 0 w 49"/>
                  <a:gd name="T45" fmla="*/ 1 h 18"/>
                  <a:gd name="T46" fmla="*/ 0 w 49"/>
                  <a:gd name="T47" fmla="*/ 1 h 18"/>
                  <a:gd name="T48" fmla="*/ 0 w 49"/>
                  <a:gd name="T49" fmla="*/ 0 h 18"/>
                  <a:gd name="T50" fmla="*/ 0 w 49"/>
                  <a:gd name="T51" fmla="*/ 1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9"/>
                  <a:gd name="T79" fmla="*/ 0 h 18"/>
                  <a:gd name="T80" fmla="*/ 49 w 49"/>
                  <a:gd name="T81" fmla="*/ 18 h 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9" h="18">
                    <a:moveTo>
                      <a:pt x="42" y="4"/>
                    </a:moveTo>
                    <a:lnTo>
                      <a:pt x="45" y="0"/>
                    </a:lnTo>
                    <a:lnTo>
                      <a:pt x="37" y="2"/>
                    </a:lnTo>
                    <a:lnTo>
                      <a:pt x="30" y="2"/>
                    </a:lnTo>
                    <a:lnTo>
                      <a:pt x="23" y="3"/>
                    </a:lnTo>
                    <a:lnTo>
                      <a:pt x="18" y="4"/>
                    </a:lnTo>
                    <a:lnTo>
                      <a:pt x="12" y="5"/>
                    </a:lnTo>
                    <a:lnTo>
                      <a:pt x="6" y="6"/>
                    </a:lnTo>
                    <a:lnTo>
                      <a:pt x="1" y="12"/>
                    </a:lnTo>
                    <a:lnTo>
                      <a:pt x="0" y="18"/>
                    </a:lnTo>
                    <a:lnTo>
                      <a:pt x="7" y="18"/>
                    </a:lnTo>
                    <a:lnTo>
                      <a:pt x="8" y="14"/>
                    </a:lnTo>
                    <a:lnTo>
                      <a:pt x="11" y="13"/>
                    </a:lnTo>
                    <a:lnTo>
                      <a:pt x="12" y="12"/>
                    </a:lnTo>
                    <a:lnTo>
                      <a:pt x="18" y="11"/>
                    </a:lnTo>
                    <a:lnTo>
                      <a:pt x="23" y="10"/>
                    </a:lnTo>
                    <a:lnTo>
                      <a:pt x="30" y="8"/>
                    </a:lnTo>
                    <a:lnTo>
                      <a:pt x="37" y="8"/>
                    </a:lnTo>
                    <a:lnTo>
                      <a:pt x="45" y="7"/>
                    </a:lnTo>
                    <a:lnTo>
                      <a:pt x="49" y="4"/>
                    </a:lnTo>
                    <a:lnTo>
                      <a:pt x="45" y="7"/>
                    </a:lnTo>
                    <a:lnTo>
                      <a:pt x="48" y="6"/>
                    </a:lnTo>
                    <a:lnTo>
                      <a:pt x="49" y="4"/>
                    </a:lnTo>
                    <a:lnTo>
                      <a:pt x="48" y="2"/>
                    </a:lnTo>
                    <a:lnTo>
                      <a:pt x="45" y="0"/>
                    </a:lnTo>
                    <a:lnTo>
                      <a:pt x="4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18" name="Freeform 550">
                <a:extLst>
                  <a:ext uri="{FF2B5EF4-FFF2-40B4-BE49-F238E27FC236}">
                    <a16:creationId xmlns:a16="http://schemas.microsoft.com/office/drawing/2014/main" id="{9785077A-CCA0-413E-9A84-2941750B6B2B}"/>
                  </a:ext>
                </a:extLst>
              </p:cNvPr>
              <p:cNvSpPr>
                <a:spLocks noChangeAspect="1"/>
              </p:cNvSpPr>
              <p:nvPr/>
            </p:nvSpPr>
            <p:spPr bwMode="auto">
              <a:xfrm>
                <a:off x="775" y="556"/>
                <a:ext cx="27" cy="9"/>
              </a:xfrm>
              <a:custGeom>
                <a:avLst/>
                <a:gdLst>
                  <a:gd name="T0" fmla="*/ 0 w 56"/>
                  <a:gd name="T1" fmla="*/ 1 h 17"/>
                  <a:gd name="T2" fmla="*/ 0 w 56"/>
                  <a:gd name="T3" fmla="*/ 1 h 17"/>
                  <a:gd name="T4" fmla="*/ 0 w 56"/>
                  <a:gd name="T5" fmla="*/ 1 h 17"/>
                  <a:gd name="T6" fmla="*/ 0 w 56"/>
                  <a:gd name="T7" fmla="*/ 1 h 17"/>
                  <a:gd name="T8" fmla="*/ 0 w 56"/>
                  <a:gd name="T9" fmla="*/ 1 h 17"/>
                  <a:gd name="T10" fmla="*/ 0 w 56"/>
                  <a:gd name="T11" fmla="*/ 1 h 17"/>
                  <a:gd name="T12" fmla="*/ 0 w 56"/>
                  <a:gd name="T13" fmla="*/ 1 h 17"/>
                  <a:gd name="T14" fmla="*/ 0 w 56"/>
                  <a:gd name="T15" fmla="*/ 1 h 17"/>
                  <a:gd name="T16" fmla="*/ 0 w 56"/>
                  <a:gd name="T17" fmla="*/ 1 h 17"/>
                  <a:gd name="T18" fmla="*/ 0 w 56"/>
                  <a:gd name="T19" fmla="*/ 1 h 17"/>
                  <a:gd name="T20" fmla="*/ 0 w 56"/>
                  <a:gd name="T21" fmla="*/ 1 h 17"/>
                  <a:gd name="T22" fmla="*/ 0 w 56"/>
                  <a:gd name="T23" fmla="*/ 1 h 17"/>
                  <a:gd name="T24" fmla="*/ 0 w 56"/>
                  <a:gd name="T25" fmla="*/ 1 h 17"/>
                  <a:gd name="T26" fmla="*/ 0 w 56"/>
                  <a:gd name="T27" fmla="*/ 1 h 17"/>
                  <a:gd name="T28" fmla="*/ 0 w 56"/>
                  <a:gd name="T29" fmla="*/ 0 h 17"/>
                  <a:gd name="T30" fmla="*/ 0 w 56"/>
                  <a:gd name="T31" fmla="*/ 1 h 17"/>
                  <a:gd name="T32" fmla="*/ 0 w 56"/>
                  <a:gd name="T33" fmla="*/ 1 h 17"/>
                  <a:gd name="T34" fmla="*/ 0 w 56"/>
                  <a:gd name="T35" fmla="*/ 1 h 17"/>
                  <a:gd name="T36" fmla="*/ 0 w 56"/>
                  <a:gd name="T37" fmla="*/ 1 h 17"/>
                  <a:gd name="T38" fmla="*/ 0 w 56"/>
                  <a:gd name="T39" fmla="*/ 1 h 17"/>
                  <a:gd name="T40" fmla="*/ 0 w 56"/>
                  <a:gd name="T41" fmla="*/ 1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7"/>
                  <a:gd name="T65" fmla="*/ 56 w 56"/>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7">
                    <a:moveTo>
                      <a:pt x="3" y="15"/>
                    </a:moveTo>
                    <a:lnTo>
                      <a:pt x="3" y="15"/>
                    </a:lnTo>
                    <a:lnTo>
                      <a:pt x="8" y="12"/>
                    </a:lnTo>
                    <a:lnTo>
                      <a:pt x="15" y="10"/>
                    </a:lnTo>
                    <a:lnTo>
                      <a:pt x="23" y="9"/>
                    </a:lnTo>
                    <a:lnTo>
                      <a:pt x="31" y="7"/>
                    </a:lnTo>
                    <a:lnTo>
                      <a:pt x="38" y="8"/>
                    </a:lnTo>
                    <a:lnTo>
                      <a:pt x="44" y="9"/>
                    </a:lnTo>
                    <a:lnTo>
                      <a:pt x="46" y="12"/>
                    </a:lnTo>
                    <a:lnTo>
                      <a:pt x="49" y="17"/>
                    </a:lnTo>
                    <a:lnTo>
                      <a:pt x="56" y="17"/>
                    </a:lnTo>
                    <a:lnTo>
                      <a:pt x="53" y="8"/>
                    </a:lnTo>
                    <a:lnTo>
                      <a:pt x="46" y="2"/>
                    </a:lnTo>
                    <a:lnTo>
                      <a:pt x="38" y="1"/>
                    </a:lnTo>
                    <a:lnTo>
                      <a:pt x="31" y="0"/>
                    </a:lnTo>
                    <a:lnTo>
                      <a:pt x="23" y="2"/>
                    </a:lnTo>
                    <a:lnTo>
                      <a:pt x="15" y="3"/>
                    </a:lnTo>
                    <a:lnTo>
                      <a:pt x="6" y="5"/>
                    </a:lnTo>
                    <a:lnTo>
                      <a:pt x="0" y="8"/>
                    </a:lnTo>
                    <a:lnTo>
                      <a:pt x="3"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19" name="Freeform 551">
                <a:extLst>
                  <a:ext uri="{FF2B5EF4-FFF2-40B4-BE49-F238E27FC236}">
                    <a16:creationId xmlns:a16="http://schemas.microsoft.com/office/drawing/2014/main" id="{127C115F-2BC3-4AA5-BE84-EEC878971D25}"/>
                  </a:ext>
                </a:extLst>
              </p:cNvPr>
              <p:cNvSpPr>
                <a:spLocks noChangeAspect="1"/>
              </p:cNvSpPr>
              <p:nvPr/>
            </p:nvSpPr>
            <p:spPr bwMode="auto">
              <a:xfrm>
                <a:off x="762" y="560"/>
                <a:ext cx="14" cy="20"/>
              </a:xfrm>
              <a:custGeom>
                <a:avLst/>
                <a:gdLst>
                  <a:gd name="T0" fmla="*/ 1 w 28"/>
                  <a:gd name="T1" fmla="*/ 1 h 39"/>
                  <a:gd name="T2" fmla="*/ 1 w 28"/>
                  <a:gd name="T3" fmla="*/ 1 h 39"/>
                  <a:gd name="T4" fmla="*/ 1 w 28"/>
                  <a:gd name="T5" fmla="*/ 1 h 39"/>
                  <a:gd name="T6" fmla="*/ 1 w 28"/>
                  <a:gd name="T7" fmla="*/ 1 h 39"/>
                  <a:gd name="T8" fmla="*/ 1 w 28"/>
                  <a:gd name="T9" fmla="*/ 1 h 39"/>
                  <a:gd name="T10" fmla="*/ 1 w 28"/>
                  <a:gd name="T11" fmla="*/ 1 h 39"/>
                  <a:gd name="T12" fmla="*/ 1 w 28"/>
                  <a:gd name="T13" fmla="*/ 0 h 39"/>
                  <a:gd name="T14" fmla="*/ 1 w 28"/>
                  <a:gd name="T15" fmla="*/ 1 h 39"/>
                  <a:gd name="T16" fmla="*/ 1 w 28"/>
                  <a:gd name="T17" fmla="*/ 1 h 39"/>
                  <a:gd name="T18" fmla="*/ 1 w 28"/>
                  <a:gd name="T19" fmla="*/ 1 h 39"/>
                  <a:gd name="T20" fmla="*/ 0 w 28"/>
                  <a:gd name="T21" fmla="*/ 1 h 39"/>
                  <a:gd name="T22" fmla="*/ 0 w 28"/>
                  <a:gd name="T23" fmla="*/ 1 h 39"/>
                  <a:gd name="T24" fmla="*/ 1 w 28"/>
                  <a:gd name="T25" fmla="*/ 1 h 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
                  <a:gd name="T40" fmla="*/ 0 h 39"/>
                  <a:gd name="T41" fmla="*/ 28 w 28"/>
                  <a:gd name="T42" fmla="*/ 39 h 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 h="39">
                    <a:moveTo>
                      <a:pt x="7" y="39"/>
                    </a:moveTo>
                    <a:lnTo>
                      <a:pt x="7" y="39"/>
                    </a:lnTo>
                    <a:lnTo>
                      <a:pt x="9" y="31"/>
                    </a:lnTo>
                    <a:lnTo>
                      <a:pt x="14" y="20"/>
                    </a:lnTo>
                    <a:lnTo>
                      <a:pt x="20" y="11"/>
                    </a:lnTo>
                    <a:lnTo>
                      <a:pt x="28" y="7"/>
                    </a:lnTo>
                    <a:lnTo>
                      <a:pt x="25" y="0"/>
                    </a:lnTo>
                    <a:lnTo>
                      <a:pt x="15" y="7"/>
                    </a:lnTo>
                    <a:lnTo>
                      <a:pt x="7" y="18"/>
                    </a:lnTo>
                    <a:lnTo>
                      <a:pt x="2" y="28"/>
                    </a:lnTo>
                    <a:lnTo>
                      <a:pt x="0" y="39"/>
                    </a:lnTo>
                    <a:lnTo>
                      <a:pt x="7"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20" name="Freeform 552">
                <a:extLst>
                  <a:ext uri="{FF2B5EF4-FFF2-40B4-BE49-F238E27FC236}">
                    <a16:creationId xmlns:a16="http://schemas.microsoft.com/office/drawing/2014/main" id="{03B4F773-48EC-4906-B02A-F608294351D0}"/>
                  </a:ext>
                </a:extLst>
              </p:cNvPr>
              <p:cNvSpPr>
                <a:spLocks noChangeAspect="1"/>
              </p:cNvSpPr>
              <p:nvPr/>
            </p:nvSpPr>
            <p:spPr bwMode="auto">
              <a:xfrm>
                <a:off x="749" y="580"/>
                <a:ext cx="16" cy="8"/>
              </a:xfrm>
              <a:custGeom>
                <a:avLst/>
                <a:gdLst>
                  <a:gd name="T0" fmla="*/ 0 w 32"/>
                  <a:gd name="T1" fmla="*/ 1 h 16"/>
                  <a:gd name="T2" fmla="*/ 0 w 32"/>
                  <a:gd name="T3" fmla="*/ 1 h 16"/>
                  <a:gd name="T4" fmla="*/ 1 w 32"/>
                  <a:gd name="T5" fmla="*/ 1 h 16"/>
                  <a:gd name="T6" fmla="*/ 1 w 32"/>
                  <a:gd name="T7" fmla="*/ 1 h 16"/>
                  <a:gd name="T8" fmla="*/ 1 w 32"/>
                  <a:gd name="T9" fmla="*/ 1 h 16"/>
                  <a:gd name="T10" fmla="*/ 1 w 32"/>
                  <a:gd name="T11" fmla="*/ 0 h 16"/>
                  <a:gd name="T12" fmla="*/ 1 w 32"/>
                  <a:gd name="T13" fmla="*/ 0 h 16"/>
                  <a:gd name="T14" fmla="*/ 1 w 32"/>
                  <a:gd name="T15" fmla="*/ 1 h 16"/>
                  <a:gd name="T16" fmla="*/ 1 w 32"/>
                  <a:gd name="T17" fmla="*/ 1 h 16"/>
                  <a:gd name="T18" fmla="*/ 1 w 32"/>
                  <a:gd name="T19" fmla="*/ 1 h 16"/>
                  <a:gd name="T20" fmla="*/ 0 w 32"/>
                  <a:gd name="T21" fmla="*/ 1 h 16"/>
                  <a:gd name="T22" fmla="*/ 0 w 32"/>
                  <a:gd name="T23" fmla="*/ 1 h 16"/>
                  <a:gd name="T24" fmla="*/ 0 w 32"/>
                  <a:gd name="T25" fmla="*/ 1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16"/>
                  <a:gd name="T41" fmla="*/ 32 w 32"/>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16">
                    <a:moveTo>
                      <a:pt x="0" y="16"/>
                    </a:moveTo>
                    <a:lnTo>
                      <a:pt x="0" y="16"/>
                    </a:lnTo>
                    <a:lnTo>
                      <a:pt x="11" y="14"/>
                    </a:lnTo>
                    <a:lnTo>
                      <a:pt x="22" y="12"/>
                    </a:lnTo>
                    <a:lnTo>
                      <a:pt x="30" y="8"/>
                    </a:lnTo>
                    <a:lnTo>
                      <a:pt x="32" y="0"/>
                    </a:lnTo>
                    <a:lnTo>
                      <a:pt x="25" y="0"/>
                    </a:lnTo>
                    <a:lnTo>
                      <a:pt x="23" y="3"/>
                    </a:lnTo>
                    <a:lnTo>
                      <a:pt x="19" y="6"/>
                    </a:lnTo>
                    <a:lnTo>
                      <a:pt x="11" y="7"/>
                    </a:lnTo>
                    <a:lnTo>
                      <a:pt x="0" y="7"/>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21" name="Freeform 553">
                <a:extLst>
                  <a:ext uri="{FF2B5EF4-FFF2-40B4-BE49-F238E27FC236}">
                    <a16:creationId xmlns:a16="http://schemas.microsoft.com/office/drawing/2014/main" id="{5F68EFA6-54EE-45BA-A3EB-ED7C35B9ACEF}"/>
                  </a:ext>
                </a:extLst>
              </p:cNvPr>
              <p:cNvSpPr>
                <a:spLocks noChangeAspect="1"/>
              </p:cNvSpPr>
              <p:nvPr/>
            </p:nvSpPr>
            <p:spPr bwMode="auto">
              <a:xfrm>
                <a:off x="742" y="583"/>
                <a:ext cx="7" cy="16"/>
              </a:xfrm>
              <a:custGeom>
                <a:avLst/>
                <a:gdLst>
                  <a:gd name="T0" fmla="*/ 1 w 14"/>
                  <a:gd name="T1" fmla="*/ 1 h 31"/>
                  <a:gd name="T2" fmla="*/ 1 w 14"/>
                  <a:gd name="T3" fmla="*/ 1 h 31"/>
                  <a:gd name="T4" fmla="*/ 1 w 14"/>
                  <a:gd name="T5" fmla="*/ 1 h 31"/>
                  <a:gd name="T6" fmla="*/ 1 w 14"/>
                  <a:gd name="T7" fmla="*/ 1 h 31"/>
                  <a:gd name="T8" fmla="*/ 1 w 14"/>
                  <a:gd name="T9" fmla="*/ 1 h 31"/>
                  <a:gd name="T10" fmla="*/ 1 w 14"/>
                  <a:gd name="T11" fmla="*/ 1 h 31"/>
                  <a:gd name="T12" fmla="*/ 1 w 14"/>
                  <a:gd name="T13" fmla="*/ 0 h 31"/>
                  <a:gd name="T14" fmla="*/ 1 w 14"/>
                  <a:gd name="T15" fmla="*/ 1 h 31"/>
                  <a:gd name="T16" fmla="*/ 0 w 14"/>
                  <a:gd name="T17" fmla="*/ 1 h 31"/>
                  <a:gd name="T18" fmla="*/ 1 w 14"/>
                  <a:gd name="T19" fmla="*/ 1 h 31"/>
                  <a:gd name="T20" fmla="*/ 1 w 14"/>
                  <a:gd name="T21" fmla="*/ 1 h 31"/>
                  <a:gd name="T22" fmla="*/ 1 w 14"/>
                  <a:gd name="T23" fmla="*/ 1 h 31"/>
                  <a:gd name="T24" fmla="*/ 1 w 14"/>
                  <a:gd name="T25" fmla="*/ 1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31"/>
                  <a:gd name="T41" fmla="*/ 14 w 14"/>
                  <a:gd name="T42" fmla="*/ 31 h 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31">
                    <a:moveTo>
                      <a:pt x="13" y="24"/>
                    </a:moveTo>
                    <a:lnTo>
                      <a:pt x="11" y="24"/>
                    </a:lnTo>
                    <a:lnTo>
                      <a:pt x="10" y="20"/>
                    </a:lnTo>
                    <a:lnTo>
                      <a:pt x="7" y="16"/>
                    </a:lnTo>
                    <a:lnTo>
                      <a:pt x="7" y="10"/>
                    </a:lnTo>
                    <a:lnTo>
                      <a:pt x="14" y="9"/>
                    </a:lnTo>
                    <a:lnTo>
                      <a:pt x="14" y="0"/>
                    </a:lnTo>
                    <a:lnTo>
                      <a:pt x="2" y="5"/>
                    </a:lnTo>
                    <a:lnTo>
                      <a:pt x="0" y="16"/>
                    </a:lnTo>
                    <a:lnTo>
                      <a:pt x="3" y="25"/>
                    </a:lnTo>
                    <a:lnTo>
                      <a:pt x="11" y="31"/>
                    </a:lnTo>
                    <a:lnTo>
                      <a:pt x="10" y="31"/>
                    </a:lnTo>
                    <a:lnTo>
                      <a:pt x="13"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22" name="Freeform 554">
                <a:extLst>
                  <a:ext uri="{FF2B5EF4-FFF2-40B4-BE49-F238E27FC236}">
                    <a16:creationId xmlns:a16="http://schemas.microsoft.com/office/drawing/2014/main" id="{FEE85663-1F94-4D6D-ACA0-4C573A6D16E1}"/>
                  </a:ext>
                </a:extLst>
              </p:cNvPr>
              <p:cNvSpPr>
                <a:spLocks noChangeAspect="1"/>
              </p:cNvSpPr>
              <p:nvPr/>
            </p:nvSpPr>
            <p:spPr bwMode="auto">
              <a:xfrm>
                <a:off x="748" y="595"/>
                <a:ext cx="5" cy="14"/>
              </a:xfrm>
              <a:custGeom>
                <a:avLst/>
                <a:gdLst>
                  <a:gd name="T0" fmla="*/ 0 w 12"/>
                  <a:gd name="T1" fmla="*/ 1 h 28"/>
                  <a:gd name="T2" fmla="*/ 0 w 12"/>
                  <a:gd name="T3" fmla="*/ 1 h 28"/>
                  <a:gd name="T4" fmla="*/ 0 w 12"/>
                  <a:gd name="T5" fmla="*/ 1 h 28"/>
                  <a:gd name="T6" fmla="*/ 0 w 12"/>
                  <a:gd name="T7" fmla="*/ 1 h 28"/>
                  <a:gd name="T8" fmla="*/ 0 w 12"/>
                  <a:gd name="T9" fmla="*/ 1 h 28"/>
                  <a:gd name="T10" fmla="*/ 0 w 12"/>
                  <a:gd name="T11" fmla="*/ 0 h 28"/>
                  <a:gd name="T12" fmla="*/ 0 w 12"/>
                  <a:gd name="T13" fmla="*/ 1 h 28"/>
                  <a:gd name="T14" fmla="*/ 0 w 12"/>
                  <a:gd name="T15" fmla="*/ 1 h 28"/>
                  <a:gd name="T16" fmla="*/ 0 w 12"/>
                  <a:gd name="T17" fmla="*/ 1 h 28"/>
                  <a:gd name="T18" fmla="*/ 0 w 12"/>
                  <a:gd name="T19" fmla="*/ 1 h 28"/>
                  <a:gd name="T20" fmla="*/ 0 w 12"/>
                  <a:gd name="T21" fmla="*/ 1 h 28"/>
                  <a:gd name="T22" fmla="*/ 0 w 12"/>
                  <a:gd name="T23" fmla="*/ 1 h 28"/>
                  <a:gd name="T24" fmla="*/ 0 w 12"/>
                  <a:gd name="T25" fmla="*/ 1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28"/>
                  <a:gd name="T41" fmla="*/ 12 w 12"/>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28">
                    <a:moveTo>
                      <a:pt x="6" y="28"/>
                    </a:moveTo>
                    <a:lnTo>
                      <a:pt x="6" y="28"/>
                    </a:lnTo>
                    <a:lnTo>
                      <a:pt x="12" y="19"/>
                    </a:lnTo>
                    <a:lnTo>
                      <a:pt x="12" y="11"/>
                    </a:lnTo>
                    <a:lnTo>
                      <a:pt x="9" y="5"/>
                    </a:lnTo>
                    <a:lnTo>
                      <a:pt x="3" y="0"/>
                    </a:lnTo>
                    <a:lnTo>
                      <a:pt x="0" y="7"/>
                    </a:lnTo>
                    <a:lnTo>
                      <a:pt x="3" y="9"/>
                    </a:lnTo>
                    <a:lnTo>
                      <a:pt x="5" y="11"/>
                    </a:lnTo>
                    <a:lnTo>
                      <a:pt x="5" y="17"/>
                    </a:lnTo>
                    <a:lnTo>
                      <a:pt x="1" y="23"/>
                    </a:lnTo>
                    <a:lnTo>
                      <a:pt x="6"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23" name="Freeform 555">
                <a:extLst>
                  <a:ext uri="{FF2B5EF4-FFF2-40B4-BE49-F238E27FC236}">
                    <a16:creationId xmlns:a16="http://schemas.microsoft.com/office/drawing/2014/main" id="{829A847B-F169-472F-9F4F-CD2939B7CC68}"/>
                  </a:ext>
                </a:extLst>
              </p:cNvPr>
              <p:cNvSpPr>
                <a:spLocks noChangeAspect="1"/>
              </p:cNvSpPr>
              <p:nvPr/>
            </p:nvSpPr>
            <p:spPr bwMode="auto">
              <a:xfrm>
                <a:off x="746" y="607"/>
                <a:ext cx="14" cy="12"/>
              </a:xfrm>
              <a:custGeom>
                <a:avLst/>
                <a:gdLst>
                  <a:gd name="T0" fmla="*/ 0 w 29"/>
                  <a:gd name="T1" fmla="*/ 1 h 24"/>
                  <a:gd name="T2" fmla="*/ 0 w 29"/>
                  <a:gd name="T3" fmla="*/ 1 h 24"/>
                  <a:gd name="T4" fmla="*/ 0 w 29"/>
                  <a:gd name="T5" fmla="*/ 1 h 24"/>
                  <a:gd name="T6" fmla="*/ 0 w 29"/>
                  <a:gd name="T7" fmla="*/ 1 h 24"/>
                  <a:gd name="T8" fmla="*/ 0 w 29"/>
                  <a:gd name="T9" fmla="*/ 1 h 24"/>
                  <a:gd name="T10" fmla="*/ 0 w 29"/>
                  <a:gd name="T11" fmla="*/ 1 h 24"/>
                  <a:gd name="T12" fmla="*/ 0 w 29"/>
                  <a:gd name="T13" fmla="*/ 0 h 24"/>
                  <a:gd name="T14" fmla="*/ 0 w 29"/>
                  <a:gd name="T15" fmla="*/ 1 h 24"/>
                  <a:gd name="T16" fmla="*/ 0 w 29"/>
                  <a:gd name="T17" fmla="*/ 1 h 24"/>
                  <a:gd name="T18" fmla="*/ 0 w 29"/>
                  <a:gd name="T19" fmla="*/ 1 h 24"/>
                  <a:gd name="T20" fmla="*/ 0 w 29"/>
                  <a:gd name="T21" fmla="*/ 1 h 24"/>
                  <a:gd name="T22" fmla="*/ 0 w 29"/>
                  <a:gd name="T23" fmla="*/ 1 h 24"/>
                  <a:gd name="T24" fmla="*/ 0 w 29"/>
                  <a:gd name="T25" fmla="*/ 1 h 24"/>
                  <a:gd name="T26" fmla="*/ 0 w 29"/>
                  <a:gd name="T27" fmla="*/ 1 h 24"/>
                  <a:gd name="T28" fmla="*/ 0 w 29"/>
                  <a:gd name="T29" fmla="*/ 1 h 24"/>
                  <a:gd name="T30" fmla="*/ 0 w 29"/>
                  <a:gd name="T31" fmla="*/ 1 h 24"/>
                  <a:gd name="T32" fmla="*/ 0 w 29"/>
                  <a:gd name="T33" fmla="*/ 1 h 24"/>
                  <a:gd name="T34" fmla="*/ 0 w 29"/>
                  <a:gd name="T35" fmla="*/ 1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24"/>
                  <a:gd name="T56" fmla="*/ 29 w 29"/>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24">
                    <a:moveTo>
                      <a:pt x="29" y="23"/>
                    </a:moveTo>
                    <a:lnTo>
                      <a:pt x="25" y="17"/>
                    </a:lnTo>
                    <a:lnTo>
                      <a:pt x="14" y="17"/>
                    </a:lnTo>
                    <a:lnTo>
                      <a:pt x="8" y="14"/>
                    </a:lnTo>
                    <a:lnTo>
                      <a:pt x="7" y="10"/>
                    </a:lnTo>
                    <a:lnTo>
                      <a:pt x="9" y="5"/>
                    </a:lnTo>
                    <a:lnTo>
                      <a:pt x="4" y="0"/>
                    </a:lnTo>
                    <a:lnTo>
                      <a:pt x="0" y="10"/>
                    </a:lnTo>
                    <a:lnTo>
                      <a:pt x="3" y="18"/>
                    </a:lnTo>
                    <a:lnTo>
                      <a:pt x="14" y="24"/>
                    </a:lnTo>
                    <a:lnTo>
                      <a:pt x="25" y="24"/>
                    </a:lnTo>
                    <a:lnTo>
                      <a:pt x="22" y="18"/>
                    </a:lnTo>
                    <a:lnTo>
                      <a:pt x="25" y="24"/>
                    </a:lnTo>
                    <a:lnTo>
                      <a:pt x="27" y="23"/>
                    </a:lnTo>
                    <a:lnTo>
                      <a:pt x="29" y="21"/>
                    </a:lnTo>
                    <a:lnTo>
                      <a:pt x="27" y="18"/>
                    </a:lnTo>
                    <a:lnTo>
                      <a:pt x="25" y="17"/>
                    </a:lnTo>
                    <a:lnTo>
                      <a:pt x="29"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24" name="Freeform 556">
                <a:extLst>
                  <a:ext uri="{FF2B5EF4-FFF2-40B4-BE49-F238E27FC236}">
                    <a16:creationId xmlns:a16="http://schemas.microsoft.com/office/drawing/2014/main" id="{9380803F-54F0-4325-A95B-1A5A9F15AE7C}"/>
                  </a:ext>
                </a:extLst>
              </p:cNvPr>
              <p:cNvSpPr>
                <a:spLocks noChangeAspect="1"/>
              </p:cNvSpPr>
              <p:nvPr/>
            </p:nvSpPr>
            <p:spPr bwMode="auto">
              <a:xfrm>
                <a:off x="740" y="611"/>
                <a:ext cx="20" cy="14"/>
              </a:xfrm>
              <a:custGeom>
                <a:avLst/>
                <a:gdLst>
                  <a:gd name="T0" fmla="*/ 0 w 42"/>
                  <a:gd name="T1" fmla="*/ 0 h 29"/>
                  <a:gd name="T2" fmla="*/ 0 w 42"/>
                  <a:gd name="T3" fmla="*/ 0 h 29"/>
                  <a:gd name="T4" fmla="*/ 0 w 42"/>
                  <a:gd name="T5" fmla="*/ 0 h 29"/>
                  <a:gd name="T6" fmla="*/ 0 w 42"/>
                  <a:gd name="T7" fmla="*/ 0 h 29"/>
                  <a:gd name="T8" fmla="*/ 0 w 42"/>
                  <a:gd name="T9" fmla="*/ 0 h 29"/>
                  <a:gd name="T10" fmla="*/ 0 w 42"/>
                  <a:gd name="T11" fmla="*/ 0 h 29"/>
                  <a:gd name="T12" fmla="*/ 0 w 42"/>
                  <a:gd name="T13" fmla="*/ 0 h 29"/>
                  <a:gd name="T14" fmla="*/ 0 w 42"/>
                  <a:gd name="T15" fmla="*/ 0 h 29"/>
                  <a:gd name="T16" fmla="*/ 0 w 42"/>
                  <a:gd name="T17" fmla="*/ 0 h 29"/>
                  <a:gd name="T18" fmla="*/ 0 w 42"/>
                  <a:gd name="T19" fmla="*/ 0 h 29"/>
                  <a:gd name="T20" fmla="*/ 0 w 42"/>
                  <a:gd name="T21" fmla="*/ 0 h 29"/>
                  <a:gd name="T22" fmla="*/ 0 w 42"/>
                  <a:gd name="T23" fmla="*/ 0 h 29"/>
                  <a:gd name="T24" fmla="*/ 0 w 42"/>
                  <a:gd name="T25" fmla="*/ 0 h 29"/>
                  <a:gd name="T26" fmla="*/ 0 w 42"/>
                  <a:gd name="T27" fmla="*/ 0 h 29"/>
                  <a:gd name="T28" fmla="*/ 0 w 42"/>
                  <a:gd name="T29" fmla="*/ 0 h 29"/>
                  <a:gd name="T30" fmla="*/ 0 w 42"/>
                  <a:gd name="T31" fmla="*/ 0 h 29"/>
                  <a:gd name="T32" fmla="*/ 0 w 42"/>
                  <a:gd name="T33" fmla="*/ 0 h 29"/>
                  <a:gd name="T34" fmla="*/ 0 w 42"/>
                  <a:gd name="T35" fmla="*/ 0 h 29"/>
                  <a:gd name="T36" fmla="*/ 0 w 42"/>
                  <a:gd name="T37" fmla="*/ 0 h 29"/>
                  <a:gd name="T38" fmla="*/ 0 w 42"/>
                  <a:gd name="T39" fmla="*/ 0 h 29"/>
                  <a:gd name="T40" fmla="*/ 0 w 42"/>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29"/>
                  <a:gd name="T65" fmla="*/ 42 w 42"/>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29">
                    <a:moveTo>
                      <a:pt x="2" y="1"/>
                    </a:moveTo>
                    <a:lnTo>
                      <a:pt x="2" y="0"/>
                    </a:lnTo>
                    <a:lnTo>
                      <a:pt x="0" y="6"/>
                    </a:lnTo>
                    <a:lnTo>
                      <a:pt x="2" y="13"/>
                    </a:lnTo>
                    <a:lnTo>
                      <a:pt x="5" y="20"/>
                    </a:lnTo>
                    <a:lnTo>
                      <a:pt x="11" y="25"/>
                    </a:lnTo>
                    <a:lnTo>
                      <a:pt x="16" y="29"/>
                    </a:lnTo>
                    <a:lnTo>
                      <a:pt x="24" y="29"/>
                    </a:lnTo>
                    <a:lnTo>
                      <a:pt x="32" y="25"/>
                    </a:lnTo>
                    <a:lnTo>
                      <a:pt x="42" y="15"/>
                    </a:lnTo>
                    <a:lnTo>
                      <a:pt x="35" y="10"/>
                    </a:lnTo>
                    <a:lnTo>
                      <a:pt x="28" y="18"/>
                    </a:lnTo>
                    <a:lnTo>
                      <a:pt x="22" y="22"/>
                    </a:lnTo>
                    <a:lnTo>
                      <a:pt x="19" y="22"/>
                    </a:lnTo>
                    <a:lnTo>
                      <a:pt x="15" y="18"/>
                    </a:lnTo>
                    <a:lnTo>
                      <a:pt x="12" y="15"/>
                    </a:lnTo>
                    <a:lnTo>
                      <a:pt x="9" y="10"/>
                    </a:lnTo>
                    <a:lnTo>
                      <a:pt x="9" y="6"/>
                    </a:lnTo>
                    <a:lnTo>
                      <a:pt x="9" y="5"/>
                    </a:lnTo>
                    <a:lnTo>
                      <a:pt x="9" y="3"/>
                    </a:lnTo>
                    <a:lnTo>
                      <a:pt x="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25" name="Freeform 557">
                <a:extLst>
                  <a:ext uri="{FF2B5EF4-FFF2-40B4-BE49-F238E27FC236}">
                    <a16:creationId xmlns:a16="http://schemas.microsoft.com/office/drawing/2014/main" id="{75A2C11E-9D1D-4614-BBB7-110759EAF944}"/>
                  </a:ext>
                </a:extLst>
              </p:cNvPr>
              <p:cNvSpPr>
                <a:spLocks noChangeAspect="1"/>
              </p:cNvSpPr>
              <p:nvPr/>
            </p:nvSpPr>
            <p:spPr bwMode="auto">
              <a:xfrm>
                <a:off x="741" y="598"/>
                <a:ext cx="7" cy="15"/>
              </a:xfrm>
              <a:custGeom>
                <a:avLst/>
                <a:gdLst>
                  <a:gd name="T0" fmla="*/ 0 w 14"/>
                  <a:gd name="T1" fmla="*/ 1 h 29"/>
                  <a:gd name="T2" fmla="*/ 0 w 14"/>
                  <a:gd name="T3" fmla="*/ 1 h 29"/>
                  <a:gd name="T4" fmla="*/ 1 w 14"/>
                  <a:gd name="T5" fmla="*/ 1 h 29"/>
                  <a:gd name="T6" fmla="*/ 1 w 14"/>
                  <a:gd name="T7" fmla="*/ 1 h 29"/>
                  <a:gd name="T8" fmla="*/ 1 w 14"/>
                  <a:gd name="T9" fmla="*/ 1 h 29"/>
                  <a:gd name="T10" fmla="*/ 0 w 14"/>
                  <a:gd name="T11" fmla="*/ 1 h 29"/>
                  <a:gd name="T12" fmla="*/ 1 w 14"/>
                  <a:gd name="T13" fmla="*/ 1 h 29"/>
                  <a:gd name="T14" fmla="*/ 1 w 14"/>
                  <a:gd name="T15" fmla="*/ 1 h 29"/>
                  <a:gd name="T16" fmla="*/ 1 w 14"/>
                  <a:gd name="T17" fmla="*/ 1 h 29"/>
                  <a:gd name="T18" fmla="*/ 1 w 14"/>
                  <a:gd name="T19" fmla="*/ 1 h 29"/>
                  <a:gd name="T20" fmla="*/ 1 w 14"/>
                  <a:gd name="T21" fmla="*/ 0 h 29"/>
                  <a:gd name="T22" fmla="*/ 1 w 14"/>
                  <a:gd name="T23" fmla="*/ 0 h 29"/>
                  <a:gd name="T24" fmla="*/ 0 w 14"/>
                  <a:gd name="T25" fmla="*/ 1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9"/>
                  <a:gd name="T41" fmla="*/ 14 w 14"/>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9">
                    <a:moveTo>
                      <a:pt x="0" y="6"/>
                    </a:moveTo>
                    <a:lnTo>
                      <a:pt x="0" y="6"/>
                    </a:lnTo>
                    <a:lnTo>
                      <a:pt x="6" y="12"/>
                    </a:lnTo>
                    <a:lnTo>
                      <a:pt x="7" y="16"/>
                    </a:lnTo>
                    <a:lnTo>
                      <a:pt x="4" y="21"/>
                    </a:lnTo>
                    <a:lnTo>
                      <a:pt x="0" y="27"/>
                    </a:lnTo>
                    <a:lnTo>
                      <a:pt x="7" y="29"/>
                    </a:lnTo>
                    <a:lnTo>
                      <a:pt x="11" y="24"/>
                    </a:lnTo>
                    <a:lnTo>
                      <a:pt x="14" y="16"/>
                    </a:lnTo>
                    <a:lnTo>
                      <a:pt x="13" y="8"/>
                    </a:lnTo>
                    <a:lnTo>
                      <a:pt x="3"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26" name="Freeform 558">
                <a:extLst>
                  <a:ext uri="{FF2B5EF4-FFF2-40B4-BE49-F238E27FC236}">
                    <a16:creationId xmlns:a16="http://schemas.microsoft.com/office/drawing/2014/main" id="{BF8CFD99-ED2B-46AE-9E7A-052465AEEA9A}"/>
                  </a:ext>
                </a:extLst>
              </p:cNvPr>
              <p:cNvSpPr>
                <a:spLocks noChangeAspect="1"/>
              </p:cNvSpPr>
              <p:nvPr/>
            </p:nvSpPr>
            <p:spPr bwMode="auto">
              <a:xfrm>
                <a:off x="736" y="586"/>
                <a:ext cx="6" cy="15"/>
              </a:xfrm>
              <a:custGeom>
                <a:avLst/>
                <a:gdLst>
                  <a:gd name="T0" fmla="*/ 0 w 14"/>
                  <a:gd name="T1" fmla="*/ 0 h 31"/>
                  <a:gd name="T2" fmla="*/ 0 w 14"/>
                  <a:gd name="T3" fmla="*/ 0 h 31"/>
                  <a:gd name="T4" fmla="*/ 0 w 14"/>
                  <a:gd name="T5" fmla="*/ 0 h 31"/>
                  <a:gd name="T6" fmla="*/ 0 w 14"/>
                  <a:gd name="T7" fmla="*/ 0 h 31"/>
                  <a:gd name="T8" fmla="*/ 0 w 14"/>
                  <a:gd name="T9" fmla="*/ 0 h 31"/>
                  <a:gd name="T10" fmla="*/ 0 w 14"/>
                  <a:gd name="T11" fmla="*/ 0 h 31"/>
                  <a:gd name="T12" fmla="*/ 0 w 14"/>
                  <a:gd name="T13" fmla="*/ 0 h 31"/>
                  <a:gd name="T14" fmla="*/ 0 w 14"/>
                  <a:gd name="T15" fmla="*/ 0 h 31"/>
                  <a:gd name="T16" fmla="*/ 0 w 14"/>
                  <a:gd name="T17" fmla="*/ 0 h 31"/>
                  <a:gd name="T18" fmla="*/ 0 w 14"/>
                  <a:gd name="T19" fmla="*/ 0 h 31"/>
                  <a:gd name="T20" fmla="*/ 0 w 14"/>
                  <a:gd name="T21" fmla="*/ 0 h 31"/>
                  <a:gd name="T22" fmla="*/ 0 w 14"/>
                  <a:gd name="T23" fmla="*/ 0 h 31"/>
                  <a:gd name="T24" fmla="*/ 0 w 14"/>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31"/>
                  <a:gd name="T41" fmla="*/ 14 w 14"/>
                  <a:gd name="T42" fmla="*/ 31 h 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31">
                    <a:moveTo>
                      <a:pt x="5" y="0"/>
                    </a:moveTo>
                    <a:lnTo>
                      <a:pt x="5" y="0"/>
                    </a:lnTo>
                    <a:lnTo>
                      <a:pt x="4" y="8"/>
                    </a:lnTo>
                    <a:lnTo>
                      <a:pt x="0" y="15"/>
                    </a:lnTo>
                    <a:lnTo>
                      <a:pt x="0" y="25"/>
                    </a:lnTo>
                    <a:lnTo>
                      <a:pt x="10" y="31"/>
                    </a:lnTo>
                    <a:lnTo>
                      <a:pt x="13" y="25"/>
                    </a:lnTo>
                    <a:lnTo>
                      <a:pt x="7" y="20"/>
                    </a:lnTo>
                    <a:lnTo>
                      <a:pt x="7" y="18"/>
                    </a:lnTo>
                    <a:lnTo>
                      <a:pt x="10" y="11"/>
                    </a:lnTo>
                    <a:lnTo>
                      <a:pt x="14"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27" name="Freeform 559">
                <a:extLst>
                  <a:ext uri="{FF2B5EF4-FFF2-40B4-BE49-F238E27FC236}">
                    <a16:creationId xmlns:a16="http://schemas.microsoft.com/office/drawing/2014/main" id="{A5DC54C0-0F9B-461B-98C8-2D6FA3C52A00}"/>
                  </a:ext>
                </a:extLst>
              </p:cNvPr>
              <p:cNvSpPr>
                <a:spLocks noChangeAspect="1"/>
              </p:cNvSpPr>
              <p:nvPr/>
            </p:nvSpPr>
            <p:spPr bwMode="auto">
              <a:xfrm>
                <a:off x="738" y="567"/>
                <a:ext cx="11" cy="19"/>
              </a:xfrm>
              <a:custGeom>
                <a:avLst/>
                <a:gdLst>
                  <a:gd name="T0" fmla="*/ 0 w 23"/>
                  <a:gd name="T1" fmla="*/ 1 h 37"/>
                  <a:gd name="T2" fmla="*/ 0 w 23"/>
                  <a:gd name="T3" fmla="*/ 0 h 37"/>
                  <a:gd name="T4" fmla="*/ 0 w 23"/>
                  <a:gd name="T5" fmla="*/ 1 h 37"/>
                  <a:gd name="T6" fmla="*/ 0 w 23"/>
                  <a:gd name="T7" fmla="*/ 1 h 37"/>
                  <a:gd name="T8" fmla="*/ 0 w 23"/>
                  <a:gd name="T9" fmla="*/ 1 h 37"/>
                  <a:gd name="T10" fmla="*/ 0 w 23"/>
                  <a:gd name="T11" fmla="*/ 1 h 37"/>
                  <a:gd name="T12" fmla="*/ 0 w 23"/>
                  <a:gd name="T13" fmla="*/ 1 h 37"/>
                  <a:gd name="T14" fmla="*/ 0 w 23"/>
                  <a:gd name="T15" fmla="*/ 1 h 37"/>
                  <a:gd name="T16" fmla="*/ 0 w 23"/>
                  <a:gd name="T17" fmla="*/ 1 h 37"/>
                  <a:gd name="T18" fmla="*/ 0 w 23"/>
                  <a:gd name="T19" fmla="*/ 1 h 37"/>
                  <a:gd name="T20" fmla="*/ 0 w 23"/>
                  <a:gd name="T21" fmla="*/ 1 h 37"/>
                  <a:gd name="T22" fmla="*/ 0 w 23"/>
                  <a:gd name="T23" fmla="*/ 1 h 37"/>
                  <a:gd name="T24" fmla="*/ 0 w 23"/>
                  <a:gd name="T25" fmla="*/ 1 h 37"/>
                  <a:gd name="T26" fmla="*/ 0 w 23"/>
                  <a:gd name="T27" fmla="*/ 1 h 37"/>
                  <a:gd name="T28" fmla="*/ 0 w 23"/>
                  <a:gd name="T29" fmla="*/ 1 h 37"/>
                  <a:gd name="T30" fmla="*/ 0 w 23"/>
                  <a:gd name="T31" fmla="*/ 0 h 37"/>
                  <a:gd name="T32" fmla="*/ 0 w 23"/>
                  <a:gd name="T33" fmla="*/ 0 h 37"/>
                  <a:gd name="T34" fmla="*/ 0 w 23"/>
                  <a:gd name="T35" fmla="*/ 1 h 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
                  <a:gd name="T55" fmla="*/ 0 h 37"/>
                  <a:gd name="T56" fmla="*/ 23 w 23"/>
                  <a:gd name="T57" fmla="*/ 37 h 3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 h="37">
                    <a:moveTo>
                      <a:pt x="23" y="4"/>
                    </a:moveTo>
                    <a:lnTo>
                      <a:pt x="18" y="0"/>
                    </a:lnTo>
                    <a:lnTo>
                      <a:pt x="10" y="6"/>
                    </a:lnTo>
                    <a:lnTo>
                      <a:pt x="5" y="15"/>
                    </a:lnTo>
                    <a:lnTo>
                      <a:pt x="2" y="27"/>
                    </a:lnTo>
                    <a:lnTo>
                      <a:pt x="0" y="37"/>
                    </a:lnTo>
                    <a:lnTo>
                      <a:pt x="9" y="37"/>
                    </a:lnTo>
                    <a:lnTo>
                      <a:pt x="9" y="27"/>
                    </a:lnTo>
                    <a:lnTo>
                      <a:pt x="12" y="18"/>
                    </a:lnTo>
                    <a:lnTo>
                      <a:pt x="17" y="11"/>
                    </a:lnTo>
                    <a:lnTo>
                      <a:pt x="20" y="7"/>
                    </a:lnTo>
                    <a:lnTo>
                      <a:pt x="16" y="4"/>
                    </a:lnTo>
                    <a:lnTo>
                      <a:pt x="20" y="7"/>
                    </a:lnTo>
                    <a:lnTo>
                      <a:pt x="23" y="5"/>
                    </a:lnTo>
                    <a:lnTo>
                      <a:pt x="23" y="3"/>
                    </a:lnTo>
                    <a:lnTo>
                      <a:pt x="22" y="0"/>
                    </a:lnTo>
                    <a:lnTo>
                      <a:pt x="18" y="0"/>
                    </a:lnTo>
                    <a:lnTo>
                      <a:pt x="23"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28" name="Freeform 560">
                <a:extLst>
                  <a:ext uri="{FF2B5EF4-FFF2-40B4-BE49-F238E27FC236}">
                    <a16:creationId xmlns:a16="http://schemas.microsoft.com/office/drawing/2014/main" id="{4151B34D-5F8B-4C2D-A4AC-F9F6F88E57A7}"/>
                  </a:ext>
                </a:extLst>
              </p:cNvPr>
              <p:cNvSpPr>
                <a:spLocks noChangeAspect="1"/>
              </p:cNvSpPr>
              <p:nvPr/>
            </p:nvSpPr>
            <p:spPr bwMode="auto">
              <a:xfrm>
                <a:off x="746" y="557"/>
                <a:ext cx="17" cy="21"/>
              </a:xfrm>
              <a:custGeom>
                <a:avLst/>
                <a:gdLst>
                  <a:gd name="T0" fmla="*/ 1 w 33"/>
                  <a:gd name="T1" fmla="*/ 1 h 41"/>
                  <a:gd name="T2" fmla="*/ 1 w 33"/>
                  <a:gd name="T3" fmla="*/ 1 h 41"/>
                  <a:gd name="T4" fmla="*/ 1 w 33"/>
                  <a:gd name="T5" fmla="*/ 1 h 41"/>
                  <a:gd name="T6" fmla="*/ 1 w 33"/>
                  <a:gd name="T7" fmla="*/ 1 h 41"/>
                  <a:gd name="T8" fmla="*/ 1 w 33"/>
                  <a:gd name="T9" fmla="*/ 1 h 41"/>
                  <a:gd name="T10" fmla="*/ 1 w 33"/>
                  <a:gd name="T11" fmla="*/ 1 h 41"/>
                  <a:gd name="T12" fmla="*/ 0 w 33"/>
                  <a:gd name="T13" fmla="*/ 1 h 41"/>
                  <a:gd name="T14" fmla="*/ 1 w 33"/>
                  <a:gd name="T15" fmla="*/ 1 h 41"/>
                  <a:gd name="T16" fmla="*/ 1 w 33"/>
                  <a:gd name="T17" fmla="*/ 1 h 41"/>
                  <a:gd name="T18" fmla="*/ 1 w 33"/>
                  <a:gd name="T19" fmla="*/ 1 h 41"/>
                  <a:gd name="T20" fmla="*/ 1 w 33"/>
                  <a:gd name="T21" fmla="*/ 1 h 41"/>
                  <a:gd name="T22" fmla="*/ 1 w 33"/>
                  <a:gd name="T23" fmla="*/ 1 h 41"/>
                  <a:gd name="T24" fmla="*/ 1 w 33"/>
                  <a:gd name="T25" fmla="*/ 1 h 41"/>
                  <a:gd name="T26" fmla="*/ 1 w 33"/>
                  <a:gd name="T27" fmla="*/ 1 h 41"/>
                  <a:gd name="T28" fmla="*/ 1 w 33"/>
                  <a:gd name="T29" fmla="*/ 0 h 41"/>
                  <a:gd name="T30" fmla="*/ 1 w 33"/>
                  <a:gd name="T31" fmla="*/ 1 h 41"/>
                  <a:gd name="T32" fmla="*/ 1 w 33"/>
                  <a:gd name="T33" fmla="*/ 1 h 41"/>
                  <a:gd name="T34" fmla="*/ 1 w 33"/>
                  <a:gd name="T35" fmla="*/ 1 h 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3"/>
                  <a:gd name="T55" fmla="*/ 0 h 41"/>
                  <a:gd name="T56" fmla="*/ 33 w 33"/>
                  <a:gd name="T57" fmla="*/ 41 h 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3" h="41">
                    <a:moveTo>
                      <a:pt x="25" y="7"/>
                    </a:moveTo>
                    <a:lnTo>
                      <a:pt x="24" y="5"/>
                    </a:lnTo>
                    <a:lnTo>
                      <a:pt x="22" y="19"/>
                    </a:lnTo>
                    <a:lnTo>
                      <a:pt x="14" y="33"/>
                    </a:lnTo>
                    <a:lnTo>
                      <a:pt x="11" y="37"/>
                    </a:lnTo>
                    <a:lnTo>
                      <a:pt x="7" y="23"/>
                    </a:lnTo>
                    <a:lnTo>
                      <a:pt x="0" y="23"/>
                    </a:lnTo>
                    <a:lnTo>
                      <a:pt x="7" y="41"/>
                    </a:lnTo>
                    <a:lnTo>
                      <a:pt x="21" y="38"/>
                    </a:lnTo>
                    <a:lnTo>
                      <a:pt x="29" y="22"/>
                    </a:lnTo>
                    <a:lnTo>
                      <a:pt x="33" y="5"/>
                    </a:lnTo>
                    <a:lnTo>
                      <a:pt x="32" y="2"/>
                    </a:lnTo>
                    <a:lnTo>
                      <a:pt x="33" y="5"/>
                    </a:lnTo>
                    <a:lnTo>
                      <a:pt x="32" y="1"/>
                    </a:lnTo>
                    <a:lnTo>
                      <a:pt x="29" y="0"/>
                    </a:lnTo>
                    <a:lnTo>
                      <a:pt x="25" y="1"/>
                    </a:lnTo>
                    <a:lnTo>
                      <a:pt x="24" y="5"/>
                    </a:lnTo>
                    <a:lnTo>
                      <a:pt x="2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29" name="Freeform 561">
                <a:extLst>
                  <a:ext uri="{FF2B5EF4-FFF2-40B4-BE49-F238E27FC236}">
                    <a16:creationId xmlns:a16="http://schemas.microsoft.com/office/drawing/2014/main" id="{7193FF9D-6B4B-43F2-96C3-75F6E8815496}"/>
                  </a:ext>
                </a:extLst>
              </p:cNvPr>
              <p:cNvSpPr>
                <a:spLocks noChangeAspect="1"/>
              </p:cNvSpPr>
              <p:nvPr/>
            </p:nvSpPr>
            <p:spPr bwMode="auto">
              <a:xfrm>
                <a:off x="759" y="553"/>
                <a:ext cx="22" cy="8"/>
              </a:xfrm>
              <a:custGeom>
                <a:avLst/>
                <a:gdLst>
                  <a:gd name="T0" fmla="*/ 0 w 45"/>
                  <a:gd name="T1" fmla="*/ 1 h 15"/>
                  <a:gd name="T2" fmla="*/ 0 w 45"/>
                  <a:gd name="T3" fmla="*/ 1 h 15"/>
                  <a:gd name="T4" fmla="*/ 0 w 45"/>
                  <a:gd name="T5" fmla="*/ 1 h 15"/>
                  <a:gd name="T6" fmla="*/ 0 w 45"/>
                  <a:gd name="T7" fmla="*/ 1 h 15"/>
                  <a:gd name="T8" fmla="*/ 0 w 45"/>
                  <a:gd name="T9" fmla="*/ 1 h 15"/>
                  <a:gd name="T10" fmla="*/ 0 w 45"/>
                  <a:gd name="T11" fmla="*/ 1 h 15"/>
                  <a:gd name="T12" fmla="*/ 0 w 45"/>
                  <a:gd name="T13" fmla="*/ 1 h 15"/>
                  <a:gd name="T14" fmla="*/ 0 w 45"/>
                  <a:gd name="T15" fmla="*/ 1 h 15"/>
                  <a:gd name="T16" fmla="*/ 0 w 45"/>
                  <a:gd name="T17" fmla="*/ 1 h 15"/>
                  <a:gd name="T18" fmla="*/ 0 w 45"/>
                  <a:gd name="T19" fmla="*/ 1 h 15"/>
                  <a:gd name="T20" fmla="*/ 0 w 45"/>
                  <a:gd name="T21" fmla="*/ 1 h 15"/>
                  <a:gd name="T22" fmla="*/ 0 w 45"/>
                  <a:gd name="T23" fmla="*/ 1 h 15"/>
                  <a:gd name="T24" fmla="*/ 0 w 45"/>
                  <a:gd name="T25" fmla="*/ 1 h 15"/>
                  <a:gd name="T26" fmla="*/ 0 w 45"/>
                  <a:gd name="T27" fmla="*/ 1 h 15"/>
                  <a:gd name="T28" fmla="*/ 0 w 45"/>
                  <a:gd name="T29" fmla="*/ 1 h 15"/>
                  <a:gd name="T30" fmla="*/ 0 w 45"/>
                  <a:gd name="T31" fmla="*/ 1 h 15"/>
                  <a:gd name="T32" fmla="*/ 0 w 45"/>
                  <a:gd name="T33" fmla="*/ 1 h 15"/>
                  <a:gd name="T34" fmla="*/ 0 w 45"/>
                  <a:gd name="T35" fmla="*/ 1 h 15"/>
                  <a:gd name="T36" fmla="*/ 0 w 45"/>
                  <a:gd name="T37" fmla="*/ 0 h 15"/>
                  <a:gd name="T38" fmla="*/ 0 w 45"/>
                  <a:gd name="T39" fmla="*/ 0 h 15"/>
                  <a:gd name="T40" fmla="*/ 0 w 45"/>
                  <a:gd name="T41" fmla="*/ 1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15"/>
                  <a:gd name="T65" fmla="*/ 45 w 45"/>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15">
                    <a:moveTo>
                      <a:pt x="37" y="2"/>
                    </a:moveTo>
                    <a:lnTo>
                      <a:pt x="37" y="2"/>
                    </a:lnTo>
                    <a:lnTo>
                      <a:pt x="38" y="6"/>
                    </a:lnTo>
                    <a:lnTo>
                      <a:pt x="37" y="6"/>
                    </a:lnTo>
                    <a:lnTo>
                      <a:pt x="31" y="7"/>
                    </a:lnTo>
                    <a:lnTo>
                      <a:pt x="24" y="8"/>
                    </a:lnTo>
                    <a:lnTo>
                      <a:pt x="16" y="8"/>
                    </a:lnTo>
                    <a:lnTo>
                      <a:pt x="9" y="6"/>
                    </a:lnTo>
                    <a:lnTo>
                      <a:pt x="4" y="8"/>
                    </a:lnTo>
                    <a:lnTo>
                      <a:pt x="0" y="15"/>
                    </a:lnTo>
                    <a:lnTo>
                      <a:pt x="7" y="10"/>
                    </a:lnTo>
                    <a:lnTo>
                      <a:pt x="6" y="15"/>
                    </a:lnTo>
                    <a:lnTo>
                      <a:pt x="9" y="15"/>
                    </a:lnTo>
                    <a:lnTo>
                      <a:pt x="16" y="15"/>
                    </a:lnTo>
                    <a:lnTo>
                      <a:pt x="24" y="15"/>
                    </a:lnTo>
                    <a:lnTo>
                      <a:pt x="31" y="14"/>
                    </a:lnTo>
                    <a:lnTo>
                      <a:pt x="39" y="13"/>
                    </a:lnTo>
                    <a:lnTo>
                      <a:pt x="45" y="8"/>
                    </a:lnTo>
                    <a:lnTo>
                      <a:pt x="44" y="0"/>
                    </a:lnTo>
                    <a:lnTo>
                      <a:pt x="37"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30" name="Freeform 562">
                <a:extLst>
                  <a:ext uri="{FF2B5EF4-FFF2-40B4-BE49-F238E27FC236}">
                    <a16:creationId xmlns:a16="http://schemas.microsoft.com/office/drawing/2014/main" id="{70B25DDF-E1F8-4C50-AD08-D30982AC19D0}"/>
                  </a:ext>
                </a:extLst>
              </p:cNvPr>
              <p:cNvSpPr>
                <a:spLocks noChangeAspect="1"/>
              </p:cNvSpPr>
              <p:nvPr/>
            </p:nvSpPr>
            <p:spPr bwMode="auto">
              <a:xfrm>
                <a:off x="758" y="545"/>
                <a:ext cx="22" cy="10"/>
              </a:xfrm>
              <a:custGeom>
                <a:avLst/>
                <a:gdLst>
                  <a:gd name="T0" fmla="*/ 0 w 45"/>
                  <a:gd name="T1" fmla="*/ 1 h 19"/>
                  <a:gd name="T2" fmla="*/ 0 w 45"/>
                  <a:gd name="T3" fmla="*/ 1 h 19"/>
                  <a:gd name="T4" fmla="*/ 0 w 45"/>
                  <a:gd name="T5" fmla="*/ 1 h 19"/>
                  <a:gd name="T6" fmla="*/ 0 w 45"/>
                  <a:gd name="T7" fmla="*/ 1 h 19"/>
                  <a:gd name="T8" fmla="*/ 0 w 45"/>
                  <a:gd name="T9" fmla="*/ 1 h 19"/>
                  <a:gd name="T10" fmla="*/ 0 w 45"/>
                  <a:gd name="T11" fmla="*/ 1 h 19"/>
                  <a:gd name="T12" fmla="*/ 0 w 45"/>
                  <a:gd name="T13" fmla="*/ 1 h 19"/>
                  <a:gd name="T14" fmla="*/ 0 w 45"/>
                  <a:gd name="T15" fmla="*/ 1 h 19"/>
                  <a:gd name="T16" fmla="*/ 0 w 45"/>
                  <a:gd name="T17" fmla="*/ 1 h 19"/>
                  <a:gd name="T18" fmla="*/ 0 w 45"/>
                  <a:gd name="T19" fmla="*/ 1 h 19"/>
                  <a:gd name="T20" fmla="*/ 0 w 45"/>
                  <a:gd name="T21" fmla="*/ 1 h 19"/>
                  <a:gd name="T22" fmla="*/ 0 w 45"/>
                  <a:gd name="T23" fmla="*/ 1 h 19"/>
                  <a:gd name="T24" fmla="*/ 0 w 45"/>
                  <a:gd name="T25" fmla="*/ 1 h 19"/>
                  <a:gd name="T26" fmla="*/ 0 w 45"/>
                  <a:gd name="T27" fmla="*/ 0 h 19"/>
                  <a:gd name="T28" fmla="*/ 0 w 45"/>
                  <a:gd name="T29" fmla="*/ 1 h 19"/>
                  <a:gd name="T30" fmla="*/ 0 w 45"/>
                  <a:gd name="T31" fmla="*/ 1 h 19"/>
                  <a:gd name="T32" fmla="*/ 0 w 45"/>
                  <a:gd name="T33" fmla="*/ 1 h 19"/>
                  <a:gd name="T34" fmla="*/ 0 w 45"/>
                  <a:gd name="T35" fmla="*/ 1 h 19"/>
                  <a:gd name="T36" fmla="*/ 0 w 45"/>
                  <a:gd name="T37" fmla="*/ 1 h 19"/>
                  <a:gd name="T38" fmla="*/ 0 w 45"/>
                  <a:gd name="T39" fmla="*/ 1 h 19"/>
                  <a:gd name="T40" fmla="*/ 0 w 45"/>
                  <a:gd name="T41" fmla="*/ 1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19"/>
                  <a:gd name="T65" fmla="*/ 45 w 45"/>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19">
                    <a:moveTo>
                      <a:pt x="0" y="16"/>
                    </a:moveTo>
                    <a:lnTo>
                      <a:pt x="0" y="16"/>
                    </a:lnTo>
                    <a:lnTo>
                      <a:pt x="6" y="13"/>
                    </a:lnTo>
                    <a:lnTo>
                      <a:pt x="10" y="11"/>
                    </a:lnTo>
                    <a:lnTo>
                      <a:pt x="15" y="9"/>
                    </a:lnTo>
                    <a:lnTo>
                      <a:pt x="20" y="8"/>
                    </a:lnTo>
                    <a:lnTo>
                      <a:pt x="24" y="6"/>
                    </a:lnTo>
                    <a:lnTo>
                      <a:pt x="28" y="9"/>
                    </a:lnTo>
                    <a:lnTo>
                      <a:pt x="33" y="12"/>
                    </a:lnTo>
                    <a:lnTo>
                      <a:pt x="38" y="19"/>
                    </a:lnTo>
                    <a:lnTo>
                      <a:pt x="45" y="17"/>
                    </a:lnTo>
                    <a:lnTo>
                      <a:pt x="38" y="8"/>
                    </a:lnTo>
                    <a:lnTo>
                      <a:pt x="32" y="2"/>
                    </a:lnTo>
                    <a:lnTo>
                      <a:pt x="24" y="0"/>
                    </a:lnTo>
                    <a:lnTo>
                      <a:pt x="20" y="1"/>
                    </a:lnTo>
                    <a:lnTo>
                      <a:pt x="13" y="2"/>
                    </a:lnTo>
                    <a:lnTo>
                      <a:pt x="8" y="4"/>
                    </a:lnTo>
                    <a:lnTo>
                      <a:pt x="3" y="6"/>
                    </a:lnTo>
                    <a:lnTo>
                      <a:pt x="0" y="6"/>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31" name="Freeform 563">
                <a:extLst>
                  <a:ext uri="{FF2B5EF4-FFF2-40B4-BE49-F238E27FC236}">
                    <a16:creationId xmlns:a16="http://schemas.microsoft.com/office/drawing/2014/main" id="{E17105F6-613C-46AE-84A7-3C43F5D88DB0}"/>
                  </a:ext>
                </a:extLst>
              </p:cNvPr>
              <p:cNvSpPr>
                <a:spLocks noChangeAspect="1"/>
              </p:cNvSpPr>
              <p:nvPr/>
            </p:nvSpPr>
            <p:spPr bwMode="auto">
              <a:xfrm>
                <a:off x="745" y="548"/>
                <a:ext cx="13" cy="7"/>
              </a:xfrm>
              <a:custGeom>
                <a:avLst/>
                <a:gdLst>
                  <a:gd name="T0" fmla="*/ 1 w 25"/>
                  <a:gd name="T1" fmla="*/ 1 h 14"/>
                  <a:gd name="T2" fmla="*/ 1 w 25"/>
                  <a:gd name="T3" fmla="*/ 1 h 14"/>
                  <a:gd name="T4" fmla="*/ 1 w 25"/>
                  <a:gd name="T5" fmla="*/ 1 h 14"/>
                  <a:gd name="T6" fmla="*/ 1 w 25"/>
                  <a:gd name="T7" fmla="*/ 1 h 14"/>
                  <a:gd name="T8" fmla="*/ 1 w 25"/>
                  <a:gd name="T9" fmla="*/ 1 h 14"/>
                  <a:gd name="T10" fmla="*/ 1 w 25"/>
                  <a:gd name="T11" fmla="*/ 1 h 14"/>
                  <a:gd name="T12" fmla="*/ 1 w 25"/>
                  <a:gd name="T13" fmla="*/ 0 h 14"/>
                  <a:gd name="T14" fmla="*/ 1 w 25"/>
                  <a:gd name="T15" fmla="*/ 1 h 14"/>
                  <a:gd name="T16" fmla="*/ 1 w 25"/>
                  <a:gd name="T17" fmla="*/ 1 h 14"/>
                  <a:gd name="T18" fmla="*/ 1 w 25"/>
                  <a:gd name="T19" fmla="*/ 1 h 14"/>
                  <a:gd name="T20" fmla="*/ 0 w 25"/>
                  <a:gd name="T21" fmla="*/ 1 h 14"/>
                  <a:gd name="T22" fmla="*/ 0 w 25"/>
                  <a:gd name="T23" fmla="*/ 1 h 14"/>
                  <a:gd name="T24" fmla="*/ 1 w 25"/>
                  <a:gd name="T25" fmla="*/ 1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14"/>
                  <a:gd name="T41" fmla="*/ 25 w 25"/>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14">
                    <a:moveTo>
                      <a:pt x="9" y="14"/>
                    </a:moveTo>
                    <a:lnTo>
                      <a:pt x="9" y="14"/>
                    </a:lnTo>
                    <a:lnTo>
                      <a:pt x="10" y="12"/>
                    </a:lnTo>
                    <a:lnTo>
                      <a:pt x="12" y="10"/>
                    </a:lnTo>
                    <a:lnTo>
                      <a:pt x="17" y="9"/>
                    </a:lnTo>
                    <a:lnTo>
                      <a:pt x="25" y="10"/>
                    </a:lnTo>
                    <a:lnTo>
                      <a:pt x="25" y="0"/>
                    </a:lnTo>
                    <a:lnTo>
                      <a:pt x="17" y="2"/>
                    </a:lnTo>
                    <a:lnTo>
                      <a:pt x="10" y="3"/>
                    </a:lnTo>
                    <a:lnTo>
                      <a:pt x="3" y="7"/>
                    </a:lnTo>
                    <a:lnTo>
                      <a:pt x="0" y="14"/>
                    </a:lnTo>
                    <a:lnTo>
                      <a:pt x="9"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32" name="Freeform 564">
                <a:extLst>
                  <a:ext uri="{FF2B5EF4-FFF2-40B4-BE49-F238E27FC236}">
                    <a16:creationId xmlns:a16="http://schemas.microsoft.com/office/drawing/2014/main" id="{129BBADE-27D6-4C3B-BA6E-38B09A4607DC}"/>
                  </a:ext>
                </a:extLst>
              </p:cNvPr>
              <p:cNvSpPr>
                <a:spLocks noChangeAspect="1"/>
              </p:cNvSpPr>
              <p:nvPr/>
            </p:nvSpPr>
            <p:spPr bwMode="auto">
              <a:xfrm>
                <a:off x="731" y="555"/>
                <a:ext cx="19" cy="9"/>
              </a:xfrm>
              <a:custGeom>
                <a:avLst/>
                <a:gdLst>
                  <a:gd name="T0" fmla="*/ 1 w 38"/>
                  <a:gd name="T1" fmla="*/ 1 h 18"/>
                  <a:gd name="T2" fmla="*/ 1 w 38"/>
                  <a:gd name="T3" fmla="*/ 1 h 18"/>
                  <a:gd name="T4" fmla="*/ 1 w 38"/>
                  <a:gd name="T5" fmla="*/ 1 h 18"/>
                  <a:gd name="T6" fmla="*/ 1 w 38"/>
                  <a:gd name="T7" fmla="*/ 1 h 18"/>
                  <a:gd name="T8" fmla="*/ 1 w 38"/>
                  <a:gd name="T9" fmla="*/ 1 h 18"/>
                  <a:gd name="T10" fmla="*/ 1 w 38"/>
                  <a:gd name="T11" fmla="*/ 0 h 18"/>
                  <a:gd name="T12" fmla="*/ 1 w 38"/>
                  <a:gd name="T13" fmla="*/ 0 h 18"/>
                  <a:gd name="T14" fmla="*/ 1 w 38"/>
                  <a:gd name="T15" fmla="*/ 1 h 18"/>
                  <a:gd name="T16" fmla="*/ 1 w 38"/>
                  <a:gd name="T17" fmla="*/ 1 h 18"/>
                  <a:gd name="T18" fmla="*/ 1 w 38"/>
                  <a:gd name="T19" fmla="*/ 1 h 18"/>
                  <a:gd name="T20" fmla="*/ 1 w 38"/>
                  <a:gd name="T21" fmla="*/ 1 h 18"/>
                  <a:gd name="T22" fmla="*/ 0 w 38"/>
                  <a:gd name="T23" fmla="*/ 1 h 18"/>
                  <a:gd name="T24" fmla="*/ 1 w 38"/>
                  <a:gd name="T25" fmla="*/ 1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
                  <a:gd name="T40" fmla="*/ 0 h 18"/>
                  <a:gd name="T41" fmla="*/ 38 w 38"/>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 h="18">
                    <a:moveTo>
                      <a:pt x="4" y="18"/>
                    </a:moveTo>
                    <a:lnTo>
                      <a:pt x="3" y="18"/>
                    </a:lnTo>
                    <a:lnTo>
                      <a:pt x="11" y="14"/>
                    </a:lnTo>
                    <a:lnTo>
                      <a:pt x="22" y="12"/>
                    </a:lnTo>
                    <a:lnTo>
                      <a:pt x="32" y="8"/>
                    </a:lnTo>
                    <a:lnTo>
                      <a:pt x="38" y="0"/>
                    </a:lnTo>
                    <a:lnTo>
                      <a:pt x="29" y="0"/>
                    </a:lnTo>
                    <a:lnTo>
                      <a:pt x="28" y="1"/>
                    </a:lnTo>
                    <a:lnTo>
                      <a:pt x="19" y="5"/>
                    </a:lnTo>
                    <a:lnTo>
                      <a:pt x="9" y="7"/>
                    </a:lnTo>
                    <a:lnTo>
                      <a:pt x="1" y="11"/>
                    </a:lnTo>
                    <a:lnTo>
                      <a:pt x="0" y="11"/>
                    </a:lnTo>
                    <a:lnTo>
                      <a:pt x="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33" name="Freeform 565">
                <a:extLst>
                  <a:ext uri="{FF2B5EF4-FFF2-40B4-BE49-F238E27FC236}">
                    <a16:creationId xmlns:a16="http://schemas.microsoft.com/office/drawing/2014/main" id="{6D16EB0D-872A-4A18-80E4-7EDE5A67919B}"/>
                  </a:ext>
                </a:extLst>
              </p:cNvPr>
              <p:cNvSpPr>
                <a:spLocks noChangeAspect="1"/>
              </p:cNvSpPr>
              <p:nvPr/>
            </p:nvSpPr>
            <p:spPr bwMode="auto">
              <a:xfrm>
                <a:off x="729" y="560"/>
                <a:ext cx="4" cy="15"/>
              </a:xfrm>
              <a:custGeom>
                <a:avLst/>
                <a:gdLst>
                  <a:gd name="T0" fmla="*/ 1 w 8"/>
                  <a:gd name="T1" fmla="*/ 1 h 28"/>
                  <a:gd name="T2" fmla="*/ 1 w 8"/>
                  <a:gd name="T3" fmla="*/ 1 h 28"/>
                  <a:gd name="T4" fmla="*/ 1 w 8"/>
                  <a:gd name="T5" fmla="*/ 1 h 28"/>
                  <a:gd name="T6" fmla="*/ 1 w 8"/>
                  <a:gd name="T7" fmla="*/ 1 h 28"/>
                  <a:gd name="T8" fmla="*/ 1 w 8"/>
                  <a:gd name="T9" fmla="*/ 1 h 28"/>
                  <a:gd name="T10" fmla="*/ 1 w 8"/>
                  <a:gd name="T11" fmla="*/ 1 h 28"/>
                  <a:gd name="T12" fmla="*/ 1 w 8"/>
                  <a:gd name="T13" fmla="*/ 0 h 28"/>
                  <a:gd name="T14" fmla="*/ 0 w 8"/>
                  <a:gd name="T15" fmla="*/ 1 h 28"/>
                  <a:gd name="T16" fmla="*/ 1 w 8"/>
                  <a:gd name="T17" fmla="*/ 1 h 28"/>
                  <a:gd name="T18" fmla="*/ 1 w 8"/>
                  <a:gd name="T19" fmla="*/ 1 h 28"/>
                  <a:gd name="T20" fmla="*/ 1 w 8"/>
                  <a:gd name="T21" fmla="*/ 1 h 28"/>
                  <a:gd name="T22" fmla="*/ 1 w 8"/>
                  <a:gd name="T23" fmla="*/ 1 h 28"/>
                  <a:gd name="T24" fmla="*/ 1 w 8"/>
                  <a:gd name="T25" fmla="*/ 1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28"/>
                  <a:gd name="T41" fmla="*/ 8 w 8"/>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28">
                    <a:moveTo>
                      <a:pt x="4" y="28"/>
                    </a:moveTo>
                    <a:lnTo>
                      <a:pt x="3" y="28"/>
                    </a:lnTo>
                    <a:lnTo>
                      <a:pt x="8" y="22"/>
                    </a:lnTo>
                    <a:lnTo>
                      <a:pt x="8" y="16"/>
                    </a:lnTo>
                    <a:lnTo>
                      <a:pt x="7" y="9"/>
                    </a:lnTo>
                    <a:lnTo>
                      <a:pt x="8" y="7"/>
                    </a:lnTo>
                    <a:lnTo>
                      <a:pt x="4" y="0"/>
                    </a:lnTo>
                    <a:lnTo>
                      <a:pt x="0" y="9"/>
                    </a:lnTo>
                    <a:lnTo>
                      <a:pt x="2" y="16"/>
                    </a:lnTo>
                    <a:lnTo>
                      <a:pt x="2" y="22"/>
                    </a:lnTo>
                    <a:lnTo>
                      <a:pt x="3" y="22"/>
                    </a:lnTo>
                    <a:lnTo>
                      <a:pt x="2" y="22"/>
                    </a:lnTo>
                    <a:lnTo>
                      <a:pt x="4"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34" name="Freeform 566">
                <a:extLst>
                  <a:ext uri="{FF2B5EF4-FFF2-40B4-BE49-F238E27FC236}">
                    <a16:creationId xmlns:a16="http://schemas.microsoft.com/office/drawing/2014/main" id="{BF8E91F6-B39B-4858-ACA9-5C2B0A9FCE09}"/>
                  </a:ext>
                </a:extLst>
              </p:cNvPr>
              <p:cNvSpPr>
                <a:spLocks noChangeAspect="1"/>
              </p:cNvSpPr>
              <p:nvPr/>
            </p:nvSpPr>
            <p:spPr bwMode="auto">
              <a:xfrm>
                <a:off x="726" y="571"/>
                <a:ext cx="7" cy="14"/>
              </a:xfrm>
              <a:custGeom>
                <a:avLst/>
                <a:gdLst>
                  <a:gd name="T0" fmla="*/ 1 w 12"/>
                  <a:gd name="T1" fmla="*/ 1 h 27"/>
                  <a:gd name="T2" fmla="*/ 1 w 12"/>
                  <a:gd name="T3" fmla="*/ 1 h 27"/>
                  <a:gd name="T4" fmla="*/ 1 w 12"/>
                  <a:gd name="T5" fmla="*/ 1 h 27"/>
                  <a:gd name="T6" fmla="*/ 1 w 12"/>
                  <a:gd name="T7" fmla="*/ 1 h 27"/>
                  <a:gd name="T8" fmla="*/ 1 w 12"/>
                  <a:gd name="T9" fmla="*/ 1 h 27"/>
                  <a:gd name="T10" fmla="*/ 1 w 12"/>
                  <a:gd name="T11" fmla="*/ 1 h 27"/>
                  <a:gd name="T12" fmla="*/ 1 w 12"/>
                  <a:gd name="T13" fmla="*/ 0 h 27"/>
                  <a:gd name="T14" fmla="*/ 0 w 12"/>
                  <a:gd name="T15" fmla="*/ 1 h 27"/>
                  <a:gd name="T16" fmla="*/ 0 w 12"/>
                  <a:gd name="T17" fmla="*/ 1 h 27"/>
                  <a:gd name="T18" fmla="*/ 1 w 12"/>
                  <a:gd name="T19" fmla="*/ 1 h 27"/>
                  <a:gd name="T20" fmla="*/ 1 w 12"/>
                  <a:gd name="T21" fmla="*/ 1 h 27"/>
                  <a:gd name="T22" fmla="*/ 1 w 12"/>
                  <a:gd name="T23" fmla="*/ 1 h 27"/>
                  <a:gd name="T24" fmla="*/ 1 w 12"/>
                  <a:gd name="T25" fmla="*/ 1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27"/>
                  <a:gd name="T41" fmla="*/ 12 w 12"/>
                  <a:gd name="T42" fmla="*/ 27 h 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27">
                    <a:moveTo>
                      <a:pt x="12" y="23"/>
                    </a:moveTo>
                    <a:lnTo>
                      <a:pt x="12" y="23"/>
                    </a:lnTo>
                    <a:lnTo>
                      <a:pt x="8" y="17"/>
                    </a:lnTo>
                    <a:lnTo>
                      <a:pt x="7" y="11"/>
                    </a:lnTo>
                    <a:lnTo>
                      <a:pt x="7" y="8"/>
                    </a:lnTo>
                    <a:lnTo>
                      <a:pt x="9" y="6"/>
                    </a:lnTo>
                    <a:lnTo>
                      <a:pt x="7" y="0"/>
                    </a:lnTo>
                    <a:lnTo>
                      <a:pt x="0" y="5"/>
                    </a:lnTo>
                    <a:lnTo>
                      <a:pt x="0" y="11"/>
                    </a:lnTo>
                    <a:lnTo>
                      <a:pt x="1" y="19"/>
                    </a:lnTo>
                    <a:lnTo>
                      <a:pt x="5" y="27"/>
                    </a:lnTo>
                    <a:lnTo>
                      <a:pt x="12"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35" name="Freeform 567">
                <a:extLst>
                  <a:ext uri="{FF2B5EF4-FFF2-40B4-BE49-F238E27FC236}">
                    <a16:creationId xmlns:a16="http://schemas.microsoft.com/office/drawing/2014/main" id="{C391DDF4-CCED-4F67-83F4-A30A2EE9BEE4}"/>
                  </a:ext>
                </a:extLst>
              </p:cNvPr>
              <p:cNvSpPr>
                <a:spLocks noChangeAspect="1"/>
              </p:cNvSpPr>
              <p:nvPr/>
            </p:nvSpPr>
            <p:spPr bwMode="auto">
              <a:xfrm>
                <a:off x="722" y="583"/>
                <a:ext cx="12" cy="12"/>
              </a:xfrm>
              <a:custGeom>
                <a:avLst/>
                <a:gdLst>
                  <a:gd name="T0" fmla="*/ 0 w 24"/>
                  <a:gd name="T1" fmla="*/ 0 h 25"/>
                  <a:gd name="T2" fmla="*/ 1 w 24"/>
                  <a:gd name="T3" fmla="*/ 0 h 25"/>
                  <a:gd name="T4" fmla="*/ 1 w 24"/>
                  <a:gd name="T5" fmla="*/ 0 h 25"/>
                  <a:gd name="T6" fmla="*/ 1 w 24"/>
                  <a:gd name="T7" fmla="*/ 0 h 25"/>
                  <a:gd name="T8" fmla="*/ 1 w 24"/>
                  <a:gd name="T9" fmla="*/ 0 h 25"/>
                  <a:gd name="T10" fmla="*/ 1 w 24"/>
                  <a:gd name="T11" fmla="*/ 0 h 25"/>
                  <a:gd name="T12" fmla="*/ 1 w 24"/>
                  <a:gd name="T13" fmla="*/ 0 h 25"/>
                  <a:gd name="T14" fmla="*/ 1 w 24"/>
                  <a:gd name="T15" fmla="*/ 0 h 25"/>
                  <a:gd name="T16" fmla="*/ 1 w 24"/>
                  <a:gd name="T17" fmla="*/ 0 h 25"/>
                  <a:gd name="T18" fmla="*/ 1 w 24"/>
                  <a:gd name="T19" fmla="*/ 0 h 25"/>
                  <a:gd name="T20" fmla="*/ 1 w 24"/>
                  <a:gd name="T21" fmla="*/ 0 h 25"/>
                  <a:gd name="T22" fmla="*/ 1 w 24"/>
                  <a:gd name="T23" fmla="*/ 0 h 25"/>
                  <a:gd name="T24" fmla="*/ 1 w 24"/>
                  <a:gd name="T25" fmla="*/ 0 h 25"/>
                  <a:gd name="T26" fmla="*/ 0 w 24"/>
                  <a:gd name="T27" fmla="*/ 0 h 25"/>
                  <a:gd name="T28" fmla="*/ 0 w 24"/>
                  <a:gd name="T29" fmla="*/ 0 h 25"/>
                  <a:gd name="T30" fmla="*/ 1 w 24"/>
                  <a:gd name="T31" fmla="*/ 0 h 25"/>
                  <a:gd name="T32" fmla="*/ 1 w 24"/>
                  <a:gd name="T33" fmla="*/ 0 h 25"/>
                  <a:gd name="T34" fmla="*/ 0 w 24"/>
                  <a:gd name="T35" fmla="*/ 0 h 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5"/>
                  <a:gd name="T56" fmla="*/ 24 w 24"/>
                  <a:gd name="T57" fmla="*/ 25 h 2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5">
                    <a:moveTo>
                      <a:pt x="0" y="20"/>
                    </a:moveTo>
                    <a:lnTo>
                      <a:pt x="4" y="25"/>
                    </a:lnTo>
                    <a:lnTo>
                      <a:pt x="13" y="21"/>
                    </a:lnTo>
                    <a:lnTo>
                      <a:pt x="20" y="16"/>
                    </a:lnTo>
                    <a:lnTo>
                      <a:pt x="24" y="9"/>
                    </a:lnTo>
                    <a:lnTo>
                      <a:pt x="20" y="0"/>
                    </a:lnTo>
                    <a:lnTo>
                      <a:pt x="13" y="4"/>
                    </a:lnTo>
                    <a:lnTo>
                      <a:pt x="15" y="9"/>
                    </a:lnTo>
                    <a:lnTo>
                      <a:pt x="13" y="11"/>
                    </a:lnTo>
                    <a:lnTo>
                      <a:pt x="9" y="15"/>
                    </a:lnTo>
                    <a:lnTo>
                      <a:pt x="2" y="18"/>
                    </a:lnTo>
                    <a:lnTo>
                      <a:pt x="7" y="23"/>
                    </a:lnTo>
                    <a:lnTo>
                      <a:pt x="2" y="18"/>
                    </a:lnTo>
                    <a:lnTo>
                      <a:pt x="0" y="19"/>
                    </a:lnTo>
                    <a:lnTo>
                      <a:pt x="0" y="23"/>
                    </a:lnTo>
                    <a:lnTo>
                      <a:pt x="1" y="25"/>
                    </a:lnTo>
                    <a:lnTo>
                      <a:pt x="4" y="25"/>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36" name="Freeform 568">
                <a:extLst>
                  <a:ext uri="{FF2B5EF4-FFF2-40B4-BE49-F238E27FC236}">
                    <a16:creationId xmlns:a16="http://schemas.microsoft.com/office/drawing/2014/main" id="{AA6F8A8C-BE57-48F1-A618-3F4A340A5E42}"/>
                  </a:ext>
                </a:extLst>
              </p:cNvPr>
              <p:cNvSpPr>
                <a:spLocks noChangeAspect="1"/>
              </p:cNvSpPr>
              <p:nvPr/>
            </p:nvSpPr>
            <p:spPr bwMode="auto">
              <a:xfrm>
                <a:off x="717" y="577"/>
                <a:ext cx="10" cy="17"/>
              </a:xfrm>
              <a:custGeom>
                <a:avLst/>
                <a:gdLst>
                  <a:gd name="T0" fmla="*/ 0 w 21"/>
                  <a:gd name="T1" fmla="*/ 0 h 35"/>
                  <a:gd name="T2" fmla="*/ 0 w 21"/>
                  <a:gd name="T3" fmla="*/ 0 h 35"/>
                  <a:gd name="T4" fmla="*/ 0 w 21"/>
                  <a:gd name="T5" fmla="*/ 0 h 35"/>
                  <a:gd name="T6" fmla="*/ 0 w 21"/>
                  <a:gd name="T7" fmla="*/ 0 h 35"/>
                  <a:gd name="T8" fmla="*/ 0 w 21"/>
                  <a:gd name="T9" fmla="*/ 0 h 35"/>
                  <a:gd name="T10" fmla="*/ 0 w 21"/>
                  <a:gd name="T11" fmla="*/ 0 h 35"/>
                  <a:gd name="T12" fmla="*/ 0 w 21"/>
                  <a:gd name="T13" fmla="*/ 0 h 35"/>
                  <a:gd name="T14" fmla="*/ 0 w 21"/>
                  <a:gd name="T15" fmla="*/ 0 h 35"/>
                  <a:gd name="T16" fmla="*/ 0 w 21"/>
                  <a:gd name="T17" fmla="*/ 0 h 35"/>
                  <a:gd name="T18" fmla="*/ 0 w 21"/>
                  <a:gd name="T19" fmla="*/ 0 h 35"/>
                  <a:gd name="T20" fmla="*/ 0 w 21"/>
                  <a:gd name="T21" fmla="*/ 0 h 35"/>
                  <a:gd name="T22" fmla="*/ 0 w 21"/>
                  <a:gd name="T23" fmla="*/ 0 h 35"/>
                  <a:gd name="T24" fmla="*/ 0 w 21"/>
                  <a:gd name="T25" fmla="*/ 0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
                  <a:gd name="T40" fmla="*/ 0 h 35"/>
                  <a:gd name="T41" fmla="*/ 21 w 21"/>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 h="35">
                    <a:moveTo>
                      <a:pt x="1" y="7"/>
                    </a:moveTo>
                    <a:lnTo>
                      <a:pt x="0" y="7"/>
                    </a:lnTo>
                    <a:lnTo>
                      <a:pt x="7" y="12"/>
                    </a:lnTo>
                    <a:lnTo>
                      <a:pt x="11" y="17"/>
                    </a:lnTo>
                    <a:lnTo>
                      <a:pt x="12" y="25"/>
                    </a:lnTo>
                    <a:lnTo>
                      <a:pt x="11" y="32"/>
                    </a:lnTo>
                    <a:lnTo>
                      <a:pt x="18" y="35"/>
                    </a:lnTo>
                    <a:lnTo>
                      <a:pt x="21" y="25"/>
                    </a:lnTo>
                    <a:lnTo>
                      <a:pt x="18" y="15"/>
                    </a:lnTo>
                    <a:lnTo>
                      <a:pt x="12" y="7"/>
                    </a:lnTo>
                    <a:lnTo>
                      <a:pt x="5" y="0"/>
                    </a:lnTo>
                    <a:lnTo>
                      <a:pt x="4" y="0"/>
                    </a:lnTo>
                    <a:lnTo>
                      <a:pt x="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37" name="Freeform 569">
                <a:extLst>
                  <a:ext uri="{FF2B5EF4-FFF2-40B4-BE49-F238E27FC236}">
                    <a16:creationId xmlns:a16="http://schemas.microsoft.com/office/drawing/2014/main" id="{F29FC41D-4E98-425B-A649-C48D03F8F275}"/>
                  </a:ext>
                </a:extLst>
              </p:cNvPr>
              <p:cNvSpPr>
                <a:spLocks noChangeAspect="1"/>
              </p:cNvSpPr>
              <p:nvPr/>
            </p:nvSpPr>
            <p:spPr bwMode="auto">
              <a:xfrm>
                <a:off x="714" y="565"/>
                <a:ext cx="8" cy="15"/>
              </a:xfrm>
              <a:custGeom>
                <a:avLst/>
                <a:gdLst>
                  <a:gd name="T0" fmla="*/ 1 w 15"/>
                  <a:gd name="T1" fmla="*/ 0 h 31"/>
                  <a:gd name="T2" fmla="*/ 1 w 15"/>
                  <a:gd name="T3" fmla="*/ 0 h 31"/>
                  <a:gd name="T4" fmla="*/ 1 w 15"/>
                  <a:gd name="T5" fmla="*/ 0 h 31"/>
                  <a:gd name="T6" fmla="*/ 1 w 15"/>
                  <a:gd name="T7" fmla="*/ 0 h 31"/>
                  <a:gd name="T8" fmla="*/ 0 w 15"/>
                  <a:gd name="T9" fmla="*/ 0 h 31"/>
                  <a:gd name="T10" fmla="*/ 1 w 15"/>
                  <a:gd name="T11" fmla="*/ 0 h 31"/>
                  <a:gd name="T12" fmla="*/ 1 w 15"/>
                  <a:gd name="T13" fmla="*/ 0 h 31"/>
                  <a:gd name="T14" fmla="*/ 1 w 15"/>
                  <a:gd name="T15" fmla="*/ 0 h 31"/>
                  <a:gd name="T16" fmla="*/ 1 w 15"/>
                  <a:gd name="T17" fmla="*/ 0 h 31"/>
                  <a:gd name="T18" fmla="*/ 1 w 15"/>
                  <a:gd name="T19" fmla="*/ 0 h 31"/>
                  <a:gd name="T20" fmla="*/ 1 w 15"/>
                  <a:gd name="T21" fmla="*/ 0 h 31"/>
                  <a:gd name="T22" fmla="*/ 1 w 15"/>
                  <a:gd name="T23" fmla="*/ 0 h 31"/>
                  <a:gd name="T24" fmla="*/ 1 w 15"/>
                  <a:gd name="T25" fmla="*/ 0 h 31"/>
                  <a:gd name="T26" fmla="*/ 1 w 15"/>
                  <a:gd name="T27" fmla="*/ 0 h 31"/>
                  <a:gd name="T28" fmla="*/ 1 w 15"/>
                  <a:gd name="T29" fmla="*/ 0 h 31"/>
                  <a:gd name="T30" fmla="*/ 1 w 15"/>
                  <a:gd name="T31" fmla="*/ 0 h 31"/>
                  <a:gd name="T32" fmla="*/ 1 w 15"/>
                  <a:gd name="T33" fmla="*/ 0 h 31"/>
                  <a:gd name="T34" fmla="*/ 1 w 15"/>
                  <a:gd name="T35" fmla="*/ 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31"/>
                  <a:gd name="T56" fmla="*/ 15 w 15"/>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31">
                    <a:moveTo>
                      <a:pt x="12" y="9"/>
                    </a:moveTo>
                    <a:lnTo>
                      <a:pt x="9" y="2"/>
                    </a:lnTo>
                    <a:lnTo>
                      <a:pt x="5" y="8"/>
                    </a:lnTo>
                    <a:lnTo>
                      <a:pt x="2" y="15"/>
                    </a:lnTo>
                    <a:lnTo>
                      <a:pt x="0" y="23"/>
                    </a:lnTo>
                    <a:lnTo>
                      <a:pt x="7" y="31"/>
                    </a:lnTo>
                    <a:lnTo>
                      <a:pt x="10" y="24"/>
                    </a:lnTo>
                    <a:lnTo>
                      <a:pt x="7" y="21"/>
                    </a:lnTo>
                    <a:lnTo>
                      <a:pt x="9" y="17"/>
                    </a:lnTo>
                    <a:lnTo>
                      <a:pt x="12" y="13"/>
                    </a:lnTo>
                    <a:lnTo>
                      <a:pt x="15" y="7"/>
                    </a:lnTo>
                    <a:lnTo>
                      <a:pt x="12" y="0"/>
                    </a:lnTo>
                    <a:lnTo>
                      <a:pt x="15" y="7"/>
                    </a:lnTo>
                    <a:lnTo>
                      <a:pt x="15" y="3"/>
                    </a:lnTo>
                    <a:lnTo>
                      <a:pt x="14" y="1"/>
                    </a:lnTo>
                    <a:lnTo>
                      <a:pt x="11" y="0"/>
                    </a:lnTo>
                    <a:lnTo>
                      <a:pt x="9" y="2"/>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38" name="Freeform 570">
                <a:extLst>
                  <a:ext uri="{FF2B5EF4-FFF2-40B4-BE49-F238E27FC236}">
                    <a16:creationId xmlns:a16="http://schemas.microsoft.com/office/drawing/2014/main" id="{43AD3659-88F2-4884-90AE-A6DABC1E5C94}"/>
                  </a:ext>
                </a:extLst>
              </p:cNvPr>
              <p:cNvSpPr>
                <a:spLocks noChangeAspect="1"/>
              </p:cNvSpPr>
              <p:nvPr/>
            </p:nvSpPr>
            <p:spPr bwMode="auto">
              <a:xfrm>
                <a:off x="699" y="565"/>
                <a:ext cx="21" cy="20"/>
              </a:xfrm>
              <a:custGeom>
                <a:avLst/>
                <a:gdLst>
                  <a:gd name="T0" fmla="*/ 0 w 43"/>
                  <a:gd name="T1" fmla="*/ 1 h 40"/>
                  <a:gd name="T2" fmla="*/ 0 w 43"/>
                  <a:gd name="T3" fmla="*/ 1 h 40"/>
                  <a:gd name="T4" fmla="*/ 0 w 43"/>
                  <a:gd name="T5" fmla="*/ 1 h 40"/>
                  <a:gd name="T6" fmla="*/ 0 w 43"/>
                  <a:gd name="T7" fmla="*/ 1 h 40"/>
                  <a:gd name="T8" fmla="*/ 0 w 43"/>
                  <a:gd name="T9" fmla="*/ 1 h 40"/>
                  <a:gd name="T10" fmla="*/ 0 w 43"/>
                  <a:gd name="T11" fmla="*/ 1 h 40"/>
                  <a:gd name="T12" fmla="*/ 0 w 43"/>
                  <a:gd name="T13" fmla="*/ 1 h 40"/>
                  <a:gd name="T14" fmla="*/ 0 w 43"/>
                  <a:gd name="T15" fmla="*/ 1 h 40"/>
                  <a:gd name="T16" fmla="*/ 0 w 43"/>
                  <a:gd name="T17" fmla="*/ 1 h 40"/>
                  <a:gd name="T18" fmla="*/ 0 w 43"/>
                  <a:gd name="T19" fmla="*/ 1 h 40"/>
                  <a:gd name="T20" fmla="*/ 0 w 43"/>
                  <a:gd name="T21" fmla="*/ 0 h 40"/>
                  <a:gd name="T22" fmla="*/ 0 w 43"/>
                  <a:gd name="T23" fmla="*/ 1 h 40"/>
                  <a:gd name="T24" fmla="*/ 0 w 43"/>
                  <a:gd name="T25" fmla="*/ 1 h 40"/>
                  <a:gd name="T26" fmla="*/ 0 w 43"/>
                  <a:gd name="T27" fmla="*/ 1 h 40"/>
                  <a:gd name="T28" fmla="*/ 0 w 43"/>
                  <a:gd name="T29" fmla="*/ 1 h 40"/>
                  <a:gd name="T30" fmla="*/ 0 w 43"/>
                  <a:gd name="T31" fmla="*/ 1 h 40"/>
                  <a:gd name="T32" fmla="*/ 0 w 43"/>
                  <a:gd name="T33" fmla="*/ 1 h 40"/>
                  <a:gd name="T34" fmla="*/ 0 w 43"/>
                  <a:gd name="T35" fmla="*/ 1 h 40"/>
                  <a:gd name="T36" fmla="*/ 0 w 43"/>
                  <a:gd name="T37" fmla="*/ 1 h 40"/>
                  <a:gd name="T38" fmla="*/ 0 w 43"/>
                  <a:gd name="T39" fmla="*/ 1 h 40"/>
                  <a:gd name="T40" fmla="*/ 0 w 43"/>
                  <a:gd name="T41" fmla="*/ 1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3"/>
                  <a:gd name="T64" fmla="*/ 0 h 40"/>
                  <a:gd name="T65" fmla="*/ 43 w 4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3" h="40">
                    <a:moveTo>
                      <a:pt x="14" y="36"/>
                    </a:moveTo>
                    <a:lnTo>
                      <a:pt x="13" y="36"/>
                    </a:lnTo>
                    <a:lnTo>
                      <a:pt x="10" y="30"/>
                    </a:lnTo>
                    <a:lnTo>
                      <a:pt x="10" y="25"/>
                    </a:lnTo>
                    <a:lnTo>
                      <a:pt x="10" y="21"/>
                    </a:lnTo>
                    <a:lnTo>
                      <a:pt x="13" y="17"/>
                    </a:lnTo>
                    <a:lnTo>
                      <a:pt x="19" y="14"/>
                    </a:lnTo>
                    <a:lnTo>
                      <a:pt x="26" y="10"/>
                    </a:lnTo>
                    <a:lnTo>
                      <a:pt x="33" y="9"/>
                    </a:lnTo>
                    <a:lnTo>
                      <a:pt x="43" y="9"/>
                    </a:lnTo>
                    <a:lnTo>
                      <a:pt x="43" y="0"/>
                    </a:lnTo>
                    <a:lnTo>
                      <a:pt x="33" y="2"/>
                    </a:lnTo>
                    <a:lnTo>
                      <a:pt x="23" y="3"/>
                    </a:lnTo>
                    <a:lnTo>
                      <a:pt x="14" y="7"/>
                    </a:lnTo>
                    <a:lnTo>
                      <a:pt x="8" y="13"/>
                    </a:lnTo>
                    <a:lnTo>
                      <a:pt x="3" y="18"/>
                    </a:lnTo>
                    <a:lnTo>
                      <a:pt x="0" y="25"/>
                    </a:lnTo>
                    <a:lnTo>
                      <a:pt x="3" y="32"/>
                    </a:lnTo>
                    <a:lnTo>
                      <a:pt x="8" y="40"/>
                    </a:lnTo>
                    <a:lnTo>
                      <a:pt x="7" y="40"/>
                    </a:lnTo>
                    <a:lnTo>
                      <a:pt x="14"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39" name="Freeform 571">
                <a:extLst>
                  <a:ext uri="{FF2B5EF4-FFF2-40B4-BE49-F238E27FC236}">
                    <a16:creationId xmlns:a16="http://schemas.microsoft.com/office/drawing/2014/main" id="{13A621EA-FC7D-4BB8-B848-3184A81E65F1}"/>
                  </a:ext>
                </a:extLst>
              </p:cNvPr>
              <p:cNvSpPr>
                <a:spLocks noChangeAspect="1"/>
              </p:cNvSpPr>
              <p:nvPr/>
            </p:nvSpPr>
            <p:spPr bwMode="auto">
              <a:xfrm>
                <a:off x="700" y="583"/>
                <a:ext cx="9" cy="20"/>
              </a:xfrm>
              <a:custGeom>
                <a:avLst/>
                <a:gdLst>
                  <a:gd name="T0" fmla="*/ 1 w 18"/>
                  <a:gd name="T1" fmla="*/ 1 h 40"/>
                  <a:gd name="T2" fmla="*/ 1 w 18"/>
                  <a:gd name="T3" fmla="*/ 1 h 40"/>
                  <a:gd name="T4" fmla="*/ 1 w 18"/>
                  <a:gd name="T5" fmla="*/ 1 h 40"/>
                  <a:gd name="T6" fmla="*/ 1 w 18"/>
                  <a:gd name="T7" fmla="*/ 1 h 40"/>
                  <a:gd name="T8" fmla="*/ 1 w 18"/>
                  <a:gd name="T9" fmla="*/ 1 h 40"/>
                  <a:gd name="T10" fmla="*/ 1 w 18"/>
                  <a:gd name="T11" fmla="*/ 0 h 40"/>
                  <a:gd name="T12" fmla="*/ 1 w 18"/>
                  <a:gd name="T13" fmla="*/ 1 h 40"/>
                  <a:gd name="T14" fmla="*/ 1 w 18"/>
                  <a:gd name="T15" fmla="*/ 1 h 40"/>
                  <a:gd name="T16" fmla="*/ 1 w 18"/>
                  <a:gd name="T17" fmla="*/ 1 h 40"/>
                  <a:gd name="T18" fmla="*/ 1 w 18"/>
                  <a:gd name="T19" fmla="*/ 1 h 40"/>
                  <a:gd name="T20" fmla="*/ 0 w 18"/>
                  <a:gd name="T21" fmla="*/ 1 h 40"/>
                  <a:gd name="T22" fmla="*/ 0 w 18"/>
                  <a:gd name="T23" fmla="*/ 1 h 40"/>
                  <a:gd name="T24" fmla="*/ 1 w 18"/>
                  <a:gd name="T25" fmla="*/ 1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40"/>
                  <a:gd name="T41" fmla="*/ 18 w 18"/>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40">
                    <a:moveTo>
                      <a:pt x="4" y="40"/>
                    </a:moveTo>
                    <a:lnTo>
                      <a:pt x="4" y="40"/>
                    </a:lnTo>
                    <a:lnTo>
                      <a:pt x="12" y="33"/>
                    </a:lnTo>
                    <a:lnTo>
                      <a:pt x="18" y="24"/>
                    </a:lnTo>
                    <a:lnTo>
                      <a:pt x="18" y="12"/>
                    </a:lnTo>
                    <a:lnTo>
                      <a:pt x="11" y="0"/>
                    </a:lnTo>
                    <a:lnTo>
                      <a:pt x="4" y="4"/>
                    </a:lnTo>
                    <a:lnTo>
                      <a:pt x="11" y="15"/>
                    </a:lnTo>
                    <a:lnTo>
                      <a:pt x="11" y="21"/>
                    </a:lnTo>
                    <a:lnTo>
                      <a:pt x="8" y="28"/>
                    </a:lnTo>
                    <a:lnTo>
                      <a:pt x="0" y="33"/>
                    </a:lnTo>
                    <a:lnTo>
                      <a:pt x="4"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40" name="Freeform 572">
                <a:extLst>
                  <a:ext uri="{FF2B5EF4-FFF2-40B4-BE49-F238E27FC236}">
                    <a16:creationId xmlns:a16="http://schemas.microsoft.com/office/drawing/2014/main" id="{574C2B70-0E10-4DB9-B2DE-FB38356DF34F}"/>
                  </a:ext>
                </a:extLst>
              </p:cNvPr>
              <p:cNvSpPr>
                <a:spLocks noChangeAspect="1"/>
              </p:cNvSpPr>
              <p:nvPr/>
            </p:nvSpPr>
            <p:spPr bwMode="auto">
              <a:xfrm>
                <a:off x="688" y="599"/>
                <a:ext cx="14" cy="22"/>
              </a:xfrm>
              <a:custGeom>
                <a:avLst/>
                <a:gdLst>
                  <a:gd name="T0" fmla="*/ 1 w 27"/>
                  <a:gd name="T1" fmla="*/ 1 h 43"/>
                  <a:gd name="T2" fmla="*/ 1 w 27"/>
                  <a:gd name="T3" fmla="*/ 1 h 43"/>
                  <a:gd name="T4" fmla="*/ 1 w 27"/>
                  <a:gd name="T5" fmla="*/ 1 h 43"/>
                  <a:gd name="T6" fmla="*/ 1 w 27"/>
                  <a:gd name="T7" fmla="*/ 1 h 43"/>
                  <a:gd name="T8" fmla="*/ 1 w 27"/>
                  <a:gd name="T9" fmla="*/ 1 h 43"/>
                  <a:gd name="T10" fmla="*/ 1 w 27"/>
                  <a:gd name="T11" fmla="*/ 1 h 43"/>
                  <a:gd name="T12" fmla="*/ 1 w 27"/>
                  <a:gd name="T13" fmla="*/ 0 h 43"/>
                  <a:gd name="T14" fmla="*/ 1 w 27"/>
                  <a:gd name="T15" fmla="*/ 1 h 43"/>
                  <a:gd name="T16" fmla="*/ 1 w 27"/>
                  <a:gd name="T17" fmla="*/ 1 h 43"/>
                  <a:gd name="T18" fmla="*/ 1 w 27"/>
                  <a:gd name="T19" fmla="*/ 1 h 43"/>
                  <a:gd name="T20" fmla="*/ 1 w 27"/>
                  <a:gd name="T21" fmla="*/ 1 h 43"/>
                  <a:gd name="T22" fmla="*/ 1 w 27"/>
                  <a:gd name="T23" fmla="*/ 1 h 43"/>
                  <a:gd name="T24" fmla="*/ 1 w 27"/>
                  <a:gd name="T25" fmla="*/ 1 h 43"/>
                  <a:gd name="T26" fmla="*/ 0 w 27"/>
                  <a:gd name="T27" fmla="*/ 1 h 43"/>
                  <a:gd name="T28" fmla="*/ 0 w 27"/>
                  <a:gd name="T29" fmla="*/ 1 h 43"/>
                  <a:gd name="T30" fmla="*/ 1 w 27"/>
                  <a:gd name="T31" fmla="*/ 1 h 43"/>
                  <a:gd name="T32" fmla="*/ 1 w 27"/>
                  <a:gd name="T33" fmla="*/ 1 h 43"/>
                  <a:gd name="T34" fmla="*/ 1 w 27"/>
                  <a:gd name="T35" fmla="*/ 1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
                  <a:gd name="T55" fmla="*/ 0 h 43"/>
                  <a:gd name="T56" fmla="*/ 27 w 27"/>
                  <a:gd name="T57" fmla="*/ 43 h 4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 h="43">
                    <a:moveTo>
                      <a:pt x="5" y="36"/>
                    </a:moveTo>
                    <a:lnTo>
                      <a:pt x="4" y="43"/>
                    </a:lnTo>
                    <a:lnTo>
                      <a:pt x="11" y="35"/>
                    </a:lnTo>
                    <a:lnTo>
                      <a:pt x="16" y="24"/>
                    </a:lnTo>
                    <a:lnTo>
                      <a:pt x="22" y="14"/>
                    </a:lnTo>
                    <a:lnTo>
                      <a:pt x="27" y="7"/>
                    </a:lnTo>
                    <a:lnTo>
                      <a:pt x="23" y="0"/>
                    </a:lnTo>
                    <a:lnTo>
                      <a:pt x="15" y="9"/>
                    </a:lnTo>
                    <a:lnTo>
                      <a:pt x="9" y="22"/>
                    </a:lnTo>
                    <a:lnTo>
                      <a:pt x="4" y="32"/>
                    </a:lnTo>
                    <a:lnTo>
                      <a:pt x="2" y="36"/>
                    </a:lnTo>
                    <a:lnTo>
                      <a:pt x="1" y="43"/>
                    </a:lnTo>
                    <a:lnTo>
                      <a:pt x="2" y="36"/>
                    </a:lnTo>
                    <a:lnTo>
                      <a:pt x="0" y="37"/>
                    </a:lnTo>
                    <a:lnTo>
                      <a:pt x="0" y="40"/>
                    </a:lnTo>
                    <a:lnTo>
                      <a:pt x="1" y="43"/>
                    </a:lnTo>
                    <a:lnTo>
                      <a:pt x="4" y="43"/>
                    </a:lnTo>
                    <a:lnTo>
                      <a:pt x="5"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41" name="Freeform 573">
                <a:extLst>
                  <a:ext uri="{FF2B5EF4-FFF2-40B4-BE49-F238E27FC236}">
                    <a16:creationId xmlns:a16="http://schemas.microsoft.com/office/drawing/2014/main" id="{4AC74F51-0472-4B0D-8E8B-416EB6ABB582}"/>
                  </a:ext>
                </a:extLst>
              </p:cNvPr>
              <p:cNvSpPr>
                <a:spLocks noChangeAspect="1"/>
              </p:cNvSpPr>
              <p:nvPr/>
            </p:nvSpPr>
            <p:spPr bwMode="auto">
              <a:xfrm>
                <a:off x="689" y="617"/>
                <a:ext cx="10" cy="7"/>
              </a:xfrm>
              <a:custGeom>
                <a:avLst/>
                <a:gdLst>
                  <a:gd name="T0" fmla="*/ 1 w 19"/>
                  <a:gd name="T1" fmla="*/ 1 h 13"/>
                  <a:gd name="T2" fmla="*/ 1 w 19"/>
                  <a:gd name="T3" fmla="*/ 1 h 13"/>
                  <a:gd name="T4" fmla="*/ 1 w 19"/>
                  <a:gd name="T5" fmla="*/ 1 h 13"/>
                  <a:gd name="T6" fmla="*/ 1 w 19"/>
                  <a:gd name="T7" fmla="*/ 1 h 13"/>
                  <a:gd name="T8" fmla="*/ 1 w 19"/>
                  <a:gd name="T9" fmla="*/ 1 h 13"/>
                  <a:gd name="T10" fmla="*/ 1 w 19"/>
                  <a:gd name="T11" fmla="*/ 0 h 13"/>
                  <a:gd name="T12" fmla="*/ 0 w 19"/>
                  <a:gd name="T13" fmla="*/ 1 h 13"/>
                  <a:gd name="T14" fmla="*/ 1 w 19"/>
                  <a:gd name="T15" fmla="*/ 1 h 13"/>
                  <a:gd name="T16" fmla="*/ 1 w 19"/>
                  <a:gd name="T17" fmla="*/ 1 h 13"/>
                  <a:gd name="T18" fmla="*/ 1 w 19"/>
                  <a:gd name="T19" fmla="*/ 1 h 13"/>
                  <a:gd name="T20" fmla="*/ 1 w 19"/>
                  <a:gd name="T21" fmla="*/ 1 h 13"/>
                  <a:gd name="T22" fmla="*/ 1 w 19"/>
                  <a:gd name="T23" fmla="*/ 1 h 13"/>
                  <a:gd name="T24" fmla="*/ 1 w 19"/>
                  <a:gd name="T25" fmla="*/ 1 h 13"/>
                  <a:gd name="T26" fmla="*/ 1 w 19"/>
                  <a:gd name="T27" fmla="*/ 1 h 13"/>
                  <a:gd name="T28" fmla="*/ 1 w 19"/>
                  <a:gd name="T29" fmla="*/ 1 h 13"/>
                  <a:gd name="T30" fmla="*/ 1 w 19"/>
                  <a:gd name="T31" fmla="*/ 1 h 13"/>
                  <a:gd name="T32" fmla="*/ 1 w 19"/>
                  <a:gd name="T33" fmla="*/ 1 h 13"/>
                  <a:gd name="T34" fmla="*/ 1 w 19"/>
                  <a:gd name="T35" fmla="*/ 1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
                  <a:gd name="T55" fmla="*/ 0 h 13"/>
                  <a:gd name="T56" fmla="*/ 19 w 19"/>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 h="13">
                    <a:moveTo>
                      <a:pt x="17" y="12"/>
                    </a:moveTo>
                    <a:lnTo>
                      <a:pt x="15" y="4"/>
                    </a:lnTo>
                    <a:lnTo>
                      <a:pt x="11" y="4"/>
                    </a:lnTo>
                    <a:lnTo>
                      <a:pt x="8" y="2"/>
                    </a:lnTo>
                    <a:lnTo>
                      <a:pt x="4" y="1"/>
                    </a:lnTo>
                    <a:lnTo>
                      <a:pt x="4" y="0"/>
                    </a:lnTo>
                    <a:lnTo>
                      <a:pt x="0" y="7"/>
                    </a:lnTo>
                    <a:lnTo>
                      <a:pt x="2" y="8"/>
                    </a:lnTo>
                    <a:lnTo>
                      <a:pt x="6" y="9"/>
                    </a:lnTo>
                    <a:lnTo>
                      <a:pt x="9" y="11"/>
                    </a:lnTo>
                    <a:lnTo>
                      <a:pt x="15" y="13"/>
                    </a:lnTo>
                    <a:lnTo>
                      <a:pt x="12" y="5"/>
                    </a:lnTo>
                    <a:lnTo>
                      <a:pt x="15" y="13"/>
                    </a:lnTo>
                    <a:lnTo>
                      <a:pt x="18" y="12"/>
                    </a:lnTo>
                    <a:lnTo>
                      <a:pt x="19" y="9"/>
                    </a:lnTo>
                    <a:lnTo>
                      <a:pt x="18" y="5"/>
                    </a:lnTo>
                    <a:lnTo>
                      <a:pt x="15" y="4"/>
                    </a:lnTo>
                    <a:lnTo>
                      <a:pt x="1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42" name="Freeform 574">
                <a:extLst>
                  <a:ext uri="{FF2B5EF4-FFF2-40B4-BE49-F238E27FC236}">
                    <a16:creationId xmlns:a16="http://schemas.microsoft.com/office/drawing/2014/main" id="{E4D18ED7-0206-42C9-980A-2AB074DB8D91}"/>
                  </a:ext>
                </a:extLst>
              </p:cNvPr>
              <p:cNvSpPr>
                <a:spLocks noChangeAspect="1"/>
              </p:cNvSpPr>
              <p:nvPr/>
            </p:nvSpPr>
            <p:spPr bwMode="auto">
              <a:xfrm>
                <a:off x="684" y="620"/>
                <a:ext cx="14" cy="13"/>
              </a:xfrm>
              <a:custGeom>
                <a:avLst/>
                <a:gdLst>
                  <a:gd name="T0" fmla="*/ 1 w 28"/>
                  <a:gd name="T1" fmla="*/ 0 h 27"/>
                  <a:gd name="T2" fmla="*/ 1 w 28"/>
                  <a:gd name="T3" fmla="*/ 0 h 27"/>
                  <a:gd name="T4" fmla="*/ 1 w 28"/>
                  <a:gd name="T5" fmla="*/ 0 h 27"/>
                  <a:gd name="T6" fmla="*/ 1 w 28"/>
                  <a:gd name="T7" fmla="*/ 0 h 27"/>
                  <a:gd name="T8" fmla="*/ 1 w 28"/>
                  <a:gd name="T9" fmla="*/ 0 h 27"/>
                  <a:gd name="T10" fmla="*/ 1 w 28"/>
                  <a:gd name="T11" fmla="*/ 0 h 27"/>
                  <a:gd name="T12" fmla="*/ 1 w 28"/>
                  <a:gd name="T13" fmla="*/ 0 h 27"/>
                  <a:gd name="T14" fmla="*/ 1 w 28"/>
                  <a:gd name="T15" fmla="*/ 0 h 27"/>
                  <a:gd name="T16" fmla="*/ 1 w 28"/>
                  <a:gd name="T17" fmla="*/ 0 h 27"/>
                  <a:gd name="T18" fmla="*/ 1 w 28"/>
                  <a:gd name="T19" fmla="*/ 0 h 27"/>
                  <a:gd name="T20" fmla="*/ 1 w 28"/>
                  <a:gd name="T21" fmla="*/ 0 h 27"/>
                  <a:gd name="T22" fmla="*/ 1 w 28"/>
                  <a:gd name="T23" fmla="*/ 0 h 27"/>
                  <a:gd name="T24" fmla="*/ 1 w 28"/>
                  <a:gd name="T25" fmla="*/ 0 h 27"/>
                  <a:gd name="T26" fmla="*/ 1 w 28"/>
                  <a:gd name="T27" fmla="*/ 0 h 27"/>
                  <a:gd name="T28" fmla="*/ 0 w 28"/>
                  <a:gd name="T29" fmla="*/ 0 h 27"/>
                  <a:gd name="T30" fmla="*/ 1 w 28"/>
                  <a:gd name="T31" fmla="*/ 0 h 27"/>
                  <a:gd name="T32" fmla="*/ 1 w 28"/>
                  <a:gd name="T33" fmla="*/ 0 h 27"/>
                  <a:gd name="T34" fmla="*/ 1 w 28"/>
                  <a:gd name="T35" fmla="*/ 0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27"/>
                  <a:gd name="T56" fmla="*/ 28 w 28"/>
                  <a:gd name="T57" fmla="*/ 27 h 2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27">
                    <a:moveTo>
                      <a:pt x="9" y="20"/>
                    </a:moveTo>
                    <a:lnTo>
                      <a:pt x="5" y="27"/>
                    </a:lnTo>
                    <a:lnTo>
                      <a:pt x="12" y="23"/>
                    </a:lnTo>
                    <a:lnTo>
                      <a:pt x="17" y="19"/>
                    </a:lnTo>
                    <a:lnTo>
                      <a:pt x="21" y="12"/>
                    </a:lnTo>
                    <a:lnTo>
                      <a:pt x="28" y="7"/>
                    </a:lnTo>
                    <a:lnTo>
                      <a:pt x="23" y="0"/>
                    </a:lnTo>
                    <a:lnTo>
                      <a:pt x="17" y="7"/>
                    </a:lnTo>
                    <a:lnTo>
                      <a:pt x="12" y="14"/>
                    </a:lnTo>
                    <a:lnTo>
                      <a:pt x="7" y="17"/>
                    </a:lnTo>
                    <a:lnTo>
                      <a:pt x="5" y="18"/>
                    </a:lnTo>
                    <a:lnTo>
                      <a:pt x="2" y="25"/>
                    </a:lnTo>
                    <a:lnTo>
                      <a:pt x="5" y="18"/>
                    </a:lnTo>
                    <a:lnTo>
                      <a:pt x="2" y="19"/>
                    </a:lnTo>
                    <a:lnTo>
                      <a:pt x="0" y="22"/>
                    </a:lnTo>
                    <a:lnTo>
                      <a:pt x="2" y="26"/>
                    </a:lnTo>
                    <a:lnTo>
                      <a:pt x="5" y="27"/>
                    </a:lnTo>
                    <a:lnTo>
                      <a:pt x="9"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43" name="Freeform 575">
                <a:extLst>
                  <a:ext uri="{FF2B5EF4-FFF2-40B4-BE49-F238E27FC236}">
                    <a16:creationId xmlns:a16="http://schemas.microsoft.com/office/drawing/2014/main" id="{692B318D-6D7C-4D70-AF98-6580876B7998}"/>
                  </a:ext>
                </a:extLst>
              </p:cNvPr>
              <p:cNvSpPr>
                <a:spLocks noChangeAspect="1"/>
              </p:cNvSpPr>
              <p:nvPr/>
            </p:nvSpPr>
            <p:spPr bwMode="auto">
              <a:xfrm>
                <a:off x="684" y="630"/>
                <a:ext cx="11" cy="17"/>
              </a:xfrm>
              <a:custGeom>
                <a:avLst/>
                <a:gdLst>
                  <a:gd name="T0" fmla="*/ 1 w 20"/>
                  <a:gd name="T1" fmla="*/ 1 h 33"/>
                  <a:gd name="T2" fmla="*/ 1 w 20"/>
                  <a:gd name="T3" fmla="*/ 1 h 33"/>
                  <a:gd name="T4" fmla="*/ 1 w 20"/>
                  <a:gd name="T5" fmla="*/ 1 h 33"/>
                  <a:gd name="T6" fmla="*/ 1 w 20"/>
                  <a:gd name="T7" fmla="*/ 1 h 33"/>
                  <a:gd name="T8" fmla="*/ 1 w 20"/>
                  <a:gd name="T9" fmla="*/ 1 h 33"/>
                  <a:gd name="T10" fmla="*/ 1 w 20"/>
                  <a:gd name="T11" fmla="*/ 0 h 33"/>
                  <a:gd name="T12" fmla="*/ 0 w 20"/>
                  <a:gd name="T13" fmla="*/ 1 h 33"/>
                  <a:gd name="T14" fmla="*/ 1 w 20"/>
                  <a:gd name="T15" fmla="*/ 1 h 33"/>
                  <a:gd name="T16" fmla="*/ 1 w 20"/>
                  <a:gd name="T17" fmla="*/ 1 h 33"/>
                  <a:gd name="T18" fmla="*/ 1 w 20"/>
                  <a:gd name="T19" fmla="*/ 1 h 33"/>
                  <a:gd name="T20" fmla="*/ 1 w 20"/>
                  <a:gd name="T21" fmla="*/ 1 h 33"/>
                  <a:gd name="T22" fmla="*/ 1 w 20"/>
                  <a:gd name="T23" fmla="*/ 1 h 33"/>
                  <a:gd name="T24" fmla="*/ 1 w 20"/>
                  <a:gd name="T25" fmla="*/ 1 h 33"/>
                  <a:gd name="T26" fmla="*/ 1 w 20"/>
                  <a:gd name="T27" fmla="*/ 1 h 33"/>
                  <a:gd name="T28" fmla="*/ 1 w 20"/>
                  <a:gd name="T29" fmla="*/ 1 h 33"/>
                  <a:gd name="T30" fmla="*/ 1 w 20"/>
                  <a:gd name="T31" fmla="*/ 1 h 33"/>
                  <a:gd name="T32" fmla="*/ 1 w 20"/>
                  <a:gd name="T33" fmla="*/ 1 h 33"/>
                  <a:gd name="T34" fmla="*/ 1 w 20"/>
                  <a:gd name="T35" fmla="*/ 1 h 3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33"/>
                  <a:gd name="T56" fmla="*/ 20 w 20"/>
                  <a:gd name="T57" fmla="*/ 33 h 3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33">
                    <a:moveTo>
                      <a:pt x="17" y="33"/>
                    </a:moveTo>
                    <a:lnTo>
                      <a:pt x="19" y="26"/>
                    </a:lnTo>
                    <a:lnTo>
                      <a:pt x="17" y="23"/>
                    </a:lnTo>
                    <a:lnTo>
                      <a:pt x="13" y="15"/>
                    </a:lnTo>
                    <a:lnTo>
                      <a:pt x="10" y="8"/>
                    </a:lnTo>
                    <a:lnTo>
                      <a:pt x="7" y="0"/>
                    </a:lnTo>
                    <a:lnTo>
                      <a:pt x="0" y="5"/>
                    </a:lnTo>
                    <a:lnTo>
                      <a:pt x="3" y="10"/>
                    </a:lnTo>
                    <a:lnTo>
                      <a:pt x="7" y="17"/>
                    </a:lnTo>
                    <a:lnTo>
                      <a:pt x="10" y="25"/>
                    </a:lnTo>
                    <a:lnTo>
                      <a:pt x="15" y="31"/>
                    </a:lnTo>
                    <a:lnTo>
                      <a:pt x="17" y="24"/>
                    </a:lnTo>
                    <a:lnTo>
                      <a:pt x="15" y="31"/>
                    </a:lnTo>
                    <a:lnTo>
                      <a:pt x="17" y="31"/>
                    </a:lnTo>
                    <a:lnTo>
                      <a:pt x="19" y="30"/>
                    </a:lnTo>
                    <a:lnTo>
                      <a:pt x="20" y="29"/>
                    </a:lnTo>
                    <a:lnTo>
                      <a:pt x="19" y="26"/>
                    </a:lnTo>
                    <a:lnTo>
                      <a:pt x="17"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44" name="Freeform 576">
                <a:extLst>
                  <a:ext uri="{FF2B5EF4-FFF2-40B4-BE49-F238E27FC236}">
                    <a16:creationId xmlns:a16="http://schemas.microsoft.com/office/drawing/2014/main" id="{84AB5ED1-8C71-484A-8BF8-E9F965DF9796}"/>
                  </a:ext>
                </a:extLst>
              </p:cNvPr>
              <p:cNvSpPr>
                <a:spLocks noChangeAspect="1"/>
              </p:cNvSpPr>
              <p:nvPr/>
            </p:nvSpPr>
            <p:spPr bwMode="auto">
              <a:xfrm>
                <a:off x="681" y="633"/>
                <a:ext cx="12" cy="14"/>
              </a:xfrm>
              <a:custGeom>
                <a:avLst/>
                <a:gdLst>
                  <a:gd name="T0" fmla="*/ 1 w 24"/>
                  <a:gd name="T1" fmla="*/ 1 h 27"/>
                  <a:gd name="T2" fmla="*/ 1 w 24"/>
                  <a:gd name="T3" fmla="*/ 1 h 27"/>
                  <a:gd name="T4" fmla="*/ 0 w 24"/>
                  <a:gd name="T5" fmla="*/ 1 h 27"/>
                  <a:gd name="T6" fmla="*/ 1 w 24"/>
                  <a:gd name="T7" fmla="*/ 1 h 27"/>
                  <a:gd name="T8" fmla="*/ 1 w 24"/>
                  <a:gd name="T9" fmla="*/ 1 h 27"/>
                  <a:gd name="T10" fmla="*/ 1 w 24"/>
                  <a:gd name="T11" fmla="*/ 1 h 27"/>
                  <a:gd name="T12" fmla="*/ 1 w 24"/>
                  <a:gd name="T13" fmla="*/ 1 h 27"/>
                  <a:gd name="T14" fmla="*/ 1 w 24"/>
                  <a:gd name="T15" fmla="*/ 1 h 27"/>
                  <a:gd name="T16" fmla="*/ 1 w 24"/>
                  <a:gd name="T17" fmla="*/ 1 h 27"/>
                  <a:gd name="T18" fmla="*/ 1 w 24"/>
                  <a:gd name="T19" fmla="*/ 1 h 27"/>
                  <a:gd name="T20" fmla="*/ 1 w 24"/>
                  <a:gd name="T21" fmla="*/ 1 h 27"/>
                  <a:gd name="T22" fmla="*/ 1 w 24"/>
                  <a:gd name="T23" fmla="*/ 1 h 27"/>
                  <a:gd name="T24" fmla="*/ 1 w 24"/>
                  <a:gd name="T25" fmla="*/ 1 h 27"/>
                  <a:gd name="T26" fmla="*/ 1 w 24"/>
                  <a:gd name="T27" fmla="*/ 1 h 27"/>
                  <a:gd name="T28" fmla="*/ 1 w 24"/>
                  <a:gd name="T29" fmla="*/ 1 h 27"/>
                  <a:gd name="T30" fmla="*/ 1 w 24"/>
                  <a:gd name="T31" fmla="*/ 0 h 27"/>
                  <a:gd name="T32" fmla="*/ 1 w 24"/>
                  <a:gd name="T33" fmla="*/ 1 h 27"/>
                  <a:gd name="T34" fmla="*/ 1 w 24"/>
                  <a:gd name="T35" fmla="*/ 1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7"/>
                  <a:gd name="T56" fmla="*/ 24 w 24"/>
                  <a:gd name="T57" fmla="*/ 27 h 2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7">
                    <a:moveTo>
                      <a:pt x="2" y="8"/>
                    </a:moveTo>
                    <a:lnTo>
                      <a:pt x="1" y="2"/>
                    </a:lnTo>
                    <a:lnTo>
                      <a:pt x="0" y="11"/>
                    </a:lnTo>
                    <a:lnTo>
                      <a:pt x="4" y="19"/>
                    </a:lnTo>
                    <a:lnTo>
                      <a:pt x="14" y="25"/>
                    </a:lnTo>
                    <a:lnTo>
                      <a:pt x="24" y="27"/>
                    </a:lnTo>
                    <a:lnTo>
                      <a:pt x="24" y="18"/>
                    </a:lnTo>
                    <a:lnTo>
                      <a:pt x="16" y="18"/>
                    </a:lnTo>
                    <a:lnTo>
                      <a:pt x="9" y="15"/>
                    </a:lnTo>
                    <a:lnTo>
                      <a:pt x="7" y="11"/>
                    </a:lnTo>
                    <a:lnTo>
                      <a:pt x="8" y="7"/>
                    </a:lnTo>
                    <a:lnTo>
                      <a:pt x="7" y="1"/>
                    </a:lnTo>
                    <a:lnTo>
                      <a:pt x="8" y="7"/>
                    </a:lnTo>
                    <a:lnTo>
                      <a:pt x="8" y="3"/>
                    </a:lnTo>
                    <a:lnTo>
                      <a:pt x="7" y="1"/>
                    </a:lnTo>
                    <a:lnTo>
                      <a:pt x="3" y="0"/>
                    </a:lnTo>
                    <a:lnTo>
                      <a:pt x="1" y="2"/>
                    </a:lnTo>
                    <a:lnTo>
                      <a:pt x="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45" name="Freeform 577">
                <a:extLst>
                  <a:ext uri="{FF2B5EF4-FFF2-40B4-BE49-F238E27FC236}">
                    <a16:creationId xmlns:a16="http://schemas.microsoft.com/office/drawing/2014/main" id="{CEA30767-23F0-4CEE-9748-B4C32B73FDE4}"/>
                  </a:ext>
                </a:extLst>
              </p:cNvPr>
              <p:cNvSpPr>
                <a:spLocks noChangeAspect="1"/>
              </p:cNvSpPr>
              <p:nvPr/>
            </p:nvSpPr>
            <p:spPr bwMode="auto">
              <a:xfrm>
                <a:off x="671" y="633"/>
                <a:ext cx="13" cy="21"/>
              </a:xfrm>
              <a:custGeom>
                <a:avLst/>
                <a:gdLst>
                  <a:gd name="T0" fmla="*/ 0 w 27"/>
                  <a:gd name="T1" fmla="*/ 1 h 41"/>
                  <a:gd name="T2" fmla="*/ 0 w 27"/>
                  <a:gd name="T3" fmla="*/ 1 h 41"/>
                  <a:gd name="T4" fmla="*/ 0 w 27"/>
                  <a:gd name="T5" fmla="*/ 1 h 41"/>
                  <a:gd name="T6" fmla="*/ 0 w 27"/>
                  <a:gd name="T7" fmla="*/ 1 h 41"/>
                  <a:gd name="T8" fmla="*/ 0 w 27"/>
                  <a:gd name="T9" fmla="*/ 1 h 41"/>
                  <a:gd name="T10" fmla="*/ 0 w 27"/>
                  <a:gd name="T11" fmla="*/ 1 h 41"/>
                  <a:gd name="T12" fmla="*/ 0 w 27"/>
                  <a:gd name="T13" fmla="*/ 0 h 41"/>
                  <a:gd name="T14" fmla="*/ 0 w 27"/>
                  <a:gd name="T15" fmla="*/ 0 h 41"/>
                  <a:gd name="T16" fmla="*/ 0 w 27"/>
                  <a:gd name="T17" fmla="*/ 1 h 41"/>
                  <a:gd name="T18" fmla="*/ 0 w 27"/>
                  <a:gd name="T19" fmla="*/ 1 h 41"/>
                  <a:gd name="T20" fmla="*/ 0 w 27"/>
                  <a:gd name="T21" fmla="*/ 1 h 41"/>
                  <a:gd name="T22" fmla="*/ 0 w 27"/>
                  <a:gd name="T23" fmla="*/ 1 h 41"/>
                  <a:gd name="T24" fmla="*/ 0 w 27"/>
                  <a:gd name="T25" fmla="*/ 1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41"/>
                  <a:gd name="T41" fmla="*/ 27 w 27"/>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41">
                    <a:moveTo>
                      <a:pt x="7" y="39"/>
                    </a:moveTo>
                    <a:lnTo>
                      <a:pt x="7" y="40"/>
                    </a:lnTo>
                    <a:lnTo>
                      <a:pt x="7" y="29"/>
                    </a:lnTo>
                    <a:lnTo>
                      <a:pt x="10" y="16"/>
                    </a:lnTo>
                    <a:lnTo>
                      <a:pt x="16" y="7"/>
                    </a:lnTo>
                    <a:lnTo>
                      <a:pt x="22" y="7"/>
                    </a:lnTo>
                    <a:lnTo>
                      <a:pt x="27" y="0"/>
                    </a:lnTo>
                    <a:lnTo>
                      <a:pt x="12" y="0"/>
                    </a:lnTo>
                    <a:lnTo>
                      <a:pt x="4" y="14"/>
                    </a:lnTo>
                    <a:lnTo>
                      <a:pt x="0" y="29"/>
                    </a:lnTo>
                    <a:lnTo>
                      <a:pt x="0" y="40"/>
                    </a:lnTo>
                    <a:lnTo>
                      <a:pt x="0" y="41"/>
                    </a:lnTo>
                    <a:lnTo>
                      <a:pt x="7"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46" name="Freeform 578">
                <a:extLst>
                  <a:ext uri="{FF2B5EF4-FFF2-40B4-BE49-F238E27FC236}">
                    <a16:creationId xmlns:a16="http://schemas.microsoft.com/office/drawing/2014/main" id="{6A0BEE41-8CDF-4390-97E8-EF8192152124}"/>
                  </a:ext>
                </a:extLst>
              </p:cNvPr>
              <p:cNvSpPr>
                <a:spLocks noChangeAspect="1"/>
              </p:cNvSpPr>
              <p:nvPr/>
            </p:nvSpPr>
            <p:spPr bwMode="auto">
              <a:xfrm>
                <a:off x="671" y="653"/>
                <a:ext cx="15" cy="12"/>
              </a:xfrm>
              <a:custGeom>
                <a:avLst/>
                <a:gdLst>
                  <a:gd name="T0" fmla="*/ 1 w 30"/>
                  <a:gd name="T1" fmla="*/ 1 h 24"/>
                  <a:gd name="T2" fmla="*/ 1 w 30"/>
                  <a:gd name="T3" fmla="*/ 1 h 24"/>
                  <a:gd name="T4" fmla="*/ 1 w 30"/>
                  <a:gd name="T5" fmla="*/ 1 h 24"/>
                  <a:gd name="T6" fmla="*/ 1 w 30"/>
                  <a:gd name="T7" fmla="*/ 1 h 24"/>
                  <a:gd name="T8" fmla="*/ 1 w 30"/>
                  <a:gd name="T9" fmla="*/ 1 h 24"/>
                  <a:gd name="T10" fmla="*/ 1 w 30"/>
                  <a:gd name="T11" fmla="*/ 0 h 24"/>
                  <a:gd name="T12" fmla="*/ 0 w 30"/>
                  <a:gd name="T13" fmla="*/ 1 h 24"/>
                  <a:gd name="T14" fmla="*/ 1 w 30"/>
                  <a:gd name="T15" fmla="*/ 1 h 24"/>
                  <a:gd name="T16" fmla="*/ 1 w 30"/>
                  <a:gd name="T17" fmla="*/ 1 h 24"/>
                  <a:gd name="T18" fmla="*/ 1 w 30"/>
                  <a:gd name="T19" fmla="*/ 1 h 24"/>
                  <a:gd name="T20" fmla="*/ 1 w 30"/>
                  <a:gd name="T21" fmla="*/ 1 h 24"/>
                  <a:gd name="T22" fmla="*/ 1 w 30"/>
                  <a:gd name="T23" fmla="*/ 1 h 24"/>
                  <a:gd name="T24" fmla="*/ 1 w 30"/>
                  <a:gd name="T25" fmla="*/ 1 h 24"/>
                  <a:gd name="T26" fmla="*/ 1 w 30"/>
                  <a:gd name="T27" fmla="*/ 1 h 24"/>
                  <a:gd name="T28" fmla="*/ 1 w 30"/>
                  <a:gd name="T29" fmla="*/ 1 h 24"/>
                  <a:gd name="T30" fmla="*/ 1 w 30"/>
                  <a:gd name="T31" fmla="*/ 1 h 24"/>
                  <a:gd name="T32" fmla="*/ 1 w 30"/>
                  <a:gd name="T33" fmla="*/ 1 h 24"/>
                  <a:gd name="T34" fmla="*/ 1 w 30"/>
                  <a:gd name="T35" fmla="*/ 1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
                  <a:gd name="T55" fmla="*/ 0 h 24"/>
                  <a:gd name="T56" fmla="*/ 30 w 30"/>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 h="24">
                    <a:moveTo>
                      <a:pt x="29" y="23"/>
                    </a:moveTo>
                    <a:lnTo>
                      <a:pt x="27" y="17"/>
                    </a:lnTo>
                    <a:lnTo>
                      <a:pt x="21" y="15"/>
                    </a:lnTo>
                    <a:lnTo>
                      <a:pt x="15" y="10"/>
                    </a:lnTo>
                    <a:lnTo>
                      <a:pt x="10" y="6"/>
                    </a:lnTo>
                    <a:lnTo>
                      <a:pt x="7" y="0"/>
                    </a:lnTo>
                    <a:lnTo>
                      <a:pt x="0" y="2"/>
                    </a:lnTo>
                    <a:lnTo>
                      <a:pt x="4" y="10"/>
                    </a:lnTo>
                    <a:lnTo>
                      <a:pt x="10" y="17"/>
                    </a:lnTo>
                    <a:lnTo>
                      <a:pt x="19" y="22"/>
                    </a:lnTo>
                    <a:lnTo>
                      <a:pt x="27" y="24"/>
                    </a:lnTo>
                    <a:lnTo>
                      <a:pt x="24" y="19"/>
                    </a:lnTo>
                    <a:lnTo>
                      <a:pt x="27" y="24"/>
                    </a:lnTo>
                    <a:lnTo>
                      <a:pt x="29" y="23"/>
                    </a:lnTo>
                    <a:lnTo>
                      <a:pt x="30" y="21"/>
                    </a:lnTo>
                    <a:lnTo>
                      <a:pt x="29" y="19"/>
                    </a:lnTo>
                    <a:lnTo>
                      <a:pt x="27" y="17"/>
                    </a:lnTo>
                    <a:lnTo>
                      <a:pt x="29"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47" name="Freeform 579">
                <a:extLst>
                  <a:ext uri="{FF2B5EF4-FFF2-40B4-BE49-F238E27FC236}">
                    <a16:creationId xmlns:a16="http://schemas.microsoft.com/office/drawing/2014/main" id="{B58AB69A-EF3B-4936-BAD8-5F340009DA78}"/>
                  </a:ext>
                </a:extLst>
              </p:cNvPr>
              <p:cNvSpPr>
                <a:spLocks noChangeAspect="1"/>
              </p:cNvSpPr>
              <p:nvPr/>
            </p:nvSpPr>
            <p:spPr bwMode="auto">
              <a:xfrm>
                <a:off x="677" y="662"/>
                <a:ext cx="8" cy="16"/>
              </a:xfrm>
              <a:custGeom>
                <a:avLst/>
                <a:gdLst>
                  <a:gd name="T0" fmla="*/ 0 w 17"/>
                  <a:gd name="T1" fmla="*/ 1 h 32"/>
                  <a:gd name="T2" fmla="*/ 0 w 17"/>
                  <a:gd name="T3" fmla="*/ 1 h 32"/>
                  <a:gd name="T4" fmla="*/ 0 w 17"/>
                  <a:gd name="T5" fmla="*/ 1 h 32"/>
                  <a:gd name="T6" fmla="*/ 0 w 17"/>
                  <a:gd name="T7" fmla="*/ 1 h 32"/>
                  <a:gd name="T8" fmla="*/ 0 w 17"/>
                  <a:gd name="T9" fmla="*/ 1 h 32"/>
                  <a:gd name="T10" fmla="*/ 0 w 17"/>
                  <a:gd name="T11" fmla="*/ 1 h 32"/>
                  <a:gd name="T12" fmla="*/ 0 w 17"/>
                  <a:gd name="T13" fmla="*/ 0 h 32"/>
                  <a:gd name="T14" fmla="*/ 0 w 17"/>
                  <a:gd name="T15" fmla="*/ 1 h 32"/>
                  <a:gd name="T16" fmla="*/ 0 w 17"/>
                  <a:gd name="T17" fmla="*/ 1 h 32"/>
                  <a:gd name="T18" fmla="*/ 0 w 17"/>
                  <a:gd name="T19" fmla="*/ 1 h 32"/>
                  <a:gd name="T20" fmla="*/ 0 w 17"/>
                  <a:gd name="T21" fmla="*/ 1 h 32"/>
                  <a:gd name="T22" fmla="*/ 0 w 17"/>
                  <a:gd name="T23" fmla="*/ 1 h 32"/>
                  <a:gd name="T24" fmla="*/ 0 w 17"/>
                  <a:gd name="T25" fmla="*/ 1 h 32"/>
                  <a:gd name="T26" fmla="*/ 0 w 17"/>
                  <a:gd name="T27" fmla="*/ 1 h 32"/>
                  <a:gd name="T28" fmla="*/ 0 w 17"/>
                  <a:gd name="T29" fmla="*/ 1 h 32"/>
                  <a:gd name="T30" fmla="*/ 0 w 17"/>
                  <a:gd name="T31" fmla="*/ 1 h 32"/>
                  <a:gd name="T32" fmla="*/ 0 w 17"/>
                  <a:gd name="T33" fmla="*/ 1 h 32"/>
                  <a:gd name="T34" fmla="*/ 0 w 17"/>
                  <a:gd name="T35" fmla="*/ 1 h 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32"/>
                  <a:gd name="T56" fmla="*/ 17 w 17"/>
                  <a:gd name="T57" fmla="*/ 32 h 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32">
                    <a:moveTo>
                      <a:pt x="4" y="31"/>
                    </a:moveTo>
                    <a:lnTo>
                      <a:pt x="9" y="27"/>
                    </a:lnTo>
                    <a:lnTo>
                      <a:pt x="9" y="20"/>
                    </a:lnTo>
                    <a:lnTo>
                      <a:pt x="10" y="16"/>
                    </a:lnTo>
                    <a:lnTo>
                      <a:pt x="13" y="10"/>
                    </a:lnTo>
                    <a:lnTo>
                      <a:pt x="17" y="4"/>
                    </a:lnTo>
                    <a:lnTo>
                      <a:pt x="12" y="0"/>
                    </a:lnTo>
                    <a:lnTo>
                      <a:pt x="7" y="5"/>
                    </a:lnTo>
                    <a:lnTo>
                      <a:pt x="3" y="13"/>
                    </a:lnTo>
                    <a:lnTo>
                      <a:pt x="2" y="20"/>
                    </a:lnTo>
                    <a:lnTo>
                      <a:pt x="0" y="27"/>
                    </a:lnTo>
                    <a:lnTo>
                      <a:pt x="4" y="24"/>
                    </a:lnTo>
                    <a:lnTo>
                      <a:pt x="0" y="27"/>
                    </a:lnTo>
                    <a:lnTo>
                      <a:pt x="1" y="31"/>
                    </a:lnTo>
                    <a:lnTo>
                      <a:pt x="4" y="32"/>
                    </a:lnTo>
                    <a:lnTo>
                      <a:pt x="8" y="31"/>
                    </a:lnTo>
                    <a:lnTo>
                      <a:pt x="9" y="27"/>
                    </a:lnTo>
                    <a:lnTo>
                      <a:pt x="4"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48" name="Freeform 580">
                <a:extLst>
                  <a:ext uri="{FF2B5EF4-FFF2-40B4-BE49-F238E27FC236}">
                    <a16:creationId xmlns:a16="http://schemas.microsoft.com/office/drawing/2014/main" id="{A8E6D9A6-9381-4DA5-8D41-42FC3C614468}"/>
                  </a:ext>
                </a:extLst>
              </p:cNvPr>
              <p:cNvSpPr>
                <a:spLocks noChangeAspect="1"/>
              </p:cNvSpPr>
              <p:nvPr/>
            </p:nvSpPr>
            <p:spPr bwMode="auto">
              <a:xfrm>
                <a:off x="664" y="674"/>
                <a:ext cx="15" cy="20"/>
              </a:xfrm>
              <a:custGeom>
                <a:avLst/>
                <a:gdLst>
                  <a:gd name="T0" fmla="*/ 1 w 30"/>
                  <a:gd name="T1" fmla="*/ 1 h 39"/>
                  <a:gd name="T2" fmla="*/ 1 w 30"/>
                  <a:gd name="T3" fmla="*/ 1 h 39"/>
                  <a:gd name="T4" fmla="*/ 1 w 30"/>
                  <a:gd name="T5" fmla="*/ 1 h 39"/>
                  <a:gd name="T6" fmla="*/ 1 w 30"/>
                  <a:gd name="T7" fmla="*/ 1 h 39"/>
                  <a:gd name="T8" fmla="*/ 1 w 30"/>
                  <a:gd name="T9" fmla="*/ 1 h 39"/>
                  <a:gd name="T10" fmla="*/ 1 w 30"/>
                  <a:gd name="T11" fmla="*/ 1 h 39"/>
                  <a:gd name="T12" fmla="*/ 1 w 30"/>
                  <a:gd name="T13" fmla="*/ 1 h 39"/>
                  <a:gd name="T14" fmla="*/ 1 w 30"/>
                  <a:gd name="T15" fmla="*/ 1 h 39"/>
                  <a:gd name="T16" fmla="*/ 1 w 30"/>
                  <a:gd name="T17" fmla="*/ 1 h 39"/>
                  <a:gd name="T18" fmla="*/ 1 w 30"/>
                  <a:gd name="T19" fmla="*/ 1 h 39"/>
                  <a:gd name="T20" fmla="*/ 1 w 30"/>
                  <a:gd name="T21" fmla="*/ 0 h 39"/>
                  <a:gd name="T22" fmla="*/ 1 w 30"/>
                  <a:gd name="T23" fmla="*/ 1 h 39"/>
                  <a:gd name="T24" fmla="*/ 1 w 30"/>
                  <a:gd name="T25" fmla="*/ 1 h 39"/>
                  <a:gd name="T26" fmla="*/ 1 w 30"/>
                  <a:gd name="T27" fmla="*/ 1 h 39"/>
                  <a:gd name="T28" fmla="*/ 1 w 30"/>
                  <a:gd name="T29" fmla="*/ 1 h 39"/>
                  <a:gd name="T30" fmla="*/ 1 w 30"/>
                  <a:gd name="T31" fmla="*/ 1 h 39"/>
                  <a:gd name="T32" fmla="*/ 0 w 30"/>
                  <a:gd name="T33" fmla="*/ 1 h 39"/>
                  <a:gd name="T34" fmla="*/ 1 w 30"/>
                  <a:gd name="T35" fmla="*/ 1 h 39"/>
                  <a:gd name="T36" fmla="*/ 1 w 30"/>
                  <a:gd name="T37" fmla="*/ 1 h 39"/>
                  <a:gd name="T38" fmla="*/ 1 w 30"/>
                  <a:gd name="T39" fmla="*/ 1 h 39"/>
                  <a:gd name="T40" fmla="*/ 1 w 30"/>
                  <a:gd name="T41" fmla="*/ 1 h 39"/>
                  <a:gd name="T42" fmla="*/ 1 w 30"/>
                  <a:gd name="T43" fmla="*/ 1 h 39"/>
                  <a:gd name="T44" fmla="*/ 1 w 30"/>
                  <a:gd name="T45" fmla="*/ 1 h 39"/>
                  <a:gd name="T46" fmla="*/ 1 w 30"/>
                  <a:gd name="T47" fmla="*/ 1 h 39"/>
                  <a:gd name="T48" fmla="*/ 1 w 30"/>
                  <a:gd name="T49" fmla="*/ 1 h 39"/>
                  <a:gd name="T50" fmla="*/ 1 w 30"/>
                  <a:gd name="T51" fmla="*/ 1 h 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0"/>
                  <a:gd name="T79" fmla="*/ 0 h 39"/>
                  <a:gd name="T80" fmla="*/ 30 w 30"/>
                  <a:gd name="T81" fmla="*/ 39 h 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0" h="39">
                    <a:moveTo>
                      <a:pt x="15" y="34"/>
                    </a:moveTo>
                    <a:lnTo>
                      <a:pt x="14" y="32"/>
                    </a:lnTo>
                    <a:lnTo>
                      <a:pt x="10" y="28"/>
                    </a:lnTo>
                    <a:lnTo>
                      <a:pt x="7" y="25"/>
                    </a:lnTo>
                    <a:lnTo>
                      <a:pt x="8" y="22"/>
                    </a:lnTo>
                    <a:lnTo>
                      <a:pt x="11" y="18"/>
                    </a:lnTo>
                    <a:lnTo>
                      <a:pt x="15" y="15"/>
                    </a:lnTo>
                    <a:lnTo>
                      <a:pt x="20" y="11"/>
                    </a:lnTo>
                    <a:lnTo>
                      <a:pt x="26" y="9"/>
                    </a:lnTo>
                    <a:lnTo>
                      <a:pt x="30" y="7"/>
                    </a:lnTo>
                    <a:lnTo>
                      <a:pt x="30" y="0"/>
                    </a:lnTo>
                    <a:lnTo>
                      <a:pt x="23" y="2"/>
                    </a:lnTo>
                    <a:lnTo>
                      <a:pt x="18" y="4"/>
                    </a:lnTo>
                    <a:lnTo>
                      <a:pt x="11" y="8"/>
                    </a:lnTo>
                    <a:lnTo>
                      <a:pt x="4" y="14"/>
                    </a:lnTo>
                    <a:lnTo>
                      <a:pt x="1" y="19"/>
                    </a:lnTo>
                    <a:lnTo>
                      <a:pt x="0" y="25"/>
                    </a:lnTo>
                    <a:lnTo>
                      <a:pt x="3" y="33"/>
                    </a:lnTo>
                    <a:lnTo>
                      <a:pt x="10" y="39"/>
                    </a:lnTo>
                    <a:lnTo>
                      <a:pt x="8" y="37"/>
                    </a:lnTo>
                    <a:lnTo>
                      <a:pt x="10" y="39"/>
                    </a:lnTo>
                    <a:lnTo>
                      <a:pt x="13" y="39"/>
                    </a:lnTo>
                    <a:lnTo>
                      <a:pt x="15" y="37"/>
                    </a:lnTo>
                    <a:lnTo>
                      <a:pt x="16" y="34"/>
                    </a:lnTo>
                    <a:lnTo>
                      <a:pt x="14" y="32"/>
                    </a:lnTo>
                    <a:lnTo>
                      <a:pt x="15"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49" name="Freeform 581">
                <a:extLst>
                  <a:ext uri="{FF2B5EF4-FFF2-40B4-BE49-F238E27FC236}">
                    <a16:creationId xmlns:a16="http://schemas.microsoft.com/office/drawing/2014/main" id="{2C861A62-5FFB-4546-8B11-2D1FE680E7E8}"/>
                  </a:ext>
                </a:extLst>
              </p:cNvPr>
              <p:cNvSpPr>
                <a:spLocks noChangeAspect="1"/>
              </p:cNvSpPr>
              <p:nvPr/>
            </p:nvSpPr>
            <p:spPr bwMode="auto">
              <a:xfrm>
                <a:off x="668" y="692"/>
                <a:ext cx="12" cy="14"/>
              </a:xfrm>
              <a:custGeom>
                <a:avLst/>
                <a:gdLst>
                  <a:gd name="T0" fmla="*/ 1 w 23"/>
                  <a:gd name="T1" fmla="*/ 0 h 29"/>
                  <a:gd name="T2" fmla="*/ 1 w 23"/>
                  <a:gd name="T3" fmla="*/ 0 h 29"/>
                  <a:gd name="T4" fmla="*/ 1 w 23"/>
                  <a:gd name="T5" fmla="*/ 0 h 29"/>
                  <a:gd name="T6" fmla="*/ 1 w 23"/>
                  <a:gd name="T7" fmla="*/ 0 h 29"/>
                  <a:gd name="T8" fmla="*/ 1 w 23"/>
                  <a:gd name="T9" fmla="*/ 0 h 29"/>
                  <a:gd name="T10" fmla="*/ 1 w 23"/>
                  <a:gd name="T11" fmla="*/ 0 h 29"/>
                  <a:gd name="T12" fmla="*/ 0 w 23"/>
                  <a:gd name="T13" fmla="*/ 0 h 29"/>
                  <a:gd name="T14" fmla="*/ 1 w 23"/>
                  <a:gd name="T15" fmla="*/ 0 h 29"/>
                  <a:gd name="T16" fmla="*/ 1 w 23"/>
                  <a:gd name="T17" fmla="*/ 0 h 29"/>
                  <a:gd name="T18" fmla="*/ 1 w 23"/>
                  <a:gd name="T19" fmla="*/ 0 h 29"/>
                  <a:gd name="T20" fmla="*/ 1 w 23"/>
                  <a:gd name="T21" fmla="*/ 0 h 29"/>
                  <a:gd name="T22" fmla="*/ 1 w 23"/>
                  <a:gd name="T23" fmla="*/ 0 h 29"/>
                  <a:gd name="T24" fmla="*/ 1 w 23"/>
                  <a:gd name="T25" fmla="*/ 0 h 29"/>
                  <a:gd name="T26" fmla="*/ 1 w 23"/>
                  <a:gd name="T27" fmla="*/ 0 h 29"/>
                  <a:gd name="T28" fmla="*/ 1 w 23"/>
                  <a:gd name="T29" fmla="*/ 0 h 29"/>
                  <a:gd name="T30" fmla="*/ 1 w 23"/>
                  <a:gd name="T31" fmla="*/ 0 h 29"/>
                  <a:gd name="T32" fmla="*/ 1 w 23"/>
                  <a:gd name="T33" fmla="*/ 0 h 29"/>
                  <a:gd name="T34" fmla="*/ 1 w 23"/>
                  <a:gd name="T35" fmla="*/ 0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
                  <a:gd name="T55" fmla="*/ 0 h 29"/>
                  <a:gd name="T56" fmla="*/ 23 w 23"/>
                  <a:gd name="T57" fmla="*/ 29 h 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 h="29">
                    <a:moveTo>
                      <a:pt x="22" y="24"/>
                    </a:moveTo>
                    <a:lnTo>
                      <a:pt x="19" y="20"/>
                    </a:lnTo>
                    <a:lnTo>
                      <a:pt x="16" y="20"/>
                    </a:lnTo>
                    <a:lnTo>
                      <a:pt x="13" y="13"/>
                    </a:lnTo>
                    <a:lnTo>
                      <a:pt x="10" y="7"/>
                    </a:lnTo>
                    <a:lnTo>
                      <a:pt x="7" y="0"/>
                    </a:lnTo>
                    <a:lnTo>
                      <a:pt x="0" y="3"/>
                    </a:lnTo>
                    <a:lnTo>
                      <a:pt x="3" y="9"/>
                    </a:lnTo>
                    <a:lnTo>
                      <a:pt x="6" y="18"/>
                    </a:lnTo>
                    <a:lnTo>
                      <a:pt x="12" y="24"/>
                    </a:lnTo>
                    <a:lnTo>
                      <a:pt x="19" y="29"/>
                    </a:lnTo>
                    <a:lnTo>
                      <a:pt x="15" y="24"/>
                    </a:lnTo>
                    <a:lnTo>
                      <a:pt x="19" y="29"/>
                    </a:lnTo>
                    <a:lnTo>
                      <a:pt x="22" y="28"/>
                    </a:lnTo>
                    <a:lnTo>
                      <a:pt x="23" y="24"/>
                    </a:lnTo>
                    <a:lnTo>
                      <a:pt x="22" y="21"/>
                    </a:lnTo>
                    <a:lnTo>
                      <a:pt x="19" y="20"/>
                    </a:lnTo>
                    <a:lnTo>
                      <a:pt x="2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0" name="Freeform 582">
                <a:extLst>
                  <a:ext uri="{FF2B5EF4-FFF2-40B4-BE49-F238E27FC236}">
                    <a16:creationId xmlns:a16="http://schemas.microsoft.com/office/drawing/2014/main" id="{88492216-9981-47EC-B43E-D7108F594C0B}"/>
                  </a:ext>
                </a:extLst>
              </p:cNvPr>
              <p:cNvSpPr>
                <a:spLocks noChangeAspect="1"/>
              </p:cNvSpPr>
              <p:nvPr/>
            </p:nvSpPr>
            <p:spPr bwMode="auto">
              <a:xfrm>
                <a:off x="676" y="704"/>
                <a:ext cx="12" cy="8"/>
              </a:xfrm>
              <a:custGeom>
                <a:avLst/>
                <a:gdLst>
                  <a:gd name="T0" fmla="*/ 0 w 25"/>
                  <a:gd name="T1" fmla="*/ 0 h 18"/>
                  <a:gd name="T2" fmla="*/ 0 w 25"/>
                  <a:gd name="T3" fmla="*/ 0 h 18"/>
                  <a:gd name="T4" fmla="*/ 0 w 25"/>
                  <a:gd name="T5" fmla="*/ 0 h 18"/>
                  <a:gd name="T6" fmla="*/ 0 w 25"/>
                  <a:gd name="T7" fmla="*/ 0 h 18"/>
                  <a:gd name="T8" fmla="*/ 0 w 25"/>
                  <a:gd name="T9" fmla="*/ 0 h 18"/>
                  <a:gd name="T10" fmla="*/ 0 w 25"/>
                  <a:gd name="T11" fmla="*/ 0 h 18"/>
                  <a:gd name="T12" fmla="*/ 0 w 25"/>
                  <a:gd name="T13" fmla="*/ 0 h 18"/>
                  <a:gd name="T14" fmla="*/ 0 w 25"/>
                  <a:gd name="T15" fmla="*/ 0 h 18"/>
                  <a:gd name="T16" fmla="*/ 0 w 25"/>
                  <a:gd name="T17" fmla="*/ 0 h 18"/>
                  <a:gd name="T18" fmla="*/ 0 w 25"/>
                  <a:gd name="T19" fmla="*/ 0 h 18"/>
                  <a:gd name="T20" fmla="*/ 0 w 25"/>
                  <a:gd name="T21" fmla="*/ 0 h 18"/>
                  <a:gd name="T22" fmla="*/ 0 w 25"/>
                  <a:gd name="T23" fmla="*/ 0 h 18"/>
                  <a:gd name="T24" fmla="*/ 0 w 25"/>
                  <a:gd name="T25" fmla="*/ 0 h 18"/>
                  <a:gd name="T26" fmla="*/ 0 w 25"/>
                  <a:gd name="T27" fmla="*/ 0 h 18"/>
                  <a:gd name="T28" fmla="*/ 0 w 25"/>
                  <a:gd name="T29" fmla="*/ 0 h 18"/>
                  <a:gd name="T30" fmla="*/ 0 w 25"/>
                  <a:gd name="T31" fmla="*/ 0 h 18"/>
                  <a:gd name="T32" fmla="*/ 0 w 25"/>
                  <a:gd name="T33" fmla="*/ 0 h 18"/>
                  <a:gd name="T34" fmla="*/ 0 w 25"/>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5"/>
                  <a:gd name="T55" fmla="*/ 0 h 18"/>
                  <a:gd name="T56" fmla="*/ 25 w 25"/>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5" h="18">
                    <a:moveTo>
                      <a:pt x="19" y="2"/>
                    </a:moveTo>
                    <a:lnTo>
                      <a:pt x="18" y="5"/>
                    </a:lnTo>
                    <a:lnTo>
                      <a:pt x="15" y="11"/>
                    </a:lnTo>
                    <a:lnTo>
                      <a:pt x="13" y="10"/>
                    </a:lnTo>
                    <a:lnTo>
                      <a:pt x="10" y="6"/>
                    </a:lnTo>
                    <a:lnTo>
                      <a:pt x="7" y="0"/>
                    </a:lnTo>
                    <a:lnTo>
                      <a:pt x="0" y="0"/>
                    </a:lnTo>
                    <a:lnTo>
                      <a:pt x="3" y="8"/>
                    </a:lnTo>
                    <a:lnTo>
                      <a:pt x="8" y="17"/>
                    </a:lnTo>
                    <a:lnTo>
                      <a:pt x="20" y="18"/>
                    </a:lnTo>
                    <a:lnTo>
                      <a:pt x="25" y="5"/>
                    </a:lnTo>
                    <a:lnTo>
                      <a:pt x="23" y="8"/>
                    </a:lnTo>
                    <a:lnTo>
                      <a:pt x="25" y="5"/>
                    </a:lnTo>
                    <a:lnTo>
                      <a:pt x="23" y="3"/>
                    </a:lnTo>
                    <a:lnTo>
                      <a:pt x="21" y="2"/>
                    </a:lnTo>
                    <a:lnTo>
                      <a:pt x="19" y="3"/>
                    </a:lnTo>
                    <a:lnTo>
                      <a:pt x="18" y="5"/>
                    </a:lnTo>
                    <a:lnTo>
                      <a:pt x="1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1" name="Freeform 583">
                <a:extLst>
                  <a:ext uri="{FF2B5EF4-FFF2-40B4-BE49-F238E27FC236}">
                    <a16:creationId xmlns:a16="http://schemas.microsoft.com/office/drawing/2014/main" id="{5DFDD19C-8DAB-4109-9083-D1850CFD7E68}"/>
                  </a:ext>
                </a:extLst>
              </p:cNvPr>
              <p:cNvSpPr>
                <a:spLocks noChangeAspect="1"/>
              </p:cNvSpPr>
              <p:nvPr/>
            </p:nvSpPr>
            <p:spPr bwMode="auto">
              <a:xfrm>
                <a:off x="685" y="697"/>
                <a:ext cx="11" cy="11"/>
              </a:xfrm>
              <a:custGeom>
                <a:avLst/>
                <a:gdLst>
                  <a:gd name="T0" fmla="*/ 1 w 22"/>
                  <a:gd name="T1" fmla="*/ 1 h 20"/>
                  <a:gd name="T2" fmla="*/ 1 w 22"/>
                  <a:gd name="T3" fmla="*/ 1 h 20"/>
                  <a:gd name="T4" fmla="*/ 1 w 22"/>
                  <a:gd name="T5" fmla="*/ 1 h 20"/>
                  <a:gd name="T6" fmla="*/ 1 w 22"/>
                  <a:gd name="T7" fmla="*/ 1 h 20"/>
                  <a:gd name="T8" fmla="*/ 1 w 22"/>
                  <a:gd name="T9" fmla="*/ 1 h 20"/>
                  <a:gd name="T10" fmla="*/ 0 w 22"/>
                  <a:gd name="T11" fmla="*/ 1 h 20"/>
                  <a:gd name="T12" fmla="*/ 1 w 22"/>
                  <a:gd name="T13" fmla="*/ 1 h 20"/>
                  <a:gd name="T14" fmla="*/ 1 w 22"/>
                  <a:gd name="T15" fmla="*/ 1 h 20"/>
                  <a:gd name="T16" fmla="*/ 1 w 22"/>
                  <a:gd name="T17" fmla="*/ 1 h 20"/>
                  <a:gd name="T18" fmla="*/ 1 w 22"/>
                  <a:gd name="T19" fmla="*/ 1 h 20"/>
                  <a:gd name="T20" fmla="*/ 1 w 22"/>
                  <a:gd name="T21" fmla="*/ 1 h 20"/>
                  <a:gd name="T22" fmla="*/ 1 w 22"/>
                  <a:gd name="T23" fmla="*/ 1 h 20"/>
                  <a:gd name="T24" fmla="*/ 1 w 22"/>
                  <a:gd name="T25" fmla="*/ 1 h 20"/>
                  <a:gd name="T26" fmla="*/ 1 w 22"/>
                  <a:gd name="T27" fmla="*/ 1 h 20"/>
                  <a:gd name="T28" fmla="*/ 1 w 22"/>
                  <a:gd name="T29" fmla="*/ 1 h 20"/>
                  <a:gd name="T30" fmla="*/ 1 w 22"/>
                  <a:gd name="T31" fmla="*/ 0 h 20"/>
                  <a:gd name="T32" fmla="*/ 1 w 22"/>
                  <a:gd name="T33" fmla="*/ 1 h 20"/>
                  <a:gd name="T34" fmla="*/ 1 w 22"/>
                  <a:gd name="T35" fmla="*/ 1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
                  <a:gd name="T55" fmla="*/ 0 h 20"/>
                  <a:gd name="T56" fmla="*/ 22 w 22"/>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 h="20">
                    <a:moveTo>
                      <a:pt x="22" y="4"/>
                    </a:moveTo>
                    <a:lnTo>
                      <a:pt x="15" y="2"/>
                    </a:lnTo>
                    <a:lnTo>
                      <a:pt x="11" y="7"/>
                    </a:lnTo>
                    <a:lnTo>
                      <a:pt x="8" y="9"/>
                    </a:lnTo>
                    <a:lnTo>
                      <a:pt x="4" y="11"/>
                    </a:lnTo>
                    <a:lnTo>
                      <a:pt x="0" y="14"/>
                    </a:lnTo>
                    <a:lnTo>
                      <a:pt x="4" y="20"/>
                    </a:lnTo>
                    <a:lnTo>
                      <a:pt x="7" y="18"/>
                    </a:lnTo>
                    <a:lnTo>
                      <a:pt x="12" y="16"/>
                    </a:lnTo>
                    <a:lnTo>
                      <a:pt x="16" y="11"/>
                    </a:lnTo>
                    <a:lnTo>
                      <a:pt x="22" y="7"/>
                    </a:lnTo>
                    <a:lnTo>
                      <a:pt x="15" y="4"/>
                    </a:lnTo>
                    <a:lnTo>
                      <a:pt x="22" y="7"/>
                    </a:lnTo>
                    <a:lnTo>
                      <a:pt x="22" y="3"/>
                    </a:lnTo>
                    <a:lnTo>
                      <a:pt x="20" y="1"/>
                    </a:lnTo>
                    <a:lnTo>
                      <a:pt x="17" y="0"/>
                    </a:lnTo>
                    <a:lnTo>
                      <a:pt x="15" y="2"/>
                    </a:lnTo>
                    <a:lnTo>
                      <a:pt x="2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2" name="Freeform 584">
                <a:extLst>
                  <a:ext uri="{FF2B5EF4-FFF2-40B4-BE49-F238E27FC236}">
                    <a16:creationId xmlns:a16="http://schemas.microsoft.com/office/drawing/2014/main" id="{9420CAB8-CA11-4920-956E-22E1AEC4D869}"/>
                  </a:ext>
                </a:extLst>
              </p:cNvPr>
              <p:cNvSpPr>
                <a:spLocks noChangeAspect="1"/>
              </p:cNvSpPr>
              <p:nvPr/>
            </p:nvSpPr>
            <p:spPr bwMode="auto">
              <a:xfrm>
                <a:off x="691" y="700"/>
                <a:ext cx="7" cy="14"/>
              </a:xfrm>
              <a:custGeom>
                <a:avLst/>
                <a:gdLst>
                  <a:gd name="T0" fmla="*/ 1 w 14"/>
                  <a:gd name="T1" fmla="*/ 0 h 29"/>
                  <a:gd name="T2" fmla="*/ 1 w 14"/>
                  <a:gd name="T3" fmla="*/ 0 h 29"/>
                  <a:gd name="T4" fmla="*/ 1 w 14"/>
                  <a:gd name="T5" fmla="*/ 0 h 29"/>
                  <a:gd name="T6" fmla="*/ 1 w 14"/>
                  <a:gd name="T7" fmla="*/ 0 h 29"/>
                  <a:gd name="T8" fmla="*/ 1 w 14"/>
                  <a:gd name="T9" fmla="*/ 0 h 29"/>
                  <a:gd name="T10" fmla="*/ 1 w 14"/>
                  <a:gd name="T11" fmla="*/ 0 h 29"/>
                  <a:gd name="T12" fmla="*/ 1 w 14"/>
                  <a:gd name="T13" fmla="*/ 0 h 29"/>
                  <a:gd name="T14" fmla="*/ 1 w 14"/>
                  <a:gd name="T15" fmla="*/ 0 h 29"/>
                  <a:gd name="T16" fmla="*/ 0 w 14"/>
                  <a:gd name="T17" fmla="*/ 0 h 29"/>
                  <a:gd name="T18" fmla="*/ 1 w 14"/>
                  <a:gd name="T19" fmla="*/ 0 h 29"/>
                  <a:gd name="T20" fmla="*/ 1 w 14"/>
                  <a:gd name="T21" fmla="*/ 0 h 29"/>
                  <a:gd name="T22" fmla="*/ 1 w 14"/>
                  <a:gd name="T23" fmla="*/ 0 h 29"/>
                  <a:gd name="T24" fmla="*/ 1 w 14"/>
                  <a:gd name="T25" fmla="*/ 0 h 29"/>
                  <a:gd name="T26" fmla="*/ 1 w 14"/>
                  <a:gd name="T27" fmla="*/ 0 h 29"/>
                  <a:gd name="T28" fmla="*/ 1 w 14"/>
                  <a:gd name="T29" fmla="*/ 0 h 29"/>
                  <a:gd name="T30" fmla="*/ 1 w 14"/>
                  <a:gd name="T31" fmla="*/ 0 h 29"/>
                  <a:gd name="T32" fmla="*/ 1 w 14"/>
                  <a:gd name="T33" fmla="*/ 0 h 29"/>
                  <a:gd name="T34" fmla="*/ 1 w 14"/>
                  <a:gd name="T35" fmla="*/ 0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
                  <a:gd name="T55" fmla="*/ 0 h 29"/>
                  <a:gd name="T56" fmla="*/ 14 w 14"/>
                  <a:gd name="T57" fmla="*/ 29 h 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 h="29">
                    <a:moveTo>
                      <a:pt x="13" y="28"/>
                    </a:moveTo>
                    <a:lnTo>
                      <a:pt x="12" y="22"/>
                    </a:lnTo>
                    <a:lnTo>
                      <a:pt x="9" y="20"/>
                    </a:lnTo>
                    <a:lnTo>
                      <a:pt x="9" y="16"/>
                    </a:lnTo>
                    <a:lnTo>
                      <a:pt x="9" y="10"/>
                    </a:lnTo>
                    <a:lnTo>
                      <a:pt x="11" y="0"/>
                    </a:lnTo>
                    <a:lnTo>
                      <a:pt x="4" y="0"/>
                    </a:lnTo>
                    <a:lnTo>
                      <a:pt x="3" y="10"/>
                    </a:lnTo>
                    <a:lnTo>
                      <a:pt x="0" y="16"/>
                    </a:lnTo>
                    <a:lnTo>
                      <a:pt x="3" y="22"/>
                    </a:lnTo>
                    <a:lnTo>
                      <a:pt x="7" y="29"/>
                    </a:lnTo>
                    <a:lnTo>
                      <a:pt x="6" y="23"/>
                    </a:lnTo>
                    <a:lnTo>
                      <a:pt x="7" y="29"/>
                    </a:lnTo>
                    <a:lnTo>
                      <a:pt x="11" y="29"/>
                    </a:lnTo>
                    <a:lnTo>
                      <a:pt x="13" y="27"/>
                    </a:lnTo>
                    <a:lnTo>
                      <a:pt x="14" y="25"/>
                    </a:lnTo>
                    <a:lnTo>
                      <a:pt x="12" y="22"/>
                    </a:lnTo>
                    <a:lnTo>
                      <a:pt x="1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3" name="Freeform 585">
                <a:extLst>
                  <a:ext uri="{FF2B5EF4-FFF2-40B4-BE49-F238E27FC236}">
                    <a16:creationId xmlns:a16="http://schemas.microsoft.com/office/drawing/2014/main" id="{A90EB13C-98CB-4861-B88F-DDED60B1A2A8}"/>
                  </a:ext>
                </a:extLst>
              </p:cNvPr>
              <p:cNvSpPr>
                <a:spLocks noChangeAspect="1"/>
              </p:cNvSpPr>
              <p:nvPr/>
            </p:nvSpPr>
            <p:spPr bwMode="auto">
              <a:xfrm>
                <a:off x="690" y="711"/>
                <a:ext cx="7" cy="15"/>
              </a:xfrm>
              <a:custGeom>
                <a:avLst/>
                <a:gdLst>
                  <a:gd name="T0" fmla="*/ 1 w 14"/>
                  <a:gd name="T1" fmla="*/ 1 h 29"/>
                  <a:gd name="T2" fmla="*/ 1 w 14"/>
                  <a:gd name="T3" fmla="*/ 1 h 29"/>
                  <a:gd name="T4" fmla="*/ 1 w 14"/>
                  <a:gd name="T5" fmla="*/ 1 h 29"/>
                  <a:gd name="T6" fmla="*/ 1 w 14"/>
                  <a:gd name="T7" fmla="*/ 1 h 29"/>
                  <a:gd name="T8" fmla="*/ 1 w 14"/>
                  <a:gd name="T9" fmla="*/ 1 h 29"/>
                  <a:gd name="T10" fmla="*/ 1 w 14"/>
                  <a:gd name="T11" fmla="*/ 1 h 29"/>
                  <a:gd name="T12" fmla="*/ 1 w 14"/>
                  <a:gd name="T13" fmla="*/ 0 h 29"/>
                  <a:gd name="T14" fmla="*/ 1 w 14"/>
                  <a:gd name="T15" fmla="*/ 1 h 29"/>
                  <a:gd name="T16" fmla="*/ 0 w 14"/>
                  <a:gd name="T17" fmla="*/ 1 h 29"/>
                  <a:gd name="T18" fmla="*/ 1 w 14"/>
                  <a:gd name="T19" fmla="*/ 1 h 29"/>
                  <a:gd name="T20" fmla="*/ 1 w 14"/>
                  <a:gd name="T21" fmla="*/ 1 h 29"/>
                  <a:gd name="T22" fmla="*/ 1 w 14"/>
                  <a:gd name="T23" fmla="*/ 1 h 29"/>
                  <a:gd name="T24" fmla="*/ 1 w 14"/>
                  <a:gd name="T25" fmla="*/ 1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9"/>
                  <a:gd name="T41" fmla="*/ 14 w 14"/>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9">
                    <a:moveTo>
                      <a:pt x="12" y="22"/>
                    </a:moveTo>
                    <a:lnTo>
                      <a:pt x="10" y="22"/>
                    </a:lnTo>
                    <a:lnTo>
                      <a:pt x="8" y="20"/>
                    </a:lnTo>
                    <a:lnTo>
                      <a:pt x="7" y="17"/>
                    </a:lnTo>
                    <a:lnTo>
                      <a:pt x="9" y="11"/>
                    </a:lnTo>
                    <a:lnTo>
                      <a:pt x="14" y="5"/>
                    </a:lnTo>
                    <a:lnTo>
                      <a:pt x="7" y="0"/>
                    </a:lnTo>
                    <a:lnTo>
                      <a:pt x="2" y="8"/>
                    </a:lnTo>
                    <a:lnTo>
                      <a:pt x="0" y="17"/>
                    </a:lnTo>
                    <a:lnTo>
                      <a:pt x="1" y="25"/>
                    </a:lnTo>
                    <a:lnTo>
                      <a:pt x="10" y="29"/>
                    </a:lnTo>
                    <a:lnTo>
                      <a:pt x="9" y="29"/>
                    </a:lnTo>
                    <a:lnTo>
                      <a:pt x="1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4" name="Freeform 586">
                <a:extLst>
                  <a:ext uri="{FF2B5EF4-FFF2-40B4-BE49-F238E27FC236}">
                    <a16:creationId xmlns:a16="http://schemas.microsoft.com/office/drawing/2014/main" id="{C08CEB02-5C0E-40B7-B246-E6F1D83BFB1D}"/>
                  </a:ext>
                </a:extLst>
              </p:cNvPr>
              <p:cNvSpPr>
                <a:spLocks noChangeAspect="1"/>
              </p:cNvSpPr>
              <p:nvPr/>
            </p:nvSpPr>
            <p:spPr bwMode="auto">
              <a:xfrm>
                <a:off x="695" y="716"/>
                <a:ext cx="8" cy="10"/>
              </a:xfrm>
              <a:custGeom>
                <a:avLst/>
                <a:gdLst>
                  <a:gd name="T0" fmla="*/ 0 w 18"/>
                  <a:gd name="T1" fmla="*/ 1 h 20"/>
                  <a:gd name="T2" fmla="*/ 0 w 18"/>
                  <a:gd name="T3" fmla="*/ 1 h 20"/>
                  <a:gd name="T4" fmla="*/ 0 w 18"/>
                  <a:gd name="T5" fmla="*/ 1 h 20"/>
                  <a:gd name="T6" fmla="*/ 0 w 18"/>
                  <a:gd name="T7" fmla="*/ 1 h 20"/>
                  <a:gd name="T8" fmla="*/ 0 w 18"/>
                  <a:gd name="T9" fmla="*/ 1 h 20"/>
                  <a:gd name="T10" fmla="*/ 0 w 18"/>
                  <a:gd name="T11" fmla="*/ 1 h 20"/>
                  <a:gd name="T12" fmla="*/ 0 w 18"/>
                  <a:gd name="T13" fmla="*/ 1 h 20"/>
                  <a:gd name="T14" fmla="*/ 0 w 18"/>
                  <a:gd name="T15" fmla="*/ 1 h 20"/>
                  <a:gd name="T16" fmla="*/ 0 w 18"/>
                  <a:gd name="T17" fmla="*/ 1 h 20"/>
                  <a:gd name="T18" fmla="*/ 0 w 18"/>
                  <a:gd name="T19" fmla="*/ 1 h 20"/>
                  <a:gd name="T20" fmla="*/ 0 w 18"/>
                  <a:gd name="T21" fmla="*/ 1 h 20"/>
                  <a:gd name="T22" fmla="*/ 0 w 18"/>
                  <a:gd name="T23" fmla="*/ 1 h 20"/>
                  <a:gd name="T24" fmla="*/ 0 w 18"/>
                  <a:gd name="T25" fmla="*/ 1 h 20"/>
                  <a:gd name="T26" fmla="*/ 0 w 18"/>
                  <a:gd name="T27" fmla="*/ 1 h 20"/>
                  <a:gd name="T28" fmla="*/ 0 w 18"/>
                  <a:gd name="T29" fmla="*/ 0 h 20"/>
                  <a:gd name="T30" fmla="*/ 0 w 18"/>
                  <a:gd name="T31" fmla="*/ 1 h 20"/>
                  <a:gd name="T32" fmla="*/ 0 w 18"/>
                  <a:gd name="T33" fmla="*/ 1 h 20"/>
                  <a:gd name="T34" fmla="*/ 0 w 18"/>
                  <a:gd name="T35" fmla="*/ 1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20"/>
                  <a:gd name="T56" fmla="*/ 18 w 18"/>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20">
                    <a:moveTo>
                      <a:pt x="16" y="2"/>
                    </a:moveTo>
                    <a:lnTo>
                      <a:pt x="8" y="4"/>
                    </a:lnTo>
                    <a:lnTo>
                      <a:pt x="10" y="10"/>
                    </a:lnTo>
                    <a:lnTo>
                      <a:pt x="7" y="12"/>
                    </a:lnTo>
                    <a:lnTo>
                      <a:pt x="7" y="13"/>
                    </a:lnTo>
                    <a:lnTo>
                      <a:pt x="3" y="12"/>
                    </a:lnTo>
                    <a:lnTo>
                      <a:pt x="0" y="19"/>
                    </a:lnTo>
                    <a:lnTo>
                      <a:pt x="7" y="20"/>
                    </a:lnTo>
                    <a:lnTo>
                      <a:pt x="14" y="17"/>
                    </a:lnTo>
                    <a:lnTo>
                      <a:pt x="16" y="10"/>
                    </a:lnTo>
                    <a:lnTo>
                      <a:pt x="18" y="4"/>
                    </a:lnTo>
                    <a:lnTo>
                      <a:pt x="10" y="7"/>
                    </a:lnTo>
                    <a:lnTo>
                      <a:pt x="18" y="4"/>
                    </a:lnTo>
                    <a:lnTo>
                      <a:pt x="16" y="1"/>
                    </a:lnTo>
                    <a:lnTo>
                      <a:pt x="13" y="0"/>
                    </a:lnTo>
                    <a:lnTo>
                      <a:pt x="10" y="1"/>
                    </a:lnTo>
                    <a:lnTo>
                      <a:pt x="8" y="4"/>
                    </a:lnTo>
                    <a:lnTo>
                      <a:pt x="16"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5" name="Freeform 587">
                <a:extLst>
                  <a:ext uri="{FF2B5EF4-FFF2-40B4-BE49-F238E27FC236}">
                    <a16:creationId xmlns:a16="http://schemas.microsoft.com/office/drawing/2014/main" id="{314DAC35-1E9A-4A3D-B8F4-8490F45159EA}"/>
                  </a:ext>
                </a:extLst>
              </p:cNvPr>
              <p:cNvSpPr>
                <a:spLocks noChangeAspect="1"/>
              </p:cNvSpPr>
              <p:nvPr/>
            </p:nvSpPr>
            <p:spPr bwMode="auto">
              <a:xfrm>
                <a:off x="699" y="717"/>
                <a:ext cx="39" cy="13"/>
              </a:xfrm>
              <a:custGeom>
                <a:avLst/>
                <a:gdLst>
                  <a:gd name="T0" fmla="*/ 1 w 78"/>
                  <a:gd name="T1" fmla="*/ 1 h 26"/>
                  <a:gd name="T2" fmla="*/ 1 w 78"/>
                  <a:gd name="T3" fmla="*/ 1 h 26"/>
                  <a:gd name="T4" fmla="*/ 1 w 78"/>
                  <a:gd name="T5" fmla="*/ 1 h 26"/>
                  <a:gd name="T6" fmla="*/ 1 w 78"/>
                  <a:gd name="T7" fmla="*/ 1 h 26"/>
                  <a:gd name="T8" fmla="*/ 1 w 78"/>
                  <a:gd name="T9" fmla="*/ 1 h 26"/>
                  <a:gd name="T10" fmla="*/ 1 w 78"/>
                  <a:gd name="T11" fmla="*/ 1 h 26"/>
                  <a:gd name="T12" fmla="*/ 1 w 78"/>
                  <a:gd name="T13" fmla="*/ 1 h 26"/>
                  <a:gd name="T14" fmla="*/ 1 w 78"/>
                  <a:gd name="T15" fmla="*/ 1 h 26"/>
                  <a:gd name="T16" fmla="*/ 1 w 78"/>
                  <a:gd name="T17" fmla="*/ 1 h 26"/>
                  <a:gd name="T18" fmla="*/ 1 w 78"/>
                  <a:gd name="T19" fmla="*/ 0 h 26"/>
                  <a:gd name="T20" fmla="*/ 0 w 78"/>
                  <a:gd name="T21" fmla="*/ 1 h 26"/>
                  <a:gd name="T22" fmla="*/ 1 w 78"/>
                  <a:gd name="T23" fmla="*/ 1 h 26"/>
                  <a:gd name="T24" fmla="*/ 1 w 78"/>
                  <a:gd name="T25" fmla="*/ 1 h 26"/>
                  <a:gd name="T26" fmla="*/ 1 w 78"/>
                  <a:gd name="T27" fmla="*/ 1 h 26"/>
                  <a:gd name="T28" fmla="*/ 1 w 78"/>
                  <a:gd name="T29" fmla="*/ 1 h 26"/>
                  <a:gd name="T30" fmla="*/ 1 w 78"/>
                  <a:gd name="T31" fmla="*/ 1 h 26"/>
                  <a:gd name="T32" fmla="*/ 1 w 78"/>
                  <a:gd name="T33" fmla="*/ 1 h 26"/>
                  <a:gd name="T34" fmla="*/ 1 w 78"/>
                  <a:gd name="T35" fmla="*/ 1 h 26"/>
                  <a:gd name="T36" fmla="*/ 1 w 78"/>
                  <a:gd name="T37" fmla="*/ 1 h 26"/>
                  <a:gd name="T38" fmla="*/ 1 w 78"/>
                  <a:gd name="T39" fmla="*/ 1 h 26"/>
                  <a:gd name="T40" fmla="*/ 1 w 78"/>
                  <a:gd name="T41" fmla="*/ 1 h 26"/>
                  <a:gd name="T42" fmla="*/ 1 w 78"/>
                  <a:gd name="T43" fmla="*/ 1 h 26"/>
                  <a:gd name="T44" fmla="*/ 1 w 78"/>
                  <a:gd name="T45" fmla="*/ 1 h 26"/>
                  <a:gd name="T46" fmla="*/ 1 w 78"/>
                  <a:gd name="T47" fmla="*/ 1 h 26"/>
                  <a:gd name="T48" fmla="*/ 1 w 78"/>
                  <a:gd name="T49" fmla="*/ 1 h 26"/>
                  <a:gd name="T50" fmla="*/ 1 w 78"/>
                  <a:gd name="T51" fmla="*/ 1 h 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8"/>
                  <a:gd name="T79" fmla="*/ 0 h 26"/>
                  <a:gd name="T80" fmla="*/ 78 w 78"/>
                  <a:gd name="T81" fmla="*/ 26 h 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8" h="26">
                    <a:moveTo>
                      <a:pt x="77" y="16"/>
                    </a:moveTo>
                    <a:lnTo>
                      <a:pt x="73" y="15"/>
                    </a:lnTo>
                    <a:lnTo>
                      <a:pt x="64" y="18"/>
                    </a:lnTo>
                    <a:lnTo>
                      <a:pt x="54" y="17"/>
                    </a:lnTo>
                    <a:lnTo>
                      <a:pt x="42" y="17"/>
                    </a:lnTo>
                    <a:lnTo>
                      <a:pt x="33" y="15"/>
                    </a:lnTo>
                    <a:lnTo>
                      <a:pt x="24" y="11"/>
                    </a:lnTo>
                    <a:lnTo>
                      <a:pt x="15" y="7"/>
                    </a:lnTo>
                    <a:lnTo>
                      <a:pt x="10" y="3"/>
                    </a:lnTo>
                    <a:lnTo>
                      <a:pt x="6" y="0"/>
                    </a:lnTo>
                    <a:lnTo>
                      <a:pt x="0" y="5"/>
                    </a:lnTo>
                    <a:lnTo>
                      <a:pt x="5" y="10"/>
                    </a:lnTo>
                    <a:lnTo>
                      <a:pt x="12" y="14"/>
                    </a:lnTo>
                    <a:lnTo>
                      <a:pt x="21" y="18"/>
                    </a:lnTo>
                    <a:lnTo>
                      <a:pt x="31" y="22"/>
                    </a:lnTo>
                    <a:lnTo>
                      <a:pt x="42" y="24"/>
                    </a:lnTo>
                    <a:lnTo>
                      <a:pt x="54" y="26"/>
                    </a:lnTo>
                    <a:lnTo>
                      <a:pt x="64" y="25"/>
                    </a:lnTo>
                    <a:lnTo>
                      <a:pt x="76" y="22"/>
                    </a:lnTo>
                    <a:lnTo>
                      <a:pt x="72" y="21"/>
                    </a:lnTo>
                    <a:lnTo>
                      <a:pt x="76" y="22"/>
                    </a:lnTo>
                    <a:lnTo>
                      <a:pt x="78" y="19"/>
                    </a:lnTo>
                    <a:lnTo>
                      <a:pt x="78" y="17"/>
                    </a:lnTo>
                    <a:lnTo>
                      <a:pt x="77" y="15"/>
                    </a:lnTo>
                    <a:lnTo>
                      <a:pt x="73" y="15"/>
                    </a:lnTo>
                    <a:lnTo>
                      <a:pt x="77"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6" name="Freeform 588">
                <a:extLst>
                  <a:ext uri="{FF2B5EF4-FFF2-40B4-BE49-F238E27FC236}">
                    <a16:creationId xmlns:a16="http://schemas.microsoft.com/office/drawing/2014/main" id="{371FB341-AFBF-4949-8425-DAF4AED1278D}"/>
                  </a:ext>
                </a:extLst>
              </p:cNvPr>
              <p:cNvSpPr>
                <a:spLocks noChangeAspect="1"/>
              </p:cNvSpPr>
              <p:nvPr/>
            </p:nvSpPr>
            <p:spPr bwMode="auto">
              <a:xfrm>
                <a:off x="736" y="725"/>
                <a:ext cx="5" cy="9"/>
              </a:xfrm>
              <a:custGeom>
                <a:avLst/>
                <a:gdLst>
                  <a:gd name="T0" fmla="*/ 1 w 10"/>
                  <a:gd name="T1" fmla="*/ 1 h 17"/>
                  <a:gd name="T2" fmla="*/ 1 w 10"/>
                  <a:gd name="T3" fmla="*/ 1 h 17"/>
                  <a:gd name="T4" fmla="*/ 1 w 10"/>
                  <a:gd name="T5" fmla="*/ 1 h 17"/>
                  <a:gd name="T6" fmla="*/ 1 w 10"/>
                  <a:gd name="T7" fmla="*/ 1 h 17"/>
                  <a:gd name="T8" fmla="*/ 1 w 10"/>
                  <a:gd name="T9" fmla="*/ 1 h 17"/>
                  <a:gd name="T10" fmla="*/ 1 w 10"/>
                  <a:gd name="T11" fmla="*/ 0 h 17"/>
                  <a:gd name="T12" fmla="*/ 0 w 10"/>
                  <a:gd name="T13" fmla="*/ 1 h 17"/>
                  <a:gd name="T14" fmla="*/ 1 w 10"/>
                  <a:gd name="T15" fmla="*/ 1 h 17"/>
                  <a:gd name="T16" fmla="*/ 1 w 10"/>
                  <a:gd name="T17" fmla="*/ 1 h 17"/>
                  <a:gd name="T18" fmla="*/ 1 w 10"/>
                  <a:gd name="T19" fmla="*/ 1 h 17"/>
                  <a:gd name="T20" fmla="*/ 1 w 10"/>
                  <a:gd name="T21" fmla="*/ 1 h 17"/>
                  <a:gd name="T22" fmla="*/ 1 w 10"/>
                  <a:gd name="T23" fmla="*/ 1 h 17"/>
                  <a:gd name="T24" fmla="*/ 1 w 10"/>
                  <a:gd name="T25" fmla="*/ 1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17"/>
                  <a:gd name="T41" fmla="*/ 10 w 10"/>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17">
                    <a:moveTo>
                      <a:pt x="1" y="17"/>
                    </a:moveTo>
                    <a:lnTo>
                      <a:pt x="1" y="17"/>
                    </a:lnTo>
                    <a:lnTo>
                      <a:pt x="7" y="15"/>
                    </a:lnTo>
                    <a:lnTo>
                      <a:pt x="10" y="9"/>
                    </a:lnTo>
                    <a:lnTo>
                      <a:pt x="9" y="5"/>
                    </a:lnTo>
                    <a:lnTo>
                      <a:pt x="5" y="0"/>
                    </a:lnTo>
                    <a:lnTo>
                      <a:pt x="0" y="5"/>
                    </a:lnTo>
                    <a:lnTo>
                      <a:pt x="2" y="9"/>
                    </a:lnTo>
                    <a:lnTo>
                      <a:pt x="4" y="9"/>
                    </a:lnTo>
                    <a:lnTo>
                      <a:pt x="2" y="8"/>
                    </a:lnTo>
                    <a:lnTo>
                      <a:pt x="1" y="8"/>
                    </a:lnTo>
                    <a:lnTo>
                      <a:pt x="1"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7" name="Freeform 589">
                <a:extLst>
                  <a:ext uri="{FF2B5EF4-FFF2-40B4-BE49-F238E27FC236}">
                    <a16:creationId xmlns:a16="http://schemas.microsoft.com/office/drawing/2014/main" id="{6EA6AAF4-5803-4D9C-AF7D-C3BA626CEBB5}"/>
                  </a:ext>
                </a:extLst>
              </p:cNvPr>
              <p:cNvSpPr>
                <a:spLocks noChangeAspect="1"/>
              </p:cNvSpPr>
              <p:nvPr/>
            </p:nvSpPr>
            <p:spPr bwMode="auto">
              <a:xfrm>
                <a:off x="723" y="729"/>
                <a:ext cx="13" cy="5"/>
              </a:xfrm>
              <a:custGeom>
                <a:avLst/>
                <a:gdLst>
                  <a:gd name="T0" fmla="*/ 1 w 26"/>
                  <a:gd name="T1" fmla="*/ 1 h 9"/>
                  <a:gd name="T2" fmla="*/ 1 w 26"/>
                  <a:gd name="T3" fmla="*/ 1 h 9"/>
                  <a:gd name="T4" fmla="*/ 1 w 26"/>
                  <a:gd name="T5" fmla="*/ 1 h 9"/>
                  <a:gd name="T6" fmla="*/ 1 w 26"/>
                  <a:gd name="T7" fmla="*/ 1 h 9"/>
                  <a:gd name="T8" fmla="*/ 1 w 26"/>
                  <a:gd name="T9" fmla="*/ 1 h 9"/>
                  <a:gd name="T10" fmla="*/ 1 w 26"/>
                  <a:gd name="T11" fmla="*/ 1 h 9"/>
                  <a:gd name="T12" fmla="*/ 1 w 26"/>
                  <a:gd name="T13" fmla="*/ 0 h 9"/>
                  <a:gd name="T14" fmla="*/ 1 w 26"/>
                  <a:gd name="T15" fmla="*/ 0 h 9"/>
                  <a:gd name="T16" fmla="*/ 1 w 26"/>
                  <a:gd name="T17" fmla="*/ 0 h 9"/>
                  <a:gd name="T18" fmla="*/ 1 w 26"/>
                  <a:gd name="T19" fmla="*/ 1 h 9"/>
                  <a:gd name="T20" fmla="*/ 0 w 26"/>
                  <a:gd name="T21" fmla="*/ 1 h 9"/>
                  <a:gd name="T22" fmla="*/ 0 w 26"/>
                  <a:gd name="T23" fmla="*/ 1 h 9"/>
                  <a:gd name="T24" fmla="*/ 1 w 26"/>
                  <a:gd name="T25" fmla="*/ 1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9"/>
                  <a:gd name="T41" fmla="*/ 26 w 26"/>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9">
                    <a:moveTo>
                      <a:pt x="9" y="9"/>
                    </a:moveTo>
                    <a:lnTo>
                      <a:pt x="9" y="9"/>
                    </a:lnTo>
                    <a:lnTo>
                      <a:pt x="9" y="8"/>
                    </a:lnTo>
                    <a:lnTo>
                      <a:pt x="12" y="7"/>
                    </a:lnTo>
                    <a:lnTo>
                      <a:pt x="19" y="7"/>
                    </a:lnTo>
                    <a:lnTo>
                      <a:pt x="26" y="9"/>
                    </a:lnTo>
                    <a:lnTo>
                      <a:pt x="26" y="0"/>
                    </a:lnTo>
                    <a:lnTo>
                      <a:pt x="19" y="0"/>
                    </a:lnTo>
                    <a:lnTo>
                      <a:pt x="12" y="0"/>
                    </a:lnTo>
                    <a:lnTo>
                      <a:pt x="4" y="1"/>
                    </a:lnTo>
                    <a:lnTo>
                      <a:pt x="0" y="9"/>
                    </a:lnTo>
                    <a:lnTo>
                      <a:pt x="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8" name="Freeform 590">
                <a:extLst>
                  <a:ext uri="{FF2B5EF4-FFF2-40B4-BE49-F238E27FC236}">
                    <a16:creationId xmlns:a16="http://schemas.microsoft.com/office/drawing/2014/main" id="{0860BB98-A08B-4D09-B35C-0394C4B71A97}"/>
                  </a:ext>
                </a:extLst>
              </p:cNvPr>
              <p:cNvSpPr>
                <a:spLocks noChangeAspect="1"/>
              </p:cNvSpPr>
              <p:nvPr/>
            </p:nvSpPr>
            <p:spPr bwMode="auto">
              <a:xfrm>
                <a:off x="723" y="734"/>
                <a:ext cx="9" cy="9"/>
              </a:xfrm>
              <a:custGeom>
                <a:avLst/>
                <a:gdLst>
                  <a:gd name="T0" fmla="*/ 1 w 18"/>
                  <a:gd name="T1" fmla="*/ 0 h 19"/>
                  <a:gd name="T2" fmla="*/ 1 w 18"/>
                  <a:gd name="T3" fmla="*/ 0 h 19"/>
                  <a:gd name="T4" fmla="*/ 1 w 18"/>
                  <a:gd name="T5" fmla="*/ 0 h 19"/>
                  <a:gd name="T6" fmla="*/ 1 w 18"/>
                  <a:gd name="T7" fmla="*/ 0 h 19"/>
                  <a:gd name="T8" fmla="*/ 1 w 18"/>
                  <a:gd name="T9" fmla="*/ 0 h 19"/>
                  <a:gd name="T10" fmla="*/ 1 w 18"/>
                  <a:gd name="T11" fmla="*/ 0 h 19"/>
                  <a:gd name="T12" fmla="*/ 0 w 18"/>
                  <a:gd name="T13" fmla="*/ 0 h 19"/>
                  <a:gd name="T14" fmla="*/ 1 w 18"/>
                  <a:gd name="T15" fmla="*/ 0 h 19"/>
                  <a:gd name="T16" fmla="*/ 1 w 18"/>
                  <a:gd name="T17" fmla="*/ 0 h 19"/>
                  <a:gd name="T18" fmla="*/ 1 w 18"/>
                  <a:gd name="T19" fmla="*/ 0 h 19"/>
                  <a:gd name="T20" fmla="*/ 1 w 18"/>
                  <a:gd name="T21" fmla="*/ 0 h 19"/>
                  <a:gd name="T22" fmla="*/ 1 w 18"/>
                  <a:gd name="T23" fmla="*/ 0 h 19"/>
                  <a:gd name="T24" fmla="*/ 1 w 18"/>
                  <a:gd name="T25" fmla="*/ 0 h 19"/>
                  <a:gd name="T26" fmla="*/ 1 w 18"/>
                  <a:gd name="T27" fmla="*/ 0 h 19"/>
                  <a:gd name="T28" fmla="*/ 1 w 18"/>
                  <a:gd name="T29" fmla="*/ 0 h 19"/>
                  <a:gd name="T30" fmla="*/ 1 w 18"/>
                  <a:gd name="T31" fmla="*/ 0 h 19"/>
                  <a:gd name="T32" fmla="*/ 1 w 18"/>
                  <a:gd name="T33" fmla="*/ 0 h 19"/>
                  <a:gd name="T34" fmla="*/ 1 w 18"/>
                  <a:gd name="T35" fmla="*/ 0 h 1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9"/>
                  <a:gd name="T56" fmla="*/ 18 w 18"/>
                  <a:gd name="T57" fmla="*/ 19 h 1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9">
                    <a:moveTo>
                      <a:pt x="17" y="19"/>
                    </a:moveTo>
                    <a:lnTo>
                      <a:pt x="16" y="12"/>
                    </a:lnTo>
                    <a:lnTo>
                      <a:pt x="11" y="10"/>
                    </a:lnTo>
                    <a:lnTo>
                      <a:pt x="10" y="7"/>
                    </a:lnTo>
                    <a:lnTo>
                      <a:pt x="8" y="6"/>
                    </a:lnTo>
                    <a:lnTo>
                      <a:pt x="9" y="0"/>
                    </a:lnTo>
                    <a:lnTo>
                      <a:pt x="0" y="0"/>
                    </a:lnTo>
                    <a:lnTo>
                      <a:pt x="1" y="6"/>
                    </a:lnTo>
                    <a:lnTo>
                      <a:pt x="3" y="12"/>
                    </a:lnTo>
                    <a:lnTo>
                      <a:pt x="7" y="16"/>
                    </a:lnTo>
                    <a:lnTo>
                      <a:pt x="14" y="19"/>
                    </a:lnTo>
                    <a:lnTo>
                      <a:pt x="12" y="12"/>
                    </a:lnTo>
                    <a:lnTo>
                      <a:pt x="14" y="19"/>
                    </a:lnTo>
                    <a:lnTo>
                      <a:pt x="17" y="19"/>
                    </a:lnTo>
                    <a:lnTo>
                      <a:pt x="18" y="16"/>
                    </a:lnTo>
                    <a:lnTo>
                      <a:pt x="18" y="13"/>
                    </a:lnTo>
                    <a:lnTo>
                      <a:pt x="16" y="12"/>
                    </a:lnTo>
                    <a:lnTo>
                      <a:pt x="17"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59" name="Freeform 591">
                <a:extLst>
                  <a:ext uri="{FF2B5EF4-FFF2-40B4-BE49-F238E27FC236}">
                    <a16:creationId xmlns:a16="http://schemas.microsoft.com/office/drawing/2014/main" id="{091170DF-261E-42D0-8D1E-67EE3BB861DB}"/>
                  </a:ext>
                </a:extLst>
              </p:cNvPr>
              <p:cNvSpPr>
                <a:spLocks noChangeAspect="1"/>
              </p:cNvSpPr>
              <p:nvPr/>
            </p:nvSpPr>
            <p:spPr bwMode="auto">
              <a:xfrm>
                <a:off x="723" y="739"/>
                <a:ext cx="9" cy="16"/>
              </a:xfrm>
              <a:custGeom>
                <a:avLst/>
                <a:gdLst>
                  <a:gd name="T0" fmla="*/ 1 w 17"/>
                  <a:gd name="T1" fmla="*/ 1 h 31"/>
                  <a:gd name="T2" fmla="*/ 1 w 17"/>
                  <a:gd name="T3" fmla="*/ 1 h 31"/>
                  <a:gd name="T4" fmla="*/ 1 w 17"/>
                  <a:gd name="T5" fmla="*/ 1 h 31"/>
                  <a:gd name="T6" fmla="*/ 1 w 17"/>
                  <a:gd name="T7" fmla="*/ 1 h 31"/>
                  <a:gd name="T8" fmla="*/ 1 w 17"/>
                  <a:gd name="T9" fmla="*/ 1 h 31"/>
                  <a:gd name="T10" fmla="*/ 1 w 17"/>
                  <a:gd name="T11" fmla="*/ 1 h 31"/>
                  <a:gd name="T12" fmla="*/ 1 w 17"/>
                  <a:gd name="T13" fmla="*/ 0 h 31"/>
                  <a:gd name="T14" fmla="*/ 1 w 17"/>
                  <a:gd name="T15" fmla="*/ 1 h 31"/>
                  <a:gd name="T16" fmla="*/ 1 w 17"/>
                  <a:gd name="T17" fmla="*/ 1 h 31"/>
                  <a:gd name="T18" fmla="*/ 0 w 17"/>
                  <a:gd name="T19" fmla="*/ 1 h 31"/>
                  <a:gd name="T20" fmla="*/ 1 w 17"/>
                  <a:gd name="T21" fmla="*/ 1 h 31"/>
                  <a:gd name="T22" fmla="*/ 1 w 17"/>
                  <a:gd name="T23" fmla="*/ 1 h 31"/>
                  <a:gd name="T24" fmla="*/ 1 w 17"/>
                  <a:gd name="T25" fmla="*/ 1 h 31"/>
                  <a:gd name="T26" fmla="*/ 1 w 17"/>
                  <a:gd name="T27" fmla="*/ 1 h 31"/>
                  <a:gd name="T28" fmla="*/ 1 w 17"/>
                  <a:gd name="T29" fmla="*/ 1 h 31"/>
                  <a:gd name="T30" fmla="*/ 1 w 17"/>
                  <a:gd name="T31" fmla="*/ 1 h 31"/>
                  <a:gd name="T32" fmla="*/ 1 w 17"/>
                  <a:gd name="T33" fmla="*/ 1 h 31"/>
                  <a:gd name="T34" fmla="*/ 1 w 17"/>
                  <a:gd name="T35" fmla="*/ 1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31"/>
                  <a:gd name="T56" fmla="*/ 17 w 17"/>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31">
                    <a:moveTo>
                      <a:pt x="7" y="24"/>
                    </a:moveTo>
                    <a:lnTo>
                      <a:pt x="10" y="26"/>
                    </a:lnTo>
                    <a:lnTo>
                      <a:pt x="7" y="18"/>
                    </a:lnTo>
                    <a:lnTo>
                      <a:pt x="8" y="14"/>
                    </a:lnTo>
                    <a:lnTo>
                      <a:pt x="11" y="10"/>
                    </a:lnTo>
                    <a:lnTo>
                      <a:pt x="17" y="7"/>
                    </a:lnTo>
                    <a:lnTo>
                      <a:pt x="12" y="0"/>
                    </a:lnTo>
                    <a:lnTo>
                      <a:pt x="7" y="6"/>
                    </a:lnTo>
                    <a:lnTo>
                      <a:pt x="1" y="11"/>
                    </a:lnTo>
                    <a:lnTo>
                      <a:pt x="0" y="18"/>
                    </a:lnTo>
                    <a:lnTo>
                      <a:pt x="3" y="29"/>
                    </a:lnTo>
                    <a:lnTo>
                      <a:pt x="7" y="31"/>
                    </a:lnTo>
                    <a:lnTo>
                      <a:pt x="3" y="29"/>
                    </a:lnTo>
                    <a:lnTo>
                      <a:pt x="6" y="31"/>
                    </a:lnTo>
                    <a:lnTo>
                      <a:pt x="8" y="31"/>
                    </a:lnTo>
                    <a:lnTo>
                      <a:pt x="10" y="30"/>
                    </a:lnTo>
                    <a:lnTo>
                      <a:pt x="10" y="26"/>
                    </a:lnTo>
                    <a:lnTo>
                      <a:pt x="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0" name="Freeform 592">
                <a:extLst>
                  <a:ext uri="{FF2B5EF4-FFF2-40B4-BE49-F238E27FC236}">
                    <a16:creationId xmlns:a16="http://schemas.microsoft.com/office/drawing/2014/main" id="{9D1886C9-CE3B-4A40-A6F2-B87B260B8403}"/>
                  </a:ext>
                </a:extLst>
              </p:cNvPr>
              <p:cNvSpPr>
                <a:spLocks noChangeAspect="1"/>
              </p:cNvSpPr>
              <p:nvPr/>
            </p:nvSpPr>
            <p:spPr bwMode="auto">
              <a:xfrm>
                <a:off x="726" y="752"/>
                <a:ext cx="25" cy="13"/>
              </a:xfrm>
              <a:custGeom>
                <a:avLst/>
                <a:gdLst>
                  <a:gd name="T0" fmla="*/ 1 w 48"/>
                  <a:gd name="T1" fmla="*/ 0 h 27"/>
                  <a:gd name="T2" fmla="*/ 1 w 48"/>
                  <a:gd name="T3" fmla="*/ 0 h 27"/>
                  <a:gd name="T4" fmla="*/ 1 w 48"/>
                  <a:gd name="T5" fmla="*/ 0 h 27"/>
                  <a:gd name="T6" fmla="*/ 1 w 48"/>
                  <a:gd name="T7" fmla="*/ 0 h 27"/>
                  <a:gd name="T8" fmla="*/ 1 w 48"/>
                  <a:gd name="T9" fmla="*/ 0 h 27"/>
                  <a:gd name="T10" fmla="*/ 1 w 48"/>
                  <a:gd name="T11" fmla="*/ 0 h 27"/>
                  <a:gd name="T12" fmla="*/ 1 w 48"/>
                  <a:gd name="T13" fmla="*/ 0 h 27"/>
                  <a:gd name="T14" fmla="*/ 1 w 48"/>
                  <a:gd name="T15" fmla="*/ 0 h 27"/>
                  <a:gd name="T16" fmla="*/ 1 w 48"/>
                  <a:gd name="T17" fmla="*/ 0 h 27"/>
                  <a:gd name="T18" fmla="*/ 0 w 48"/>
                  <a:gd name="T19" fmla="*/ 0 h 27"/>
                  <a:gd name="T20" fmla="*/ 0 w 48"/>
                  <a:gd name="T21" fmla="*/ 0 h 27"/>
                  <a:gd name="T22" fmla="*/ 1 w 48"/>
                  <a:gd name="T23" fmla="*/ 0 h 27"/>
                  <a:gd name="T24" fmla="*/ 1 w 48"/>
                  <a:gd name="T25" fmla="*/ 0 h 27"/>
                  <a:gd name="T26" fmla="*/ 1 w 48"/>
                  <a:gd name="T27" fmla="*/ 0 h 27"/>
                  <a:gd name="T28" fmla="*/ 1 w 48"/>
                  <a:gd name="T29" fmla="*/ 0 h 27"/>
                  <a:gd name="T30" fmla="*/ 1 w 48"/>
                  <a:gd name="T31" fmla="*/ 0 h 27"/>
                  <a:gd name="T32" fmla="*/ 1 w 48"/>
                  <a:gd name="T33" fmla="*/ 0 h 27"/>
                  <a:gd name="T34" fmla="*/ 1 w 48"/>
                  <a:gd name="T35" fmla="*/ 0 h 27"/>
                  <a:gd name="T36" fmla="*/ 1 w 48"/>
                  <a:gd name="T37" fmla="*/ 0 h 27"/>
                  <a:gd name="T38" fmla="*/ 1 w 48"/>
                  <a:gd name="T39" fmla="*/ 0 h 27"/>
                  <a:gd name="T40" fmla="*/ 1 w 48"/>
                  <a:gd name="T41" fmla="*/ 0 h 27"/>
                  <a:gd name="T42" fmla="*/ 1 w 48"/>
                  <a:gd name="T43" fmla="*/ 0 h 27"/>
                  <a:gd name="T44" fmla="*/ 1 w 48"/>
                  <a:gd name="T45" fmla="*/ 0 h 27"/>
                  <a:gd name="T46" fmla="*/ 1 w 48"/>
                  <a:gd name="T47" fmla="*/ 0 h 27"/>
                  <a:gd name="T48" fmla="*/ 1 w 48"/>
                  <a:gd name="T49" fmla="*/ 0 h 27"/>
                  <a:gd name="T50" fmla="*/ 1 w 48"/>
                  <a:gd name="T51" fmla="*/ 0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8"/>
                  <a:gd name="T79" fmla="*/ 0 h 27"/>
                  <a:gd name="T80" fmla="*/ 48 w 48"/>
                  <a:gd name="T81" fmla="*/ 27 h 2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8" h="27">
                    <a:moveTo>
                      <a:pt x="45" y="25"/>
                    </a:moveTo>
                    <a:lnTo>
                      <a:pt x="43" y="17"/>
                    </a:lnTo>
                    <a:lnTo>
                      <a:pt x="39" y="17"/>
                    </a:lnTo>
                    <a:lnTo>
                      <a:pt x="35" y="16"/>
                    </a:lnTo>
                    <a:lnTo>
                      <a:pt x="28" y="13"/>
                    </a:lnTo>
                    <a:lnTo>
                      <a:pt x="23" y="10"/>
                    </a:lnTo>
                    <a:lnTo>
                      <a:pt x="17" y="7"/>
                    </a:lnTo>
                    <a:lnTo>
                      <a:pt x="10" y="3"/>
                    </a:lnTo>
                    <a:lnTo>
                      <a:pt x="5" y="1"/>
                    </a:lnTo>
                    <a:lnTo>
                      <a:pt x="0" y="0"/>
                    </a:lnTo>
                    <a:lnTo>
                      <a:pt x="0" y="7"/>
                    </a:lnTo>
                    <a:lnTo>
                      <a:pt x="3" y="8"/>
                    </a:lnTo>
                    <a:lnTo>
                      <a:pt x="8" y="10"/>
                    </a:lnTo>
                    <a:lnTo>
                      <a:pt x="15" y="14"/>
                    </a:lnTo>
                    <a:lnTo>
                      <a:pt x="20" y="17"/>
                    </a:lnTo>
                    <a:lnTo>
                      <a:pt x="26" y="20"/>
                    </a:lnTo>
                    <a:lnTo>
                      <a:pt x="33" y="23"/>
                    </a:lnTo>
                    <a:lnTo>
                      <a:pt x="39" y="24"/>
                    </a:lnTo>
                    <a:lnTo>
                      <a:pt x="43" y="27"/>
                    </a:lnTo>
                    <a:lnTo>
                      <a:pt x="42" y="18"/>
                    </a:lnTo>
                    <a:lnTo>
                      <a:pt x="43" y="27"/>
                    </a:lnTo>
                    <a:lnTo>
                      <a:pt x="47" y="25"/>
                    </a:lnTo>
                    <a:lnTo>
                      <a:pt x="48" y="22"/>
                    </a:lnTo>
                    <a:lnTo>
                      <a:pt x="47" y="18"/>
                    </a:lnTo>
                    <a:lnTo>
                      <a:pt x="43" y="17"/>
                    </a:lnTo>
                    <a:lnTo>
                      <a:pt x="45"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1" name="Freeform 593">
                <a:extLst>
                  <a:ext uri="{FF2B5EF4-FFF2-40B4-BE49-F238E27FC236}">
                    <a16:creationId xmlns:a16="http://schemas.microsoft.com/office/drawing/2014/main" id="{B794C7F3-2010-4473-8E8A-059ED76E02A2}"/>
                  </a:ext>
                </a:extLst>
              </p:cNvPr>
              <p:cNvSpPr>
                <a:spLocks noChangeAspect="1"/>
              </p:cNvSpPr>
              <p:nvPr/>
            </p:nvSpPr>
            <p:spPr bwMode="auto">
              <a:xfrm>
                <a:off x="738" y="761"/>
                <a:ext cx="11" cy="20"/>
              </a:xfrm>
              <a:custGeom>
                <a:avLst/>
                <a:gdLst>
                  <a:gd name="T0" fmla="*/ 1 w 22"/>
                  <a:gd name="T1" fmla="*/ 0 h 42"/>
                  <a:gd name="T2" fmla="*/ 1 w 22"/>
                  <a:gd name="T3" fmla="*/ 0 h 42"/>
                  <a:gd name="T4" fmla="*/ 1 w 22"/>
                  <a:gd name="T5" fmla="*/ 0 h 42"/>
                  <a:gd name="T6" fmla="*/ 1 w 22"/>
                  <a:gd name="T7" fmla="*/ 0 h 42"/>
                  <a:gd name="T8" fmla="*/ 1 w 22"/>
                  <a:gd name="T9" fmla="*/ 0 h 42"/>
                  <a:gd name="T10" fmla="*/ 1 w 22"/>
                  <a:gd name="T11" fmla="*/ 0 h 42"/>
                  <a:gd name="T12" fmla="*/ 1 w 22"/>
                  <a:gd name="T13" fmla="*/ 0 h 42"/>
                  <a:gd name="T14" fmla="*/ 1 w 22"/>
                  <a:gd name="T15" fmla="*/ 0 h 42"/>
                  <a:gd name="T16" fmla="*/ 0 w 22"/>
                  <a:gd name="T17" fmla="*/ 0 h 42"/>
                  <a:gd name="T18" fmla="*/ 0 w 22"/>
                  <a:gd name="T19" fmla="*/ 0 h 42"/>
                  <a:gd name="T20" fmla="*/ 1 w 22"/>
                  <a:gd name="T21" fmla="*/ 0 h 42"/>
                  <a:gd name="T22" fmla="*/ 1 w 22"/>
                  <a:gd name="T23" fmla="*/ 0 h 42"/>
                  <a:gd name="T24" fmla="*/ 1 w 22"/>
                  <a:gd name="T25" fmla="*/ 0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42"/>
                  <a:gd name="T41" fmla="*/ 22 w 22"/>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42">
                    <a:moveTo>
                      <a:pt x="11" y="35"/>
                    </a:moveTo>
                    <a:lnTo>
                      <a:pt x="12" y="35"/>
                    </a:lnTo>
                    <a:lnTo>
                      <a:pt x="7" y="29"/>
                    </a:lnTo>
                    <a:lnTo>
                      <a:pt x="7" y="21"/>
                    </a:lnTo>
                    <a:lnTo>
                      <a:pt x="11" y="13"/>
                    </a:lnTo>
                    <a:lnTo>
                      <a:pt x="22" y="7"/>
                    </a:lnTo>
                    <a:lnTo>
                      <a:pt x="19" y="0"/>
                    </a:lnTo>
                    <a:lnTo>
                      <a:pt x="7" y="9"/>
                    </a:lnTo>
                    <a:lnTo>
                      <a:pt x="0" y="19"/>
                    </a:lnTo>
                    <a:lnTo>
                      <a:pt x="0" y="32"/>
                    </a:lnTo>
                    <a:lnTo>
                      <a:pt x="8" y="42"/>
                    </a:lnTo>
                    <a:lnTo>
                      <a:pt x="9" y="42"/>
                    </a:lnTo>
                    <a:lnTo>
                      <a:pt x="1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2" name="Freeform 594">
                <a:extLst>
                  <a:ext uri="{FF2B5EF4-FFF2-40B4-BE49-F238E27FC236}">
                    <a16:creationId xmlns:a16="http://schemas.microsoft.com/office/drawing/2014/main" id="{E25ED077-FFDC-42B5-812D-D094F0C50291}"/>
                  </a:ext>
                </a:extLst>
              </p:cNvPr>
              <p:cNvSpPr>
                <a:spLocks noChangeAspect="1"/>
              </p:cNvSpPr>
              <p:nvPr/>
            </p:nvSpPr>
            <p:spPr bwMode="auto">
              <a:xfrm>
                <a:off x="742" y="769"/>
                <a:ext cx="14" cy="14"/>
              </a:xfrm>
              <a:custGeom>
                <a:avLst/>
                <a:gdLst>
                  <a:gd name="T0" fmla="*/ 1 w 28"/>
                  <a:gd name="T1" fmla="*/ 0 h 27"/>
                  <a:gd name="T2" fmla="*/ 1 w 28"/>
                  <a:gd name="T3" fmla="*/ 0 h 27"/>
                  <a:gd name="T4" fmla="*/ 1 w 28"/>
                  <a:gd name="T5" fmla="*/ 1 h 27"/>
                  <a:gd name="T6" fmla="*/ 1 w 28"/>
                  <a:gd name="T7" fmla="*/ 1 h 27"/>
                  <a:gd name="T8" fmla="*/ 1 w 28"/>
                  <a:gd name="T9" fmla="*/ 1 h 27"/>
                  <a:gd name="T10" fmla="*/ 1 w 28"/>
                  <a:gd name="T11" fmla="*/ 1 h 27"/>
                  <a:gd name="T12" fmla="*/ 0 w 28"/>
                  <a:gd name="T13" fmla="*/ 1 h 27"/>
                  <a:gd name="T14" fmla="*/ 1 w 28"/>
                  <a:gd name="T15" fmla="*/ 1 h 27"/>
                  <a:gd name="T16" fmla="*/ 1 w 28"/>
                  <a:gd name="T17" fmla="*/ 1 h 27"/>
                  <a:gd name="T18" fmla="*/ 1 w 28"/>
                  <a:gd name="T19" fmla="*/ 1 h 27"/>
                  <a:gd name="T20" fmla="*/ 1 w 28"/>
                  <a:gd name="T21" fmla="*/ 0 h 27"/>
                  <a:gd name="T22" fmla="*/ 1 w 28"/>
                  <a:gd name="T23" fmla="*/ 0 h 27"/>
                  <a:gd name="T24" fmla="*/ 1 w 28"/>
                  <a:gd name="T25" fmla="*/ 0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
                  <a:gd name="T40" fmla="*/ 0 h 27"/>
                  <a:gd name="T41" fmla="*/ 28 w 28"/>
                  <a:gd name="T42" fmla="*/ 27 h 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 h="27">
                    <a:moveTo>
                      <a:pt x="21" y="0"/>
                    </a:moveTo>
                    <a:lnTo>
                      <a:pt x="21" y="0"/>
                    </a:lnTo>
                    <a:lnTo>
                      <a:pt x="19" y="9"/>
                    </a:lnTo>
                    <a:lnTo>
                      <a:pt x="16" y="16"/>
                    </a:lnTo>
                    <a:lnTo>
                      <a:pt x="11" y="20"/>
                    </a:lnTo>
                    <a:lnTo>
                      <a:pt x="2" y="18"/>
                    </a:lnTo>
                    <a:lnTo>
                      <a:pt x="0" y="25"/>
                    </a:lnTo>
                    <a:lnTo>
                      <a:pt x="11" y="27"/>
                    </a:lnTo>
                    <a:lnTo>
                      <a:pt x="23" y="20"/>
                    </a:lnTo>
                    <a:lnTo>
                      <a:pt x="26" y="9"/>
                    </a:lnTo>
                    <a:lnTo>
                      <a:pt x="28" y="0"/>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3" name="Freeform 595">
                <a:extLst>
                  <a:ext uri="{FF2B5EF4-FFF2-40B4-BE49-F238E27FC236}">
                    <a16:creationId xmlns:a16="http://schemas.microsoft.com/office/drawing/2014/main" id="{2E5004D6-C0F2-4A54-A410-48535F68212C}"/>
                  </a:ext>
                </a:extLst>
              </p:cNvPr>
              <p:cNvSpPr>
                <a:spLocks noChangeAspect="1"/>
              </p:cNvSpPr>
              <p:nvPr/>
            </p:nvSpPr>
            <p:spPr bwMode="auto">
              <a:xfrm>
                <a:off x="753" y="754"/>
                <a:ext cx="15" cy="15"/>
              </a:xfrm>
              <a:custGeom>
                <a:avLst/>
                <a:gdLst>
                  <a:gd name="T0" fmla="*/ 0 w 31"/>
                  <a:gd name="T1" fmla="*/ 1 h 29"/>
                  <a:gd name="T2" fmla="*/ 0 w 31"/>
                  <a:gd name="T3" fmla="*/ 0 h 29"/>
                  <a:gd name="T4" fmla="*/ 0 w 31"/>
                  <a:gd name="T5" fmla="*/ 0 h 29"/>
                  <a:gd name="T6" fmla="*/ 0 w 31"/>
                  <a:gd name="T7" fmla="*/ 1 h 29"/>
                  <a:gd name="T8" fmla="*/ 0 w 31"/>
                  <a:gd name="T9" fmla="*/ 1 h 29"/>
                  <a:gd name="T10" fmla="*/ 0 w 31"/>
                  <a:gd name="T11" fmla="*/ 1 h 29"/>
                  <a:gd name="T12" fmla="*/ 0 w 31"/>
                  <a:gd name="T13" fmla="*/ 1 h 29"/>
                  <a:gd name="T14" fmla="*/ 0 w 31"/>
                  <a:gd name="T15" fmla="*/ 1 h 29"/>
                  <a:gd name="T16" fmla="*/ 0 w 31"/>
                  <a:gd name="T17" fmla="*/ 1 h 29"/>
                  <a:gd name="T18" fmla="*/ 0 w 31"/>
                  <a:gd name="T19" fmla="*/ 1 h 29"/>
                  <a:gd name="T20" fmla="*/ 0 w 31"/>
                  <a:gd name="T21" fmla="*/ 1 h 29"/>
                  <a:gd name="T22" fmla="*/ 0 w 31"/>
                  <a:gd name="T23" fmla="*/ 1 h 29"/>
                  <a:gd name="T24" fmla="*/ 0 w 31"/>
                  <a:gd name="T25" fmla="*/ 1 h 29"/>
                  <a:gd name="T26" fmla="*/ 0 w 31"/>
                  <a:gd name="T27" fmla="*/ 1 h 29"/>
                  <a:gd name="T28" fmla="*/ 0 w 31"/>
                  <a:gd name="T29" fmla="*/ 1 h 29"/>
                  <a:gd name="T30" fmla="*/ 0 w 31"/>
                  <a:gd name="T31" fmla="*/ 1 h 29"/>
                  <a:gd name="T32" fmla="*/ 0 w 31"/>
                  <a:gd name="T33" fmla="*/ 0 h 29"/>
                  <a:gd name="T34" fmla="*/ 0 w 31"/>
                  <a:gd name="T35" fmla="*/ 1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1"/>
                  <a:gd name="T55" fmla="*/ 0 h 29"/>
                  <a:gd name="T56" fmla="*/ 31 w 31"/>
                  <a:gd name="T57" fmla="*/ 29 h 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1" h="29">
                    <a:moveTo>
                      <a:pt x="24" y="3"/>
                    </a:moveTo>
                    <a:lnTo>
                      <a:pt x="28" y="0"/>
                    </a:lnTo>
                    <a:lnTo>
                      <a:pt x="12" y="0"/>
                    </a:lnTo>
                    <a:lnTo>
                      <a:pt x="3" y="8"/>
                    </a:lnTo>
                    <a:lnTo>
                      <a:pt x="0" y="19"/>
                    </a:lnTo>
                    <a:lnTo>
                      <a:pt x="0" y="29"/>
                    </a:lnTo>
                    <a:lnTo>
                      <a:pt x="7" y="29"/>
                    </a:lnTo>
                    <a:lnTo>
                      <a:pt x="7" y="19"/>
                    </a:lnTo>
                    <a:lnTo>
                      <a:pt x="10" y="12"/>
                    </a:lnTo>
                    <a:lnTo>
                      <a:pt x="15" y="7"/>
                    </a:lnTo>
                    <a:lnTo>
                      <a:pt x="26" y="7"/>
                    </a:lnTo>
                    <a:lnTo>
                      <a:pt x="31" y="3"/>
                    </a:lnTo>
                    <a:lnTo>
                      <a:pt x="26" y="7"/>
                    </a:lnTo>
                    <a:lnTo>
                      <a:pt x="30" y="7"/>
                    </a:lnTo>
                    <a:lnTo>
                      <a:pt x="31" y="4"/>
                    </a:lnTo>
                    <a:lnTo>
                      <a:pt x="31" y="1"/>
                    </a:lnTo>
                    <a:lnTo>
                      <a:pt x="28" y="0"/>
                    </a:lnTo>
                    <a:lnTo>
                      <a:pt x="24"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4" name="Freeform 596">
                <a:extLst>
                  <a:ext uri="{FF2B5EF4-FFF2-40B4-BE49-F238E27FC236}">
                    <a16:creationId xmlns:a16="http://schemas.microsoft.com/office/drawing/2014/main" id="{4FA5D2B2-6055-47B8-9C39-793FBEDFEB85}"/>
                  </a:ext>
                </a:extLst>
              </p:cNvPr>
              <p:cNvSpPr>
                <a:spLocks noChangeAspect="1"/>
              </p:cNvSpPr>
              <p:nvPr/>
            </p:nvSpPr>
            <p:spPr bwMode="auto">
              <a:xfrm>
                <a:off x="765" y="753"/>
                <a:ext cx="11" cy="11"/>
              </a:xfrm>
              <a:custGeom>
                <a:avLst/>
                <a:gdLst>
                  <a:gd name="T0" fmla="*/ 0 w 23"/>
                  <a:gd name="T1" fmla="*/ 1 h 22"/>
                  <a:gd name="T2" fmla="*/ 0 w 23"/>
                  <a:gd name="T3" fmla="*/ 1 h 22"/>
                  <a:gd name="T4" fmla="*/ 0 w 23"/>
                  <a:gd name="T5" fmla="*/ 1 h 22"/>
                  <a:gd name="T6" fmla="*/ 0 w 23"/>
                  <a:gd name="T7" fmla="*/ 0 h 22"/>
                  <a:gd name="T8" fmla="*/ 0 w 23"/>
                  <a:gd name="T9" fmla="*/ 0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1 h 22"/>
                  <a:gd name="T22" fmla="*/ 0 w 23"/>
                  <a:gd name="T23" fmla="*/ 1 h 22"/>
                  <a:gd name="T24" fmla="*/ 0 w 23"/>
                  <a:gd name="T25" fmla="*/ 1 h 22"/>
                  <a:gd name="T26" fmla="*/ 0 w 23"/>
                  <a:gd name="T27" fmla="*/ 1 h 22"/>
                  <a:gd name="T28" fmla="*/ 0 w 23"/>
                  <a:gd name="T29" fmla="*/ 1 h 22"/>
                  <a:gd name="T30" fmla="*/ 0 w 23"/>
                  <a:gd name="T31" fmla="*/ 1 h 22"/>
                  <a:gd name="T32" fmla="*/ 0 w 23"/>
                  <a:gd name="T33" fmla="*/ 1 h 22"/>
                  <a:gd name="T34" fmla="*/ 0 w 23"/>
                  <a:gd name="T35" fmla="*/ 1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
                  <a:gd name="T55" fmla="*/ 0 h 22"/>
                  <a:gd name="T56" fmla="*/ 23 w 23"/>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 h="22">
                    <a:moveTo>
                      <a:pt x="22" y="15"/>
                    </a:moveTo>
                    <a:lnTo>
                      <a:pt x="23" y="19"/>
                    </a:lnTo>
                    <a:lnTo>
                      <a:pt x="21" y="9"/>
                    </a:lnTo>
                    <a:lnTo>
                      <a:pt x="12" y="0"/>
                    </a:lnTo>
                    <a:lnTo>
                      <a:pt x="4" y="0"/>
                    </a:lnTo>
                    <a:lnTo>
                      <a:pt x="0" y="6"/>
                    </a:lnTo>
                    <a:lnTo>
                      <a:pt x="7" y="6"/>
                    </a:lnTo>
                    <a:lnTo>
                      <a:pt x="7" y="7"/>
                    </a:lnTo>
                    <a:lnTo>
                      <a:pt x="10" y="7"/>
                    </a:lnTo>
                    <a:lnTo>
                      <a:pt x="14" y="11"/>
                    </a:lnTo>
                    <a:lnTo>
                      <a:pt x="16" y="19"/>
                    </a:lnTo>
                    <a:lnTo>
                      <a:pt x="17" y="22"/>
                    </a:lnTo>
                    <a:lnTo>
                      <a:pt x="16" y="19"/>
                    </a:lnTo>
                    <a:lnTo>
                      <a:pt x="17" y="21"/>
                    </a:lnTo>
                    <a:lnTo>
                      <a:pt x="19" y="22"/>
                    </a:lnTo>
                    <a:lnTo>
                      <a:pt x="22" y="21"/>
                    </a:lnTo>
                    <a:lnTo>
                      <a:pt x="23" y="19"/>
                    </a:lnTo>
                    <a:lnTo>
                      <a:pt x="22"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5" name="Freeform 597">
                <a:extLst>
                  <a:ext uri="{FF2B5EF4-FFF2-40B4-BE49-F238E27FC236}">
                    <a16:creationId xmlns:a16="http://schemas.microsoft.com/office/drawing/2014/main" id="{4269A2B6-033F-4298-98C0-F806C57B66F6}"/>
                  </a:ext>
                </a:extLst>
              </p:cNvPr>
              <p:cNvSpPr>
                <a:spLocks noChangeAspect="1"/>
              </p:cNvSpPr>
              <p:nvPr/>
            </p:nvSpPr>
            <p:spPr bwMode="auto">
              <a:xfrm>
                <a:off x="774" y="761"/>
                <a:ext cx="12" cy="7"/>
              </a:xfrm>
              <a:custGeom>
                <a:avLst/>
                <a:gdLst>
                  <a:gd name="T0" fmla="*/ 0 w 25"/>
                  <a:gd name="T1" fmla="*/ 1 h 14"/>
                  <a:gd name="T2" fmla="*/ 0 w 25"/>
                  <a:gd name="T3" fmla="*/ 1 h 14"/>
                  <a:gd name="T4" fmla="*/ 0 w 25"/>
                  <a:gd name="T5" fmla="*/ 1 h 14"/>
                  <a:gd name="T6" fmla="*/ 0 w 25"/>
                  <a:gd name="T7" fmla="*/ 1 h 14"/>
                  <a:gd name="T8" fmla="*/ 0 w 25"/>
                  <a:gd name="T9" fmla="*/ 1 h 14"/>
                  <a:gd name="T10" fmla="*/ 0 w 25"/>
                  <a:gd name="T11" fmla="*/ 0 h 14"/>
                  <a:gd name="T12" fmla="*/ 0 w 25"/>
                  <a:gd name="T13" fmla="*/ 1 h 14"/>
                  <a:gd name="T14" fmla="*/ 0 w 25"/>
                  <a:gd name="T15" fmla="*/ 1 h 14"/>
                  <a:gd name="T16" fmla="*/ 0 w 25"/>
                  <a:gd name="T17" fmla="*/ 1 h 14"/>
                  <a:gd name="T18" fmla="*/ 0 w 25"/>
                  <a:gd name="T19" fmla="*/ 1 h 14"/>
                  <a:gd name="T20" fmla="*/ 0 w 25"/>
                  <a:gd name="T21" fmla="*/ 1 h 14"/>
                  <a:gd name="T22" fmla="*/ 0 w 25"/>
                  <a:gd name="T23" fmla="*/ 1 h 14"/>
                  <a:gd name="T24" fmla="*/ 0 w 25"/>
                  <a:gd name="T25" fmla="*/ 1 h 14"/>
                  <a:gd name="T26" fmla="*/ 0 w 25"/>
                  <a:gd name="T27" fmla="*/ 1 h 14"/>
                  <a:gd name="T28" fmla="*/ 0 w 25"/>
                  <a:gd name="T29" fmla="*/ 1 h 14"/>
                  <a:gd name="T30" fmla="*/ 0 w 25"/>
                  <a:gd name="T31" fmla="*/ 1 h 14"/>
                  <a:gd name="T32" fmla="*/ 0 w 25"/>
                  <a:gd name="T33" fmla="*/ 1 h 14"/>
                  <a:gd name="T34" fmla="*/ 0 w 25"/>
                  <a:gd name="T35" fmla="*/ 1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5"/>
                  <a:gd name="T55" fmla="*/ 0 h 14"/>
                  <a:gd name="T56" fmla="*/ 25 w 25"/>
                  <a:gd name="T57" fmla="*/ 14 h 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5" h="14">
                    <a:moveTo>
                      <a:pt x="19" y="10"/>
                    </a:moveTo>
                    <a:lnTo>
                      <a:pt x="22" y="7"/>
                    </a:lnTo>
                    <a:lnTo>
                      <a:pt x="17" y="6"/>
                    </a:lnTo>
                    <a:lnTo>
                      <a:pt x="14" y="5"/>
                    </a:lnTo>
                    <a:lnTo>
                      <a:pt x="8" y="3"/>
                    </a:lnTo>
                    <a:lnTo>
                      <a:pt x="5" y="0"/>
                    </a:lnTo>
                    <a:lnTo>
                      <a:pt x="0" y="7"/>
                    </a:lnTo>
                    <a:lnTo>
                      <a:pt x="6" y="10"/>
                    </a:lnTo>
                    <a:lnTo>
                      <a:pt x="12" y="12"/>
                    </a:lnTo>
                    <a:lnTo>
                      <a:pt x="17" y="13"/>
                    </a:lnTo>
                    <a:lnTo>
                      <a:pt x="22" y="14"/>
                    </a:lnTo>
                    <a:lnTo>
                      <a:pt x="25" y="12"/>
                    </a:lnTo>
                    <a:lnTo>
                      <a:pt x="22" y="14"/>
                    </a:lnTo>
                    <a:lnTo>
                      <a:pt x="24" y="13"/>
                    </a:lnTo>
                    <a:lnTo>
                      <a:pt x="25" y="11"/>
                    </a:lnTo>
                    <a:lnTo>
                      <a:pt x="24" y="9"/>
                    </a:lnTo>
                    <a:lnTo>
                      <a:pt x="22" y="7"/>
                    </a:lnTo>
                    <a:lnTo>
                      <a:pt x="19"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6" name="Freeform 598">
                <a:extLst>
                  <a:ext uri="{FF2B5EF4-FFF2-40B4-BE49-F238E27FC236}">
                    <a16:creationId xmlns:a16="http://schemas.microsoft.com/office/drawing/2014/main" id="{98E9C4B5-3085-4CAC-A12E-969E0370A294}"/>
                  </a:ext>
                </a:extLst>
              </p:cNvPr>
              <p:cNvSpPr>
                <a:spLocks noChangeAspect="1"/>
              </p:cNvSpPr>
              <p:nvPr/>
            </p:nvSpPr>
            <p:spPr bwMode="auto">
              <a:xfrm>
                <a:off x="783" y="756"/>
                <a:ext cx="20" cy="10"/>
              </a:xfrm>
              <a:custGeom>
                <a:avLst/>
                <a:gdLst>
                  <a:gd name="T0" fmla="*/ 1 w 40"/>
                  <a:gd name="T1" fmla="*/ 0 h 22"/>
                  <a:gd name="T2" fmla="*/ 1 w 40"/>
                  <a:gd name="T3" fmla="*/ 0 h 22"/>
                  <a:gd name="T4" fmla="*/ 1 w 40"/>
                  <a:gd name="T5" fmla="*/ 0 h 22"/>
                  <a:gd name="T6" fmla="*/ 1 w 40"/>
                  <a:gd name="T7" fmla="*/ 0 h 22"/>
                  <a:gd name="T8" fmla="*/ 1 w 40"/>
                  <a:gd name="T9" fmla="*/ 0 h 22"/>
                  <a:gd name="T10" fmla="*/ 0 w 40"/>
                  <a:gd name="T11" fmla="*/ 0 h 22"/>
                  <a:gd name="T12" fmla="*/ 1 w 40"/>
                  <a:gd name="T13" fmla="*/ 0 h 22"/>
                  <a:gd name="T14" fmla="*/ 1 w 40"/>
                  <a:gd name="T15" fmla="*/ 0 h 22"/>
                  <a:gd name="T16" fmla="*/ 1 w 40"/>
                  <a:gd name="T17" fmla="*/ 0 h 22"/>
                  <a:gd name="T18" fmla="*/ 1 w 40"/>
                  <a:gd name="T19" fmla="*/ 0 h 22"/>
                  <a:gd name="T20" fmla="*/ 1 w 40"/>
                  <a:gd name="T21" fmla="*/ 0 h 22"/>
                  <a:gd name="T22" fmla="*/ 1 w 40"/>
                  <a:gd name="T23" fmla="*/ 0 h 22"/>
                  <a:gd name="T24" fmla="*/ 1 w 40"/>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22"/>
                  <a:gd name="T41" fmla="*/ 40 w 40"/>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22">
                    <a:moveTo>
                      <a:pt x="40" y="8"/>
                    </a:moveTo>
                    <a:lnTo>
                      <a:pt x="40" y="8"/>
                    </a:lnTo>
                    <a:lnTo>
                      <a:pt x="27" y="0"/>
                    </a:lnTo>
                    <a:lnTo>
                      <a:pt x="16" y="2"/>
                    </a:lnTo>
                    <a:lnTo>
                      <a:pt x="5" y="10"/>
                    </a:lnTo>
                    <a:lnTo>
                      <a:pt x="0" y="20"/>
                    </a:lnTo>
                    <a:lnTo>
                      <a:pt x="6" y="22"/>
                    </a:lnTo>
                    <a:lnTo>
                      <a:pt x="10" y="15"/>
                    </a:lnTo>
                    <a:lnTo>
                      <a:pt x="18" y="9"/>
                    </a:lnTo>
                    <a:lnTo>
                      <a:pt x="27" y="7"/>
                    </a:lnTo>
                    <a:lnTo>
                      <a:pt x="33" y="13"/>
                    </a:lnTo>
                    <a:lnTo>
                      <a:pt x="4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7" name="Freeform 599">
                <a:extLst>
                  <a:ext uri="{FF2B5EF4-FFF2-40B4-BE49-F238E27FC236}">
                    <a16:creationId xmlns:a16="http://schemas.microsoft.com/office/drawing/2014/main" id="{C86EE65C-8AF9-4DDA-8866-62858181B87F}"/>
                  </a:ext>
                </a:extLst>
              </p:cNvPr>
              <p:cNvSpPr>
                <a:spLocks noChangeAspect="1"/>
              </p:cNvSpPr>
              <p:nvPr/>
            </p:nvSpPr>
            <p:spPr bwMode="auto">
              <a:xfrm>
                <a:off x="789" y="760"/>
                <a:ext cx="17" cy="20"/>
              </a:xfrm>
              <a:custGeom>
                <a:avLst/>
                <a:gdLst>
                  <a:gd name="T0" fmla="*/ 0 w 35"/>
                  <a:gd name="T1" fmla="*/ 0 h 42"/>
                  <a:gd name="T2" fmla="*/ 0 w 35"/>
                  <a:gd name="T3" fmla="*/ 0 h 42"/>
                  <a:gd name="T4" fmla="*/ 0 w 35"/>
                  <a:gd name="T5" fmla="*/ 0 h 42"/>
                  <a:gd name="T6" fmla="*/ 0 w 35"/>
                  <a:gd name="T7" fmla="*/ 0 h 42"/>
                  <a:gd name="T8" fmla="*/ 0 w 35"/>
                  <a:gd name="T9" fmla="*/ 0 h 42"/>
                  <a:gd name="T10" fmla="*/ 0 w 35"/>
                  <a:gd name="T11" fmla="*/ 0 h 42"/>
                  <a:gd name="T12" fmla="*/ 0 w 35"/>
                  <a:gd name="T13" fmla="*/ 0 h 42"/>
                  <a:gd name="T14" fmla="*/ 0 w 35"/>
                  <a:gd name="T15" fmla="*/ 0 h 42"/>
                  <a:gd name="T16" fmla="*/ 0 w 35"/>
                  <a:gd name="T17" fmla="*/ 0 h 42"/>
                  <a:gd name="T18" fmla="*/ 0 w 35"/>
                  <a:gd name="T19" fmla="*/ 0 h 42"/>
                  <a:gd name="T20" fmla="*/ 0 w 35"/>
                  <a:gd name="T21" fmla="*/ 0 h 42"/>
                  <a:gd name="T22" fmla="*/ 0 w 35"/>
                  <a:gd name="T23" fmla="*/ 0 h 42"/>
                  <a:gd name="T24" fmla="*/ 0 w 35"/>
                  <a:gd name="T25" fmla="*/ 0 h 42"/>
                  <a:gd name="T26" fmla="*/ 0 w 35"/>
                  <a:gd name="T27" fmla="*/ 0 h 42"/>
                  <a:gd name="T28" fmla="*/ 0 w 35"/>
                  <a:gd name="T29" fmla="*/ 0 h 42"/>
                  <a:gd name="T30" fmla="*/ 0 w 35"/>
                  <a:gd name="T31" fmla="*/ 0 h 42"/>
                  <a:gd name="T32" fmla="*/ 0 w 35"/>
                  <a:gd name="T33" fmla="*/ 0 h 42"/>
                  <a:gd name="T34" fmla="*/ 0 w 35"/>
                  <a:gd name="T35" fmla="*/ 0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
                  <a:gd name="T55" fmla="*/ 0 h 42"/>
                  <a:gd name="T56" fmla="*/ 35 w 35"/>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 h="42">
                    <a:moveTo>
                      <a:pt x="6" y="42"/>
                    </a:moveTo>
                    <a:lnTo>
                      <a:pt x="3" y="42"/>
                    </a:lnTo>
                    <a:lnTo>
                      <a:pt x="18" y="39"/>
                    </a:lnTo>
                    <a:lnTo>
                      <a:pt x="30" y="29"/>
                    </a:lnTo>
                    <a:lnTo>
                      <a:pt x="35" y="15"/>
                    </a:lnTo>
                    <a:lnTo>
                      <a:pt x="29" y="0"/>
                    </a:lnTo>
                    <a:lnTo>
                      <a:pt x="22" y="5"/>
                    </a:lnTo>
                    <a:lnTo>
                      <a:pt x="25" y="15"/>
                    </a:lnTo>
                    <a:lnTo>
                      <a:pt x="23" y="24"/>
                    </a:lnTo>
                    <a:lnTo>
                      <a:pt x="16" y="32"/>
                    </a:lnTo>
                    <a:lnTo>
                      <a:pt x="3" y="35"/>
                    </a:lnTo>
                    <a:lnTo>
                      <a:pt x="1" y="35"/>
                    </a:lnTo>
                    <a:lnTo>
                      <a:pt x="3" y="35"/>
                    </a:lnTo>
                    <a:lnTo>
                      <a:pt x="1" y="36"/>
                    </a:lnTo>
                    <a:lnTo>
                      <a:pt x="0" y="38"/>
                    </a:lnTo>
                    <a:lnTo>
                      <a:pt x="1" y="40"/>
                    </a:lnTo>
                    <a:lnTo>
                      <a:pt x="3" y="42"/>
                    </a:lnTo>
                    <a:lnTo>
                      <a:pt x="6"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8" name="Freeform 600">
                <a:extLst>
                  <a:ext uri="{FF2B5EF4-FFF2-40B4-BE49-F238E27FC236}">
                    <a16:creationId xmlns:a16="http://schemas.microsoft.com/office/drawing/2014/main" id="{63901D6B-609B-46BD-99FF-08ACBC6DB2E8}"/>
                  </a:ext>
                </a:extLst>
              </p:cNvPr>
              <p:cNvSpPr>
                <a:spLocks noChangeAspect="1"/>
              </p:cNvSpPr>
              <p:nvPr/>
            </p:nvSpPr>
            <p:spPr bwMode="auto">
              <a:xfrm>
                <a:off x="778" y="777"/>
                <a:ext cx="13" cy="13"/>
              </a:xfrm>
              <a:custGeom>
                <a:avLst/>
                <a:gdLst>
                  <a:gd name="T0" fmla="*/ 0 w 28"/>
                  <a:gd name="T1" fmla="*/ 1 h 26"/>
                  <a:gd name="T2" fmla="*/ 0 w 28"/>
                  <a:gd name="T3" fmla="*/ 1 h 26"/>
                  <a:gd name="T4" fmla="*/ 0 w 28"/>
                  <a:gd name="T5" fmla="*/ 1 h 26"/>
                  <a:gd name="T6" fmla="*/ 0 w 28"/>
                  <a:gd name="T7" fmla="*/ 1 h 26"/>
                  <a:gd name="T8" fmla="*/ 0 w 28"/>
                  <a:gd name="T9" fmla="*/ 1 h 26"/>
                  <a:gd name="T10" fmla="*/ 0 w 28"/>
                  <a:gd name="T11" fmla="*/ 1 h 26"/>
                  <a:gd name="T12" fmla="*/ 0 w 28"/>
                  <a:gd name="T13" fmla="*/ 0 h 26"/>
                  <a:gd name="T14" fmla="*/ 0 w 28"/>
                  <a:gd name="T15" fmla="*/ 1 h 26"/>
                  <a:gd name="T16" fmla="*/ 0 w 28"/>
                  <a:gd name="T17" fmla="*/ 1 h 26"/>
                  <a:gd name="T18" fmla="*/ 0 w 28"/>
                  <a:gd name="T19" fmla="*/ 1 h 26"/>
                  <a:gd name="T20" fmla="*/ 0 w 28"/>
                  <a:gd name="T21" fmla="*/ 1 h 26"/>
                  <a:gd name="T22" fmla="*/ 0 w 28"/>
                  <a:gd name="T23" fmla="*/ 1 h 26"/>
                  <a:gd name="T24" fmla="*/ 0 w 28"/>
                  <a:gd name="T25" fmla="*/ 1 h 26"/>
                  <a:gd name="T26" fmla="*/ 0 w 28"/>
                  <a:gd name="T27" fmla="*/ 1 h 26"/>
                  <a:gd name="T28" fmla="*/ 0 w 28"/>
                  <a:gd name="T29" fmla="*/ 1 h 26"/>
                  <a:gd name="T30" fmla="*/ 0 w 28"/>
                  <a:gd name="T31" fmla="*/ 1 h 26"/>
                  <a:gd name="T32" fmla="*/ 0 w 28"/>
                  <a:gd name="T33" fmla="*/ 1 h 26"/>
                  <a:gd name="T34" fmla="*/ 0 w 28"/>
                  <a:gd name="T35" fmla="*/ 1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26"/>
                  <a:gd name="T56" fmla="*/ 28 w 28"/>
                  <a:gd name="T57" fmla="*/ 26 h 2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26">
                    <a:moveTo>
                      <a:pt x="7" y="25"/>
                    </a:moveTo>
                    <a:lnTo>
                      <a:pt x="9" y="22"/>
                    </a:lnTo>
                    <a:lnTo>
                      <a:pt x="11" y="19"/>
                    </a:lnTo>
                    <a:lnTo>
                      <a:pt x="14" y="16"/>
                    </a:lnTo>
                    <a:lnTo>
                      <a:pt x="21" y="11"/>
                    </a:lnTo>
                    <a:lnTo>
                      <a:pt x="28" y="7"/>
                    </a:lnTo>
                    <a:lnTo>
                      <a:pt x="23" y="0"/>
                    </a:lnTo>
                    <a:lnTo>
                      <a:pt x="16" y="4"/>
                    </a:lnTo>
                    <a:lnTo>
                      <a:pt x="9" y="9"/>
                    </a:lnTo>
                    <a:lnTo>
                      <a:pt x="4" y="15"/>
                    </a:lnTo>
                    <a:lnTo>
                      <a:pt x="0" y="22"/>
                    </a:lnTo>
                    <a:lnTo>
                      <a:pt x="2" y="18"/>
                    </a:lnTo>
                    <a:lnTo>
                      <a:pt x="0" y="22"/>
                    </a:lnTo>
                    <a:lnTo>
                      <a:pt x="1" y="25"/>
                    </a:lnTo>
                    <a:lnTo>
                      <a:pt x="5" y="26"/>
                    </a:lnTo>
                    <a:lnTo>
                      <a:pt x="8" y="25"/>
                    </a:lnTo>
                    <a:lnTo>
                      <a:pt x="9" y="22"/>
                    </a:lnTo>
                    <a:lnTo>
                      <a:pt x="7"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69" name="Freeform 601">
                <a:extLst>
                  <a:ext uri="{FF2B5EF4-FFF2-40B4-BE49-F238E27FC236}">
                    <a16:creationId xmlns:a16="http://schemas.microsoft.com/office/drawing/2014/main" id="{B8D71EA9-D0D2-4547-B127-D4A6CBDCB66F}"/>
                  </a:ext>
                </a:extLst>
              </p:cNvPr>
              <p:cNvSpPr>
                <a:spLocks noChangeAspect="1"/>
              </p:cNvSpPr>
              <p:nvPr/>
            </p:nvSpPr>
            <p:spPr bwMode="auto">
              <a:xfrm>
                <a:off x="769" y="786"/>
                <a:ext cx="12" cy="13"/>
              </a:xfrm>
              <a:custGeom>
                <a:avLst/>
                <a:gdLst>
                  <a:gd name="T0" fmla="*/ 1 w 24"/>
                  <a:gd name="T1" fmla="*/ 1 h 25"/>
                  <a:gd name="T2" fmla="*/ 1 w 24"/>
                  <a:gd name="T3" fmla="*/ 1 h 25"/>
                  <a:gd name="T4" fmla="*/ 1 w 24"/>
                  <a:gd name="T5" fmla="*/ 1 h 25"/>
                  <a:gd name="T6" fmla="*/ 1 w 24"/>
                  <a:gd name="T7" fmla="*/ 1 h 25"/>
                  <a:gd name="T8" fmla="*/ 1 w 24"/>
                  <a:gd name="T9" fmla="*/ 1 h 25"/>
                  <a:gd name="T10" fmla="*/ 1 w 24"/>
                  <a:gd name="T11" fmla="*/ 1 h 25"/>
                  <a:gd name="T12" fmla="*/ 1 w 24"/>
                  <a:gd name="T13" fmla="*/ 0 h 25"/>
                  <a:gd name="T14" fmla="*/ 1 w 24"/>
                  <a:gd name="T15" fmla="*/ 1 h 25"/>
                  <a:gd name="T16" fmla="*/ 1 w 24"/>
                  <a:gd name="T17" fmla="*/ 1 h 25"/>
                  <a:gd name="T18" fmla="*/ 1 w 24"/>
                  <a:gd name="T19" fmla="*/ 1 h 25"/>
                  <a:gd name="T20" fmla="*/ 0 w 24"/>
                  <a:gd name="T21" fmla="*/ 1 h 25"/>
                  <a:gd name="T22" fmla="*/ 1 w 24"/>
                  <a:gd name="T23" fmla="*/ 1 h 25"/>
                  <a:gd name="T24" fmla="*/ 0 w 24"/>
                  <a:gd name="T25" fmla="*/ 1 h 25"/>
                  <a:gd name="T26" fmla="*/ 1 w 24"/>
                  <a:gd name="T27" fmla="*/ 1 h 25"/>
                  <a:gd name="T28" fmla="*/ 1 w 24"/>
                  <a:gd name="T29" fmla="*/ 1 h 25"/>
                  <a:gd name="T30" fmla="*/ 1 w 24"/>
                  <a:gd name="T31" fmla="*/ 1 h 25"/>
                  <a:gd name="T32" fmla="*/ 1 w 24"/>
                  <a:gd name="T33" fmla="*/ 1 h 25"/>
                  <a:gd name="T34" fmla="*/ 1 w 24"/>
                  <a:gd name="T35" fmla="*/ 1 h 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5"/>
                  <a:gd name="T56" fmla="*/ 24 w 24"/>
                  <a:gd name="T57" fmla="*/ 25 h 2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5">
                    <a:moveTo>
                      <a:pt x="7" y="17"/>
                    </a:moveTo>
                    <a:lnTo>
                      <a:pt x="9" y="21"/>
                    </a:lnTo>
                    <a:lnTo>
                      <a:pt x="10" y="19"/>
                    </a:lnTo>
                    <a:lnTo>
                      <a:pt x="14" y="13"/>
                    </a:lnTo>
                    <a:lnTo>
                      <a:pt x="19" y="10"/>
                    </a:lnTo>
                    <a:lnTo>
                      <a:pt x="24" y="7"/>
                    </a:lnTo>
                    <a:lnTo>
                      <a:pt x="19" y="0"/>
                    </a:lnTo>
                    <a:lnTo>
                      <a:pt x="15" y="4"/>
                    </a:lnTo>
                    <a:lnTo>
                      <a:pt x="9" y="8"/>
                    </a:lnTo>
                    <a:lnTo>
                      <a:pt x="3" y="14"/>
                    </a:lnTo>
                    <a:lnTo>
                      <a:pt x="0" y="21"/>
                    </a:lnTo>
                    <a:lnTo>
                      <a:pt x="2" y="24"/>
                    </a:lnTo>
                    <a:lnTo>
                      <a:pt x="0" y="21"/>
                    </a:lnTo>
                    <a:lnTo>
                      <a:pt x="1" y="24"/>
                    </a:lnTo>
                    <a:lnTo>
                      <a:pt x="4" y="25"/>
                    </a:lnTo>
                    <a:lnTo>
                      <a:pt x="8" y="24"/>
                    </a:lnTo>
                    <a:lnTo>
                      <a:pt x="9" y="21"/>
                    </a:lnTo>
                    <a:lnTo>
                      <a:pt x="7"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70" name="Freeform 602">
                <a:extLst>
                  <a:ext uri="{FF2B5EF4-FFF2-40B4-BE49-F238E27FC236}">
                    <a16:creationId xmlns:a16="http://schemas.microsoft.com/office/drawing/2014/main" id="{6EF146B9-E3F4-4910-BA61-C9DB8EA952EE}"/>
                  </a:ext>
                </a:extLst>
              </p:cNvPr>
              <p:cNvSpPr>
                <a:spLocks noChangeAspect="1"/>
              </p:cNvSpPr>
              <p:nvPr/>
            </p:nvSpPr>
            <p:spPr bwMode="auto">
              <a:xfrm>
                <a:off x="770" y="795"/>
                <a:ext cx="17" cy="5"/>
              </a:xfrm>
              <a:custGeom>
                <a:avLst/>
                <a:gdLst>
                  <a:gd name="T0" fmla="*/ 1 w 34"/>
                  <a:gd name="T1" fmla="*/ 0 h 11"/>
                  <a:gd name="T2" fmla="*/ 1 w 34"/>
                  <a:gd name="T3" fmla="*/ 0 h 11"/>
                  <a:gd name="T4" fmla="*/ 1 w 34"/>
                  <a:gd name="T5" fmla="*/ 0 h 11"/>
                  <a:gd name="T6" fmla="*/ 1 w 34"/>
                  <a:gd name="T7" fmla="*/ 0 h 11"/>
                  <a:gd name="T8" fmla="*/ 1 w 34"/>
                  <a:gd name="T9" fmla="*/ 0 h 11"/>
                  <a:gd name="T10" fmla="*/ 1 w 34"/>
                  <a:gd name="T11" fmla="*/ 0 h 11"/>
                  <a:gd name="T12" fmla="*/ 0 w 34"/>
                  <a:gd name="T13" fmla="*/ 0 h 11"/>
                  <a:gd name="T14" fmla="*/ 1 w 34"/>
                  <a:gd name="T15" fmla="*/ 0 h 11"/>
                  <a:gd name="T16" fmla="*/ 1 w 34"/>
                  <a:gd name="T17" fmla="*/ 0 h 11"/>
                  <a:gd name="T18" fmla="*/ 1 w 34"/>
                  <a:gd name="T19" fmla="*/ 0 h 11"/>
                  <a:gd name="T20" fmla="*/ 1 w 34"/>
                  <a:gd name="T21" fmla="*/ 0 h 11"/>
                  <a:gd name="T22" fmla="*/ 1 w 34"/>
                  <a:gd name="T23" fmla="*/ 0 h 11"/>
                  <a:gd name="T24" fmla="*/ 1 w 34"/>
                  <a:gd name="T25" fmla="*/ 0 h 11"/>
                  <a:gd name="T26" fmla="*/ 1 w 34"/>
                  <a:gd name="T27" fmla="*/ 0 h 11"/>
                  <a:gd name="T28" fmla="*/ 1 w 34"/>
                  <a:gd name="T29" fmla="*/ 0 h 11"/>
                  <a:gd name="T30" fmla="*/ 1 w 34"/>
                  <a:gd name="T31" fmla="*/ 0 h 11"/>
                  <a:gd name="T32" fmla="*/ 1 w 34"/>
                  <a:gd name="T33" fmla="*/ 0 h 11"/>
                  <a:gd name="T34" fmla="*/ 1 w 34"/>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
                  <a:gd name="T55" fmla="*/ 0 h 11"/>
                  <a:gd name="T56" fmla="*/ 34 w 34"/>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 h="11">
                    <a:moveTo>
                      <a:pt x="26" y="5"/>
                    </a:moveTo>
                    <a:lnTo>
                      <a:pt x="29" y="2"/>
                    </a:lnTo>
                    <a:lnTo>
                      <a:pt x="23" y="2"/>
                    </a:lnTo>
                    <a:lnTo>
                      <a:pt x="16" y="2"/>
                    </a:lnTo>
                    <a:lnTo>
                      <a:pt x="8" y="3"/>
                    </a:lnTo>
                    <a:lnTo>
                      <a:pt x="5" y="0"/>
                    </a:lnTo>
                    <a:lnTo>
                      <a:pt x="0" y="7"/>
                    </a:lnTo>
                    <a:lnTo>
                      <a:pt x="8" y="10"/>
                    </a:lnTo>
                    <a:lnTo>
                      <a:pt x="16" y="11"/>
                    </a:lnTo>
                    <a:lnTo>
                      <a:pt x="23" y="11"/>
                    </a:lnTo>
                    <a:lnTo>
                      <a:pt x="29" y="11"/>
                    </a:lnTo>
                    <a:lnTo>
                      <a:pt x="32" y="7"/>
                    </a:lnTo>
                    <a:lnTo>
                      <a:pt x="29" y="11"/>
                    </a:lnTo>
                    <a:lnTo>
                      <a:pt x="32" y="10"/>
                    </a:lnTo>
                    <a:lnTo>
                      <a:pt x="34" y="6"/>
                    </a:lnTo>
                    <a:lnTo>
                      <a:pt x="32" y="3"/>
                    </a:lnTo>
                    <a:lnTo>
                      <a:pt x="29" y="2"/>
                    </a:lnTo>
                    <a:lnTo>
                      <a:pt x="2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71" name="Freeform 603">
                <a:extLst>
                  <a:ext uri="{FF2B5EF4-FFF2-40B4-BE49-F238E27FC236}">
                    <a16:creationId xmlns:a16="http://schemas.microsoft.com/office/drawing/2014/main" id="{9B12C0C8-D676-4DEA-970D-2E5C9B6EC2C3}"/>
                  </a:ext>
                </a:extLst>
              </p:cNvPr>
              <p:cNvSpPr>
                <a:spLocks noChangeAspect="1"/>
              </p:cNvSpPr>
              <p:nvPr/>
            </p:nvSpPr>
            <p:spPr bwMode="auto">
              <a:xfrm>
                <a:off x="783" y="781"/>
                <a:ext cx="23" cy="17"/>
              </a:xfrm>
              <a:custGeom>
                <a:avLst/>
                <a:gdLst>
                  <a:gd name="T0" fmla="*/ 1 w 46"/>
                  <a:gd name="T1" fmla="*/ 1 h 33"/>
                  <a:gd name="T2" fmla="*/ 1 w 46"/>
                  <a:gd name="T3" fmla="*/ 1 h 33"/>
                  <a:gd name="T4" fmla="*/ 1 w 46"/>
                  <a:gd name="T5" fmla="*/ 0 h 33"/>
                  <a:gd name="T6" fmla="*/ 1 w 46"/>
                  <a:gd name="T7" fmla="*/ 1 h 33"/>
                  <a:gd name="T8" fmla="*/ 1 w 46"/>
                  <a:gd name="T9" fmla="*/ 1 h 33"/>
                  <a:gd name="T10" fmla="*/ 1 w 46"/>
                  <a:gd name="T11" fmla="*/ 1 h 33"/>
                  <a:gd name="T12" fmla="*/ 1 w 46"/>
                  <a:gd name="T13" fmla="*/ 1 h 33"/>
                  <a:gd name="T14" fmla="*/ 1 w 46"/>
                  <a:gd name="T15" fmla="*/ 1 h 33"/>
                  <a:gd name="T16" fmla="*/ 1 w 46"/>
                  <a:gd name="T17" fmla="*/ 1 h 33"/>
                  <a:gd name="T18" fmla="*/ 0 w 46"/>
                  <a:gd name="T19" fmla="*/ 1 h 33"/>
                  <a:gd name="T20" fmla="*/ 1 w 46"/>
                  <a:gd name="T21" fmla="*/ 1 h 33"/>
                  <a:gd name="T22" fmla="*/ 1 w 46"/>
                  <a:gd name="T23" fmla="*/ 1 h 33"/>
                  <a:gd name="T24" fmla="*/ 1 w 46"/>
                  <a:gd name="T25" fmla="*/ 1 h 33"/>
                  <a:gd name="T26" fmla="*/ 1 w 46"/>
                  <a:gd name="T27" fmla="*/ 1 h 33"/>
                  <a:gd name="T28" fmla="*/ 1 w 46"/>
                  <a:gd name="T29" fmla="*/ 1 h 33"/>
                  <a:gd name="T30" fmla="*/ 1 w 46"/>
                  <a:gd name="T31" fmla="*/ 1 h 33"/>
                  <a:gd name="T32" fmla="*/ 1 w 46"/>
                  <a:gd name="T33" fmla="*/ 1 h 33"/>
                  <a:gd name="T34" fmla="*/ 1 w 46"/>
                  <a:gd name="T35" fmla="*/ 1 h 33"/>
                  <a:gd name="T36" fmla="*/ 1 w 46"/>
                  <a:gd name="T37" fmla="*/ 1 h 33"/>
                  <a:gd name="T38" fmla="*/ 1 w 46"/>
                  <a:gd name="T39" fmla="*/ 1 h 33"/>
                  <a:gd name="T40" fmla="*/ 1 w 46"/>
                  <a:gd name="T41" fmla="*/ 1 h 33"/>
                  <a:gd name="T42" fmla="*/ 1 w 46"/>
                  <a:gd name="T43" fmla="*/ 1 h 33"/>
                  <a:gd name="T44" fmla="*/ 1 w 46"/>
                  <a:gd name="T45" fmla="*/ 1 h 33"/>
                  <a:gd name="T46" fmla="*/ 1 w 46"/>
                  <a:gd name="T47" fmla="*/ 1 h 33"/>
                  <a:gd name="T48" fmla="*/ 1 w 46"/>
                  <a:gd name="T49" fmla="*/ 1 h 33"/>
                  <a:gd name="T50" fmla="*/ 1 w 46"/>
                  <a:gd name="T51" fmla="*/ 1 h 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6"/>
                  <a:gd name="T79" fmla="*/ 0 h 33"/>
                  <a:gd name="T80" fmla="*/ 46 w 46"/>
                  <a:gd name="T81" fmla="*/ 33 h 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6" h="33">
                    <a:moveTo>
                      <a:pt x="44" y="9"/>
                    </a:moveTo>
                    <a:lnTo>
                      <a:pt x="43" y="2"/>
                    </a:lnTo>
                    <a:lnTo>
                      <a:pt x="35" y="0"/>
                    </a:lnTo>
                    <a:lnTo>
                      <a:pt x="28" y="1"/>
                    </a:lnTo>
                    <a:lnTo>
                      <a:pt x="23" y="3"/>
                    </a:lnTo>
                    <a:lnTo>
                      <a:pt x="17" y="8"/>
                    </a:lnTo>
                    <a:lnTo>
                      <a:pt x="11" y="14"/>
                    </a:lnTo>
                    <a:lnTo>
                      <a:pt x="6" y="18"/>
                    </a:lnTo>
                    <a:lnTo>
                      <a:pt x="3" y="24"/>
                    </a:lnTo>
                    <a:lnTo>
                      <a:pt x="0" y="31"/>
                    </a:lnTo>
                    <a:lnTo>
                      <a:pt x="6" y="33"/>
                    </a:lnTo>
                    <a:lnTo>
                      <a:pt x="10" y="29"/>
                    </a:lnTo>
                    <a:lnTo>
                      <a:pt x="13" y="23"/>
                    </a:lnTo>
                    <a:lnTo>
                      <a:pt x="16" y="18"/>
                    </a:lnTo>
                    <a:lnTo>
                      <a:pt x="21" y="13"/>
                    </a:lnTo>
                    <a:lnTo>
                      <a:pt x="25" y="10"/>
                    </a:lnTo>
                    <a:lnTo>
                      <a:pt x="31" y="8"/>
                    </a:lnTo>
                    <a:lnTo>
                      <a:pt x="35" y="7"/>
                    </a:lnTo>
                    <a:lnTo>
                      <a:pt x="41" y="9"/>
                    </a:lnTo>
                    <a:lnTo>
                      <a:pt x="40" y="2"/>
                    </a:lnTo>
                    <a:lnTo>
                      <a:pt x="41" y="9"/>
                    </a:lnTo>
                    <a:lnTo>
                      <a:pt x="44" y="9"/>
                    </a:lnTo>
                    <a:lnTo>
                      <a:pt x="46" y="7"/>
                    </a:lnTo>
                    <a:lnTo>
                      <a:pt x="46" y="3"/>
                    </a:lnTo>
                    <a:lnTo>
                      <a:pt x="43" y="2"/>
                    </a:lnTo>
                    <a:lnTo>
                      <a:pt x="44"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72" name="Freeform 604">
                <a:extLst>
                  <a:ext uri="{FF2B5EF4-FFF2-40B4-BE49-F238E27FC236}">
                    <a16:creationId xmlns:a16="http://schemas.microsoft.com/office/drawing/2014/main" id="{82C178C9-BC86-4519-A200-4849BD5DB195}"/>
                  </a:ext>
                </a:extLst>
              </p:cNvPr>
              <p:cNvSpPr>
                <a:spLocks noChangeAspect="1"/>
              </p:cNvSpPr>
              <p:nvPr/>
            </p:nvSpPr>
            <p:spPr bwMode="auto">
              <a:xfrm>
                <a:off x="797" y="783"/>
                <a:ext cx="8" cy="13"/>
              </a:xfrm>
              <a:custGeom>
                <a:avLst/>
                <a:gdLst>
                  <a:gd name="T0" fmla="*/ 0 w 17"/>
                  <a:gd name="T1" fmla="*/ 0 h 28"/>
                  <a:gd name="T2" fmla="*/ 0 w 17"/>
                  <a:gd name="T3" fmla="*/ 0 h 28"/>
                  <a:gd name="T4" fmla="*/ 0 w 17"/>
                  <a:gd name="T5" fmla="*/ 0 h 28"/>
                  <a:gd name="T6" fmla="*/ 0 w 17"/>
                  <a:gd name="T7" fmla="*/ 0 h 28"/>
                  <a:gd name="T8" fmla="*/ 0 w 17"/>
                  <a:gd name="T9" fmla="*/ 0 h 28"/>
                  <a:gd name="T10" fmla="*/ 0 w 17"/>
                  <a:gd name="T11" fmla="*/ 0 h 28"/>
                  <a:gd name="T12" fmla="*/ 0 w 17"/>
                  <a:gd name="T13" fmla="*/ 0 h 28"/>
                  <a:gd name="T14" fmla="*/ 0 w 17"/>
                  <a:gd name="T15" fmla="*/ 0 h 28"/>
                  <a:gd name="T16" fmla="*/ 0 w 17"/>
                  <a:gd name="T17" fmla="*/ 0 h 28"/>
                  <a:gd name="T18" fmla="*/ 0 w 17"/>
                  <a:gd name="T19" fmla="*/ 0 h 28"/>
                  <a:gd name="T20" fmla="*/ 0 w 17"/>
                  <a:gd name="T21" fmla="*/ 0 h 28"/>
                  <a:gd name="T22" fmla="*/ 0 w 17"/>
                  <a:gd name="T23" fmla="*/ 0 h 28"/>
                  <a:gd name="T24" fmla="*/ 0 w 17"/>
                  <a:gd name="T25" fmla="*/ 0 h 28"/>
                  <a:gd name="T26" fmla="*/ 0 w 17"/>
                  <a:gd name="T27" fmla="*/ 0 h 28"/>
                  <a:gd name="T28" fmla="*/ 0 w 17"/>
                  <a:gd name="T29" fmla="*/ 0 h 28"/>
                  <a:gd name="T30" fmla="*/ 0 w 17"/>
                  <a:gd name="T31" fmla="*/ 0 h 28"/>
                  <a:gd name="T32" fmla="*/ 0 w 17"/>
                  <a:gd name="T33" fmla="*/ 0 h 28"/>
                  <a:gd name="T34" fmla="*/ 0 w 17"/>
                  <a:gd name="T35" fmla="*/ 0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28"/>
                  <a:gd name="T56" fmla="*/ 17 w 17"/>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28">
                    <a:moveTo>
                      <a:pt x="2" y="20"/>
                    </a:moveTo>
                    <a:lnTo>
                      <a:pt x="9" y="23"/>
                    </a:lnTo>
                    <a:lnTo>
                      <a:pt x="9" y="20"/>
                    </a:lnTo>
                    <a:lnTo>
                      <a:pt x="12" y="14"/>
                    </a:lnTo>
                    <a:lnTo>
                      <a:pt x="15" y="9"/>
                    </a:lnTo>
                    <a:lnTo>
                      <a:pt x="17" y="7"/>
                    </a:lnTo>
                    <a:lnTo>
                      <a:pt x="13" y="0"/>
                    </a:lnTo>
                    <a:lnTo>
                      <a:pt x="8" y="5"/>
                    </a:lnTo>
                    <a:lnTo>
                      <a:pt x="5" y="12"/>
                    </a:lnTo>
                    <a:lnTo>
                      <a:pt x="2" y="17"/>
                    </a:lnTo>
                    <a:lnTo>
                      <a:pt x="0" y="23"/>
                    </a:lnTo>
                    <a:lnTo>
                      <a:pt x="7" y="27"/>
                    </a:lnTo>
                    <a:lnTo>
                      <a:pt x="0" y="23"/>
                    </a:lnTo>
                    <a:lnTo>
                      <a:pt x="1" y="27"/>
                    </a:lnTo>
                    <a:lnTo>
                      <a:pt x="5" y="28"/>
                    </a:lnTo>
                    <a:lnTo>
                      <a:pt x="8" y="27"/>
                    </a:lnTo>
                    <a:lnTo>
                      <a:pt x="9" y="23"/>
                    </a:lnTo>
                    <a:lnTo>
                      <a:pt x="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73" name="Freeform 605">
                <a:extLst>
                  <a:ext uri="{FF2B5EF4-FFF2-40B4-BE49-F238E27FC236}">
                    <a16:creationId xmlns:a16="http://schemas.microsoft.com/office/drawing/2014/main" id="{77B5B5CF-93C6-4CBF-9809-04C0783EC442}"/>
                  </a:ext>
                </a:extLst>
              </p:cNvPr>
              <p:cNvSpPr>
                <a:spLocks noChangeAspect="1"/>
              </p:cNvSpPr>
              <p:nvPr/>
            </p:nvSpPr>
            <p:spPr bwMode="auto">
              <a:xfrm>
                <a:off x="798" y="784"/>
                <a:ext cx="17" cy="12"/>
              </a:xfrm>
              <a:custGeom>
                <a:avLst/>
                <a:gdLst>
                  <a:gd name="T0" fmla="*/ 0 w 35"/>
                  <a:gd name="T1" fmla="*/ 0 h 23"/>
                  <a:gd name="T2" fmla="*/ 0 w 35"/>
                  <a:gd name="T3" fmla="*/ 0 h 23"/>
                  <a:gd name="T4" fmla="*/ 0 w 35"/>
                  <a:gd name="T5" fmla="*/ 0 h 23"/>
                  <a:gd name="T6" fmla="*/ 0 w 35"/>
                  <a:gd name="T7" fmla="*/ 1 h 23"/>
                  <a:gd name="T8" fmla="*/ 0 w 35"/>
                  <a:gd name="T9" fmla="*/ 1 h 23"/>
                  <a:gd name="T10" fmla="*/ 0 w 35"/>
                  <a:gd name="T11" fmla="*/ 1 h 23"/>
                  <a:gd name="T12" fmla="*/ 0 w 35"/>
                  <a:gd name="T13" fmla="*/ 1 h 23"/>
                  <a:gd name="T14" fmla="*/ 0 w 35"/>
                  <a:gd name="T15" fmla="*/ 1 h 23"/>
                  <a:gd name="T16" fmla="*/ 0 w 35"/>
                  <a:gd name="T17" fmla="*/ 1 h 23"/>
                  <a:gd name="T18" fmla="*/ 0 w 35"/>
                  <a:gd name="T19" fmla="*/ 1 h 23"/>
                  <a:gd name="T20" fmla="*/ 0 w 35"/>
                  <a:gd name="T21" fmla="*/ 1 h 23"/>
                  <a:gd name="T22" fmla="*/ 0 w 35"/>
                  <a:gd name="T23" fmla="*/ 1 h 23"/>
                  <a:gd name="T24" fmla="*/ 0 w 35"/>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5"/>
                  <a:gd name="T40" fmla="*/ 0 h 23"/>
                  <a:gd name="T41" fmla="*/ 35 w 35"/>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5" h="23">
                    <a:moveTo>
                      <a:pt x="35" y="0"/>
                    </a:moveTo>
                    <a:lnTo>
                      <a:pt x="35" y="0"/>
                    </a:lnTo>
                    <a:lnTo>
                      <a:pt x="26" y="0"/>
                    </a:lnTo>
                    <a:lnTo>
                      <a:pt x="17" y="4"/>
                    </a:lnTo>
                    <a:lnTo>
                      <a:pt x="9" y="10"/>
                    </a:lnTo>
                    <a:lnTo>
                      <a:pt x="0" y="16"/>
                    </a:lnTo>
                    <a:lnTo>
                      <a:pt x="5" y="23"/>
                    </a:lnTo>
                    <a:lnTo>
                      <a:pt x="13" y="17"/>
                    </a:lnTo>
                    <a:lnTo>
                      <a:pt x="21" y="11"/>
                    </a:lnTo>
                    <a:lnTo>
                      <a:pt x="28" y="7"/>
                    </a:lnTo>
                    <a:lnTo>
                      <a:pt x="33" y="7"/>
                    </a:lnTo>
                    <a:lnTo>
                      <a:pt x="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74" name="Freeform 606">
                <a:extLst>
                  <a:ext uri="{FF2B5EF4-FFF2-40B4-BE49-F238E27FC236}">
                    <a16:creationId xmlns:a16="http://schemas.microsoft.com/office/drawing/2014/main" id="{A9494FAA-9A83-4E61-BCCF-F8CCE41C775F}"/>
                  </a:ext>
                </a:extLst>
              </p:cNvPr>
              <p:cNvSpPr>
                <a:spLocks noChangeAspect="1"/>
              </p:cNvSpPr>
              <p:nvPr/>
            </p:nvSpPr>
            <p:spPr bwMode="auto">
              <a:xfrm>
                <a:off x="814" y="784"/>
                <a:ext cx="21" cy="13"/>
              </a:xfrm>
              <a:custGeom>
                <a:avLst/>
                <a:gdLst>
                  <a:gd name="T0" fmla="*/ 1 w 42"/>
                  <a:gd name="T1" fmla="*/ 1 h 25"/>
                  <a:gd name="T2" fmla="*/ 1 w 42"/>
                  <a:gd name="T3" fmla="*/ 1 h 25"/>
                  <a:gd name="T4" fmla="*/ 1 w 42"/>
                  <a:gd name="T5" fmla="*/ 1 h 25"/>
                  <a:gd name="T6" fmla="*/ 1 w 42"/>
                  <a:gd name="T7" fmla="*/ 1 h 25"/>
                  <a:gd name="T8" fmla="*/ 1 w 42"/>
                  <a:gd name="T9" fmla="*/ 1 h 25"/>
                  <a:gd name="T10" fmla="*/ 1 w 42"/>
                  <a:gd name="T11" fmla="*/ 1 h 25"/>
                  <a:gd name="T12" fmla="*/ 1 w 42"/>
                  <a:gd name="T13" fmla="*/ 1 h 25"/>
                  <a:gd name="T14" fmla="*/ 1 w 42"/>
                  <a:gd name="T15" fmla="*/ 1 h 25"/>
                  <a:gd name="T16" fmla="*/ 1 w 42"/>
                  <a:gd name="T17" fmla="*/ 1 h 25"/>
                  <a:gd name="T18" fmla="*/ 1 w 42"/>
                  <a:gd name="T19" fmla="*/ 0 h 25"/>
                  <a:gd name="T20" fmla="*/ 0 w 42"/>
                  <a:gd name="T21" fmla="*/ 1 h 25"/>
                  <a:gd name="T22" fmla="*/ 1 w 42"/>
                  <a:gd name="T23" fmla="*/ 1 h 25"/>
                  <a:gd name="T24" fmla="*/ 1 w 42"/>
                  <a:gd name="T25" fmla="*/ 1 h 25"/>
                  <a:gd name="T26" fmla="*/ 1 w 42"/>
                  <a:gd name="T27" fmla="*/ 1 h 25"/>
                  <a:gd name="T28" fmla="*/ 1 w 42"/>
                  <a:gd name="T29" fmla="*/ 1 h 25"/>
                  <a:gd name="T30" fmla="*/ 1 w 42"/>
                  <a:gd name="T31" fmla="*/ 1 h 25"/>
                  <a:gd name="T32" fmla="*/ 1 w 42"/>
                  <a:gd name="T33" fmla="*/ 1 h 25"/>
                  <a:gd name="T34" fmla="*/ 1 w 42"/>
                  <a:gd name="T35" fmla="*/ 1 h 25"/>
                  <a:gd name="T36" fmla="*/ 1 w 42"/>
                  <a:gd name="T37" fmla="*/ 1 h 25"/>
                  <a:gd name="T38" fmla="*/ 1 w 42"/>
                  <a:gd name="T39" fmla="*/ 1 h 25"/>
                  <a:gd name="T40" fmla="*/ 1 w 42"/>
                  <a:gd name="T41" fmla="*/ 1 h 25"/>
                  <a:gd name="T42" fmla="*/ 1 w 42"/>
                  <a:gd name="T43" fmla="*/ 1 h 25"/>
                  <a:gd name="T44" fmla="*/ 1 w 42"/>
                  <a:gd name="T45" fmla="*/ 1 h 25"/>
                  <a:gd name="T46" fmla="*/ 1 w 42"/>
                  <a:gd name="T47" fmla="*/ 1 h 25"/>
                  <a:gd name="T48" fmla="*/ 1 w 42"/>
                  <a:gd name="T49" fmla="*/ 1 h 25"/>
                  <a:gd name="T50" fmla="*/ 1 w 42"/>
                  <a:gd name="T51" fmla="*/ 1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25"/>
                  <a:gd name="T80" fmla="*/ 42 w 42"/>
                  <a:gd name="T81" fmla="*/ 25 h 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25">
                    <a:moveTo>
                      <a:pt x="34" y="16"/>
                    </a:moveTo>
                    <a:lnTo>
                      <a:pt x="35" y="12"/>
                    </a:lnTo>
                    <a:lnTo>
                      <a:pt x="30" y="17"/>
                    </a:lnTo>
                    <a:lnTo>
                      <a:pt x="24" y="18"/>
                    </a:lnTo>
                    <a:lnTo>
                      <a:pt x="20" y="16"/>
                    </a:lnTo>
                    <a:lnTo>
                      <a:pt x="17" y="13"/>
                    </a:lnTo>
                    <a:lnTo>
                      <a:pt x="12" y="10"/>
                    </a:lnTo>
                    <a:lnTo>
                      <a:pt x="9" y="7"/>
                    </a:lnTo>
                    <a:lnTo>
                      <a:pt x="5" y="3"/>
                    </a:lnTo>
                    <a:lnTo>
                      <a:pt x="2" y="0"/>
                    </a:lnTo>
                    <a:lnTo>
                      <a:pt x="0" y="7"/>
                    </a:lnTo>
                    <a:lnTo>
                      <a:pt x="1" y="8"/>
                    </a:lnTo>
                    <a:lnTo>
                      <a:pt x="4" y="11"/>
                    </a:lnTo>
                    <a:lnTo>
                      <a:pt x="8" y="15"/>
                    </a:lnTo>
                    <a:lnTo>
                      <a:pt x="12" y="20"/>
                    </a:lnTo>
                    <a:lnTo>
                      <a:pt x="18" y="23"/>
                    </a:lnTo>
                    <a:lnTo>
                      <a:pt x="24" y="25"/>
                    </a:lnTo>
                    <a:lnTo>
                      <a:pt x="32" y="24"/>
                    </a:lnTo>
                    <a:lnTo>
                      <a:pt x="40" y="19"/>
                    </a:lnTo>
                    <a:lnTo>
                      <a:pt x="41" y="16"/>
                    </a:lnTo>
                    <a:lnTo>
                      <a:pt x="40" y="19"/>
                    </a:lnTo>
                    <a:lnTo>
                      <a:pt x="42" y="17"/>
                    </a:lnTo>
                    <a:lnTo>
                      <a:pt x="41" y="13"/>
                    </a:lnTo>
                    <a:lnTo>
                      <a:pt x="39" y="12"/>
                    </a:lnTo>
                    <a:lnTo>
                      <a:pt x="35" y="12"/>
                    </a:lnTo>
                    <a:lnTo>
                      <a:pt x="34"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75" name="Freeform 607">
                <a:extLst>
                  <a:ext uri="{FF2B5EF4-FFF2-40B4-BE49-F238E27FC236}">
                    <a16:creationId xmlns:a16="http://schemas.microsoft.com/office/drawing/2014/main" id="{354CD267-75A2-42FB-805B-D503469BD745}"/>
                  </a:ext>
                </a:extLst>
              </p:cNvPr>
              <p:cNvSpPr>
                <a:spLocks noChangeAspect="1"/>
              </p:cNvSpPr>
              <p:nvPr/>
            </p:nvSpPr>
            <p:spPr bwMode="auto">
              <a:xfrm>
                <a:off x="817" y="778"/>
                <a:ext cx="18" cy="14"/>
              </a:xfrm>
              <a:custGeom>
                <a:avLst/>
                <a:gdLst>
                  <a:gd name="T0" fmla="*/ 0 w 36"/>
                  <a:gd name="T1" fmla="*/ 0 h 29"/>
                  <a:gd name="T2" fmla="*/ 1 w 36"/>
                  <a:gd name="T3" fmla="*/ 0 h 29"/>
                  <a:gd name="T4" fmla="*/ 1 w 36"/>
                  <a:gd name="T5" fmla="*/ 0 h 29"/>
                  <a:gd name="T6" fmla="*/ 1 w 36"/>
                  <a:gd name="T7" fmla="*/ 0 h 29"/>
                  <a:gd name="T8" fmla="*/ 1 w 36"/>
                  <a:gd name="T9" fmla="*/ 0 h 29"/>
                  <a:gd name="T10" fmla="*/ 1 w 36"/>
                  <a:gd name="T11" fmla="*/ 0 h 29"/>
                  <a:gd name="T12" fmla="*/ 1 w 36"/>
                  <a:gd name="T13" fmla="*/ 0 h 29"/>
                  <a:gd name="T14" fmla="*/ 1 w 36"/>
                  <a:gd name="T15" fmla="*/ 0 h 29"/>
                  <a:gd name="T16" fmla="*/ 1 w 36"/>
                  <a:gd name="T17" fmla="*/ 0 h 29"/>
                  <a:gd name="T18" fmla="*/ 1 w 36"/>
                  <a:gd name="T19" fmla="*/ 0 h 29"/>
                  <a:gd name="T20" fmla="*/ 1 w 36"/>
                  <a:gd name="T21" fmla="*/ 0 h 29"/>
                  <a:gd name="T22" fmla="*/ 1 w 36"/>
                  <a:gd name="T23" fmla="*/ 0 h 29"/>
                  <a:gd name="T24" fmla="*/ 1 w 36"/>
                  <a:gd name="T25" fmla="*/ 0 h 29"/>
                  <a:gd name="T26" fmla="*/ 1 w 36"/>
                  <a:gd name="T27" fmla="*/ 0 h 29"/>
                  <a:gd name="T28" fmla="*/ 0 w 36"/>
                  <a:gd name="T29" fmla="*/ 0 h 29"/>
                  <a:gd name="T30" fmla="*/ 1 w 36"/>
                  <a:gd name="T31" fmla="*/ 0 h 29"/>
                  <a:gd name="T32" fmla="*/ 1 w 36"/>
                  <a:gd name="T33" fmla="*/ 0 h 29"/>
                  <a:gd name="T34" fmla="*/ 0 w 36"/>
                  <a:gd name="T35" fmla="*/ 0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29"/>
                  <a:gd name="T56" fmla="*/ 36 w 36"/>
                  <a:gd name="T57" fmla="*/ 29 h 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29">
                    <a:moveTo>
                      <a:pt x="0" y="6"/>
                    </a:moveTo>
                    <a:lnTo>
                      <a:pt x="4" y="7"/>
                    </a:lnTo>
                    <a:lnTo>
                      <a:pt x="11" y="8"/>
                    </a:lnTo>
                    <a:lnTo>
                      <a:pt x="19" y="14"/>
                    </a:lnTo>
                    <a:lnTo>
                      <a:pt x="26" y="21"/>
                    </a:lnTo>
                    <a:lnTo>
                      <a:pt x="29" y="29"/>
                    </a:lnTo>
                    <a:lnTo>
                      <a:pt x="36" y="29"/>
                    </a:lnTo>
                    <a:lnTo>
                      <a:pt x="33" y="16"/>
                    </a:lnTo>
                    <a:lnTo>
                      <a:pt x="23" y="7"/>
                    </a:lnTo>
                    <a:lnTo>
                      <a:pt x="13" y="1"/>
                    </a:lnTo>
                    <a:lnTo>
                      <a:pt x="4" y="0"/>
                    </a:lnTo>
                    <a:lnTo>
                      <a:pt x="7" y="1"/>
                    </a:lnTo>
                    <a:lnTo>
                      <a:pt x="4" y="0"/>
                    </a:lnTo>
                    <a:lnTo>
                      <a:pt x="2" y="1"/>
                    </a:lnTo>
                    <a:lnTo>
                      <a:pt x="0" y="3"/>
                    </a:lnTo>
                    <a:lnTo>
                      <a:pt x="2" y="6"/>
                    </a:lnTo>
                    <a:lnTo>
                      <a:pt x="4" y="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76" name="Freeform 608">
                <a:extLst>
                  <a:ext uri="{FF2B5EF4-FFF2-40B4-BE49-F238E27FC236}">
                    <a16:creationId xmlns:a16="http://schemas.microsoft.com/office/drawing/2014/main" id="{091A9241-26D5-43E8-BF2D-E6BD5B7158BE}"/>
                  </a:ext>
                </a:extLst>
              </p:cNvPr>
              <p:cNvSpPr>
                <a:spLocks noChangeAspect="1"/>
              </p:cNvSpPr>
              <p:nvPr/>
            </p:nvSpPr>
            <p:spPr bwMode="auto">
              <a:xfrm>
                <a:off x="815" y="766"/>
                <a:ext cx="7" cy="15"/>
              </a:xfrm>
              <a:custGeom>
                <a:avLst/>
                <a:gdLst>
                  <a:gd name="T0" fmla="*/ 0 w 15"/>
                  <a:gd name="T1" fmla="*/ 1 h 29"/>
                  <a:gd name="T2" fmla="*/ 0 w 15"/>
                  <a:gd name="T3" fmla="*/ 0 h 29"/>
                  <a:gd name="T4" fmla="*/ 0 w 15"/>
                  <a:gd name="T5" fmla="*/ 1 h 29"/>
                  <a:gd name="T6" fmla="*/ 0 w 15"/>
                  <a:gd name="T7" fmla="*/ 1 h 29"/>
                  <a:gd name="T8" fmla="*/ 0 w 15"/>
                  <a:gd name="T9" fmla="*/ 1 h 29"/>
                  <a:gd name="T10" fmla="*/ 0 w 15"/>
                  <a:gd name="T11" fmla="*/ 1 h 29"/>
                  <a:gd name="T12" fmla="*/ 0 w 15"/>
                  <a:gd name="T13" fmla="*/ 1 h 29"/>
                  <a:gd name="T14" fmla="*/ 0 w 15"/>
                  <a:gd name="T15" fmla="*/ 1 h 29"/>
                  <a:gd name="T16" fmla="*/ 0 w 15"/>
                  <a:gd name="T17" fmla="*/ 1 h 29"/>
                  <a:gd name="T18" fmla="*/ 0 w 15"/>
                  <a:gd name="T19" fmla="*/ 1 h 29"/>
                  <a:gd name="T20" fmla="*/ 0 w 15"/>
                  <a:gd name="T21" fmla="*/ 1 h 29"/>
                  <a:gd name="T22" fmla="*/ 0 w 15"/>
                  <a:gd name="T23" fmla="*/ 1 h 29"/>
                  <a:gd name="T24" fmla="*/ 0 w 15"/>
                  <a:gd name="T25" fmla="*/ 1 h 29"/>
                  <a:gd name="T26" fmla="*/ 0 w 15"/>
                  <a:gd name="T27" fmla="*/ 1 h 29"/>
                  <a:gd name="T28" fmla="*/ 0 w 15"/>
                  <a:gd name="T29" fmla="*/ 1 h 29"/>
                  <a:gd name="T30" fmla="*/ 0 w 15"/>
                  <a:gd name="T31" fmla="*/ 0 h 29"/>
                  <a:gd name="T32" fmla="*/ 0 w 15"/>
                  <a:gd name="T33" fmla="*/ 0 h 29"/>
                  <a:gd name="T34" fmla="*/ 0 w 15"/>
                  <a:gd name="T35" fmla="*/ 1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29"/>
                  <a:gd name="T56" fmla="*/ 15 w 15"/>
                  <a:gd name="T57" fmla="*/ 29 h 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29">
                    <a:moveTo>
                      <a:pt x="7" y="5"/>
                    </a:moveTo>
                    <a:lnTo>
                      <a:pt x="8" y="0"/>
                    </a:lnTo>
                    <a:lnTo>
                      <a:pt x="2" y="7"/>
                    </a:lnTo>
                    <a:lnTo>
                      <a:pt x="0" y="15"/>
                    </a:lnTo>
                    <a:lnTo>
                      <a:pt x="1" y="22"/>
                    </a:lnTo>
                    <a:lnTo>
                      <a:pt x="3" y="29"/>
                    </a:lnTo>
                    <a:lnTo>
                      <a:pt x="10" y="24"/>
                    </a:lnTo>
                    <a:lnTo>
                      <a:pt x="8" y="20"/>
                    </a:lnTo>
                    <a:lnTo>
                      <a:pt x="7" y="15"/>
                    </a:lnTo>
                    <a:lnTo>
                      <a:pt x="9" y="11"/>
                    </a:lnTo>
                    <a:lnTo>
                      <a:pt x="13" y="7"/>
                    </a:lnTo>
                    <a:lnTo>
                      <a:pt x="14" y="2"/>
                    </a:lnTo>
                    <a:lnTo>
                      <a:pt x="13" y="7"/>
                    </a:lnTo>
                    <a:lnTo>
                      <a:pt x="15" y="5"/>
                    </a:lnTo>
                    <a:lnTo>
                      <a:pt x="14" y="1"/>
                    </a:lnTo>
                    <a:lnTo>
                      <a:pt x="11" y="0"/>
                    </a:lnTo>
                    <a:lnTo>
                      <a:pt x="8" y="0"/>
                    </a:lnTo>
                    <a:lnTo>
                      <a:pt x="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77" name="Freeform 609">
                <a:extLst>
                  <a:ext uri="{FF2B5EF4-FFF2-40B4-BE49-F238E27FC236}">
                    <a16:creationId xmlns:a16="http://schemas.microsoft.com/office/drawing/2014/main" id="{8F3B9D41-B29A-45C9-924A-5488D650ACAF}"/>
                  </a:ext>
                </a:extLst>
              </p:cNvPr>
              <p:cNvSpPr>
                <a:spLocks noChangeAspect="1"/>
              </p:cNvSpPr>
              <p:nvPr/>
            </p:nvSpPr>
            <p:spPr bwMode="auto">
              <a:xfrm>
                <a:off x="816" y="749"/>
                <a:ext cx="7" cy="20"/>
              </a:xfrm>
              <a:custGeom>
                <a:avLst/>
                <a:gdLst>
                  <a:gd name="T0" fmla="*/ 0 w 15"/>
                  <a:gd name="T1" fmla="*/ 0 h 41"/>
                  <a:gd name="T2" fmla="*/ 0 w 15"/>
                  <a:gd name="T3" fmla="*/ 0 h 41"/>
                  <a:gd name="T4" fmla="*/ 0 w 15"/>
                  <a:gd name="T5" fmla="*/ 0 h 41"/>
                  <a:gd name="T6" fmla="*/ 0 w 15"/>
                  <a:gd name="T7" fmla="*/ 0 h 41"/>
                  <a:gd name="T8" fmla="*/ 0 w 15"/>
                  <a:gd name="T9" fmla="*/ 0 h 41"/>
                  <a:gd name="T10" fmla="*/ 0 w 15"/>
                  <a:gd name="T11" fmla="*/ 0 h 41"/>
                  <a:gd name="T12" fmla="*/ 0 w 15"/>
                  <a:gd name="T13" fmla="*/ 0 h 41"/>
                  <a:gd name="T14" fmla="*/ 0 w 15"/>
                  <a:gd name="T15" fmla="*/ 0 h 41"/>
                  <a:gd name="T16" fmla="*/ 0 w 15"/>
                  <a:gd name="T17" fmla="*/ 0 h 41"/>
                  <a:gd name="T18" fmla="*/ 0 w 15"/>
                  <a:gd name="T19" fmla="*/ 0 h 41"/>
                  <a:gd name="T20" fmla="*/ 0 w 15"/>
                  <a:gd name="T21" fmla="*/ 0 h 41"/>
                  <a:gd name="T22" fmla="*/ 0 w 15"/>
                  <a:gd name="T23" fmla="*/ 0 h 41"/>
                  <a:gd name="T24" fmla="*/ 0 w 15"/>
                  <a:gd name="T25" fmla="*/ 0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41"/>
                  <a:gd name="T41" fmla="*/ 15 w 15"/>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41">
                    <a:moveTo>
                      <a:pt x="15" y="0"/>
                    </a:moveTo>
                    <a:lnTo>
                      <a:pt x="15" y="0"/>
                    </a:lnTo>
                    <a:lnTo>
                      <a:pt x="4" y="5"/>
                    </a:lnTo>
                    <a:lnTo>
                      <a:pt x="0" y="18"/>
                    </a:lnTo>
                    <a:lnTo>
                      <a:pt x="2" y="30"/>
                    </a:lnTo>
                    <a:lnTo>
                      <a:pt x="6" y="41"/>
                    </a:lnTo>
                    <a:lnTo>
                      <a:pt x="13" y="38"/>
                    </a:lnTo>
                    <a:lnTo>
                      <a:pt x="9" y="30"/>
                    </a:lnTo>
                    <a:lnTo>
                      <a:pt x="9" y="18"/>
                    </a:lnTo>
                    <a:lnTo>
                      <a:pt x="10" y="9"/>
                    </a:lnTo>
                    <a:lnTo>
                      <a:pt x="15" y="7"/>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78" name="Freeform 610">
                <a:extLst>
                  <a:ext uri="{FF2B5EF4-FFF2-40B4-BE49-F238E27FC236}">
                    <a16:creationId xmlns:a16="http://schemas.microsoft.com/office/drawing/2014/main" id="{A1BEE93A-35F3-4684-92B1-B5D35BE90525}"/>
                  </a:ext>
                </a:extLst>
              </p:cNvPr>
              <p:cNvSpPr>
                <a:spLocks noChangeAspect="1"/>
              </p:cNvSpPr>
              <p:nvPr/>
            </p:nvSpPr>
            <p:spPr bwMode="auto">
              <a:xfrm>
                <a:off x="823" y="743"/>
                <a:ext cx="21" cy="9"/>
              </a:xfrm>
              <a:custGeom>
                <a:avLst/>
                <a:gdLst>
                  <a:gd name="T0" fmla="*/ 1 w 42"/>
                  <a:gd name="T1" fmla="*/ 1 h 17"/>
                  <a:gd name="T2" fmla="*/ 1 w 42"/>
                  <a:gd name="T3" fmla="*/ 1 h 17"/>
                  <a:gd name="T4" fmla="*/ 1 w 42"/>
                  <a:gd name="T5" fmla="*/ 1 h 17"/>
                  <a:gd name="T6" fmla="*/ 1 w 42"/>
                  <a:gd name="T7" fmla="*/ 0 h 17"/>
                  <a:gd name="T8" fmla="*/ 1 w 42"/>
                  <a:gd name="T9" fmla="*/ 1 h 17"/>
                  <a:gd name="T10" fmla="*/ 1 w 42"/>
                  <a:gd name="T11" fmla="*/ 1 h 17"/>
                  <a:gd name="T12" fmla="*/ 1 w 42"/>
                  <a:gd name="T13" fmla="*/ 1 h 17"/>
                  <a:gd name="T14" fmla="*/ 1 w 42"/>
                  <a:gd name="T15" fmla="*/ 1 h 17"/>
                  <a:gd name="T16" fmla="*/ 1 w 42"/>
                  <a:gd name="T17" fmla="*/ 1 h 17"/>
                  <a:gd name="T18" fmla="*/ 0 w 42"/>
                  <a:gd name="T19" fmla="*/ 1 h 17"/>
                  <a:gd name="T20" fmla="*/ 0 w 42"/>
                  <a:gd name="T21" fmla="*/ 1 h 17"/>
                  <a:gd name="T22" fmla="*/ 1 w 42"/>
                  <a:gd name="T23" fmla="*/ 1 h 17"/>
                  <a:gd name="T24" fmla="*/ 1 w 42"/>
                  <a:gd name="T25" fmla="*/ 1 h 17"/>
                  <a:gd name="T26" fmla="*/ 1 w 42"/>
                  <a:gd name="T27" fmla="*/ 1 h 17"/>
                  <a:gd name="T28" fmla="*/ 1 w 42"/>
                  <a:gd name="T29" fmla="*/ 1 h 17"/>
                  <a:gd name="T30" fmla="*/ 1 w 42"/>
                  <a:gd name="T31" fmla="*/ 1 h 17"/>
                  <a:gd name="T32" fmla="*/ 1 w 42"/>
                  <a:gd name="T33" fmla="*/ 1 h 17"/>
                  <a:gd name="T34" fmla="*/ 1 w 42"/>
                  <a:gd name="T35" fmla="*/ 1 h 17"/>
                  <a:gd name="T36" fmla="*/ 1 w 42"/>
                  <a:gd name="T37" fmla="*/ 1 h 17"/>
                  <a:gd name="T38" fmla="*/ 1 w 42"/>
                  <a:gd name="T39" fmla="*/ 1 h 17"/>
                  <a:gd name="T40" fmla="*/ 1 w 42"/>
                  <a:gd name="T41" fmla="*/ 1 h 17"/>
                  <a:gd name="T42" fmla="*/ 1 w 42"/>
                  <a:gd name="T43" fmla="*/ 1 h 17"/>
                  <a:gd name="T44" fmla="*/ 1 w 42"/>
                  <a:gd name="T45" fmla="*/ 1 h 17"/>
                  <a:gd name="T46" fmla="*/ 1 w 42"/>
                  <a:gd name="T47" fmla="*/ 1 h 17"/>
                  <a:gd name="T48" fmla="*/ 1 w 42"/>
                  <a:gd name="T49" fmla="*/ 1 h 17"/>
                  <a:gd name="T50" fmla="*/ 1 w 42"/>
                  <a:gd name="T51" fmla="*/ 1 h 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17"/>
                  <a:gd name="T80" fmla="*/ 42 w 42"/>
                  <a:gd name="T81" fmla="*/ 17 h 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17">
                    <a:moveTo>
                      <a:pt x="40" y="10"/>
                    </a:moveTo>
                    <a:lnTo>
                      <a:pt x="40" y="5"/>
                    </a:lnTo>
                    <a:lnTo>
                      <a:pt x="36" y="1"/>
                    </a:lnTo>
                    <a:lnTo>
                      <a:pt x="31" y="0"/>
                    </a:lnTo>
                    <a:lnTo>
                      <a:pt x="25" y="2"/>
                    </a:lnTo>
                    <a:lnTo>
                      <a:pt x="23" y="5"/>
                    </a:lnTo>
                    <a:lnTo>
                      <a:pt x="19" y="7"/>
                    </a:lnTo>
                    <a:lnTo>
                      <a:pt x="14" y="9"/>
                    </a:lnTo>
                    <a:lnTo>
                      <a:pt x="8" y="10"/>
                    </a:lnTo>
                    <a:lnTo>
                      <a:pt x="0" y="10"/>
                    </a:lnTo>
                    <a:lnTo>
                      <a:pt x="0" y="17"/>
                    </a:lnTo>
                    <a:lnTo>
                      <a:pt x="8" y="17"/>
                    </a:lnTo>
                    <a:lnTo>
                      <a:pt x="16" y="16"/>
                    </a:lnTo>
                    <a:lnTo>
                      <a:pt x="21" y="14"/>
                    </a:lnTo>
                    <a:lnTo>
                      <a:pt x="25" y="11"/>
                    </a:lnTo>
                    <a:lnTo>
                      <a:pt x="30" y="9"/>
                    </a:lnTo>
                    <a:lnTo>
                      <a:pt x="31" y="7"/>
                    </a:lnTo>
                    <a:lnTo>
                      <a:pt x="33" y="8"/>
                    </a:lnTo>
                    <a:lnTo>
                      <a:pt x="36" y="9"/>
                    </a:lnTo>
                    <a:lnTo>
                      <a:pt x="36" y="3"/>
                    </a:lnTo>
                    <a:lnTo>
                      <a:pt x="36" y="9"/>
                    </a:lnTo>
                    <a:lnTo>
                      <a:pt x="38" y="9"/>
                    </a:lnTo>
                    <a:lnTo>
                      <a:pt x="40" y="8"/>
                    </a:lnTo>
                    <a:lnTo>
                      <a:pt x="42" y="7"/>
                    </a:lnTo>
                    <a:lnTo>
                      <a:pt x="40" y="5"/>
                    </a:lnTo>
                    <a:lnTo>
                      <a:pt x="4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79" name="Freeform 611">
                <a:extLst>
                  <a:ext uri="{FF2B5EF4-FFF2-40B4-BE49-F238E27FC236}">
                    <a16:creationId xmlns:a16="http://schemas.microsoft.com/office/drawing/2014/main" id="{247D6726-7FCB-4B08-9510-1E6B765B0757}"/>
                  </a:ext>
                </a:extLst>
              </p:cNvPr>
              <p:cNvSpPr>
                <a:spLocks noChangeAspect="1"/>
              </p:cNvSpPr>
              <p:nvPr/>
            </p:nvSpPr>
            <p:spPr bwMode="auto">
              <a:xfrm>
                <a:off x="830" y="745"/>
                <a:ext cx="13" cy="20"/>
              </a:xfrm>
              <a:custGeom>
                <a:avLst/>
                <a:gdLst>
                  <a:gd name="T0" fmla="*/ 1 w 26"/>
                  <a:gd name="T1" fmla="*/ 1 h 40"/>
                  <a:gd name="T2" fmla="*/ 1 w 26"/>
                  <a:gd name="T3" fmla="*/ 1 h 40"/>
                  <a:gd name="T4" fmla="*/ 1 w 26"/>
                  <a:gd name="T5" fmla="*/ 1 h 40"/>
                  <a:gd name="T6" fmla="*/ 1 w 26"/>
                  <a:gd name="T7" fmla="*/ 1 h 40"/>
                  <a:gd name="T8" fmla="*/ 1 w 26"/>
                  <a:gd name="T9" fmla="*/ 1 h 40"/>
                  <a:gd name="T10" fmla="*/ 1 w 26"/>
                  <a:gd name="T11" fmla="*/ 1 h 40"/>
                  <a:gd name="T12" fmla="*/ 1 w 26"/>
                  <a:gd name="T13" fmla="*/ 0 h 40"/>
                  <a:gd name="T14" fmla="*/ 1 w 26"/>
                  <a:gd name="T15" fmla="*/ 1 h 40"/>
                  <a:gd name="T16" fmla="*/ 1 w 26"/>
                  <a:gd name="T17" fmla="*/ 1 h 40"/>
                  <a:gd name="T18" fmla="*/ 0 w 26"/>
                  <a:gd name="T19" fmla="*/ 1 h 40"/>
                  <a:gd name="T20" fmla="*/ 1 w 26"/>
                  <a:gd name="T21" fmla="*/ 1 h 40"/>
                  <a:gd name="T22" fmla="*/ 1 w 26"/>
                  <a:gd name="T23" fmla="*/ 1 h 40"/>
                  <a:gd name="T24" fmla="*/ 1 w 26"/>
                  <a:gd name="T25" fmla="*/ 1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40"/>
                  <a:gd name="T41" fmla="*/ 26 w 26"/>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40">
                    <a:moveTo>
                      <a:pt x="8" y="33"/>
                    </a:moveTo>
                    <a:lnTo>
                      <a:pt x="8" y="33"/>
                    </a:lnTo>
                    <a:lnTo>
                      <a:pt x="7" y="29"/>
                    </a:lnTo>
                    <a:lnTo>
                      <a:pt x="11" y="22"/>
                    </a:lnTo>
                    <a:lnTo>
                      <a:pt x="18" y="13"/>
                    </a:lnTo>
                    <a:lnTo>
                      <a:pt x="26" y="7"/>
                    </a:lnTo>
                    <a:lnTo>
                      <a:pt x="22" y="0"/>
                    </a:lnTo>
                    <a:lnTo>
                      <a:pt x="14" y="8"/>
                    </a:lnTo>
                    <a:lnTo>
                      <a:pt x="5" y="18"/>
                    </a:lnTo>
                    <a:lnTo>
                      <a:pt x="0" y="29"/>
                    </a:lnTo>
                    <a:lnTo>
                      <a:pt x="6" y="40"/>
                    </a:lnTo>
                    <a:lnTo>
                      <a:pt x="8"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80" name="Freeform 612">
                <a:extLst>
                  <a:ext uri="{FF2B5EF4-FFF2-40B4-BE49-F238E27FC236}">
                    <a16:creationId xmlns:a16="http://schemas.microsoft.com/office/drawing/2014/main" id="{73857644-6D31-4F0E-BE77-D8B1ADF17546}"/>
                  </a:ext>
                </a:extLst>
              </p:cNvPr>
              <p:cNvSpPr>
                <a:spLocks noChangeAspect="1"/>
              </p:cNvSpPr>
              <p:nvPr/>
            </p:nvSpPr>
            <p:spPr bwMode="auto">
              <a:xfrm>
                <a:off x="833" y="755"/>
                <a:ext cx="14" cy="10"/>
              </a:xfrm>
              <a:custGeom>
                <a:avLst/>
                <a:gdLst>
                  <a:gd name="T0" fmla="*/ 1 w 28"/>
                  <a:gd name="T1" fmla="*/ 0 h 21"/>
                  <a:gd name="T2" fmla="*/ 1 w 28"/>
                  <a:gd name="T3" fmla="*/ 0 h 21"/>
                  <a:gd name="T4" fmla="*/ 1 w 28"/>
                  <a:gd name="T5" fmla="*/ 0 h 21"/>
                  <a:gd name="T6" fmla="*/ 1 w 28"/>
                  <a:gd name="T7" fmla="*/ 0 h 21"/>
                  <a:gd name="T8" fmla="*/ 1 w 28"/>
                  <a:gd name="T9" fmla="*/ 0 h 21"/>
                  <a:gd name="T10" fmla="*/ 1 w 28"/>
                  <a:gd name="T11" fmla="*/ 0 h 21"/>
                  <a:gd name="T12" fmla="*/ 0 w 28"/>
                  <a:gd name="T13" fmla="*/ 0 h 21"/>
                  <a:gd name="T14" fmla="*/ 1 w 28"/>
                  <a:gd name="T15" fmla="*/ 0 h 21"/>
                  <a:gd name="T16" fmla="*/ 1 w 28"/>
                  <a:gd name="T17" fmla="*/ 0 h 21"/>
                  <a:gd name="T18" fmla="*/ 1 w 28"/>
                  <a:gd name="T19" fmla="*/ 0 h 21"/>
                  <a:gd name="T20" fmla="*/ 1 w 28"/>
                  <a:gd name="T21" fmla="*/ 0 h 21"/>
                  <a:gd name="T22" fmla="*/ 1 w 28"/>
                  <a:gd name="T23" fmla="*/ 0 h 21"/>
                  <a:gd name="T24" fmla="*/ 1 w 28"/>
                  <a:gd name="T25" fmla="*/ 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
                  <a:gd name="T40" fmla="*/ 0 h 21"/>
                  <a:gd name="T41" fmla="*/ 28 w 28"/>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 h="21">
                    <a:moveTo>
                      <a:pt x="22" y="0"/>
                    </a:moveTo>
                    <a:lnTo>
                      <a:pt x="22" y="0"/>
                    </a:lnTo>
                    <a:lnTo>
                      <a:pt x="18" y="6"/>
                    </a:lnTo>
                    <a:lnTo>
                      <a:pt x="13" y="10"/>
                    </a:lnTo>
                    <a:lnTo>
                      <a:pt x="9" y="14"/>
                    </a:lnTo>
                    <a:lnTo>
                      <a:pt x="2" y="13"/>
                    </a:lnTo>
                    <a:lnTo>
                      <a:pt x="0" y="20"/>
                    </a:lnTo>
                    <a:lnTo>
                      <a:pt x="9" y="21"/>
                    </a:lnTo>
                    <a:lnTo>
                      <a:pt x="18" y="17"/>
                    </a:lnTo>
                    <a:lnTo>
                      <a:pt x="25" y="10"/>
                    </a:lnTo>
                    <a:lnTo>
                      <a:pt x="28" y="2"/>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81" name="Freeform 613">
                <a:extLst>
                  <a:ext uri="{FF2B5EF4-FFF2-40B4-BE49-F238E27FC236}">
                    <a16:creationId xmlns:a16="http://schemas.microsoft.com/office/drawing/2014/main" id="{660A3A3D-CE88-4D68-A468-390C569D3A3D}"/>
                  </a:ext>
                </a:extLst>
              </p:cNvPr>
              <p:cNvSpPr>
                <a:spLocks noChangeAspect="1"/>
              </p:cNvSpPr>
              <p:nvPr/>
            </p:nvSpPr>
            <p:spPr bwMode="auto">
              <a:xfrm>
                <a:off x="844" y="750"/>
                <a:ext cx="19" cy="7"/>
              </a:xfrm>
              <a:custGeom>
                <a:avLst/>
                <a:gdLst>
                  <a:gd name="T0" fmla="*/ 1 w 38"/>
                  <a:gd name="T1" fmla="*/ 1 h 13"/>
                  <a:gd name="T2" fmla="*/ 1 w 38"/>
                  <a:gd name="T3" fmla="*/ 1 h 13"/>
                  <a:gd name="T4" fmla="*/ 1 w 38"/>
                  <a:gd name="T5" fmla="*/ 0 h 13"/>
                  <a:gd name="T6" fmla="*/ 1 w 38"/>
                  <a:gd name="T7" fmla="*/ 0 h 13"/>
                  <a:gd name="T8" fmla="*/ 1 w 38"/>
                  <a:gd name="T9" fmla="*/ 1 h 13"/>
                  <a:gd name="T10" fmla="*/ 0 w 38"/>
                  <a:gd name="T11" fmla="*/ 1 h 13"/>
                  <a:gd name="T12" fmla="*/ 1 w 38"/>
                  <a:gd name="T13" fmla="*/ 1 h 13"/>
                  <a:gd name="T14" fmla="*/ 1 w 38"/>
                  <a:gd name="T15" fmla="*/ 1 h 13"/>
                  <a:gd name="T16" fmla="*/ 1 w 38"/>
                  <a:gd name="T17" fmla="*/ 1 h 13"/>
                  <a:gd name="T18" fmla="*/ 1 w 38"/>
                  <a:gd name="T19" fmla="*/ 1 h 13"/>
                  <a:gd name="T20" fmla="*/ 1 w 38"/>
                  <a:gd name="T21" fmla="*/ 1 h 13"/>
                  <a:gd name="T22" fmla="*/ 1 w 38"/>
                  <a:gd name="T23" fmla="*/ 1 h 13"/>
                  <a:gd name="T24" fmla="*/ 1 w 38"/>
                  <a:gd name="T25" fmla="*/ 1 h 13"/>
                  <a:gd name="T26" fmla="*/ 1 w 38"/>
                  <a:gd name="T27" fmla="*/ 1 h 13"/>
                  <a:gd name="T28" fmla="*/ 1 w 38"/>
                  <a:gd name="T29" fmla="*/ 1 h 13"/>
                  <a:gd name="T30" fmla="*/ 1 w 38"/>
                  <a:gd name="T31" fmla="*/ 1 h 13"/>
                  <a:gd name="T32" fmla="*/ 1 w 38"/>
                  <a:gd name="T33" fmla="*/ 1 h 13"/>
                  <a:gd name="T34" fmla="*/ 1 w 38"/>
                  <a:gd name="T35" fmla="*/ 1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13"/>
                  <a:gd name="T56" fmla="*/ 38 w 38"/>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13">
                    <a:moveTo>
                      <a:pt x="34" y="12"/>
                    </a:moveTo>
                    <a:lnTo>
                      <a:pt x="38" y="6"/>
                    </a:lnTo>
                    <a:lnTo>
                      <a:pt x="28" y="0"/>
                    </a:lnTo>
                    <a:lnTo>
                      <a:pt x="18" y="0"/>
                    </a:lnTo>
                    <a:lnTo>
                      <a:pt x="8" y="2"/>
                    </a:lnTo>
                    <a:lnTo>
                      <a:pt x="0" y="10"/>
                    </a:lnTo>
                    <a:lnTo>
                      <a:pt x="6" y="12"/>
                    </a:lnTo>
                    <a:lnTo>
                      <a:pt x="10" y="9"/>
                    </a:lnTo>
                    <a:lnTo>
                      <a:pt x="18" y="6"/>
                    </a:lnTo>
                    <a:lnTo>
                      <a:pt x="26" y="6"/>
                    </a:lnTo>
                    <a:lnTo>
                      <a:pt x="31" y="11"/>
                    </a:lnTo>
                    <a:lnTo>
                      <a:pt x="34" y="5"/>
                    </a:lnTo>
                    <a:lnTo>
                      <a:pt x="31" y="11"/>
                    </a:lnTo>
                    <a:lnTo>
                      <a:pt x="33" y="13"/>
                    </a:lnTo>
                    <a:lnTo>
                      <a:pt x="36" y="12"/>
                    </a:lnTo>
                    <a:lnTo>
                      <a:pt x="38" y="10"/>
                    </a:lnTo>
                    <a:lnTo>
                      <a:pt x="38" y="6"/>
                    </a:lnTo>
                    <a:lnTo>
                      <a:pt x="3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82" name="Freeform 614">
                <a:extLst>
                  <a:ext uri="{FF2B5EF4-FFF2-40B4-BE49-F238E27FC236}">
                    <a16:creationId xmlns:a16="http://schemas.microsoft.com/office/drawing/2014/main" id="{9747757C-4A7C-4856-89C6-7E16912B78BF}"/>
                  </a:ext>
                </a:extLst>
              </p:cNvPr>
              <p:cNvSpPr>
                <a:spLocks noChangeAspect="1"/>
              </p:cNvSpPr>
              <p:nvPr/>
            </p:nvSpPr>
            <p:spPr bwMode="auto">
              <a:xfrm>
                <a:off x="844" y="753"/>
                <a:ext cx="17" cy="16"/>
              </a:xfrm>
              <a:custGeom>
                <a:avLst/>
                <a:gdLst>
                  <a:gd name="T0" fmla="*/ 1 w 33"/>
                  <a:gd name="T1" fmla="*/ 0 h 33"/>
                  <a:gd name="T2" fmla="*/ 1 w 33"/>
                  <a:gd name="T3" fmla="*/ 0 h 33"/>
                  <a:gd name="T4" fmla="*/ 1 w 33"/>
                  <a:gd name="T5" fmla="*/ 0 h 33"/>
                  <a:gd name="T6" fmla="*/ 1 w 33"/>
                  <a:gd name="T7" fmla="*/ 0 h 33"/>
                  <a:gd name="T8" fmla="*/ 1 w 33"/>
                  <a:gd name="T9" fmla="*/ 0 h 33"/>
                  <a:gd name="T10" fmla="*/ 1 w 33"/>
                  <a:gd name="T11" fmla="*/ 0 h 33"/>
                  <a:gd name="T12" fmla="*/ 1 w 33"/>
                  <a:gd name="T13" fmla="*/ 0 h 33"/>
                  <a:gd name="T14" fmla="*/ 1 w 33"/>
                  <a:gd name="T15" fmla="*/ 0 h 33"/>
                  <a:gd name="T16" fmla="*/ 1 w 33"/>
                  <a:gd name="T17" fmla="*/ 0 h 33"/>
                  <a:gd name="T18" fmla="*/ 1 w 33"/>
                  <a:gd name="T19" fmla="*/ 0 h 33"/>
                  <a:gd name="T20" fmla="*/ 0 w 33"/>
                  <a:gd name="T21" fmla="*/ 0 h 33"/>
                  <a:gd name="T22" fmla="*/ 1 w 33"/>
                  <a:gd name="T23" fmla="*/ 0 h 33"/>
                  <a:gd name="T24" fmla="*/ 0 w 33"/>
                  <a:gd name="T25" fmla="*/ 0 h 33"/>
                  <a:gd name="T26" fmla="*/ 1 w 33"/>
                  <a:gd name="T27" fmla="*/ 0 h 33"/>
                  <a:gd name="T28" fmla="*/ 1 w 33"/>
                  <a:gd name="T29" fmla="*/ 0 h 33"/>
                  <a:gd name="T30" fmla="*/ 1 w 33"/>
                  <a:gd name="T31" fmla="*/ 0 h 33"/>
                  <a:gd name="T32" fmla="*/ 1 w 33"/>
                  <a:gd name="T33" fmla="*/ 0 h 33"/>
                  <a:gd name="T34" fmla="*/ 1 w 33"/>
                  <a:gd name="T35" fmla="*/ 0 h 3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3"/>
                  <a:gd name="T55" fmla="*/ 0 h 33"/>
                  <a:gd name="T56" fmla="*/ 33 w 33"/>
                  <a:gd name="T57" fmla="*/ 33 h 3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3" h="33">
                    <a:moveTo>
                      <a:pt x="7" y="26"/>
                    </a:moveTo>
                    <a:lnTo>
                      <a:pt x="9" y="28"/>
                    </a:lnTo>
                    <a:lnTo>
                      <a:pt x="11" y="21"/>
                    </a:lnTo>
                    <a:lnTo>
                      <a:pt x="17" y="15"/>
                    </a:lnTo>
                    <a:lnTo>
                      <a:pt x="25" y="11"/>
                    </a:lnTo>
                    <a:lnTo>
                      <a:pt x="33" y="7"/>
                    </a:lnTo>
                    <a:lnTo>
                      <a:pt x="33" y="0"/>
                    </a:lnTo>
                    <a:lnTo>
                      <a:pt x="23" y="4"/>
                    </a:lnTo>
                    <a:lnTo>
                      <a:pt x="12" y="8"/>
                    </a:lnTo>
                    <a:lnTo>
                      <a:pt x="4" y="16"/>
                    </a:lnTo>
                    <a:lnTo>
                      <a:pt x="0" y="28"/>
                    </a:lnTo>
                    <a:lnTo>
                      <a:pt x="2" y="30"/>
                    </a:lnTo>
                    <a:lnTo>
                      <a:pt x="0" y="28"/>
                    </a:lnTo>
                    <a:lnTo>
                      <a:pt x="1" y="31"/>
                    </a:lnTo>
                    <a:lnTo>
                      <a:pt x="4" y="33"/>
                    </a:lnTo>
                    <a:lnTo>
                      <a:pt x="8" y="31"/>
                    </a:lnTo>
                    <a:lnTo>
                      <a:pt x="9" y="28"/>
                    </a:lnTo>
                    <a:lnTo>
                      <a:pt x="7"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83" name="Freeform 615">
                <a:extLst>
                  <a:ext uri="{FF2B5EF4-FFF2-40B4-BE49-F238E27FC236}">
                    <a16:creationId xmlns:a16="http://schemas.microsoft.com/office/drawing/2014/main" id="{84CDE030-123F-49EC-9F9B-55E115B78C53}"/>
                  </a:ext>
                </a:extLst>
              </p:cNvPr>
              <p:cNvSpPr>
                <a:spLocks noChangeAspect="1"/>
              </p:cNvSpPr>
              <p:nvPr/>
            </p:nvSpPr>
            <p:spPr bwMode="auto">
              <a:xfrm>
                <a:off x="846" y="765"/>
                <a:ext cx="14" cy="4"/>
              </a:xfrm>
              <a:custGeom>
                <a:avLst/>
                <a:gdLst>
                  <a:gd name="T0" fmla="*/ 0 w 29"/>
                  <a:gd name="T1" fmla="*/ 0 h 9"/>
                  <a:gd name="T2" fmla="*/ 0 w 29"/>
                  <a:gd name="T3" fmla="*/ 0 h 9"/>
                  <a:gd name="T4" fmla="*/ 0 w 29"/>
                  <a:gd name="T5" fmla="*/ 0 h 9"/>
                  <a:gd name="T6" fmla="*/ 0 w 29"/>
                  <a:gd name="T7" fmla="*/ 0 h 9"/>
                  <a:gd name="T8" fmla="*/ 0 w 29"/>
                  <a:gd name="T9" fmla="*/ 0 h 9"/>
                  <a:gd name="T10" fmla="*/ 0 w 29"/>
                  <a:gd name="T11" fmla="*/ 0 h 9"/>
                  <a:gd name="T12" fmla="*/ 0 w 29"/>
                  <a:gd name="T13" fmla="*/ 0 h 9"/>
                  <a:gd name="T14" fmla="*/ 0 w 29"/>
                  <a:gd name="T15" fmla="*/ 0 h 9"/>
                  <a:gd name="T16" fmla="*/ 0 w 29"/>
                  <a:gd name="T17" fmla="*/ 0 h 9"/>
                  <a:gd name="T18" fmla="*/ 0 w 29"/>
                  <a:gd name="T19" fmla="*/ 0 h 9"/>
                  <a:gd name="T20" fmla="*/ 0 w 29"/>
                  <a:gd name="T21" fmla="*/ 0 h 9"/>
                  <a:gd name="T22" fmla="*/ 0 w 29"/>
                  <a:gd name="T23" fmla="*/ 0 h 9"/>
                  <a:gd name="T24" fmla="*/ 0 w 29"/>
                  <a:gd name="T25" fmla="*/ 0 h 9"/>
                  <a:gd name="T26" fmla="*/ 0 w 29"/>
                  <a:gd name="T27" fmla="*/ 0 h 9"/>
                  <a:gd name="T28" fmla="*/ 0 w 29"/>
                  <a:gd name="T29" fmla="*/ 0 h 9"/>
                  <a:gd name="T30" fmla="*/ 0 w 29"/>
                  <a:gd name="T31" fmla="*/ 0 h 9"/>
                  <a:gd name="T32" fmla="*/ 0 w 29"/>
                  <a:gd name="T33" fmla="*/ 0 h 9"/>
                  <a:gd name="T34" fmla="*/ 0 w 29"/>
                  <a:gd name="T35" fmla="*/ 0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9"/>
                  <a:gd name="T56" fmla="*/ 29 w 29"/>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9">
                    <a:moveTo>
                      <a:pt x="22" y="1"/>
                    </a:moveTo>
                    <a:lnTo>
                      <a:pt x="25" y="0"/>
                    </a:lnTo>
                    <a:lnTo>
                      <a:pt x="21" y="0"/>
                    </a:lnTo>
                    <a:lnTo>
                      <a:pt x="14" y="1"/>
                    </a:lnTo>
                    <a:lnTo>
                      <a:pt x="7" y="2"/>
                    </a:lnTo>
                    <a:lnTo>
                      <a:pt x="5" y="1"/>
                    </a:lnTo>
                    <a:lnTo>
                      <a:pt x="0" y="5"/>
                    </a:lnTo>
                    <a:lnTo>
                      <a:pt x="7" y="9"/>
                    </a:lnTo>
                    <a:lnTo>
                      <a:pt x="14" y="8"/>
                    </a:lnTo>
                    <a:lnTo>
                      <a:pt x="21" y="6"/>
                    </a:lnTo>
                    <a:lnTo>
                      <a:pt x="25" y="6"/>
                    </a:lnTo>
                    <a:lnTo>
                      <a:pt x="29" y="5"/>
                    </a:lnTo>
                    <a:lnTo>
                      <a:pt x="25" y="6"/>
                    </a:lnTo>
                    <a:lnTo>
                      <a:pt x="28" y="5"/>
                    </a:lnTo>
                    <a:lnTo>
                      <a:pt x="29" y="3"/>
                    </a:lnTo>
                    <a:lnTo>
                      <a:pt x="28" y="1"/>
                    </a:lnTo>
                    <a:lnTo>
                      <a:pt x="25" y="0"/>
                    </a:lnTo>
                    <a:lnTo>
                      <a:pt x="2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84" name="Freeform 616">
                <a:extLst>
                  <a:ext uri="{FF2B5EF4-FFF2-40B4-BE49-F238E27FC236}">
                    <a16:creationId xmlns:a16="http://schemas.microsoft.com/office/drawing/2014/main" id="{E7B8A566-12AA-4458-9DC3-F2D4F97ED800}"/>
                  </a:ext>
                </a:extLst>
              </p:cNvPr>
              <p:cNvSpPr>
                <a:spLocks noChangeAspect="1"/>
              </p:cNvSpPr>
              <p:nvPr/>
            </p:nvSpPr>
            <p:spPr bwMode="auto">
              <a:xfrm>
                <a:off x="856" y="754"/>
                <a:ext cx="26" cy="14"/>
              </a:xfrm>
              <a:custGeom>
                <a:avLst/>
                <a:gdLst>
                  <a:gd name="T0" fmla="*/ 1 w 51"/>
                  <a:gd name="T1" fmla="*/ 1 h 26"/>
                  <a:gd name="T2" fmla="*/ 1 w 51"/>
                  <a:gd name="T3" fmla="*/ 1 h 26"/>
                  <a:gd name="T4" fmla="*/ 1 w 51"/>
                  <a:gd name="T5" fmla="*/ 0 h 26"/>
                  <a:gd name="T6" fmla="*/ 1 w 51"/>
                  <a:gd name="T7" fmla="*/ 1 h 26"/>
                  <a:gd name="T8" fmla="*/ 1 w 51"/>
                  <a:gd name="T9" fmla="*/ 1 h 26"/>
                  <a:gd name="T10" fmla="*/ 1 w 51"/>
                  <a:gd name="T11" fmla="*/ 1 h 26"/>
                  <a:gd name="T12" fmla="*/ 1 w 51"/>
                  <a:gd name="T13" fmla="*/ 1 h 26"/>
                  <a:gd name="T14" fmla="*/ 1 w 51"/>
                  <a:gd name="T15" fmla="*/ 1 h 26"/>
                  <a:gd name="T16" fmla="*/ 1 w 51"/>
                  <a:gd name="T17" fmla="*/ 1 h 26"/>
                  <a:gd name="T18" fmla="*/ 0 w 51"/>
                  <a:gd name="T19" fmla="*/ 1 h 26"/>
                  <a:gd name="T20" fmla="*/ 1 w 51"/>
                  <a:gd name="T21" fmla="*/ 1 h 26"/>
                  <a:gd name="T22" fmla="*/ 1 w 51"/>
                  <a:gd name="T23" fmla="*/ 1 h 26"/>
                  <a:gd name="T24" fmla="*/ 1 w 51"/>
                  <a:gd name="T25" fmla="*/ 1 h 26"/>
                  <a:gd name="T26" fmla="*/ 1 w 51"/>
                  <a:gd name="T27" fmla="*/ 1 h 26"/>
                  <a:gd name="T28" fmla="*/ 1 w 51"/>
                  <a:gd name="T29" fmla="*/ 1 h 26"/>
                  <a:gd name="T30" fmla="*/ 1 w 51"/>
                  <a:gd name="T31" fmla="*/ 1 h 26"/>
                  <a:gd name="T32" fmla="*/ 1 w 51"/>
                  <a:gd name="T33" fmla="*/ 1 h 26"/>
                  <a:gd name="T34" fmla="*/ 1 w 51"/>
                  <a:gd name="T35" fmla="*/ 1 h 26"/>
                  <a:gd name="T36" fmla="*/ 1 w 51"/>
                  <a:gd name="T37" fmla="*/ 1 h 26"/>
                  <a:gd name="T38" fmla="*/ 1 w 51"/>
                  <a:gd name="T39" fmla="*/ 1 h 26"/>
                  <a:gd name="T40" fmla="*/ 1 w 51"/>
                  <a:gd name="T41" fmla="*/ 1 h 26"/>
                  <a:gd name="T42" fmla="*/ 1 w 51"/>
                  <a:gd name="T43" fmla="*/ 1 h 26"/>
                  <a:gd name="T44" fmla="*/ 1 w 51"/>
                  <a:gd name="T45" fmla="*/ 1 h 26"/>
                  <a:gd name="T46" fmla="*/ 1 w 51"/>
                  <a:gd name="T47" fmla="*/ 1 h 26"/>
                  <a:gd name="T48" fmla="*/ 1 w 51"/>
                  <a:gd name="T49" fmla="*/ 1 h 26"/>
                  <a:gd name="T50" fmla="*/ 1 w 51"/>
                  <a:gd name="T51" fmla="*/ 1 h 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1"/>
                  <a:gd name="T79" fmla="*/ 0 h 26"/>
                  <a:gd name="T80" fmla="*/ 51 w 51"/>
                  <a:gd name="T81" fmla="*/ 26 h 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1" h="26">
                    <a:moveTo>
                      <a:pt x="45" y="2"/>
                    </a:moveTo>
                    <a:lnTo>
                      <a:pt x="47" y="2"/>
                    </a:lnTo>
                    <a:lnTo>
                      <a:pt x="38" y="0"/>
                    </a:lnTo>
                    <a:lnTo>
                      <a:pt x="29" y="2"/>
                    </a:lnTo>
                    <a:lnTo>
                      <a:pt x="21" y="4"/>
                    </a:lnTo>
                    <a:lnTo>
                      <a:pt x="14" y="8"/>
                    </a:lnTo>
                    <a:lnTo>
                      <a:pt x="9" y="11"/>
                    </a:lnTo>
                    <a:lnTo>
                      <a:pt x="4" y="16"/>
                    </a:lnTo>
                    <a:lnTo>
                      <a:pt x="2" y="19"/>
                    </a:lnTo>
                    <a:lnTo>
                      <a:pt x="0" y="22"/>
                    </a:lnTo>
                    <a:lnTo>
                      <a:pt x="7" y="26"/>
                    </a:lnTo>
                    <a:lnTo>
                      <a:pt x="9" y="24"/>
                    </a:lnTo>
                    <a:lnTo>
                      <a:pt x="11" y="21"/>
                    </a:lnTo>
                    <a:lnTo>
                      <a:pt x="14" y="18"/>
                    </a:lnTo>
                    <a:lnTo>
                      <a:pt x="18" y="15"/>
                    </a:lnTo>
                    <a:lnTo>
                      <a:pt x="23" y="11"/>
                    </a:lnTo>
                    <a:lnTo>
                      <a:pt x="29" y="9"/>
                    </a:lnTo>
                    <a:lnTo>
                      <a:pt x="38" y="9"/>
                    </a:lnTo>
                    <a:lnTo>
                      <a:pt x="47" y="9"/>
                    </a:lnTo>
                    <a:lnTo>
                      <a:pt x="49" y="9"/>
                    </a:lnTo>
                    <a:lnTo>
                      <a:pt x="47" y="9"/>
                    </a:lnTo>
                    <a:lnTo>
                      <a:pt x="49" y="8"/>
                    </a:lnTo>
                    <a:lnTo>
                      <a:pt x="51" y="6"/>
                    </a:lnTo>
                    <a:lnTo>
                      <a:pt x="49" y="3"/>
                    </a:lnTo>
                    <a:lnTo>
                      <a:pt x="47" y="2"/>
                    </a:lnTo>
                    <a:lnTo>
                      <a:pt x="45"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85" name="Freeform 617">
                <a:extLst>
                  <a:ext uri="{FF2B5EF4-FFF2-40B4-BE49-F238E27FC236}">
                    <a16:creationId xmlns:a16="http://schemas.microsoft.com/office/drawing/2014/main" id="{46AAB403-D4D6-4716-9588-FCA2813F24F7}"/>
                  </a:ext>
                </a:extLst>
              </p:cNvPr>
              <p:cNvSpPr>
                <a:spLocks noChangeAspect="1"/>
              </p:cNvSpPr>
              <p:nvPr/>
            </p:nvSpPr>
            <p:spPr bwMode="auto">
              <a:xfrm>
                <a:off x="879" y="746"/>
                <a:ext cx="9" cy="13"/>
              </a:xfrm>
              <a:custGeom>
                <a:avLst/>
                <a:gdLst>
                  <a:gd name="T0" fmla="*/ 1 w 17"/>
                  <a:gd name="T1" fmla="*/ 1 h 25"/>
                  <a:gd name="T2" fmla="*/ 1 w 17"/>
                  <a:gd name="T3" fmla="*/ 1 h 25"/>
                  <a:gd name="T4" fmla="*/ 1 w 17"/>
                  <a:gd name="T5" fmla="*/ 1 h 25"/>
                  <a:gd name="T6" fmla="*/ 1 w 17"/>
                  <a:gd name="T7" fmla="*/ 1 h 25"/>
                  <a:gd name="T8" fmla="*/ 1 w 17"/>
                  <a:gd name="T9" fmla="*/ 1 h 25"/>
                  <a:gd name="T10" fmla="*/ 0 w 17"/>
                  <a:gd name="T11" fmla="*/ 1 h 25"/>
                  <a:gd name="T12" fmla="*/ 1 w 17"/>
                  <a:gd name="T13" fmla="*/ 1 h 25"/>
                  <a:gd name="T14" fmla="*/ 1 w 17"/>
                  <a:gd name="T15" fmla="*/ 1 h 25"/>
                  <a:gd name="T16" fmla="*/ 1 w 17"/>
                  <a:gd name="T17" fmla="*/ 1 h 25"/>
                  <a:gd name="T18" fmla="*/ 1 w 17"/>
                  <a:gd name="T19" fmla="*/ 1 h 25"/>
                  <a:gd name="T20" fmla="*/ 1 w 17"/>
                  <a:gd name="T21" fmla="*/ 0 h 25"/>
                  <a:gd name="T22" fmla="*/ 1 w 17"/>
                  <a:gd name="T23" fmla="*/ 1 h 25"/>
                  <a:gd name="T24" fmla="*/ 1 w 17"/>
                  <a:gd name="T25" fmla="*/ 1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25"/>
                  <a:gd name="T41" fmla="*/ 17 w 17"/>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25">
                    <a:moveTo>
                      <a:pt x="10" y="3"/>
                    </a:moveTo>
                    <a:lnTo>
                      <a:pt x="10" y="4"/>
                    </a:lnTo>
                    <a:lnTo>
                      <a:pt x="10" y="7"/>
                    </a:lnTo>
                    <a:lnTo>
                      <a:pt x="8" y="10"/>
                    </a:lnTo>
                    <a:lnTo>
                      <a:pt x="4" y="16"/>
                    </a:lnTo>
                    <a:lnTo>
                      <a:pt x="0" y="18"/>
                    </a:lnTo>
                    <a:lnTo>
                      <a:pt x="4" y="25"/>
                    </a:lnTo>
                    <a:lnTo>
                      <a:pt x="9" y="20"/>
                    </a:lnTo>
                    <a:lnTo>
                      <a:pt x="15" y="15"/>
                    </a:lnTo>
                    <a:lnTo>
                      <a:pt x="17" y="7"/>
                    </a:lnTo>
                    <a:lnTo>
                      <a:pt x="17" y="0"/>
                    </a:lnTo>
                    <a:lnTo>
                      <a:pt x="17" y="1"/>
                    </a:lnTo>
                    <a:lnTo>
                      <a:pt x="1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86" name="Freeform 618">
                <a:extLst>
                  <a:ext uri="{FF2B5EF4-FFF2-40B4-BE49-F238E27FC236}">
                    <a16:creationId xmlns:a16="http://schemas.microsoft.com/office/drawing/2014/main" id="{E412D043-2BE4-4362-B28C-D0D348C23D11}"/>
                  </a:ext>
                </a:extLst>
              </p:cNvPr>
              <p:cNvSpPr>
                <a:spLocks noChangeAspect="1"/>
              </p:cNvSpPr>
              <p:nvPr/>
            </p:nvSpPr>
            <p:spPr bwMode="auto">
              <a:xfrm>
                <a:off x="871" y="737"/>
                <a:ext cx="17" cy="11"/>
              </a:xfrm>
              <a:custGeom>
                <a:avLst/>
                <a:gdLst>
                  <a:gd name="T0" fmla="*/ 1 w 32"/>
                  <a:gd name="T1" fmla="*/ 1 h 22"/>
                  <a:gd name="T2" fmla="*/ 1 w 32"/>
                  <a:gd name="T3" fmla="*/ 1 h 22"/>
                  <a:gd name="T4" fmla="*/ 1 w 32"/>
                  <a:gd name="T5" fmla="*/ 1 h 22"/>
                  <a:gd name="T6" fmla="*/ 1 w 32"/>
                  <a:gd name="T7" fmla="*/ 1 h 22"/>
                  <a:gd name="T8" fmla="*/ 1 w 32"/>
                  <a:gd name="T9" fmla="*/ 1 h 22"/>
                  <a:gd name="T10" fmla="*/ 1 w 32"/>
                  <a:gd name="T11" fmla="*/ 1 h 22"/>
                  <a:gd name="T12" fmla="*/ 1 w 32"/>
                  <a:gd name="T13" fmla="*/ 1 h 22"/>
                  <a:gd name="T14" fmla="*/ 1 w 32"/>
                  <a:gd name="T15" fmla="*/ 1 h 22"/>
                  <a:gd name="T16" fmla="*/ 1 w 32"/>
                  <a:gd name="T17" fmla="*/ 1 h 22"/>
                  <a:gd name="T18" fmla="*/ 1 w 32"/>
                  <a:gd name="T19" fmla="*/ 1 h 22"/>
                  <a:gd name="T20" fmla="*/ 1 w 32"/>
                  <a:gd name="T21" fmla="*/ 0 h 22"/>
                  <a:gd name="T22" fmla="*/ 1 w 32"/>
                  <a:gd name="T23" fmla="*/ 1 h 22"/>
                  <a:gd name="T24" fmla="*/ 1 w 32"/>
                  <a:gd name="T25" fmla="*/ 0 h 22"/>
                  <a:gd name="T26" fmla="*/ 1 w 32"/>
                  <a:gd name="T27" fmla="*/ 1 h 22"/>
                  <a:gd name="T28" fmla="*/ 0 w 32"/>
                  <a:gd name="T29" fmla="*/ 1 h 22"/>
                  <a:gd name="T30" fmla="*/ 1 w 32"/>
                  <a:gd name="T31" fmla="*/ 1 h 22"/>
                  <a:gd name="T32" fmla="*/ 1 w 32"/>
                  <a:gd name="T33" fmla="*/ 1 h 22"/>
                  <a:gd name="T34" fmla="*/ 1 w 32"/>
                  <a:gd name="T35" fmla="*/ 1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2"/>
                  <a:gd name="T55" fmla="*/ 0 h 22"/>
                  <a:gd name="T56" fmla="*/ 32 w 32"/>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2" h="22">
                    <a:moveTo>
                      <a:pt x="1" y="4"/>
                    </a:moveTo>
                    <a:lnTo>
                      <a:pt x="4" y="9"/>
                    </a:lnTo>
                    <a:lnTo>
                      <a:pt x="10" y="11"/>
                    </a:lnTo>
                    <a:lnTo>
                      <a:pt x="16" y="14"/>
                    </a:lnTo>
                    <a:lnTo>
                      <a:pt x="23" y="19"/>
                    </a:lnTo>
                    <a:lnTo>
                      <a:pt x="25" y="22"/>
                    </a:lnTo>
                    <a:lnTo>
                      <a:pt x="32" y="20"/>
                    </a:lnTo>
                    <a:lnTo>
                      <a:pt x="27" y="14"/>
                    </a:lnTo>
                    <a:lnTo>
                      <a:pt x="21" y="7"/>
                    </a:lnTo>
                    <a:lnTo>
                      <a:pt x="12" y="4"/>
                    </a:lnTo>
                    <a:lnTo>
                      <a:pt x="4" y="0"/>
                    </a:lnTo>
                    <a:lnTo>
                      <a:pt x="8" y="6"/>
                    </a:lnTo>
                    <a:lnTo>
                      <a:pt x="4" y="0"/>
                    </a:lnTo>
                    <a:lnTo>
                      <a:pt x="1" y="1"/>
                    </a:lnTo>
                    <a:lnTo>
                      <a:pt x="0" y="5"/>
                    </a:lnTo>
                    <a:lnTo>
                      <a:pt x="1" y="8"/>
                    </a:lnTo>
                    <a:lnTo>
                      <a:pt x="4" y="9"/>
                    </a:lnTo>
                    <a:lnTo>
                      <a:pt x="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87" name="Freeform 619">
                <a:extLst>
                  <a:ext uri="{FF2B5EF4-FFF2-40B4-BE49-F238E27FC236}">
                    <a16:creationId xmlns:a16="http://schemas.microsoft.com/office/drawing/2014/main" id="{5C76B4A4-3837-4205-88F2-71E0C01C5746}"/>
                  </a:ext>
                </a:extLst>
              </p:cNvPr>
              <p:cNvSpPr>
                <a:spLocks noChangeAspect="1"/>
              </p:cNvSpPr>
              <p:nvPr/>
            </p:nvSpPr>
            <p:spPr bwMode="auto">
              <a:xfrm>
                <a:off x="872" y="729"/>
                <a:ext cx="12" cy="11"/>
              </a:xfrm>
              <a:custGeom>
                <a:avLst/>
                <a:gdLst>
                  <a:gd name="T0" fmla="*/ 1 w 24"/>
                  <a:gd name="T1" fmla="*/ 1 h 22"/>
                  <a:gd name="T2" fmla="*/ 1 w 24"/>
                  <a:gd name="T3" fmla="*/ 0 h 22"/>
                  <a:gd name="T4" fmla="*/ 1 w 24"/>
                  <a:gd name="T5" fmla="*/ 1 h 22"/>
                  <a:gd name="T6" fmla="*/ 1 w 24"/>
                  <a:gd name="T7" fmla="*/ 1 h 22"/>
                  <a:gd name="T8" fmla="*/ 1 w 24"/>
                  <a:gd name="T9" fmla="*/ 1 h 22"/>
                  <a:gd name="T10" fmla="*/ 0 w 24"/>
                  <a:gd name="T11" fmla="*/ 1 h 22"/>
                  <a:gd name="T12" fmla="*/ 1 w 24"/>
                  <a:gd name="T13" fmla="*/ 1 h 22"/>
                  <a:gd name="T14" fmla="*/ 1 w 24"/>
                  <a:gd name="T15" fmla="*/ 1 h 22"/>
                  <a:gd name="T16" fmla="*/ 1 w 24"/>
                  <a:gd name="T17" fmla="*/ 1 h 22"/>
                  <a:gd name="T18" fmla="*/ 1 w 24"/>
                  <a:gd name="T19" fmla="*/ 1 h 22"/>
                  <a:gd name="T20" fmla="*/ 1 w 24"/>
                  <a:gd name="T21" fmla="*/ 1 h 22"/>
                  <a:gd name="T22" fmla="*/ 1 w 24"/>
                  <a:gd name="T23" fmla="*/ 1 h 22"/>
                  <a:gd name="T24" fmla="*/ 1 w 24"/>
                  <a:gd name="T25" fmla="*/ 1 h 22"/>
                  <a:gd name="T26" fmla="*/ 1 w 24"/>
                  <a:gd name="T27" fmla="*/ 1 h 22"/>
                  <a:gd name="T28" fmla="*/ 1 w 24"/>
                  <a:gd name="T29" fmla="*/ 1 h 22"/>
                  <a:gd name="T30" fmla="*/ 1 w 24"/>
                  <a:gd name="T31" fmla="*/ 1 h 22"/>
                  <a:gd name="T32" fmla="*/ 1 w 24"/>
                  <a:gd name="T33" fmla="*/ 0 h 22"/>
                  <a:gd name="T34" fmla="*/ 1 w 24"/>
                  <a:gd name="T35" fmla="*/ 1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2"/>
                  <a:gd name="T56" fmla="*/ 24 w 2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2">
                    <a:moveTo>
                      <a:pt x="16" y="6"/>
                    </a:moveTo>
                    <a:lnTo>
                      <a:pt x="20" y="0"/>
                    </a:lnTo>
                    <a:lnTo>
                      <a:pt x="13" y="2"/>
                    </a:lnTo>
                    <a:lnTo>
                      <a:pt x="8" y="8"/>
                    </a:lnTo>
                    <a:lnTo>
                      <a:pt x="2" y="13"/>
                    </a:lnTo>
                    <a:lnTo>
                      <a:pt x="0" y="20"/>
                    </a:lnTo>
                    <a:lnTo>
                      <a:pt x="7" y="22"/>
                    </a:lnTo>
                    <a:lnTo>
                      <a:pt x="9" y="17"/>
                    </a:lnTo>
                    <a:lnTo>
                      <a:pt x="13" y="13"/>
                    </a:lnTo>
                    <a:lnTo>
                      <a:pt x="17" y="9"/>
                    </a:lnTo>
                    <a:lnTo>
                      <a:pt x="20" y="9"/>
                    </a:lnTo>
                    <a:lnTo>
                      <a:pt x="23" y="4"/>
                    </a:lnTo>
                    <a:lnTo>
                      <a:pt x="20" y="9"/>
                    </a:lnTo>
                    <a:lnTo>
                      <a:pt x="23" y="8"/>
                    </a:lnTo>
                    <a:lnTo>
                      <a:pt x="24" y="5"/>
                    </a:lnTo>
                    <a:lnTo>
                      <a:pt x="23" y="1"/>
                    </a:lnTo>
                    <a:lnTo>
                      <a:pt x="20" y="0"/>
                    </a:lnTo>
                    <a:lnTo>
                      <a:pt x="1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88" name="Freeform 620">
                <a:extLst>
                  <a:ext uri="{FF2B5EF4-FFF2-40B4-BE49-F238E27FC236}">
                    <a16:creationId xmlns:a16="http://schemas.microsoft.com/office/drawing/2014/main" id="{0679694E-B3F5-4F2E-8AF9-333DBFBF82F5}"/>
                  </a:ext>
                </a:extLst>
              </p:cNvPr>
              <p:cNvSpPr>
                <a:spLocks noChangeAspect="1"/>
              </p:cNvSpPr>
              <p:nvPr/>
            </p:nvSpPr>
            <p:spPr bwMode="auto">
              <a:xfrm>
                <a:off x="879" y="714"/>
                <a:ext cx="11" cy="18"/>
              </a:xfrm>
              <a:custGeom>
                <a:avLst/>
                <a:gdLst>
                  <a:gd name="T0" fmla="*/ 1 w 21"/>
                  <a:gd name="T1" fmla="*/ 0 h 36"/>
                  <a:gd name="T2" fmla="*/ 1 w 21"/>
                  <a:gd name="T3" fmla="*/ 0 h 36"/>
                  <a:gd name="T4" fmla="*/ 1 w 21"/>
                  <a:gd name="T5" fmla="*/ 1 h 36"/>
                  <a:gd name="T6" fmla="*/ 1 w 21"/>
                  <a:gd name="T7" fmla="*/ 1 h 36"/>
                  <a:gd name="T8" fmla="*/ 0 w 21"/>
                  <a:gd name="T9" fmla="*/ 1 h 36"/>
                  <a:gd name="T10" fmla="*/ 1 w 21"/>
                  <a:gd name="T11" fmla="*/ 1 h 36"/>
                  <a:gd name="T12" fmla="*/ 1 w 21"/>
                  <a:gd name="T13" fmla="*/ 1 h 36"/>
                  <a:gd name="T14" fmla="*/ 1 w 21"/>
                  <a:gd name="T15" fmla="*/ 1 h 36"/>
                  <a:gd name="T16" fmla="*/ 1 w 21"/>
                  <a:gd name="T17" fmla="*/ 1 h 36"/>
                  <a:gd name="T18" fmla="*/ 1 w 21"/>
                  <a:gd name="T19" fmla="*/ 1 h 36"/>
                  <a:gd name="T20" fmla="*/ 1 w 21"/>
                  <a:gd name="T21" fmla="*/ 1 h 36"/>
                  <a:gd name="T22" fmla="*/ 1 w 21"/>
                  <a:gd name="T23" fmla="*/ 1 h 36"/>
                  <a:gd name="T24" fmla="*/ 1 w 21"/>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
                  <a:gd name="T40" fmla="*/ 0 h 36"/>
                  <a:gd name="T41" fmla="*/ 21 w 21"/>
                  <a:gd name="T42" fmla="*/ 36 h 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 h="36">
                    <a:moveTo>
                      <a:pt x="16" y="0"/>
                    </a:moveTo>
                    <a:lnTo>
                      <a:pt x="16" y="0"/>
                    </a:lnTo>
                    <a:lnTo>
                      <a:pt x="7" y="8"/>
                    </a:lnTo>
                    <a:lnTo>
                      <a:pt x="2" y="17"/>
                    </a:lnTo>
                    <a:lnTo>
                      <a:pt x="0" y="27"/>
                    </a:lnTo>
                    <a:lnTo>
                      <a:pt x="1" y="36"/>
                    </a:lnTo>
                    <a:lnTo>
                      <a:pt x="8" y="34"/>
                    </a:lnTo>
                    <a:lnTo>
                      <a:pt x="7" y="27"/>
                    </a:lnTo>
                    <a:lnTo>
                      <a:pt x="9" y="20"/>
                    </a:lnTo>
                    <a:lnTo>
                      <a:pt x="14" y="13"/>
                    </a:lnTo>
                    <a:lnTo>
                      <a:pt x="21" y="7"/>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89" name="Freeform 621">
                <a:extLst>
                  <a:ext uri="{FF2B5EF4-FFF2-40B4-BE49-F238E27FC236}">
                    <a16:creationId xmlns:a16="http://schemas.microsoft.com/office/drawing/2014/main" id="{8AF5A9E7-ED82-4886-832F-B194786ADCEE}"/>
                  </a:ext>
                </a:extLst>
              </p:cNvPr>
              <p:cNvSpPr>
                <a:spLocks noChangeAspect="1"/>
              </p:cNvSpPr>
              <p:nvPr/>
            </p:nvSpPr>
            <p:spPr bwMode="auto">
              <a:xfrm>
                <a:off x="888" y="694"/>
                <a:ext cx="9" cy="24"/>
              </a:xfrm>
              <a:custGeom>
                <a:avLst/>
                <a:gdLst>
                  <a:gd name="T0" fmla="*/ 0 w 20"/>
                  <a:gd name="T1" fmla="*/ 1 h 47"/>
                  <a:gd name="T2" fmla="*/ 0 w 20"/>
                  <a:gd name="T3" fmla="*/ 1 h 47"/>
                  <a:gd name="T4" fmla="*/ 0 w 20"/>
                  <a:gd name="T5" fmla="*/ 1 h 47"/>
                  <a:gd name="T6" fmla="*/ 0 w 20"/>
                  <a:gd name="T7" fmla="*/ 1 h 47"/>
                  <a:gd name="T8" fmla="*/ 0 w 20"/>
                  <a:gd name="T9" fmla="*/ 1 h 47"/>
                  <a:gd name="T10" fmla="*/ 0 w 20"/>
                  <a:gd name="T11" fmla="*/ 1 h 47"/>
                  <a:gd name="T12" fmla="*/ 0 w 20"/>
                  <a:gd name="T13" fmla="*/ 1 h 47"/>
                  <a:gd name="T14" fmla="*/ 0 w 20"/>
                  <a:gd name="T15" fmla="*/ 1 h 47"/>
                  <a:gd name="T16" fmla="*/ 0 w 20"/>
                  <a:gd name="T17" fmla="*/ 1 h 47"/>
                  <a:gd name="T18" fmla="*/ 0 w 20"/>
                  <a:gd name="T19" fmla="*/ 1 h 47"/>
                  <a:gd name="T20" fmla="*/ 0 w 20"/>
                  <a:gd name="T21" fmla="*/ 1 h 47"/>
                  <a:gd name="T22" fmla="*/ 0 w 20"/>
                  <a:gd name="T23" fmla="*/ 0 h 47"/>
                  <a:gd name="T24" fmla="*/ 0 w 20"/>
                  <a:gd name="T25" fmla="*/ 1 h 47"/>
                  <a:gd name="T26" fmla="*/ 0 w 20"/>
                  <a:gd name="T27" fmla="*/ 1 h 47"/>
                  <a:gd name="T28" fmla="*/ 0 w 20"/>
                  <a:gd name="T29" fmla="*/ 1 h 47"/>
                  <a:gd name="T30" fmla="*/ 0 w 20"/>
                  <a:gd name="T31" fmla="*/ 1 h 47"/>
                  <a:gd name="T32" fmla="*/ 0 w 20"/>
                  <a:gd name="T33" fmla="*/ 1 h 47"/>
                  <a:gd name="T34" fmla="*/ 0 w 20"/>
                  <a:gd name="T35" fmla="*/ 1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47"/>
                  <a:gd name="T56" fmla="*/ 20 w 20"/>
                  <a:gd name="T57" fmla="*/ 47 h 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47">
                    <a:moveTo>
                      <a:pt x="10" y="9"/>
                    </a:moveTo>
                    <a:lnTo>
                      <a:pt x="9" y="8"/>
                    </a:lnTo>
                    <a:lnTo>
                      <a:pt x="13" y="13"/>
                    </a:lnTo>
                    <a:lnTo>
                      <a:pt x="13" y="23"/>
                    </a:lnTo>
                    <a:lnTo>
                      <a:pt x="8" y="32"/>
                    </a:lnTo>
                    <a:lnTo>
                      <a:pt x="0" y="40"/>
                    </a:lnTo>
                    <a:lnTo>
                      <a:pt x="5" y="47"/>
                    </a:lnTo>
                    <a:lnTo>
                      <a:pt x="15" y="37"/>
                    </a:lnTo>
                    <a:lnTo>
                      <a:pt x="20" y="23"/>
                    </a:lnTo>
                    <a:lnTo>
                      <a:pt x="20" y="10"/>
                    </a:lnTo>
                    <a:lnTo>
                      <a:pt x="12" y="1"/>
                    </a:lnTo>
                    <a:lnTo>
                      <a:pt x="10" y="0"/>
                    </a:lnTo>
                    <a:lnTo>
                      <a:pt x="12" y="1"/>
                    </a:lnTo>
                    <a:lnTo>
                      <a:pt x="8" y="1"/>
                    </a:lnTo>
                    <a:lnTo>
                      <a:pt x="7" y="3"/>
                    </a:lnTo>
                    <a:lnTo>
                      <a:pt x="7" y="6"/>
                    </a:lnTo>
                    <a:lnTo>
                      <a:pt x="9" y="8"/>
                    </a:lnTo>
                    <a:lnTo>
                      <a:pt x="1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90" name="Freeform 622">
                <a:extLst>
                  <a:ext uri="{FF2B5EF4-FFF2-40B4-BE49-F238E27FC236}">
                    <a16:creationId xmlns:a16="http://schemas.microsoft.com/office/drawing/2014/main" id="{DDB1A797-C4D7-448C-B39B-403C8440B309}"/>
                  </a:ext>
                </a:extLst>
              </p:cNvPr>
              <p:cNvSpPr>
                <a:spLocks noChangeAspect="1"/>
              </p:cNvSpPr>
              <p:nvPr/>
            </p:nvSpPr>
            <p:spPr bwMode="auto">
              <a:xfrm>
                <a:off x="883" y="675"/>
                <a:ext cx="17" cy="24"/>
              </a:xfrm>
              <a:custGeom>
                <a:avLst/>
                <a:gdLst>
                  <a:gd name="T0" fmla="*/ 1 w 34"/>
                  <a:gd name="T1" fmla="*/ 1 h 46"/>
                  <a:gd name="T2" fmla="*/ 1 w 34"/>
                  <a:gd name="T3" fmla="*/ 1 h 46"/>
                  <a:gd name="T4" fmla="*/ 1 w 34"/>
                  <a:gd name="T5" fmla="*/ 1 h 46"/>
                  <a:gd name="T6" fmla="*/ 1 w 34"/>
                  <a:gd name="T7" fmla="*/ 0 h 46"/>
                  <a:gd name="T8" fmla="*/ 1 w 34"/>
                  <a:gd name="T9" fmla="*/ 1 h 46"/>
                  <a:gd name="T10" fmla="*/ 1 w 34"/>
                  <a:gd name="T11" fmla="*/ 1 h 46"/>
                  <a:gd name="T12" fmla="*/ 0 w 34"/>
                  <a:gd name="T13" fmla="*/ 1 h 46"/>
                  <a:gd name="T14" fmla="*/ 1 w 34"/>
                  <a:gd name="T15" fmla="*/ 1 h 46"/>
                  <a:gd name="T16" fmla="*/ 1 w 34"/>
                  <a:gd name="T17" fmla="*/ 1 h 46"/>
                  <a:gd name="T18" fmla="*/ 1 w 34"/>
                  <a:gd name="T19" fmla="*/ 1 h 46"/>
                  <a:gd name="T20" fmla="*/ 1 w 34"/>
                  <a:gd name="T21" fmla="*/ 1 h 46"/>
                  <a:gd name="T22" fmla="*/ 1 w 34"/>
                  <a:gd name="T23" fmla="*/ 1 h 46"/>
                  <a:gd name="T24" fmla="*/ 1 w 34"/>
                  <a:gd name="T25" fmla="*/ 1 h 46"/>
                  <a:gd name="T26" fmla="*/ 1 w 34"/>
                  <a:gd name="T27" fmla="*/ 1 h 46"/>
                  <a:gd name="T28" fmla="*/ 1 w 34"/>
                  <a:gd name="T29" fmla="*/ 1 h 46"/>
                  <a:gd name="T30" fmla="*/ 1 w 34"/>
                  <a:gd name="T31" fmla="*/ 1 h 46"/>
                  <a:gd name="T32" fmla="*/ 1 w 34"/>
                  <a:gd name="T33" fmla="*/ 1 h 46"/>
                  <a:gd name="T34" fmla="*/ 1 w 34"/>
                  <a:gd name="T35" fmla="*/ 1 h 46"/>
                  <a:gd name="T36" fmla="*/ 1 w 34"/>
                  <a:gd name="T37" fmla="*/ 1 h 46"/>
                  <a:gd name="T38" fmla="*/ 1 w 34"/>
                  <a:gd name="T39" fmla="*/ 1 h 46"/>
                  <a:gd name="T40" fmla="*/ 1 w 34"/>
                  <a:gd name="T41" fmla="*/ 1 h 46"/>
                  <a:gd name="T42" fmla="*/ 1 w 34"/>
                  <a:gd name="T43" fmla="*/ 1 h 46"/>
                  <a:gd name="T44" fmla="*/ 1 w 34"/>
                  <a:gd name="T45" fmla="*/ 1 h 46"/>
                  <a:gd name="T46" fmla="*/ 1 w 34"/>
                  <a:gd name="T47" fmla="*/ 1 h 46"/>
                  <a:gd name="T48" fmla="*/ 1 w 34"/>
                  <a:gd name="T49" fmla="*/ 1 h 46"/>
                  <a:gd name="T50" fmla="*/ 1 w 34"/>
                  <a:gd name="T51" fmla="*/ 1 h 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4"/>
                  <a:gd name="T79" fmla="*/ 0 h 46"/>
                  <a:gd name="T80" fmla="*/ 34 w 34"/>
                  <a:gd name="T81" fmla="*/ 46 h 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4" h="46">
                    <a:moveTo>
                      <a:pt x="30" y="15"/>
                    </a:moveTo>
                    <a:lnTo>
                      <a:pt x="34" y="16"/>
                    </a:lnTo>
                    <a:lnTo>
                      <a:pt x="23" y="5"/>
                    </a:lnTo>
                    <a:lnTo>
                      <a:pt x="13" y="0"/>
                    </a:lnTo>
                    <a:lnTo>
                      <a:pt x="3" y="6"/>
                    </a:lnTo>
                    <a:lnTo>
                      <a:pt x="1" y="14"/>
                    </a:lnTo>
                    <a:lnTo>
                      <a:pt x="0" y="23"/>
                    </a:lnTo>
                    <a:lnTo>
                      <a:pt x="2" y="33"/>
                    </a:lnTo>
                    <a:lnTo>
                      <a:pt x="9" y="43"/>
                    </a:lnTo>
                    <a:lnTo>
                      <a:pt x="19" y="46"/>
                    </a:lnTo>
                    <a:lnTo>
                      <a:pt x="19" y="37"/>
                    </a:lnTo>
                    <a:lnTo>
                      <a:pt x="14" y="36"/>
                    </a:lnTo>
                    <a:lnTo>
                      <a:pt x="9" y="31"/>
                    </a:lnTo>
                    <a:lnTo>
                      <a:pt x="7" y="23"/>
                    </a:lnTo>
                    <a:lnTo>
                      <a:pt x="8" y="14"/>
                    </a:lnTo>
                    <a:lnTo>
                      <a:pt x="10" y="10"/>
                    </a:lnTo>
                    <a:lnTo>
                      <a:pt x="13" y="9"/>
                    </a:lnTo>
                    <a:lnTo>
                      <a:pt x="18" y="12"/>
                    </a:lnTo>
                    <a:lnTo>
                      <a:pt x="27" y="21"/>
                    </a:lnTo>
                    <a:lnTo>
                      <a:pt x="32" y="22"/>
                    </a:lnTo>
                    <a:lnTo>
                      <a:pt x="27" y="21"/>
                    </a:lnTo>
                    <a:lnTo>
                      <a:pt x="30" y="23"/>
                    </a:lnTo>
                    <a:lnTo>
                      <a:pt x="33" y="22"/>
                    </a:lnTo>
                    <a:lnTo>
                      <a:pt x="34" y="20"/>
                    </a:lnTo>
                    <a:lnTo>
                      <a:pt x="34" y="16"/>
                    </a:lnTo>
                    <a:lnTo>
                      <a:pt x="3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91" name="Freeform 623">
                <a:extLst>
                  <a:ext uri="{FF2B5EF4-FFF2-40B4-BE49-F238E27FC236}">
                    <a16:creationId xmlns:a16="http://schemas.microsoft.com/office/drawing/2014/main" id="{BB62A365-3252-4C59-A20E-C3C23EE71C10}"/>
                  </a:ext>
                </a:extLst>
              </p:cNvPr>
              <p:cNvSpPr>
                <a:spLocks noChangeAspect="1"/>
              </p:cNvSpPr>
              <p:nvPr/>
            </p:nvSpPr>
            <p:spPr bwMode="auto">
              <a:xfrm>
                <a:off x="898" y="667"/>
                <a:ext cx="14" cy="19"/>
              </a:xfrm>
              <a:custGeom>
                <a:avLst/>
                <a:gdLst>
                  <a:gd name="T0" fmla="*/ 0 w 29"/>
                  <a:gd name="T1" fmla="*/ 1 h 38"/>
                  <a:gd name="T2" fmla="*/ 0 w 29"/>
                  <a:gd name="T3" fmla="*/ 1 h 38"/>
                  <a:gd name="T4" fmla="*/ 0 w 29"/>
                  <a:gd name="T5" fmla="*/ 1 h 38"/>
                  <a:gd name="T6" fmla="*/ 0 w 29"/>
                  <a:gd name="T7" fmla="*/ 1 h 38"/>
                  <a:gd name="T8" fmla="*/ 0 w 29"/>
                  <a:gd name="T9" fmla="*/ 1 h 38"/>
                  <a:gd name="T10" fmla="*/ 0 w 29"/>
                  <a:gd name="T11" fmla="*/ 1 h 38"/>
                  <a:gd name="T12" fmla="*/ 0 w 29"/>
                  <a:gd name="T13" fmla="*/ 1 h 38"/>
                  <a:gd name="T14" fmla="*/ 0 w 29"/>
                  <a:gd name="T15" fmla="*/ 1 h 38"/>
                  <a:gd name="T16" fmla="*/ 0 w 29"/>
                  <a:gd name="T17" fmla="*/ 1 h 38"/>
                  <a:gd name="T18" fmla="*/ 0 w 29"/>
                  <a:gd name="T19" fmla="*/ 1 h 38"/>
                  <a:gd name="T20" fmla="*/ 0 w 29"/>
                  <a:gd name="T21" fmla="*/ 1 h 38"/>
                  <a:gd name="T22" fmla="*/ 0 w 29"/>
                  <a:gd name="T23" fmla="*/ 1 h 38"/>
                  <a:gd name="T24" fmla="*/ 0 w 29"/>
                  <a:gd name="T25" fmla="*/ 1 h 38"/>
                  <a:gd name="T26" fmla="*/ 0 w 29"/>
                  <a:gd name="T27" fmla="*/ 0 h 38"/>
                  <a:gd name="T28" fmla="*/ 0 w 29"/>
                  <a:gd name="T29" fmla="*/ 1 h 38"/>
                  <a:gd name="T30" fmla="*/ 0 w 29"/>
                  <a:gd name="T31" fmla="*/ 1 h 38"/>
                  <a:gd name="T32" fmla="*/ 0 w 29"/>
                  <a:gd name="T33" fmla="*/ 1 h 38"/>
                  <a:gd name="T34" fmla="*/ 0 w 29"/>
                  <a:gd name="T35" fmla="*/ 1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38"/>
                  <a:gd name="T56" fmla="*/ 29 w 29"/>
                  <a:gd name="T57" fmla="*/ 38 h 3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38">
                    <a:moveTo>
                      <a:pt x="25" y="8"/>
                    </a:moveTo>
                    <a:lnTo>
                      <a:pt x="21" y="7"/>
                    </a:lnTo>
                    <a:lnTo>
                      <a:pt x="22" y="14"/>
                    </a:lnTo>
                    <a:lnTo>
                      <a:pt x="16" y="22"/>
                    </a:lnTo>
                    <a:lnTo>
                      <a:pt x="7" y="26"/>
                    </a:lnTo>
                    <a:lnTo>
                      <a:pt x="0" y="31"/>
                    </a:lnTo>
                    <a:lnTo>
                      <a:pt x="2" y="38"/>
                    </a:lnTo>
                    <a:lnTo>
                      <a:pt x="11" y="33"/>
                    </a:lnTo>
                    <a:lnTo>
                      <a:pt x="21" y="26"/>
                    </a:lnTo>
                    <a:lnTo>
                      <a:pt x="29" y="16"/>
                    </a:lnTo>
                    <a:lnTo>
                      <a:pt x="27" y="2"/>
                    </a:lnTo>
                    <a:lnTo>
                      <a:pt x="23" y="1"/>
                    </a:lnTo>
                    <a:lnTo>
                      <a:pt x="27" y="2"/>
                    </a:lnTo>
                    <a:lnTo>
                      <a:pt x="25" y="0"/>
                    </a:lnTo>
                    <a:lnTo>
                      <a:pt x="23" y="1"/>
                    </a:lnTo>
                    <a:lnTo>
                      <a:pt x="21" y="3"/>
                    </a:lnTo>
                    <a:lnTo>
                      <a:pt x="21" y="7"/>
                    </a:lnTo>
                    <a:lnTo>
                      <a:pt x="2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92" name="Freeform 624">
                <a:extLst>
                  <a:ext uri="{FF2B5EF4-FFF2-40B4-BE49-F238E27FC236}">
                    <a16:creationId xmlns:a16="http://schemas.microsoft.com/office/drawing/2014/main" id="{266A7249-3200-4E17-A5E4-E857294326C4}"/>
                  </a:ext>
                </a:extLst>
              </p:cNvPr>
              <p:cNvSpPr>
                <a:spLocks noChangeAspect="1"/>
              </p:cNvSpPr>
              <p:nvPr/>
            </p:nvSpPr>
            <p:spPr bwMode="auto">
              <a:xfrm>
                <a:off x="896" y="655"/>
                <a:ext cx="15" cy="17"/>
              </a:xfrm>
              <a:custGeom>
                <a:avLst/>
                <a:gdLst>
                  <a:gd name="T0" fmla="*/ 0 w 30"/>
                  <a:gd name="T1" fmla="*/ 1 h 34"/>
                  <a:gd name="T2" fmla="*/ 0 w 30"/>
                  <a:gd name="T3" fmla="*/ 1 h 34"/>
                  <a:gd name="T4" fmla="*/ 1 w 30"/>
                  <a:gd name="T5" fmla="*/ 1 h 34"/>
                  <a:gd name="T6" fmla="*/ 1 w 30"/>
                  <a:gd name="T7" fmla="*/ 1 h 34"/>
                  <a:gd name="T8" fmla="*/ 1 w 30"/>
                  <a:gd name="T9" fmla="*/ 1 h 34"/>
                  <a:gd name="T10" fmla="*/ 1 w 30"/>
                  <a:gd name="T11" fmla="*/ 1 h 34"/>
                  <a:gd name="T12" fmla="*/ 1 w 30"/>
                  <a:gd name="T13" fmla="*/ 1 h 34"/>
                  <a:gd name="T14" fmla="*/ 1 w 30"/>
                  <a:gd name="T15" fmla="*/ 1 h 34"/>
                  <a:gd name="T16" fmla="*/ 1 w 30"/>
                  <a:gd name="T17" fmla="*/ 1 h 34"/>
                  <a:gd name="T18" fmla="*/ 1 w 30"/>
                  <a:gd name="T19" fmla="*/ 1 h 34"/>
                  <a:gd name="T20" fmla="*/ 1 w 30"/>
                  <a:gd name="T21" fmla="*/ 1 h 34"/>
                  <a:gd name="T22" fmla="*/ 1 w 30"/>
                  <a:gd name="T23" fmla="*/ 1 h 34"/>
                  <a:gd name="T24" fmla="*/ 1 w 30"/>
                  <a:gd name="T25" fmla="*/ 1 h 34"/>
                  <a:gd name="T26" fmla="*/ 1 w 30"/>
                  <a:gd name="T27" fmla="*/ 1 h 34"/>
                  <a:gd name="T28" fmla="*/ 1 w 30"/>
                  <a:gd name="T29" fmla="*/ 0 h 34"/>
                  <a:gd name="T30" fmla="*/ 1 w 30"/>
                  <a:gd name="T31" fmla="*/ 1 h 34"/>
                  <a:gd name="T32" fmla="*/ 0 w 30"/>
                  <a:gd name="T33" fmla="*/ 1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34"/>
                  <a:gd name="T53" fmla="*/ 30 w 30"/>
                  <a:gd name="T54" fmla="*/ 34 h 3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34">
                    <a:moveTo>
                      <a:pt x="0" y="4"/>
                    </a:moveTo>
                    <a:lnTo>
                      <a:pt x="0" y="4"/>
                    </a:lnTo>
                    <a:lnTo>
                      <a:pt x="4" y="20"/>
                    </a:lnTo>
                    <a:lnTo>
                      <a:pt x="11" y="31"/>
                    </a:lnTo>
                    <a:lnTo>
                      <a:pt x="21" y="34"/>
                    </a:lnTo>
                    <a:lnTo>
                      <a:pt x="30" y="33"/>
                    </a:lnTo>
                    <a:lnTo>
                      <a:pt x="28" y="26"/>
                    </a:lnTo>
                    <a:lnTo>
                      <a:pt x="21" y="27"/>
                    </a:lnTo>
                    <a:lnTo>
                      <a:pt x="15" y="24"/>
                    </a:lnTo>
                    <a:lnTo>
                      <a:pt x="11" y="18"/>
                    </a:lnTo>
                    <a:lnTo>
                      <a:pt x="9" y="4"/>
                    </a:lnTo>
                    <a:lnTo>
                      <a:pt x="8" y="1"/>
                    </a:lnTo>
                    <a:lnTo>
                      <a:pt x="5" y="0"/>
                    </a:lnTo>
                    <a:lnTo>
                      <a:pt x="1" y="1"/>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93" name="Freeform 625">
                <a:extLst>
                  <a:ext uri="{FF2B5EF4-FFF2-40B4-BE49-F238E27FC236}">
                    <a16:creationId xmlns:a16="http://schemas.microsoft.com/office/drawing/2014/main" id="{8C65EBA4-EFA8-4EC1-8479-0D70B1E6AF61}"/>
                  </a:ext>
                </a:extLst>
              </p:cNvPr>
              <p:cNvSpPr>
                <a:spLocks noChangeAspect="1"/>
              </p:cNvSpPr>
              <p:nvPr/>
            </p:nvSpPr>
            <p:spPr bwMode="auto">
              <a:xfrm>
                <a:off x="794" y="804"/>
                <a:ext cx="26" cy="18"/>
              </a:xfrm>
              <a:custGeom>
                <a:avLst/>
                <a:gdLst>
                  <a:gd name="T0" fmla="*/ 0 w 50"/>
                  <a:gd name="T1" fmla="*/ 1 h 35"/>
                  <a:gd name="T2" fmla="*/ 1 w 50"/>
                  <a:gd name="T3" fmla="*/ 1 h 35"/>
                  <a:gd name="T4" fmla="*/ 1 w 50"/>
                  <a:gd name="T5" fmla="*/ 1 h 35"/>
                  <a:gd name="T6" fmla="*/ 1 w 50"/>
                  <a:gd name="T7" fmla="*/ 1 h 35"/>
                  <a:gd name="T8" fmla="*/ 1 w 50"/>
                  <a:gd name="T9" fmla="*/ 1 h 35"/>
                  <a:gd name="T10" fmla="*/ 1 w 50"/>
                  <a:gd name="T11" fmla="*/ 1 h 35"/>
                  <a:gd name="T12" fmla="*/ 1 w 50"/>
                  <a:gd name="T13" fmla="*/ 1 h 35"/>
                  <a:gd name="T14" fmla="*/ 1 w 50"/>
                  <a:gd name="T15" fmla="*/ 1 h 35"/>
                  <a:gd name="T16" fmla="*/ 1 w 50"/>
                  <a:gd name="T17" fmla="*/ 0 h 35"/>
                  <a:gd name="T18" fmla="*/ 1 w 50"/>
                  <a:gd name="T19" fmla="*/ 0 h 35"/>
                  <a:gd name="T20" fmla="*/ 1 w 50"/>
                  <a:gd name="T21" fmla="*/ 1 h 35"/>
                  <a:gd name="T22" fmla="*/ 1 w 50"/>
                  <a:gd name="T23" fmla="*/ 1 h 35"/>
                  <a:gd name="T24" fmla="*/ 1 w 50"/>
                  <a:gd name="T25" fmla="*/ 1 h 35"/>
                  <a:gd name="T26" fmla="*/ 1 w 50"/>
                  <a:gd name="T27" fmla="*/ 1 h 35"/>
                  <a:gd name="T28" fmla="*/ 1 w 50"/>
                  <a:gd name="T29" fmla="*/ 1 h 35"/>
                  <a:gd name="T30" fmla="*/ 1 w 50"/>
                  <a:gd name="T31" fmla="*/ 1 h 35"/>
                  <a:gd name="T32" fmla="*/ 1 w 50"/>
                  <a:gd name="T33" fmla="*/ 1 h 35"/>
                  <a:gd name="T34" fmla="*/ 1 w 50"/>
                  <a:gd name="T35" fmla="*/ 1 h 35"/>
                  <a:gd name="T36" fmla="*/ 1 w 50"/>
                  <a:gd name="T37" fmla="*/ 1 h 35"/>
                  <a:gd name="T38" fmla="*/ 1 w 50"/>
                  <a:gd name="T39" fmla="*/ 1 h 35"/>
                  <a:gd name="T40" fmla="*/ 0 w 50"/>
                  <a:gd name="T41" fmla="*/ 1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35"/>
                  <a:gd name="T65" fmla="*/ 50 w 50"/>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35">
                    <a:moveTo>
                      <a:pt x="0" y="35"/>
                    </a:moveTo>
                    <a:lnTo>
                      <a:pt x="9" y="32"/>
                    </a:lnTo>
                    <a:lnTo>
                      <a:pt x="16" y="28"/>
                    </a:lnTo>
                    <a:lnTo>
                      <a:pt x="20" y="23"/>
                    </a:lnTo>
                    <a:lnTo>
                      <a:pt x="24" y="18"/>
                    </a:lnTo>
                    <a:lnTo>
                      <a:pt x="28" y="14"/>
                    </a:lnTo>
                    <a:lnTo>
                      <a:pt x="36" y="10"/>
                    </a:lnTo>
                    <a:lnTo>
                      <a:pt x="43" y="6"/>
                    </a:lnTo>
                    <a:lnTo>
                      <a:pt x="47" y="0"/>
                    </a:lnTo>
                    <a:lnTo>
                      <a:pt x="49" y="0"/>
                    </a:lnTo>
                    <a:lnTo>
                      <a:pt x="50" y="6"/>
                    </a:lnTo>
                    <a:lnTo>
                      <a:pt x="47" y="14"/>
                    </a:lnTo>
                    <a:lnTo>
                      <a:pt x="42" y="20"/>
                    </a:lnTo>
                    <a:lnTo>
                      <a:pt x="39" y="23"/>
                    </a:lnTo>
                    <a:lnTo>
                      <a:pt x="36" y="28"/>
                    </a:lnTo>
                    <a:lnTo>
                      <a:pt x="35" y="32"/>
                    </a:lnTo>
                    <a:lnTo>
                      <a:pt x="31" y="35"/>
                    </a:lnTo>
                    <a:lnTo>
                      <a:pt x="25" y="35"/>
                    </a:lnTo>
                    <a:lnTo>
                      <a:pt x="17" y="35"/>
                    </a:lnTo>
                    <a:lnTo>
                      <a:pt x="8" y="35"/>
                    </a:lnTo>
                    <a:lnTo>
                      <a:pt x="0" y="35"/>
                    </a:lnTo>
                    <a:close/>
                  </a:path>
                </a:pathLst>
              </a:custGeom>
              <a:solidFill>
                <a:srgbClr val="9360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94" name="Freeform 626">
                <a:extLst>
                  <a:ext uri="{FF2B5EF4-FFF2-40B4-BE49-F238E27FC236}">
                    <a16:creationId xmlns:a16="http://schemas.microsoft.com/office/drawing/2014/main" id="{B276D17F-4E59-4871-BA74-3DFD80151385}"/>
                  </a:ext>
                </a:extLst>
              </p:cNvPr>
              <p:cNvSpPr>
                <a:spLocks noChangeAspect="1"/>
              </p:cNvSpPr>
              <p:nvPr/>
            </p:nvSpPr>
            <p:spPr bwMode="auto">
              <a:xfrm>
                <a:off x="794" y="813"/>
                <a:ext cx="14" cy="10"/>
              </a:xfrm>
              <a:custGeom>
                <a:avLst/>
                <a:gdLst>
                  <a:gd name="T0" fmla="*/ 1 w 27"/>
                  <a:gd name="T1" fmla="*/ 0 h 22"/>
                  <a:gd name="T2" fmla="*/ 1 w 27"/>
                  <a:gd name="T3" fmla="*/ 0 h 22"/>
                  <a:gd name="T4" fmla="*/ 1 w 27"/>
                  <a:gd name="T5" fmla="*/ 0 h 22"/>
                  <a:gd name="T6" fmla="*/ 1 w 27"/>
                  <a:gd name="T7" fmla="*/ 0 h 22"/>
                  <a:gd name="T8" fmla="*/ 1 w 27"/>
                  <a:gd name="T9" fmla="*/ 0 h 22"/>
                  <a:gd name="T10" fmla="*/ 0 w 27"/>
                  <a:gd name="T11" fmla="*/ 0 h 22"/>
                  <a:gd name="T12" fmla="*/ 0 w 27"/>
                  <a:gd name="T13" fmla="*/ 0 h 22"/>
                  <a:gd name="T14" fmla="*/ 1 w 27"/>
                  <a:gd name="T15" fmla="*/ 0 h 22"/>
                  <a:gd name="T16" fmla="*/ 1 w 27"/>
                  <a:gd name="T17" fmla="*/ 0 h 22"/>
                  <a:gd name="T18" fmla="*/ 1 w 27"/>
                  <a:gd name="T19" fmla="*/ 0 h 22"/>
                  <a:gd name="T20" fmla="*/ 1 w 27"/>
                  <a:gd name="T21" fmla="*/ 0 h 22"/>
                  <a:gd name="T22" fmla="*/ 1 w 27"/>
                  <a:gd name="T23" fmla="*/ 0 h 22"/>
                  <a:gd name="T24" fmla="*/ 1 w 27"/>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22"/>
                  <a:gd name="T41" fmla="*/ 27 w 27"/>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22">
                    <a:moveTo>
                      <a:pt x="20" y="1"/>
                    </a:moveTo>
                    <a:lnTo>
                      <a:pt x="20" y="0"/>
                    </a:lnTo>
                    <a:lnTo>
                      <a:pt x="17" y="5"/>
                    </a:lnTo>
                    <a:lnTo>
                      <a:pt x="13" y="8"/>
                    </a:lnTo>
                    <a:lnTo>
                      <a:pt x="8" y="13"/>
                    </a:lnTo>
                    <a:lnTo>
                      <a:pt x="0" y="15"/>
                    </a:lnTo>
                    <a:lnTo>
                      <a:pt x="0" y="22"/>
                    </a:lnTo>
                    <a:lnTo>
                      <a:pt x="10" y="20"/>
                    </a:lnTo>
                    <a:lnTo>
                      <a:pt x="18" y="15"/>
                    </a:lnTo>
                    <a:lnTo>
                      <a:pt x="24" y="9"/>
                    </a:lnTo>
                    <a:lnTo>
                      <a:pt x="27" y="5"/>
                    </a:lnTo>
                    <a:lnTo>
                      <a:pt x="27" y="4"/>
                    </a:lnTo>
                    <a:lnTo>
                      <a:pt x="2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95" name="Freeform 627">
                <a:extLst>
                  <a:ext uri="{FF2B5EF4-FFF2-40B4-BE49-F238E27FC236}">
                    <a16:creationId xmlns:a16="http://schemas.microsoft.com/office/drawing/2014/main" id="{22755AC2-CA86-44D3-91E7-262769D837B4}"/>
                  </a:ext>
                </a:extLst>
              </p:cNvPr>
              <p:cNvSpPr>
                <a:spLocks noChangeAspect="1"/>
              </p:cNvSpPr>
              <p:nvPr/>
            </p:nvSpPr>
            <p:spPr bwMode="auto">
              <a:xfrm>
                <a:off x="805" y="802"/>
                <a:ext cx="15" cy="12"/>
              </a:xfrm>
              <a:custGeom>
                <a:avLst/>
                <a:gdLst>
                  <a:gd name="T0" fmla="*/ 0 w 31"/>
                  <a:gd name="T1" fmla="*/ 0 h 25"/>
                  <a:gd name="T2" fmla="*/ 0 w 31"/>
                  <a:gd name="T3" fmla="*/ 0 h 25"/>
                  <a:gd name="T4" fmla="*/ 0 w 31"/>
                  <a:gd name="T5" fmla="*/ 0 h 25"/>
                  <a:gd name="T6" fmla="*/ 0 w 31"/>
                  <a:gd name="T7" fmla="*/ 0 h 25"/>
                  <a:gd name="T8" fmla="*/ 0 w 31"/>
                  <a:gd name="T9" fmla="*/ 0 h 25"/>
                  <a:gd name="T10" fmla="*/ 0 w 31"/>
                  <a:gd name="T11" fmla="*/ 0 h 25"/>
                  <a:gd name="T12" fmla="*/ 0 w 31"/>
                  <a:gd name="T13" fmla="*/ 0 h 25"/>
                  <a:gd name="T14" fmla="*/ 0 w 31"/>
                  <a:gd name="T15" fmla="*/ 0 h 25"/>
                  <a:gd name="T16" fmla="*/ 0 w 31"/>
                  <a:gd name="T17" fmla="*/ 0 h 25"/>
                  <a:gd name="T18" fmla="*/ 0 w 31"/>
                  <a:gd name="T19" fmla="*/ 0 h 25"/>
                  <a:gd name="T20" fmla="*/ 0 w 31"/>
                  <a:gd name="T21" fmla="*/ 0 h 25"/>
                  <a:gd name="T22" fmla="*/ 0 w 31"/>
                  <a:gd name="T23" fmla="*/ 0 h 25"/>
                  <a:gd name="T24" fmla="*/ 0 w 31"/>
                  <a:gd name="T25" fmla="*/ 0 h 25"/>
                  <a:gd name="T26" fmla="*/ 0 w 31"/>
                  <a:gd name="T27" fmla="*/ 0 h 25"/>
                  <a:gd name="T28" fmla="*/ 0 w 31"/>
                  <a:gd name="T29" fmla="*/ 0 h 25"/>
                  <a:gd name="T30" fmla="*/ 0 w 31"/>
                  <a:gd name="T31" fmla="*/ 0 h 25"/>
                  <a:gd name="T32" fmla="*/ 0 w 31"/>
                  <a:gd name="T33" fmla="*/ 0 h 25"/>
                  <a:gd name="T34" fmla="*/ 0 w 31"/>
                  <a:gd name="T35" fmla="*/ 0 h 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1"/>
                  <a:gd name="T55" fmla="*/ 0 h 25"/>
                  <a:gd name="T56" fmla="*/ 31 w 31"/>
                  <a:gd name="T57" fmla="*/ 25 h 2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1" h="25">
                    <a:moveTo>
                      <a:pt x="24" y="3"/>
                    </a:moveTo>
                    <a:lnTo>
                      <a:pt x="22" y="5"/>
                    </a:lnTo>
                    <a:lnTo>
                      <a:pt x="21" y="8"/>
                    </a:lnTo>
                    <a:lnTo>
                      <a:pt x="15" y="12"/>
                    </a:lnTo>
                    <a:lnTo>
                      <a:pt x="6" y="15"/>
                    </a:lnTo>
                    <a:lnTo>
                      <a:pt x="0" y="22"/>
                    </a:lnTo>
                    <a:lnTo>
                      <a:pt x="7" y="25"/>
                    </a:lnTo>
                    <a:lnTo>
                      <a:pt x="11" y="22"/>
                    </a:lnTo>
                    <a:lnTo>
                      <a:pt x="18" y="19"/>
                    </a:lnTo>
                    <a:lnTo>
                      <a:pt x="26" y="13"/>
                    </a:lnTo>
                    <a:lnTo>
                      <a:pt x="31" y="5"/>
                    </a:lnTo>
                    <a:lnTo>
                      <a:pt x="29" y="7"/>
                    </a:lnTo>
                    <a:lnTo>
                      <a:pt x="31" y="5"/>
                    </a:lnTo>
                    <a:lnTo>
                      <a:pt x="30" y="2"/>
                    </a:lnTo>
                    <a:lnTo>
                      <a:pt x="27" y="0"/>
                    </a:lnTo>
                    <a:lnTo>
                      <a:pt x="23" y="2"/>
                    </a:lnTo>
                    <a:lnTo>
                      <a:pt x="22" y="5"/>
                    </a:lnTo>
                    <a:lnTo>
                      <a:pt x="24"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96" name="Freeform 628">
                <a:extLst>
                  <a:ext uri="{FF2B5EF4-FFF2-40B4-BE49-F238E27FC236}">
                    <a16:creationId xmlns:a16="http://schemas.microsoft.com/office/drawing/2014/main" id="{CBC5CBDD-5E34-4B3A-ACC5-8B9AA2036750}"/>
                  </a:ext>
                </a:extLst>
              </p:cNvPr>
              <p:cNvSpPr>
                <a:spLocks noChangeAspect="1"/>
              </p:cNvSpPr>
              <p:nvPr/>
            </p:nvSpPr>
            <p:spPr bwMode="auto">
              <a:xfrm>
                <a:off x="814" y="803"/>
                <a:ext cx="7" cy="13"/>
              </a:xfrm>
              <a:custGeom>
                <a:avLst/>
                <a:gdLst>
                  <a:gd name="T0" fmla="*/ 1 w 14"/>
                  <a:gd name="T1" fmla="*/ 1 h 25"/>
                  <a:gd name="T2" fmla="*/ 1 w 14"/>
                  <a:gd name="T3" fmla="*/ 1 h 25"/>
                  <a:gd name="T4" fmla="*/ 1 w 14"/>
                  <a:gd name="T5" fmla="*/ 1 h 25"/>
                  <a:gd name="T6" fmla="*/ 1 w 14"/>
                  <a:gd name="T7" fmla="*/ 1 h 25"/>
                  <a:gd name="T8" fmla="*/ 1 w 14"/>
                  <a:gd name="T9" fmla="*/ 0 h 25"/>
                  <a:gd name="T10" fmla="*/ 1 w 14"/>
                  <a:gd name="T11" fmla="*/ 0 h 25"/>
                  <a:gd name="T12" fmla="*/ 1 w 14"/>
                  <a:gd name="T13" fmla="*/ 1 h 25"/>
                  <a:gd name="T14" fmla="*/ 1 w 14"/>
                  <a:gd name="T15" fmla="*/ 1 h 25"/>
                  <a:gd name="T16" fmla="*/ 1 w 14"/>
                  <a:gd name="T17" fmla="*/ 1 h 25"/>
                  <a:gd name="T18" fmla="*/ 1 w 14"/>
                  <a:gd name="T19" fmla="*/ 1 h 25"/>
                  <a:gd name="T20" fmla="*/ 1 w 14"/>
                  <a:gd name="T21" fmla="*/ 1 h 25"/>
                  <a:gd name="T22" fmla="*/ 0 w 14"/>
                  <a:gd name="T23" fmla="*/ 1 h 25"/>
                  <a:gd name="T24" fmla="*/ 1 w 14"/>
                  <a:gd name="T25" fmla="*/ 1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5"/>
                  <a:gd name="T41" fmla="*/ 14 w 1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5">
                    <a:moveTo>
                      <a:pt x="4" y="25"/>
                    </a:moveTo>
                    <a:lnTo>
                      <a:pt x="3" y="25"/>
                    </a:lnTo>
                    <a:lnTo>
                      <a:pt x="10" y="18"/>
                    </a:lnTo>
                    <a:lnTo>
                      <a:pt x="14" y="8"/>
                    </a:lnTo>
                    <a:lnTo>
                      <a:pt x="12" y="0"/>
                    </a:lnTo>
                    <a:lnTo>
                      <a:pt x="4" y="0"/>
                    </a:lnTo>
                    <a:lnTo>
                      <a:pt x="9" y="4"/>
                    </a:lnTo>
                    <a:lnTo>
                      <a:pt x="6" y="4"/>
                    </a:lnTo>
                    <a:lnTo>
                      <a:pt x="7" y="8"/>
                    </a:lnTo>
                    <a:lnTo>
                      <a:pt x="3" y="13"/>
                    </a:lnTo>
                    <a:lnTo>
                      <a:pt x="1" y="18"/>
                    </a:lnTo>
                    <a:lnTo>
                      <a:pt x="0" y="18"/>
                    </a:lnTo>
                    <a:lnTo>
                      <a:pt x="4"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97" name="Freeform 629">
                <a:extLst>
                  <a:ext uri="{FF2B5EF4-FFF2-40B4-BE49-F238E27FC236}">
                    <a16:creationId xmlns:a16="http://schemas.microsoft.com/office/drawing/2014/main" id="{A0687D7C-29A9-4B2B-9B09-CE9D171DFAF8}"/>
                  </a:ext>
                </a:extLst>
              </p:cNvPr>
              <p:cNvSpPr>
                <a:spLocks noChangeAspect="1"/>
              </p:cNvSpPr>
              <p:nvPr/>
            </p:nvSpPr>
            <p:spPr bwMode="auto">
              <a:xfrm>
                <a:off x="809" y="813"/>
                <a:ext cx="8" cy="10"/>
              </a:xfrm>
              <a:custGeom>
                <a:avLst/>
                <a:gdLst>
                  <a:gd name="T0" fmla="*/ 1 w 15"/>
                  <a:gd name="T1" fmla="*/ 0 h 22"/>
                  <a:gd name="T2" fmla="*/ 1 w 15"/>
                  <a:gd name="T3" fmla="*/ 0 h 22"/>
                  <a:gd name="T4" fmla="*/ 1 w 15"/>
                  <a:gd name="T5" fmla="*/ 0 h 22"/>
                  <a:gd name="T6" fmla="*/ 1 w 15"/>
                  <a:gd name="T7" fmla="*/ 0 h 22"/>
                  <a:gd name="T8" fmla="*/ 1 w 15"/>
                  <a:gd name="T9" fmla="*/ 0 h 22"/>
                  <a:gd name="T10" fmla="*/ 1 w 15"/>
                  <a:gd name="T11" fmla="*/ 0 h 22"/>
                  <a:gd name="T12" fmla="*/ 1 w 15"/>
                  <a:gd name="T13" fmla="*/ 0 h 22"/>
                  <a:gd name="T14" fmla="*/ 1 w 15"/>
                  <a:gd name="T15" fmla="*/ 0 h 22"/>
                  <a:gd name="T16" fmla="*/ 1 w 15"/>
                  <a:gd name="T17" fmla="*/ 0 h 22"/>
                  <a:gd name="T18" fmla="*/ 1 w 15"/>
                  <a:gd name="T19" fmla="*/ 0 h 22"/>
                  <a:gd name="T20" fmla="*/ 0 w 15"/>
                  <a:gd name="T21" fmla="*/ 0 h 22"/>
                  <a:gd name="T22" fmla="*/ 1 w 15"/>
                  <a:gd name="T23" fmla="*/ 0 h 22"/>
                  <a:gd name="T24" fmla="*/ 1 w 15"/>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22"/>
                  <a:gd name="T41" fmla="*/ 15 w 15"/>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22">
                    <a:moveTo>
                      <a:pt x="2" y="22"/>
                    </a:moveTo>
                    <a:lnTo>
                      <a:pt x="3" y="22"/>
                    </a:lnTo>
                    <a:lnTo>
                      <a:pt x="10" y="19"/>
                    </a:lnTo>
                    <a:lnTo>
                      <a:pt x="11" y="13"/>
                    </a:lnTo>
                    <a:lnTo>
                      <a:pt x="13" y="9"/>
                    </a:lnTo>
                    <a:lnTo>
                      <a:pt x="15" y="7"/>
                    </a:lnTo>
                    <a:lnTo>
                      <a:pt x="11" y="0"/>
                    </a:lnTo>
                    <a:lnTo>
                      <a:pt x="6" y="5"/>
                    </a:lnTo>
                    <a:lnTo>
                      <a:pt x="4" y="10"/>
                    </a:lnTo>
                    <a:lnTo>
                      <a:pt x="3" y="14"/>
                    </a:lnTo>
                    <a:lnTo>
                      <a:pt x="0" y="15"/>
                    </a:lnTo>
                    <a:lnTo>
                      <a:pt x="2" y="15"/>
                    </a:lnTo>
                    <a:lnTo>
                      <a:pt x="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98" name="Freeform 630">
                <a:extLst>
                  <a:ext uri="{FF2B5EF4-FFF2-40B4-BE49-F238E27FC236}">
                    <a16:creationId xmlns:a16="http://schemas.microsoft.com/office/drawing/2014/main" id="{3EFFE828-B331-4D36-B64A-D6630BE830E3}"/>
                  </a:ext>
                </a:extLst>
              </p:cNvPr>
              <p:cNvSpPr>
                <a:spLocks noChangeAspect="1"/>
              </p:cNvSpPr>
              <p:nvPr/>
            </p:nvSpPr>
            <p:spPr bwMode="auto">
              <a:xfrm>
                <a:off x="792" y="819"/>
                <a:ext cx="18" cy="5"/>
              </a:xfrm>
              <a:custGeom>
                <a:avLst/>
                <a:gdLst>
                  <a:gd name="T0" fmla="*/ 1 w 36"/>
                  <a:gd name="T1" fmla="*/ 1 h 9"/>
                  <a:gd name="T2" fmla="*/ 1 w 36"/>
                  <a:gd name="T3" fmla="*/ 1 h 9"/>
                  <a:gd name="T4" fmla="*/ 1 w 36"/>
                  <a:gd name="T5" fmla="*/ 1 h 9"/>
                  <a:gd name="T6" fmla="*/ 1 w 36"/>
                  <a:gd name="T7" fmla="*/ 1 h 9"/>
                  <a:gd name="T8" fmla="*/ 1 w 36"/>
                  <a:gd name="T9" fmla="*/ 1 h 9"/>
                  <a:gd name="T10" fmla="*/ 1 w 36"/>
                  <a:gd name="T11" fmla="*/ 1 h 9"/>
                  <a:gd name="T12" fmla="*/ 1 w 36"/>
                  <a:gd name="T13" fmla="*/ 1 h 9"/>
                  <a:gd name="T14" fmla="*/ 1 w 36"/>
                  <a:gd name="T15" fmla="*/ 0 h 9"/>
                  <a:gd name="T16" fmla="*/ 1 w 36"/>
                  <a:gd name="T17" fmla="*/ 0 h 9"/>
                  <a:gd name="T18" fmla="*/ 1 w 36"/>
                  <a:gd name="T19" fmla="*/ 0 h 9"/>
                  <a:gd name="T20" fmla="*/ 1 w 36"/>
                  <a:gd name="T21" fmla="*/ 0 h 9"/>
                  <a:gd name="T22" fmla="*/ 1 w 36"/>
                  <a:gd name="T23" fmla="*/ 1 h 9"/>
                  <a:gd name="T24" fmla="*/ 1 w 36"/>
                  <a:gd name="T25" fmla="*/ 0 h 9"/>
                  <a:gd name="T26" fmla="*/ 1 w 36"/>
                  <a:gd name="T27" fmla="*/ 1 h 9"/>
                  <a:gd name="T28" fmla="*/ 0 w 36"/>
                  <a:gd name="T29" fmla="*/ 1 h 9"/>
                  <a:gd name="T30" fmla="*/ 1 w 36"/>
                  <a:gd name="T31" fmla="*/ 1 h 9"/>
                  <a:gd name="T32" fmla="*/ 1 w 36"/>
                  <a:gd name="T33" fmla="*/ 1 h 9"/>
                  <a:gd name="T34" fmla="*/ 1 w 36"/>
                  <a:gd name="T35" fmla="*/ 1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9"/>
                  <a:gd name="T56" fmla="*/ 36 w 36"/>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9">
                    <a:moveTo>
                      <a:pt x="5" y="1"/>
                    </a:moveTo>
                    <a:lnTo>
                      <a:pt x="5" y="9"/>
                    </a:lnTo>
                    <a:lnTo>
                      <a:pt x="13" y="9"/>
                    </a:lnTo>
                    <a:lnTo>
                      <a:pt x="22" y="9"/>
                    </a:lnTo>
                    <a:lnTo>
                      <a:pt x="30" y="9"/>
                    </a:lnTo>
                    <a:lnTo>
                      <a:pt x="36" y="8"/>
                    </a:lnTo>
                    <a:lnTo>
                      <a:pt x="36" y="1"/>
                    </a:lnTo>
                    <a:lnTo>
                      <a:pt x="30" y="0"/>
                    </a:lnTo>
                    <a:lnTo>
                      <a:pt x="22" y="0"/>
                    </a:lnTo>
                    <a:lnTo>
                      <a:pt x="13" y="0"/>
                    </a:lnTo>
                    <a:lnTo>
                      <a:pt x="5" y="0"/>
                    </a:lnTo>
                    <a:lnTo>
                      <a:pt x="5" y="8"/>
                    </a:lnTo>
                    <a:lnTo>
                      <a:pt x="5" y="0"/>
                    </a:lnTo>
                    <a:lnTo>
                      <a:pt x="1" y="1"/>
                    </a:lnTo>
                    <a:lnTo>
                      <a:pt x="0" y="5"/>
                    </a:lnTo>
                    <a:lnTo>
                      <a:pt x="1" y="8"/>
                    </a:lnTo>
                    <a:lnTo>
                      <a:pt x="5" y="9"/>
                    </a:lnTo>
                    <a:lnTo>
                      <a:pt x="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299" name="Freeform 631">
                <a:extLst>
                  <a:ext uri="{FF2B5EF4-FFF2-40B4-BE49-F238E27FC236}">
                    <a16:creationId xmlns:a16="http://schemas.microsoft.com/office/drawing/2014/main" id="{ED9AFCFE-B363-4119-A248-1765FE2D57A8}"/>
                  </a:ext>
                </a:extLst>
              </p:cNvPr>
              <p:cNvSpPr>
                <a:spLocks noChangeAspect="1"/>
              </p:cNvSpPr>
              <p:nvPr/>
            </p:nvSpPr>
            <p:spPr bwMode="auto">
              <a:xfrm>
                <a:off x="731" y="654"/>
                <a:ext cx="20" cy="32"/>
              </a:xfrm>
              <a:custGeom>
                <a:avLst/>
                <a:gdLst>
                  <a:gd name="T0" fmla="*/ 1 w 40"/>
                  <a:gd name="T1" fmla="*/ 0 h 65"/>
                  <a:gd name="T2" fmla="*/ 1 w 40"/>
                  <a:gd name="T3" fmla="*/ 0 h 65"/>
                  <a:gd name="T4" fmla="*/ 1 w 40"/>
                  <a:gd name="T5" fmla="*/ 0 h 65"/>
                  <a:gd name="T6" fmla="*/ 1 w 40"/>
                  <a:gd name="T7" fmla="*/ 0 h 65"/>
                  <a:gd name="T8" fmla="*/ 1 w 40"/>
                  <a:gd name="T9" fmla="*/ 0 h 65"/>
                  <a:gd name="T10" fmla="*/ 1 w 40"/>
                  <a:gd name="T11" fmla="*/ 0 h 65"/>
                  <a:gd name="T12" fmla="*/ 0 w 40"/>
                  <a:gd name="T13" fmla="*/ 0 h 65"/>
                  <a:gd name="T14" fmla="*/ 1 w 40"/>
                  <a:gd name="T15" fmla="*/ 0 h 65"/>
                  <a:gd name="T16" fmla="*/ 1 w 40"/>
                  <a:gd name="T17" fmla="*/ 0 h 65"/>
                  <a:gd name="T18" fmla="*/ 1 w 40"/>
                  <a:gd name="T19" fmla="*/ 0 h 65"/>
                  <a:gd name="T20" fmla="*/ 1 w 40"/>
                  <a:gd name="T21" fmla="*/ 0 h 65"/>
                  <a:gd name="T22" fmla="*/ 1 w 40"/>
                  <a:gd name="T23" fmla="*/ 0 h 65"/>
                  <a:gd name="T24" fmla="*/ 1 w 40"/>
                  <a:gd name="T25" fmla="*/ 0 h 65"/>
                  <a:gd name="T26" fmla="*/ 1 w 40"/>
                  <a:gd name="T27" fmla="*/ 0 h 65"/>
                  <a:gd name="T28" fmla="*/ 1 w 40"/>
                  <a:gd name="T29" fmla="*/ 0 h 65"/>
                  <a:gd name="T30" fmla="*/ 1 w 40"/>
                  <a:gd name="T31" fmla="*/ 0 h 65"/>
                  <a:gd name="T32" fmla="*/ 1 w 40"/>
                  <a:gd name="T33" fmla="*/ 0 h 65"/>
                  <a:gd name="T34" fmla="*/ 1 w 40"/>
                  <a:gd name="T35" fmla="*/ 0 h 65"/>
                  <a:gd name="T36" fmla="*/ 1 w 40"/>
                  <a:gd name="T37" fmla="*/ 0 h 65"/>
                  <a:gd name="T38" fmla="*/ 1 w 40"/>
                  <a:gd name="T39" fmla="*/ 0 h 65"/>
                  <a:gd name="T40" fmla="*/ 1 w 40"/>
                  <a:gd name="T41" fmla="*/ 0 h 65"/>
                  <a:gd name="T42" fmla="*/ 1 w 40"/>
                  <a:gd name="T43" fmla="*/ 0 h 65"/>
                  <a:gd name="T44" fmla="*/ 1 w 40"/>
                  <a:gd name="T45" fmla="*/ 0 h 65"/>
                  <a:gd name="T46" fmla="*/ 1 w 40"/>
                  <a:gd name="T47" fmla="*/ 0 h 65"/>
                  <a:gd name="T48" fmla="*/ 1 w 40"/>
                  <a:gd name="T49" fmla="*/ 0 h 65"/>
                  <a:gd name="T50" fmla="*/ 1 w 40"/>
                  <a:gd name="T51" fmla="*/ 0 h 65"/>
                  <a:gd name="T52" fmla="*/ 1 w 40"/>
                  <a:gd name="T53" fmla="*/ 0 h 65"/>
                  <a:gd name="T54" fmla="*/ 1 w 40"/>
                  <a:gd name="T55" fmla="*/ 0 h 65"/>
                  <a:gd name="T56" fmla="*/ 1 w 40"/>
                  <a:gd name="T57" fmla="*/ 0 h 6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0"/>
                  <a:gd name="T88" fmla="*/ 0 h 65"/>
                  <a:gd name="T89" fmla="*/ 40 w 40"/>
                  <a:gd name="T90" fmla="*/ 65 h 6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0" h="65">
                    <a:moveTo>
                      <a:pt x="26" y="65"/>
                    </a:moveTo>
                    <a:lnTo>
                      <a:pt x="16" y="59"/>
                    </a:lnTo>
                    <a:lnTo>
                      <a:pt x="8" y="51"/>
                    </a:lnTo>
                    <a:lnTo>
                      <a:pt x="4" y="41"/>
                    </a:lnTo>
                    <a:lnTo>
                      <a:pt x="7" y="30"/>
                    </a:lnTo>
                    <a:lnTo>
                      <a:pt x="2" y="28"/>
                    </a:lnTo>
                    <a:lnTo>
                      <a:pt x="0" y="24"/>
                    </a:lnTo>
                    <a:lnTo>
                      <a:pt x="2" y="21"/>
                    </a:lnTo>
                    <a:lnTo>
                      <a:pt x="10" y="20"/>
                    </a:lnTo>
                    <a:lnTo>
                      <a:pt x="19" y="20"/>
                    </a:lnTo>
                    <a:lnTo>
                      <a:pt x="25" y="18"/>
                    </a:lnTo>
                    <a:lnTo>
                      <a:pt x="28" y="13"/>
                    </a:lnTo>
                    <a:lnTo>
                      <a:pt x="26" y="8"/>
                    </a:lnTo>
                    <a:lnTo>
                      <a:pt x="25" y="3"/>
                    </a:lnTo>
                    <a:lnTo>
                      <a:pt x="30" y="0"/>
                    </a:lnTo>
                    <a:lnTo>
                      <a:pt x="34" y="1"/>
                    </a:lnTo>
                    <a:lnTo>
                      <a:pt x="39" y="7"/>
                    </a:lnTo>
                    <a:lnTo>
                      <a:pt x="40" y="14"/>
                    </a:lnTo>
                    <a:lnTo>
                      <a:pt x="38" y="18"/>
                    </a:lnTo>
                    <a:lnTo>
                      <a:pt x="34" y="21"/>
                    </a:lnTo>
                    <a:lnTo>
                      <a:pt x="34" y="26"/>
                    </a:lnTo>
                    <a:lnTo>
                      <a:pt x="36" y="30"/>
                    </a:lnTo>
                    <a:lnTo>
                      <a:pt x="36" y="35"/>
                    </a:lnTo>
                    <a:lnTo>
                      <a:pt x="32" y="37"/>
                    </a:lnTo>
                    <a:lnTo>
                      <a:pt x="26" y="38"/>
                    </a:lnTo>
                    <a:lnTo>
                      <a:pt x="24" y="45"/>
                    </a:lnTo>
                    <a:lnTo>
                      <a:pt x="22" y="51"/>
                    </a:lnTo>
                    <a:lnTo>
                      <a:pt x="23" y="58"/>
                    </a:lnTo>
                    <a:lnTo>
                      <a:pt x="26"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00" name="Freeform 632">
                <a:extLst>
                  <a:ext uri="{FF2B5EF4-FFF2-40B4-BE49-F238E27FC236}">
                    <a16:creationId xmlns:a16="http://schemas.microsoft.com/office/drawing/2014/main" id="{CB68FA2D-4456-4FCF-B403-51B56F25446F}"/>
                  </a:ext>
                </a:extLst>
              </p:cNvPr>
              <p:cNvSpPr>
                <a:spLocks noChangeAspect="1"/>
              </p:cNvSpPr>
              <p:nvPr/>
            </p:nvSpPr>
            <p:spPr bwMode="auto">
              <a:xfrm>
                <a:off x="731" y="666"/>
                <a:ext cx="14" cy="22"/>
              </a:xfrm>
              <a:custGeom>
                <a:avLst/>
                <a:gdLst>
                  <a:gd name="T0" fmla="*/ 1 w 28"/>
                  <a:gd name="T1" fmla="*/ 1 h 42"/>
                  <a:gd name="T2" fmla="*/ 1 w 28"/>
                  <a:gd name="T3" fmla="*/ 1 h 42"/>
                  <a:gd name="T4" fmla="*/ 0 w 28"/>
                  <a:gd name="T5" fmla="*/ 1 h 42"/>
                  <a:gd name="T6" fmla="*/ 1 w 28"/>
                  <a:gd name="T7" fmla="*/ 1 h 42"/>
                  <a:gd name="T8" fmla="*/ 1 w 28"/>
                  <a:gd name="T9" fmla="*/ 1 h 42"/>
                  <a:gd name="T10" fmla="*/ 1 w 28"/>
                  <a:gd name="T11" fmla="*/ 1 h 42"/>
                  <a:gd name="T12" fmla="*/ 1 w 28"/>
                  <a:gd name="T13" fmla="*/ 1 h 42"/>
                  <a:gd name="T14" fmla="*/ 1 w 28"/>
                  <a:gd name="T15" fmla="*/ 1 h 42"/>
                  <a:gd name="T16" fmla="*/ 1 w 28"/>
                  <a:gd name="T17" fmla="*/ 1 h 42"/>
                  <a:gd name="T18" fmla="*/ 1 w 28"/>
                  <a:gd name="T19" fmla="*/ 1 h 42"/>
                  <a:gd name="T20" fmla="*/ 1 w 28"/>
                  <a:gd name="T21" fmla="*/ 1 h 42"/>
                  <a:gd name="T22" fmla="*/ 1 w 28"/>
                  <a:gd name="T23" fmla="*/ 0 h 42"/>
                  <a:gd name="T24" fmla="*/ 1 w 28"/>
                  <a:gd name="T25" fmla="*/ 1 h 42"/>
                  <a:gd name="T26" fmla="*/ 1 w 28"/>
                  <a:gd name="T27" fmla="*/ 1 h 42"/>
                  <a:gd name="T28" fmla="*/ 1 w 28"/>
                  <a:gd name="T29" fmla="*/ 1 h 42"/>
                  <a:gd name="T30" fmla="*/ 1 w 28"/>
                  <a:gd name="T31" fmla="*/ 1 h 42"/>
                  <a:gd name="T32" fmla="*/ 1 w 28"/>
                  <a:gd name="T33" fmla="*/ 1 h 42"/>
                  <a:gd name="T34" fmla="*/ 1 w 28"/>
                  <a:gd name="T35" fmla="*/ 1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42"/>
                  <a:gd name="T56" fmla="*/ 28 w 28"/>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42">
                    <a:moveTo>
                      <a:pt x="7" y="9"/>
                    </a:moveTo>
                    <a:lnTo>
                      <a:pt x="3" y="3"/>
                    </a:lnTo>
                    <a:lnTo>
                      <a:pt x="0" y="15"/>
                    </a:lnTo>
                    <a:lnTo>
                      <a:pt x="4" y="27"/>
                    </a:lnTo>
                    <a:lnTo>
                      <a:pt x="14" y="36"/>
                    </a:lnTo>
                    <a:lnTo>
                      <a:pt x="25" y="42"/>
                    </a:lnTo>
                    <a:lnTo>
                      <a:pt x="28" y="35"/>
                    </a:lnTo>
                    <a:lnTo>
                      <a:pt x="18" y="30"/>
                    </a:lnTo>
                    <a:lnTo>
                      <a:pt x="11" y="23"/>
                    </a:lnTo>
                    <a:lnTo>
                      <a:pt x="9" y="15"/>
                    </a:lnTo>
                    <a:lnTo>
                      <a:pt x="10" y="5"/>
                    </a:lnTo>
                    <a:lnTo>
                      <a:pt x="7" y="0"/>
                    </a:lnTo>
                    <a:lnTo>
                      <a:pt x="10" y="5"/>
                    </a:lnTo>
                    <a:lnTo>
                      <a:pt x="10" y="2"/>
                    </a:lnTo>
                    <a:lnTo>
                      <a:pt x="8" y="1"/>
                    </a:lnTo>
                    <a:lnTo>
                      <a:pt x="6" y="1"/>
                    </a:lnTo>
                    <a:lnTo>
                      <a:pt x="3" y="3"/>
                    </a:lnTo>
                    <a:lnTo>
                      <a:pt x="7"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01" name="Freeform 633">
                <a:extLst>
                  <a:ext uri="{FF2B5EF4-FFF2-40B4-BE49-F238E27FC236}">
                    <a16:creationId xmlns:a16="http://schemas.microsoft.com/office/drawing/2014/main" id="{A15B75ED-B007-4D54-9E9F-137F92B5A0BE}"/>
                  </a:ext>
                </a:extLst>
              </p:cNvPr>
              <p:cNvSpPr>
                <a:spLocks noChangeAspect="1"/>
              </p:cNvSpPr>
              <p:nvPr/>
            </p:nvSpPr>
            <p:spPr bwMode="auto">
              <a:xfrm>
                <a:off x="729" y="662"/>
                <a:ext cx="7" cy="9"/>
              </a:xfrm>
              <a:custGeom>
                <a:avLst/>
                <a:gdLst>
                  <a:gd name="T0" fmla="*/ 0 w 15"/>
                  <a:gd name="T1" fmla="*/ 0 h 19"/>
                  <a:gd name="T2" fmla="*/ 0 w 15"/>
                  <a:gd name="T3" fmla="*/ 0 h 19"/>
                  <a:gd name="T4" fmla="*/ 0 w 15"/>
                  <a:gd name="T5" fmla="*/ 0 h 19"/>
                  <a:gd name="T6" fmla="*/ 0 w 15"/>
                  <a:gd name="T7" fmla="*/ 0 h 19"/>
                  <a:gd name="T8" fmla="*/ 0 w 15"/>
                  <a:gd name="T9" fmla="*/ 0 h 19"/>
                  <a:gd name="T10" fmla="*/ 0 w 15"/>
                  <a:gd name="T11" fmla="*/ 0 h 19"/>
                  <a:gd name="T12" fmla="*/ 0 w 15"/>
                  <a:gd name="T13" fmla="*/ 0 h 19"/>
                  <a:gd name="T14" fmla="*/ 0 w 15"/>
                  <a:gd name="T15" fmla="*/ 0 h 19"/>
                  <a:gd name="T16" fmla="*/ 0 w 15"/>
                  <a:gd name="T17" fmla="*/ 0 h 19"/>
                  <a:gd name="T18" fmla="*/ 0 w 15"/>
                  <a:gd name="T19" fmla="*/ 0 h 19"/>
                  <a:gd name="T20" fmla="*/ 0 w 15"/>
                  <a:gd name="T21" fmla="*/ 0 h 19"/>
                  <a:gd name="T22" fmla="*/ 0 w 15"/>
                  <a:gd name="T23" fmla="*/ 0 h 19"/>
                  <a:gd name="T24" fmla="*/ 0 w 15"/>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19"/>
                  <a:gd name="T41" fmla="*/ 15 w 15"/>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19">
                    <a:moveTo>
                      <a:pt x="15" y="0"/>
                    </a:moveTo>
                    <a:lnTo>
                      <a:pt x="15" y="0"/>
                    </a:lnTo>
                    <a:lnTo>
                      <a:pt x="6" y="2"/>
                    </a:lnTo>
                    <a:lnTo>
                      <a:pt x="0" y="8"/>
                    </a:lnTo>
                    <a:lnTo>
                      <a:pt x="5" y="15"/>
                    </a:lnTo>
                    <a:lnTo>
                      <a:pt x="12" y="19"/>
                    </a:lnTo>
                    <a:lnTo>
                      <a:pt x="12" y="10"/>
                    </a:lnTo>
                    <a:lnTo>
                      <a:pt x="9" y="8"/>
                    </a:lnTo>
                    <a:lnTo>
                      <a:pt x="8" y="8"/>
                    </a:lnTo>
                    <a:lnTo>
                      <a:pt x="15" y="7"/>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02" name="Freeform 634">
                <a:extLst>
                  <a:ext uri="{FF2B5EF4-FFF2-40B4-BE49-F238E27FC236}">
                    <a16:creationId xmlns:a16="http://schemas.microsoft.com/office/drawing/2014/main" id="{B81509BF-BD6D-4104-9EB9-A241573A5B81}"/>
                  </a:ext>
                </a:extLst>
              </p:cNvPr>
              <p:cNvSpPr>
                <a:spLocks noChangeAspect="1"/>
              </p:cNvSpPr>
              <p:nvPr/>
            </p:nvSpPr>
            <p:spPr bwMode="auto">
              <a:xfrm>
                <a:off x="736" y="656"/>
                <a:ext cx="10" cy="9"/>
              </a:xfrm>
              <a:custGeom>
                <a:avLst/>
                <a:gdLst>
                  <a:gd name="T0" fmla="*/ 0 w 21"/>
                  <a:gd name="T1" fmla="*/ 1 h 17"/>
                  <a:gd name="T2" fmla="*/ 0 w 21"/>
                  <a:gd name="T3" fmla="*/ 1 h 17"/>
                  <a:gd name="T4" fmla="*/ 0 w 21"/>
                  <a:gd name="T5" fmla="*/ 1 h 17"/>
                  <a:gd name="T6" fmla="*/ 0 w 21"/>
                  <a:gd name="T7" fmla="*/ 1 h 17"/>
                  <a:gd name="T8" fmla="*/ 0 w 21"/>
                  <a:gd name="T9" fmla="*/ 1 h 17"/>
                  <a:gd name="T10" fmla="*/ 0 w 21"/>
                  <a:gd name="T11" fmla="*/ 1 h 17"/>
                  <a:gd name="T12" fmla="*/ 0 w 21"/>
                  <a:gd name="T13" fmla="*/ 1 h 17"/>
                  <a:gd name="T14" fmla="*/ 0 w 21"/>
                  <a:gd name="T15" fmla="*/ 1 h 17"/>
                  <a:gd name="T16" fmla="*/ 0 w 21"/>
                  <a:gd name="T17" fmla="*/ 1 h 17"/>
                  <a:gd name="T18" fmla="*/ 0 w 21"/>
                  <a:gd name="T19" fmla="*/ 1 h 17"/>
                  <a:gd name="T20" fmla="*/ 0 w 21"/>
                  <a:gd name="T21" fmla="*/ 0 h 17"/>
                  <a:gd name="T22" fmla="*/ 0 w 21"/>
                  <a:gd name="T23" fmla="*/ 1 h 17"/>
                  <a:gd name="T24" fmla="*/ 0 w 21"/>
                  <a:gd name="T25" fmla="*/ 1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
                  <a:gd name="T40" fmla="*/ 0 h 17"/>
                  <a:gd name="T41" fmla="*/ 21 w 21"/>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 h="17">
                    <a:moveTo>
                      <a:pt x="13" y="3"/>
                    </a:moveTo>
                    <a:lnTo>
                      <a:pt x="13" y="5"/>
                    </a:lnTo>
                    <a:lnTo>
                      <a:pt x="14" y="7"/>
                    </a:lnTo>
                    <a:lnTo>
                      <a:pt x="13" y="8"/>
                    </a:lnTo>
                    <a:lnTo>
                      <a:pt x="9" y="10"/>
                    </a:lnTo>
                    <a:lnTo>
                      <a:pt x="0" y="10"/>
                    </a:lnTo>
                    <a:lnTo>
                      <a:pt x="0" y="17"/>
                    </a:lnTo>
                    <a:lnTo>
                      <a:pt x="9" y="17"/>
                    </a:lnTo>
                    <a:lnTo>
                      <a:pt x="18" y="15"/>
                    </a:lnTo>
                    <a:lnTo>
                      <a:pt x="21" y="7"/>
                    </a:lnTo>
                    <a:lnTo>
                      <a:pt x="20" y="0"/>
                    </a:lnTo>
                    <a:lnTo>
                      <a:pt x="20" y="1"/>
                    </a:lnTo>
                    <a:lnTo>
                      <a:pt x="1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03" name="Freeform 635">
                <a:extLst>
                  <a:ext uri="{FF2B5EF4-FFF2-40B4-BE49-F238E27FC236}">
                    <a16:creationId xmlns:a16="http://schemas.microsoft.com/office/drawing/2014/main" id="{B63FD8A4-4933-4A97-9342-71951F66B928}"/>
                  </a:ext>
                </a:extLst>
              </p:cNvPr>
              <p:cNvSpPr>
                <a:spLocks noChangeAspect="1"/>
              </p:cNvSpPr>
              <p:nvPr/>
            </p:nvSpPr>
            <p:spPr bwMode="auto">
              <a:xfrm>
                <a:off x="742" y="652"/>
                <a:ext cx="10" cy="6"/>
              </a:xfrm>
              <a:custGeom>
                <a:avLst/>
                <a:gdLst>
                  <a:gd name="T0" fmla="*/ 1 w 20"/>
                  <a:gd name="T1" fmla="*/ 1 h 12"/>
                  <a:gd name="T2" fmla="*/ 1 w 20"/>
                  <a:gd name="T3" fmla="*/ 1 h 12"/>
                  <a:gd name="T4" fmla="*/ 1 w 20"/>
                  <a:gd name="T5" fmla="*/ 1 h 12"/>
                  <a:gd name="T6" fmla="*/ 1 w 20"/>
                  <a:gd name="T7" fmla="*/ 0 h 12"/>
                  <a:gd name="T8" fmla="*/ 0 w 20"/>
                  <a:gd name="T9" fmla="*/ 1 h 12"/>
                  <a:gd name="T10" fmla="*/ 1 w 20"/>
                  <a:gd name="T11" fmla="*/ 1 h 12"/>
                  <a:gd name="T12" fmla="*/ 1 w 20"/>
                  <a:gd name="T13" fmla="*/ 1 h 12"/>
                  <a:gd name="T14" fmla="*/ 1 w 20"/>
                  <a:gd name="T15" fmla="*/ 1 h 12"/>
                  <a:gd name="T16" fmla="*/ 1 w 20"/>
                  <a:gd name="T17" fmla="*/ 1 h 12"/>
                  <a:gd name="T18" fmla="*/ 1 w 20"/>
                  <a:gd name="T19" fmla="*/ 1 h 12"/>
                  <a:gd name="T20" fmla="*/ 1 w 20"/>
                  <a:gd name="T21" fmla="*/ 1 h 12"/>
                  <a:gd name="T22" fmla="*/ 1 w 20"/>
                  <a:gd name="T23" fmla="*/ 1 h 12"/>
                  <a:gd name="T24" fmla="*/ 1 w 20"/>
                  <a:gd name="T25" fmla="*/ 1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12"/>
                  <a:gd name="T41" fmla="*/ 20 w 20"/>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12">
                    <a:moveTo>
                      <a:pt x="20" y="9"/>
                    </a:moveTo>
                    <a:lnTo>
                      <a:pt x="20" y="9"/>
                    </a:lnTo>
                    <a:lnTo>
                      <a:pt x="15" y="1"/>
                    </a:lnTo>
                    <a:lnTo>
                      <a:pt x="8" y="0"/>
                    </a:lnTo>
                    <a:lnTo>
                      <a:pt x="0" y="4"/>
                    </a:lnTo>
                    <a:lnTo>
                      <a:pt x="1" y="12"/>
                    </a:lnTo>
                    <a:lnTo>
                      <a:pt x="8" y="10"/>
                    </a:lnTo>
                    <a:lnTo>
                      <a:pt x="7" y="7"/>
                    </a:lnTo>
                    <a:lnTo>
                      <a:pt x="8" y="7"/>
                    </a:lnTo>
                    <a:lnTo>
                      <a:pt x="10" y="8"/>
                    </a:lnTo>
                    <a:lnTo>
                      <a:pt x="14" y="11"/>
                    </a:lnTo>
                    <a:lnTo>
                      <a:pt x="2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04" name="Freeform 636">
                <a:extLst>
                  <a:ext uri="{FF2B5EF4-FFF2-40B4-BE49-F238E27FC236}">
                    <a16:creationId xmlns:a16="http://schemas.microsoft.com/office/drawing/2014/main" id="{3F94A6E6-17B3-400E-817F-597AA215340F}"/>
                  </a:ext>
                </a:extLst>
              </p:cNvPr>
              <p:cNvSpPr>
                <a:spLocks noChangeAspect="1"/>
              </p:cNvSpPr>
              <p:nvPr/>
            </p:nvSpPr>
            <p:spPr bwMode="auto">
              <a:xfrm>
                <a:off x="746" y="656"/>
                <a:ext cx="7" cy="11"/>
              </a:xfrm>
              <a:custGeom>
                <a:avLst/>
                <a:gdLst>
                  <a:gd name="T0" fmla="*/ 1 w 13"/>
                  <a:gd name="T1" fmla="*/ 1 h 21"/>
                  <a:gd name="T2" fmla="*/ 1 w 13"/>
                  <a:gd name="T3" fmla="*/ 1 h 21"/>
                  <a:gd name="T4" fmla="*/ 1 w 13"/>
                  <a:gd name="T5" fmla="*/ 1 h 21"/>
                  <a:gd name="T6" fmla="*/ 1 w 13"/>
                  <a:gd name="T7" fmla="*/ 1 h 21"/>
                  <a:gd name="T8" fmla="*/ 1 w 13"/>
                  <a:gd name="T9" fmla="*/ 1 h 21"/>
                  <a:gd name="T10" fmla="*/ 1 w 13"/>
                  <a:gd name="T11" fmla="*/ 0 h 21"/>
                  <a:gd name="T12" fmla="*/ 1 w 13"/>
                  <a:gd name="T13" fmla="*/ 1 h 21"/>
                  <a:gd name="T14" fmla="*/ 1 w 13"/>
                  <a:gd name="T15" fmla="*/ 1 h 21"/>
                  <a:gd name="T16" fmla="*/ 1 w 13"/>
                  <a:gd name="T17" fmla="*/ 1 h 21"/>
                  <a:gd name="T18" fmla="*/ 0 w 13"/>
                  <a:gd name="T19" fmla="*/ 1 h 21"/>
                  <a:gd name="T20" fmla="*/ 0 w 13"/>
                  <a:gd name="T21" fmla="*/ 1 h 21"/>
                  <a:gd name="T22" fmla="*/ 0 w 13"/>
                  <a:gd name="T23" fmla="*/ 1 h 21"/>
                  <a:gd name="T24" fmla="*/ 1 w 13"/>
                  <a:gd name="T25" fmla="*/ 1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21"/>
                  <a:gd name="T41" fmla="*/ 13 w 13"/>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21">
                    <a:moveTo>
                      <a:pt x="7" y="18"/>
                    </a:moveTo>
                    <a:lnTo>
                      <a:pt x="7" y="18"/>
                    </a:lnTo>
                    <a:lnTo>
                      <a:pt x="7" y="16"/>
                    </a:lnTo>
                    <a:lnTo>
                      <a:pt x="10" y="14"/>
                    </a:lnTo>
                    <a:lnTo>
                      <a:pt x="13" y="8"/>
                    </a:lnTo>
                    <a:lnTo>
                      <a:pt x="11" y="0"/>
                    </a:lnTo>
                    <a:lnTo>
                      <a:pt x="5" y="2"/>
                    </a:lnTo>
                    <a:lnTo>
                      <a:pt x="6" y="8"/>
                    </a:lnTo>
                    <a:lnTo>
                      <a:pt x="3" y="9"/>
                    </a:lnTo>
                    <a:lnTo>
                      <a:pt x="0" y="14"/>
                    </a:lnTo>
                    <a:lnTo>
                      <a:pt x="0" y="21"/>
                    </a:lnTo>
                    <a:lnTo>
                      <a:pt x="7"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05" name="Freeform 637">
                <a:extLst>
                  <a:ext uri="{FF2B5EF4-FFF2-40B4-BE49-F238E27FC236}">
                    <a16:creationId xmlns:a16="http://schemas.microsoft.com/office/drawing/2014/main" id="{684D9C9F-3F47-4D28-B48C-F066B9DB3595}"/>
                  </a:ext>
                </a:extLst>
              </p:cNvPr>
              <p:cNvSpPr>
                <a:spLocks noChangeAspect="1"/>
              </p:cNvSpPr>
              <p:nvPr/>
            </p:nvSpPr>
            <p:spPr bwMode="auto">
              <a:xfrm>
                <a:off x="742" y="666"/>
                <a:ext cx="9" cy="9"/>
              </a:xfrm>
              <a:custGeom>
                <a:avLst/>
                <a:gdLst>
                  <a:gd name="T0" fmla="*/ 1 w 17"/>
                  <a:gd name="T1" fmla="*/ 0 h 19"/>
                  <a:gd name="T2" fmla="*/ 1 w 17"/>
                  <a:gd name="T3" fmla="*/ 0 h 19"/>
                  <a:gd name="T4" fmla="*/ 1 w 17"/>
                  <a:gd name="T5" fmla="*/ 0 h 19"/>
                  <a:gd name="T6" fmla="*/ 1 w 17"/>
                  <a:gd name="T7" fmla="*/ 0 h 19"/>
                  <a:gd name="T8" fmla="*/ 1 w 17"/>
                  <a:gd name="T9" fmla="*/ 0 h 19"/>
                  <a:gd name="T10" fmla="*/ 1 w 17"/>
                  <a:gd name="T11" fmla="*/ 0 h 19"/>
                  <a:gd name="T12" fmla="*/ 1 w 17"/>
                  <a:gd name="T13" fmla="*/ 0 h 19"/>
                  <a:gd name="T14" fmla="*/ 1 w 17"/>
                  <a:gd name="T15" fmla="*/ 0 h 19"/>
                  <a:gd name="T16" fmla="*/ 1 w 17"/>
                  <a:gd name="T17" fmla="*/ 0 h 19"/>
                  <a:gd name="T18" fmla="*/ 1 w 17"/>
                  <a:gd name="T19" fmla="*/ 0 h 19"/>
                  <a:gd name="T20" fmla="*/ 1 w 17"/>
                  <a:gd name="T21" fmla="*/ 0 h 19"/>
                  <a:gd name="T22" fmla="*/ 1 w 17"/>
                  <a:gd name="T23" fmla="*/ 0 h 19"/>
                  <a:gd name="T24" fmla="*/ 1 w 17"/>
                  <a:gd name="T25" fmla="*/ 0 h 19"/>
                  <a:gd name="T26" fmla="*/ 1 w 17"/>
                  <a:gd name="T27" fmla="*/ 0 h 19"/>
                  <a:gd name="T28" fmla="*/ 0 w 17"/>
                  <a:gd name="T29" fmla="*/ 0 h 19"/>
                  <a:gd name="T30" fmla="*/ 1 w 17"/>
                  <a:gd name="T31" fmla="*/ 0 h 19"/>
                  <a:gd name="T32" fmla="*/ 1 w 17"/>
                  <a:gd name="T33" fmla="*/ 0 h 19"/>
                  <a:gd name="T34" fmla="*/ 1 w 17"/>
                  <a:gd name="T35" fmla="*/ 0 h 1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9"/>
                  <a:gd name="T56" fmla="*/ 17 w 17"/>
                  <a:gd name="T57" fmla="*/ 19 h 1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9">
                    <a:moveTo>
                      <a:pt x="8" y="15"/>
                    </a:moveTo>
                    <a:lnTo>
                      <a:pt x="4" y="19"/>
                    </a:lnTo>
                    <a:lnTo>
                      <a:pt x="11" y="17"/>
                    </a:lnTo>
                    <a:lnTo>
                      <a:pt x="17" y="12"/>
                    </a:lnTo>
                    <a:lnTo>
                      <a:pt x="17" y="6"/>
                    </a:lnTo>
                    <a:lnTo>
                      <a:pt x="16" y="0"/>
                    </a:lnTo>
                    <a:lnTo>
                      <a:pt x="9" y="3"/>
                    </a:lnTo>
                    <a:lnTo>
                      <a:pt x="10" y="6"/>
                    </a:lnTo>
                    <a:lnTo>
                      <a:pt x="10" y="10"/>
                    </a:lnTo>
                    <a:lnTo>
                      <a:pt x="9" y="10"/>
                    </a:lnTo>
                    <a:lnTo>
                      <a:pt x="4" y="10"/>
                    </a:lnTo>
                    <a:lnTo>
                      <a:pt x="1" y="13"/>
                    </a:lnTo>
                    <a:lnTo>
                      <a:pt x="4" y="10"/>
                    </a:lnTo>
                    <a:lnTo>
                      <a:pt x="1" y="11"/>
                    </a:lnTo>
                    <a:lnTo>
                      <a:pt x="0" y="14"/>
                    </a:lnTo>
                    <a:lnTo>
                      <a:pt x="1" y="18"/>
                    </a:lnTo>
                    <a:lnTo>
                      <a:pt x="4" y="19"/>
                    </a:lnTo>
                    <a:lnTo>
                      <a:pt x="8"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06" name="Freeform 638">
                <a:extLst>
                  <a:ext uri="{FF2B5EF4-FFF2-40B4-BE49-F238E27FC236}">
                    <a16:creationId xmlns:a16="http://schemas.microsoft.com/office/drawing/2014/main" id="{A8C4B51C-6D10-421A-895D-B87C865EA87D}"/>
                  </a:ext>
                </a:extLst>
              </p:cNvPr>
              <p:cNvSpPr>
                <a:spLocks noChangeAspect="1"/>
              </p:cNvSpPr>
              <p:nvPr/>
            </p:nvSpPr>
            <p:spPr bwMode="auto">
              <a:xfrm>
                <a:off x="740" y="672"/>
                <a:ext cx="6" cy="16"/>
              </a:xfrm>
              <a:custGeom>
                <a:avLst/>
                <a:gdLst>
                  <a:gd name="T0" fmla="*/ 1 w 12"/>
                  <a:gd name="T1" fmla="*/ 1 h 31"/>
                  <a:gd name="T2" fmla="*/ 1 w 12"/>
                  <a:gd name="T3" fmla="*/ 1 h 31"/>
                  <a:gd name="T4" fmla="*/ 1 w 12"/>
                  <a:gd name="T5" fmla="*/ 1 h 31"/>
                  <a:gd name="T6" fmla="*/ 1 w 12"/>
                  <a:gd name="T7" fmla="*/ 1 h 31"/>
                  <a:gd name="T8" fmla="*/ 1 w 12"/>
                  <a:gd name="T9" fmla="*/ 1 h 31"/>
                  <a:gd name="T10" fmla="*/ 1 w 12"/>
                  <a:gd name="T11" fmla="*/ 1 h 31"/>
                  <a:gd name="T12" fmla="*/ 1 w 12"/>
                  <a:gd name="T13" fmla="*/ 0 h 31"/>
                  <a:gd name="T14" fmla="*/ 1 w 12"/>
                  <a:gd name="T15" fmla="*/ 1 h 31"/>
                  <a:gd name="T16" fmla="*/ 0 w 12"/>
                  <a:gd name="T17" fmla="*/ 1 h 31"/>
                  <a:gd name="T18" fmla="*/ 1 w 12"/>
                  <a:gd name="T19" fmla="*/ 1 h 31"/>
                  <a:gd name="T20" fmla="*/ 1 w 12"/>
                  <a:gd name="T21" fmla="*/ 1 h 31"/>
                  <a:gd name="T22" fmla="*/ 1 w 12"/>
                  <a:gd name="T23" fmla="*/ 1 h 31"/>
                  <a:gd name="T24" fmla="*/ 1 w 12"/>
                  <a:gd name="T25" fmla="*/ 1 h 31"/>
                  <a:gd name="T26" fmla="*/ 1 w 12"/>
                  <a:gd name="T27" fmla="*/ 1 h 31"/>
                  <a:gd name="T28" fmla="*/ 1 w 12"/>
                  <a:gd name="T29" fmla="*/ 1 h 31"/>
                  <a:gd name="T30" fmla="*/ 1 w 12"/>
                  <a:gd name="T31" fmla="*/ 1 h 31"/>
                  <a:gd name="T32" fmla="*/ 1 w 12"/>
                  <a:gd name="T33" fmla="*/ 1 h 31"/>
                  <a:gd name="T34" fmla="*/ 1 w 12"/>
                  <a:gd name="T35" fmla="*/ 1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31"/>
                  <a:gd name="T56" fmla="*/ 12 w 12"/>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31">
                    <a:moveTo>
                      <a:pt x="7" y="31"/>
                    </a:moveTo>
                    <a:lnTo>
                      <a:pt x="11" y="25"/>
                    </a:lnTo>
                    <a:lnTo>
                      <a:pt x="8" y="20"/>
                    </a:lnTo>
                    <a:lnTo>
                      <a:pt x="7" y="14"/>
                    </a:lnTo>
                    <a:lnTo>
                      <a:pt x="10" y="9"/>
                    </a:lnTo>
                    <a:lnTo>
                      <a:pt x="12" y="2"/>
                    </a:lnTo>
                    <a:lnTo>
                      <a:pt x="5" y="0"/>
                    </a:lnTo>
                    <a:lnTo>
                      <a:pt x="3" y="7"/>
                    </a:lnTo>
                    <a:lnTo>
                      <a:pt x="0" y="14"/>
                    </a:lnTo>
                    <a:lnTo>
                      <a:pt x="1" y="22"/>
                    </a:lnTo>
                    <a:lnTo>
                      <a:pt x="6" y="30"/>
                    </a:lnTo>
                    <a:lnTo>
                      <a:pt x="10" y="24"/>
                    </a:lnTo>
                    <a:lnTo>
                      <a:pt x="6" y="30"/>
                    </a:lnTo>
                    <a:lnTo>
                      <a:pt x="8" y="30"/>
                    </a:lnTo>
                    <a:lnTo>
                      <a:pt x="11" y="29"/>
                    </a:lnTo>
                    <a:lnTo>
                      <a:pt x="12" y="28"/>
                    </a:lnTo>
                    <a:lnTo>
                      <a:pt x="11" y="25"/>
                    </a:lnTo>
                    <a:lnTo>
                      <a:pt x="7"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07" name="Freeform 639">
                <a:extLst>
                  <a:ext uri="{FF2B5EF4-FFF2-40B4-BE49-F238E27FC236}">
                    <a16:creationId xmlns:a16="http://schemas.microsoft.com/office/drawing/2014/main" id="{C8091E62-06C0-483B-B3DB-785A614FAF69}"/>
                  </a:ext>
                </a:extLst>
              </p:cNvPr>
              <p:cNvSpPr>
                <a:spLocks noChangeAspect="1"/>
              </p:cNvSpPr>
              <p:nvPr/>
            </p:nvSpPr>
            <p:spPr bwMode="auto">
              <a:xfrm>
                <a:off x="707" y="652"/>
                <a:ext cx="24" cy="51"/>
              </a:xfrm>
              <a:custGeom>
                <a:avLst/>
                <a:gdLst>
                  <a:gd name="T0" fmla="*/ 1 w 48"/>
                  <a:gd name="T1" fmla="*/ 0 h 102"/>
                  <a:gd name="T2" fmla="*/ 1 w 48"/>
                  <a:gd name="T3" fmla="*/ 1 h 102"/>
                  <a:gd name="T4" fmla="*/ 1 w 48"/>
                  <a:gd name="T5" fmla="*/ 1 h 102"/>
                  <a:gd name="T6" fmla="*/ 1 w 48"/>
                  <a:gd name="T7" fmla="*/ 1 h 102"/>
                  <a:gd name="T8" fmla="*/ 1 w 48"/>
                  <a:gd name="T9" fmla="*/ 1 h 102"/>
                  <a:gd name="T10" fmla="*/ 1 w 48"/>
                  <a:gd name="T11" fmla="*/ 1 h 102"/>
                  <a:gd name="T12" fmla="*/ 1 w 48"/>
                  <a:gd name="T13" fmla="*/ 1 h 102"/>
                  <a:gd name="T14" fmla="*/ 0 w 48"/>
                  <a:gd name="T15" fmla="*/ 1 h 102"/>
                  <a:gd name="T16" fmla="*/ 1 w 48"/>
                  <a:gd name="T17" fmla="*/ 1 h 102"/>
                  <a:gd name="T18" fmla="*/ 1 w 48"/>
                  <a:gd name="T19" fmla="*/ 1 h 102"/>
                  <a:gd name="T20" fmla="*/ 1 w 48"/>
                  <a:gd name="T21" fmla="*/ 1 h 102"/>
                  <a:gd name="T22" fmla="*/ 1 w 48"/>
                  <a:gd name="T23" fmla="*/ 1 h 102"/>
                  <a:gd name="T24" fmla="*/ 1 w 48"/>
                  <a:gd name="T25" fmla="*/ 1 h 102"/>
                  <a:gd name="T26" fmla="*/ 1 w 48"/>
                  <a:gd name="T27" fmla="*/ 1 h 102"/>
                  <a:gd name="T28" fmla="*/ 1 w 48"/>
                  <a:gd name="T29" fmla="*/ 1 h 102"/>
                  <a:gd name="T30" fmla="*/ 1 w 48"/>
                  <a:gd name="T31" fmla="*/ 1 h 102"/>
                  <a:gd name="T32" fmla="*/ 1 w 48"/>
                  <a:gd name="T33" fmla="*/ 1 h 102"/>
                  <a:gd name="T34" fmla="*/ 1 w 48"/>
                  <a:gd name="T35" fmla="*/ 1 h 102"/>
                  <a:gd name="T36" fmla="*/ 1 w 48"/>
                  <a:gd name="T37" fmla="*/ 1 h 102"/>
                  <a:gd name="T38" fmla="*/ 1 w 48"/>
                  <a:gd name="T39" fmla="*/ 1 h 102"/>
                  <a:gd name="T40" fmla="*/ 1 w 48"/>
                  <a:gd name="T41" fmla="*/ 1 h 102"/>
                  <a:gd name="T42" fmla="*/ 1 w 48"/>
                  <a:gd name="T43" fmla="*/ 1 h 102"/>
                  <a:gd name="T44" fmla="*/ 1 w 48"/>
                  <a:gd name="T45" fmla="*/ 1 h 102"/>
                  <a:gd name="T46" fmla="*/ 1 w 48"/>
                  <a:gd name="T47" fmla="*/ 1 h 102"/>
                  <a:gd name="T48" fmla="*/ 1 w 48"/>
                  <a:gd name="T49" fmla="*/ 1 h 102"/>
                  <a:gd name="T50" fmla="*/ 1 w 48"/>
                  <a:gd name="T51" fmla="*/ 1 h 102"/>
                  <a:gd name="T52" fmla="*/ 1 w 48"/>
                  <a:gd name="T53" fmla="*/ 1 h 102"/>
                  <a:gd name="T54" fmla="*/ 1 w 48"/>
                  <a:gd name="T55" fmla="*/ 1 h 102"/>
                  <a:gd name="T56" fmla="*/ 1 w 48"/>
                  <a:gd name="T57" fmla="*/ 1 h 102"/>
                  <a:gd name="T58" fmla="*/ 1 w 48"/>
                  <a:gd name="T59" fmla="*/ 1 h 102"/>
                  <a:gd name="T60" fmla="*/ 1 w 48"/>
                  <a:gd name="T61" fmla="*/ 1 h 102"/>
                  <a:gd name="T62" fmla="*/ 1 w 48"/>
                  <a:gd name="T63" fmla="*/ 1 h 102"/>
                  <a:gd name="T64" fmla="*/ 1 w 48"/>
                  <a:gd name="T65" fmla="*/ 1 h 102"/>
                  <a:gd name="T66" fmla="*/ 1 w 48"/>
                  <a:gd name="T67" fmla="*/ 1 h 102"/>
                  <a:gd name="T68" fmla="*/ 1 w 48"/>
                  <a:gd name="T69" fmla="*/ 1 h 102"/>
                  <a:gd name="T70" fmla="*/ 1 w 48"/>
                  <a:gd name="T71" fmla="*/ 1 h 102"/>
                  <a:gd name="T72" fmla="*/ 1 w 48"/>
                  <a:gd name="T73" fmla="*/ 1 h 102"/>
                  <a:gd name="T74" fmla="*/ 1 w 48"/>
                  <a:gd name="T75" fmla="*/ 1 h 102"/>
                  <a:gd name="T76" fmla="*/ 1 w 48"/>
                  <a:gd name="T77" fmla="*/ 1 h 102"/>
                  <a:gd name="T78" fmla="*/ 1 w 48"/>
                  <a:gd name="T79" fmla="*/ 1 h 102"/>
                  <a:gd name="T80" fmla="*/ 1 w 48"/>
                  <a:gd name="T81" fmla="*/ 1 h 102"/>
                  <a:gd name="T82" fmla="*/ 1 w 48"/>
                  <a:gd name="T83" fmla="*/ 1 h 102"/>
                  <a:gd name="T84" fmla="*/ 1 w 48"/>
                  <a:gd name="T85" fmla="*/ 1 h 102"/>
                  <a:gd name="T86" fmla="*/ 1 w 48"/>
                  <a:gd name="T87" fmla="*/ 1 h 102"/>
                  <a:gd name="T88" fmla="*/ 1 w 48"/>
                  <a:gd name="T89" fmla="*/ 1 h 102"/>
                  <a:gd name="T90" fmla="*/ 1 w 48"/>
                  <a:gd name="T91" fmla="*/ 0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8"/>
                  <a:gd name="T139" fmla="*/ 0 h 102"/>
                  <a:gd name="T140" fmla="*/ 48 w 48"/>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8" h="102">
                    <a:moveTo>
                      <a:pt x="17" y="0"/>
                    </a:moveTo>
                    <a:lnTo>
                      <a:pt x="21" y="6"/>
                    </a:lnTo>
                    <a:lnTo>
                      <a:pt x="24" y="11"/>
                    </a:lnTo>
                    <a:lnTo>
                      <a:pt x="24" y="17"/>
                    </a:lnTo>
                    <a:lnTo>
                      <a:pt x="20" y="22"/>
                    </a:lnTo>
                    <a:lnTo>
                      <a:pt x="12" y="25"/>
                    </a:lnTo>
                    <a:lnTo>
                      <a:pt x="4" y="30"/>
                    </a:lnTo>
                    <a:lnTo>
                      <a:pt x="0" y="35"/>
                    </a:lnTo>
                    <a:lnTo>
                      <a:pt x="2" y="40"/>
                    </a:lnTo>
                    <a:lnTo>
                      <a:pt x="10" y="46"/>
                    </a:lnTo>
                    <a:lnTo>
                      <a:pt x="19" y="55"/>
                    </a:lnTo>
                    <a:lnTo>
                      <a:pt x="24" y="64"/>
                    </a:lnTo>
                    <a:lnTo>
                      <a:pt x="25" y="70"/>
                    </a:lnTo>
                    <a:lnTo>
                      <a:pt x="20" y="77"/>
                    </a:lnTo>
                    <a:lnTo>
                      <a:pt x="14" y="85"/>
                    </a:lnTo>
                    <a:lnTo>
                      <a:pt x="11" y="94"/>
                    </a:lnTo>
                    <a:lnTo>
                      <a:pt x="11" y="100"/>
                    </a:lnTo>
                    <a:lnTo>
                      <a:pt x="14" y="102"/>
                    </a:lnTo>
                    <a:lnTo>
                      <a:pt x="18" y="102"/>
                    </a:lnTo>
                    <a:lnTo>
                      <a:pt x="20" y="102"/>
                    </a:lnTo>
                    <a:lnTo>
                      <a:pt x="21" y="102"/>
                    </a:lnTo>
                    <a:lnTo>
                      <a:pt x="33" y="88"/>
                    </a:lnTo>
                    <a:lnTo>
                      <a:pt x="34" y="90"/>
                    </a:lnTo>
                    <a:lnTo>
                      <a:pt x="39" y="93"/>
                    </a:lnTo>
                    <a:lnTo>
                      <a:pt x="42" y="95"/>
                    </a:lnTo>
                    <a:lnTo>
                      <a:pt x="47" y="94"/>
                    </a:lnTo>
                    <a:lnTo>
                      <a:pt x="48" y="88"/>
                    </a:lnTo>
                    <a:lnTo>
                      <a:pt x="48" y="83"/>
                    </a:lnTo>
                    <a:lnTo>
                      <a:pt x="44" y="76"/>
                    </a:lnTo>
                    <a:lnTo>
                      <a:pt x="41" y="71"/>
                    </a:lnTo>
                    <a:lnTo>
                      <a:pt x="38" y="67"/>
                    </a:lnTo>
                    <a:lnTo>
                      <a:pt x="35" y="61"/>
                    </a:lnTo>
                    <a:lnTo>
                      <a:pt x="33" y="55"/>
                    </a:lnTo>
                    <a:lnTo>
                      <a:pt x="28" y="50"/>
                    </a:lnTo>
                    <a:lnTo>
                      <a:pt x="21" y="47"/>
                    </a:lnTo>
                    <a:lnTo>
                      <a:pt x="13" y="45"/>
                    </a:lnTo>
                    <a:lnTo>
                      <a:pt x="8" y="41"/>
                    </a:lnTo>
                    <a:lnTo>
                      <a:pt x="9" y="38"/>
                    </a:lnTo>
                    <a:lnTo>
                      <a:pt x="13" y="33"/>
                    </a:lnTo>
                    <a:lnTo>
                      <a:pt x="18" y="29"/>
                    </a:lnTo>
                    <a:lnTo>
                      <a:pt x="21" y="24"/>
                    </a:lnTo>
                    <a:lnTo>
                      <a:pt x="26" y="19"/>
                    </a:lnTo>
                    <a:lnTo>
                      <a:pt x="28" y="14"/>
                    </a:lnTo>
                    <a:lnTo>
                      <a:pt x="27" y="8"/>
                    </a:lnTo>
                    <a:lnTo>
                      <a:pt x="23" y="2"/>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08" name="Freeform 640">
                <a:extLst>
                  <a:ext uri="{FF2B5EF4-FFF2-40B4-BE49-F238E27FC236}">
                    <a16:creationId xmlns:a16="http://schemas.microsoft.com/office/drawing/2014/main" id="{EEE5DF90-AD59-4322-BF42-3691631888B9}"/>
                  </a:ext>
                </a:extLst>
              </p:cNvPr>
              <p:cNvSpPr>
                <a:spLocks noChangeAspect="1"/>
              </p:cNvSpPr>
              <p:nvPr/>
            </p:nvSpPr>
            <p:spPr bwMode="auto">
              <a:xfrm>
                <a:off x="714" y="651"/>
                <a:ext cx="7" cy="14"/>
              </a:xfrm>
              <a:custGeom>
                <a:avLst/>
                <a:gdLst>
                  <a:gd name="T0" fmla="*/ 1 w 13"/>
                  <a:gd name="T1" fmla="*/ 1 h 28"/>
                  <a:gd name="T2" fmla="*/ 1 w 13"/>
                  <a:gd name="T3" fmla="*/ 1 h 28"/>
                  <a:gd name="T4" fmla="*/ 1 w 13"/>
                  <a:gd name="T5" fmla="*/ 1 h 28"/>
                  <a:gd name="T6" fmla="*/ 1 w 13"/>
                  <a:gd name="T7" fmla="*/ 1 h 28"/>
                  <a:gd name="T8" fmla="*/ 1 w 13"/>
                  <a:gd name="T9" fmla="*/ 1 h 28"/>
                  <a:gd name="T10" fmla="*/ 1 w 13"/>
                  <a:gd name="T11" fmla="*/ 0 h 28"/>
                  <a:gd name="T12" fmla="*/ 0 w 13"/>
                  <a:gd name="T13" fmla="*/ 1 h 28"/>
                  <a:gd name="T14" fmla="*/ 1 w 13"/>
                  <a:gd name="T15" fmla="*/ 1 h 28"/>
                  <a:gd name="T16" fmla="*/ 1 w 13"/>
                  <a:gd name="T17" fmla="*/ 1 h 28"/>
                  <a:gd name="T18" fmla="*/ 1 w 13"/>
                  <a:gd name="T19" fmla="*/ 1 h 28"/>
                  <a:gd name="T20" fmla="*/ 1 w 13"/>
                  <a:gd name="T21" fmla="*/ 1 h 28"/>
                  <a:gd name="T22" fmla="*/ 1 w 13"/>
                  <a:gd name="T23" fmla="*/ 1 h 28"/>
                  <a:gd name="T24" fmla="*/ 1 w 13"/>
                  <a:gd name="T25" fmla="*/ 1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28"/>
                  <a:gd name="T41" fmla="*/ 13 w 13"/>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28">
                    <a:moveTo>
                      <a:pt x="6" y="28"/>
                    </a:moveTo>
                    <a:lnTo>
                      <a:pt x="7" y="28"/>
                    </a:lnTo>
                    <a:lnTo>
                      <a:pt x="13" y="21"/>
                    </a:lnTo>
                    <a:lnTo>
                      <a:pt x="13" y="14"/>
                    </a:lnTo>
                    <a:lnTo>
                      <a:pt x="11" y="6"/>
                    </a:lnTo>
                    <a:lnTo>
                      <a:pt x="5" y="0"/>
                    </a:lnTo>
                    <a:lnTo>
                      <a:pt x="0" y="5"/>
                    </a:lnTo>
                    <a:lnTo>
                      <a:pt x="4" y="11"/>
                    </a:lnTo>
                    <a:lnTo>
                      <a:pt x="6" y="14"/>
                    </a:lnTo>
                    <a:lnTo>
                      <a:pt x="6" y="19"/>
                    </a:lnTo>
                    <a:lnTo>
                      <a:pt x="5" y="21"/>
                    </a:lnTo>
                    <a:lnTo>
                      <a:pt x="6" y="21"/>
                    </a:lnTo>
                    <a:lnTo>
                      <a:pt x="6"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09" name="Freeform 641">
                <a:extLst>
                  <a:ext uri="{FF2B5EF4-FFF2-40B4-BE49-F238E27FC236}">
                    <a16:creationId xmlns:a16="http://schemas.microsoft.com/office/drawing/2014/main" id="{7E827B40-AA2F-428A-A291-E1B83630A5E1}"/>
                  </a:ext>
                </a:extLst>
              </p:cNvPr>
              <p:cNvSpPr>
                <a:spLocks noChangeAspect="1"/>
              </p:cNvSpPr>
              <p:nvPr/>
            </p:nvSpPr>
            <p:spPr bwMode="auto">
              <a:xfrm>
                <a:off x="705" y="661"/>
                <a:ext cx="12" cy="13"/>
              </a:xfrm>
              <a:custGeom>
                <a:avLst/>
                <a:gdLst>
                  <a:gd name="T0" fmla="*/ 1 w 24"/>
                  <a:gd name="T1" fmla="*/ 1 h 26"/>
                  <a:gd name="T2" fmla="*/ 1 w 24"/>
                  <a:gd name="T3" fmla="*/ 1 h 26"/>
                  <a:gd name="T4" fmla="*/ 1 w 24"/>
                  <a:gd name="T5" fmla="*/ 1 h 26"/>
                  <a:gd name="T6" fmla="*/ 1 w 24"/>
                  <a:gd name="T7" fmla="*/ 1 h 26"/>
                  <a:gd name="T8" fmla="*/ 1 w 24"/>
                  <a:gd name="T9" fmla="*/ 1 h 26"/>
                  <a:gd name="T10" fmla="*/ 1 w 24"/>
                  <a:gd name="T11" fmla="*/ 1 h 26"/>
                  <a:gd name="T12" fmla="*/ 1 w 24"/>
                  <a:gd name="T13" fmla="*/ 0 h 26"/>
                  <a:gd name="T14" fmla="*/ 1 w 24"/>
                  <a:gd name="T15" fmla="*/ 1 h 26"/>
                  <a:gd name="T16" fmla="*/ 1 w 24"/>
                  <a:gd name="T17" fmla="*/ 1 h 26"/>
                  <a:gd name="T18" fmla="*/ 0 w 24"/>
                  <a:gd name="T19" fmla="*/ 1 h 26"/>
                  <a:gd name="T20" fmla="*/ 1 w 24"/>
                  <a:gd name="T21" fmla="*/ 1 h 26"/>
                  <a:gd name="T22" fmla="*/ 1 w 24"/>
                  <a:gd name="T23" fmla="*/ 1 h 26"/>
                  <a:gd name="T24" fmla="*/ 1 w 24"/>
                  <a:gd name="T25" fmla="*/ 1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6"/>
                  <a:gd name="T41" fmla="*/ 24 w 24"/>
                  <a:gd name="T42" fmla="*/ 26 h 2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6">
                    <a:moveTo>
                      <a:pt x="7" y="19"/>
                    </a:moveTo>
                    <a:lnTo>
                      <a:pt x="8" y="19"/>
                    </a:lnTo>
                    <a:lnTo>
                      <a:pt x="7" y="17"/>
                    </a:lnTo>
                    <a:lnTo>
                      <a:pt x="10" y="15"/>
                    </a:lnTo>
                    <a:lnTo>
                      <a:pt x="17" y="11"/>
                    </a:lnTo>
                    <a:lnTo>
                      <a:pt x="24" y="7"/>
                    </a:lnTo>
                    <a:lnTo>
                      <a:pt x="24" y="0"/>
                    </a:lnTo>
                    <a:lnTo>
                      <a:pt x="15" y="4"/>
                    </a:lnTo>
                    <a:lnTo>
                      <a:pt x="6" y="8"/>
                    </a:lnTo>
                    <a:lnTo>
                      <a:pt x="0" y="17"/>
                    </a:lnTo>
                    <a:lnTo>
                      <a:pt x="4" y="26"/>
                    </a:lnTo>
                    <a:lnTo>
                      <a:pt x="5" y="26"/>
                    </a:lnTo>
                    <a:lnTo>
                      <a:pt x="7"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10" name="Freeform 642">
                <a:extLst>
                  <a:ext uri="{FF2B5EF4-FFF2-40B4-BE49-F238E27FC236}">
                    <a16:creationId xmlns:a16="http://schemas.microsoft.com/office/drawing/2014/main" id="{22FD5FEF-18B6-4E0D-BD01-E02320D25625}"/>
                  </a:ext>
                </a:extLst>
              </p:cNvPr>
              <p:cNvSpPr>
                <a:spLocks noChangeAspect="1"/>
              </p:cNvSpPr>
              <p:nvPr/>
            </p:nvSpPr>
            <p:spPr bwMode="auto">
              <a:xfrm>
                <a:off x="707" y="670"/>
                <a:ext cx="14" cy="18"/>
              </a:xfrm>
              <a:custGeom>
                <a:avLst/>
                <a:gdLst>
                  <a:gd name="T0" fmla="*/ 1 w 27"/>
                  <a:gd name="T1" fmla="*/ 1 h 35"/>
                  <a:gd name="T2" fmla="*/ 1 w 27"/>
                  <a:gd name="T3" fmla="*/ 1 h 35"/>
                  <a:gd name="T4" fmla="*/ 1 w 27"/>
                  <a:gd name="T5" fmla="*/ 1 h 35"/>
                  <a:gd name="T6" fmla="*/ 1 w 27"/>
                  <a:gd name="T7" fmla="*/ 1 h 35"/>
                  <a:gd name="T8" fmla="*/ 1 w 27"/>
                  <a:gd name="T9" fmla="*/ 1 h 35"/>
                  <a:gd name="T10" fmla="*/ 1 w 27"/>
                  <a:gd name="T11" fmla="*/ 0 h 35"/>
                  <a:gd name="T12" fmla="*/ 0 w 27"/>
                  <a:gd name="T13" fmla="*/ 1 h 35"/>
                  <a:gd name="T14" fmla="*/ 1 w 27"/>
                  <a:gd name="T15" fmla="*/ 1 h 35"/>
                  <a:gd name="T16" fmla="*/ 1 w 27"/>
                  <a:gd name="T17" fmla="*/ 1 h 35"/>
                  <a:gd name="T18" fmla="*/ 1 w 27"/>
                  <a:gd name="T19" fmla="*/ 1 h 35"/>
                  <a:gd name="T20" fmla="*/ 1 w 27"/>
                  <a:gd name="T21" fmla="*/ 1 h 35"/>
                  <a:gd name="T22" fmla="*/ 1 w 27"/>
                  <a:gd name="T23" fmla="*/ 1 h 35"/>
                  <a:gd name="T24" fmla="*/ 1 w 27"/>
                  <a:gd name="T25" fmla="*/ 1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35"/>
                  <a:gd name="T41" fmla="*/ 27 w 27"/>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35">
                    <a:moveTo>
                      <a:pt x="27" y="35"/>
                    </a:moveTo>
                    <a:lnTo>
                      <a:pt x="27" y="35"/>
                    </a:lnTo>
                    <a:lnTo>
                      <a:pt x="26" y="26"/>
                    </a:lnTo>
                    <a:lnTo>
                      <a:pt x="22" y="16"/>
                    </a:lnTo>
                    <a:lnTo>
                      <a:pt x="11" y="5"/>
                    </a:lnTo>
                    <a:lnTo>
                      <a:pt x="2" y="0"/>
                    </a:lnTo>
                    <a:lnTo>
                      <a:pt x="0" y="7"/>
                    </a:lnTo>
                    <a:lnTo>
                      <a:pt x="7" y="12"/>
                    </a:lnTo>
                    <a:lnTo>
                      <a:pt x="15" y="20"/>
                    </a:lnTo>
                    <a:lnTo>
                      <a:pt x="19" y="28"/>
                    </a:lnTo>
                    <a:lnTo>
                      <a:pt x="20" y="31"/>
                    </a:lnTo>
                    <a:lnTo>
                      <a:pt x="27"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11" name="Freeform 643">
                <a:extLst>
                  <a:ext uri="{FF2B5EF4-FFF2-40B4-BE49-F238E27FC236}">
                    <a16:creationId xmlns:a16="http://schemas.microsoft.com/office/drawing/2014/main" id="{501BEB3E-6CB6-4F21-8C5A-9973586FD611}"/>
                  </a:ext>
                </a:extLst>
              </p:cNvPr>
              <p:cNvSpPr>
                <a:spLocks noChangeAspect="1"/>
              </p:cNvSpPr>
              <p:nvPr/>
            </p:nvSpPr>
            <p:spPr bwMode="auto">
              <a:xfrm>
                <a:off x="711" y="686"/>
                <a:ext cx="10" cy="17"/>
              </a:xfrm>
              <a:custGeom>
                <a:avLst/>
                <a:gdLst>
                  <a:gd name="T0" fmla="*/ 1 w 20"/>
                  <a:gd name="T1" fmla="*/ 1 h 34"/>
                  <a:gd name="T2" fmla="*/ 1 w 20"/>
                  <a:gd name="T3" fmla="*/ 1 h 34"/>
                  <a:gd name="T4" fmla="*/ 1 w 20"/>
                  <a:gd name="T5" fmla="*/ 1 h 34"/>
                  <a:gd name="T6" fmla="*/ 1 w 20"/>
                  <a:gd name="T7" fmla="*/ 1 h 34"/>
                  <a:gd name="T8" fmla="*/ 1 w 20"/>
                  <a:gd name="T9" fmla="*/ 1 h 34"/>
                  <a:gd name="T10" fmla="*/ 1 w 20"/>
                  <a:gd name="T11" fmla="*/ 1 h 34"/>
                  <a:gd name="T12" fmla="*/ 1 w 20"/>
                  <a:gd name="T13" fmla="*/ 0 h 34"/>
                  <a:gd name="T14" fmla="*/ 1 w 20"/>
                  <a:gd name="T15" fmla="*/ 1 h 34"/>
                  <a:gd name="T16" fmla="*/ 1 w 20"/>
                  <a:gd name="T17" fmla="*/ 1 h 34"/>
                  <a:gd name="T18" fmla="*/ 0 w 20"/>
                  <a:gd name="T19" fmla="*/ 1 h 34"/>
                  <a:gd name="T20" fmla="*/ 1 w 20"/>
                  <a:gd name="T21" fmla="*/ 1 h 34"/>
                  <a:gd name="T22" fmla="*/ 1 w 20"/>
                  <a:gd name="T23" fmla="*/ 1 h 34"/>
                  <a:gd name="T24" fmla="*/ 1 w 20"/>
                  <a:gd name="T25" fmla="*/ 1 h 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34"/>
                  <a:gd name="T41" fmla="*/ 20 w 20"/>
                  <a:gd name="T42" fmla="*/ 34 h 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34">
                    <a:moveTo>
                      <a:pt x="5" y="30"/>
                    </a:moveTo>
                    <a:lnTo>
                      <a:pt x="5" y="30"/>
                    </a:lnTo>
                    <a:lnTo>
                      <a:pt x="6" y="26"/>
                    </a:lnTo>
                    <a:lnTo>
                      <a:pt x="10" y="18"/>
                    </a:lnTo>
                    <a:lnTo>
                      <a:pt x="16" y="11"/>
                    </a:lnTo>
                    <a:lnTo>
                      <a:pt x="20" y="4"/>
                    </a:lnTo>
                    <a:lnTo>
                      <a:pt x="13" y="0"/>
                    </a:lnTo>
                    <a:lnTo>
                      <a:pt x="9" y="7"/>
                    </a:lnTo>
                    <a:lnTo>
                      <a:pt x="3" y="16"/>
                    </a:lnTo>
                    <a:lnTo>
                      <a:pt x="0" y="26"/>
                    </a:lnTo>
                    <a:lnTo>
                      <a:pt x="1" y="34"/>
                    </a:lnTo>
                    <a:lnTo>
                      <a:pt x="5"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12" name="Freeform 644">
                <a:extLst>
                  <a:ext uri="{FF2B5EF4-FFF2-40B4-BE49-F238E27FC236}">
                    <a16:creationId xmlns:a16="http://schemas.microsoft.com/office/drawing/2014/main" id="{65D043EF-B919-45C0-A5A4-AC89BAA9A65E}"/>
                  </a:ext>
                </a:extLst>
              </p:cNvPr>
              <p:cNvSpPr>
                <a:spLocks noChangeAspect="1"/>
              </p:cNvSpPr>
              <p:nvPr/>
            </p:nvSpPr>
            <p:spPr bwMode="auto">
              <a:xfrm>
                <a:off x="711" y="701"/>
                <a:ext cx="8" cy="4"/>
              </a:xfrm>
              <a:custGeom>
                <a:avLst/>
                <a:gdLst>
                  <a:gd name="T0" fmla="*/ 1 w 16"/>
                  <a:gd name="T1" fmla="*/ 0 h 9"/>
                  <a:gd name="T2" fmla="*/ 1 w 16"/>
                  <a:gd name="T3" fmla="*/ 0 h 9"/>
                  <a:gd name="T4" fmla="*/ 1 w 16"/>
                  <a:gd name="T5" fmla="*/ 0 h 9"/>
                  <a:gd name="T6" fmla="*/ 1 w 16"/>
                  <a:gd name="T7" fmla="*/ 0 h 9"/>
                  <a:gd name="T8" fmla="*/ 1 w 16"/>
                  <a:gd name="T9" fmla="*/ 0 h 9"/>
                  <a:gd name="T10" fmla="*/ 1 w 16"/>
                  <a:gd name="T11" fmla="*/ 0 h 9"/>
                  <a:gd name="T12" fmla="*/ 0 w 16"/>
                  <a:gd name="T13" fmla="*/ 0 h 9"/>
                  <a:gd name="T14" fmla="*/ 1 w 16"/>
                  <a:gd name="T15" fmla="*/ 0 h 9"/>
                  <a:gd name="T16" fmla="*/ 1 w 16"/>
                  <a:gd name="T17" fmla="*/ 0 h 9"/>
                  <a:gd name="T18" fmla="*/ 1 w 16"/>
                  <a:gd name="T19" fmla="*/ 0 h 9"/>
                  <a:gd name="T20" fmla="*/ 1 w 16"/>
                  <a:gd name="T21" fmla="*/ 0 h 9"/>
                  <a:gd name="T22" fmla="*/ 1 w 16"/>
                  <a:gd name="T23" fmla="*/ 0 h 9"/>
                  <a:gd name="T24" fmla="*/ 1 w 16"/>
                  <a:gd name="T25" fmla="*/ 0 h 9"/>
                  <a:gd name="T26" fmla="*/ 1 w 16"/>
                  <a:gd name="T27" fmla="*/ 0 h 9"/>
                  <a:gd name="T28" fmla="*/ 1 w 16"/>
                  <a:gd name="T29" fmla="*/ 0 h 9"/>
                  <a:gd name="T30" fmla="*/ 1 w 16"/>
                  <a:gd name="T31" fmla="*/ 0 h 9"/>
                  <a:gd name="T32" fmla="*/ 1 w 16"/>
                  <a:gd name="T33" fmla="*/ 0 h 9"/>
                  <a:gd name="T34" fmla="*/ 1 w 16"/>
                  <a:gd name="T35" fmla="*/ 0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9"/>
                  <a:gd name="T56" fmla="*/ 16 w 16"/>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9">
                    <a:moveTo>
                      <a:pt x="9" y="2"/>
                    </a:moveTo>
                    <a:lnTo>
                      <a:pt x="11" y="1"/>
                    </a:lnTo>
                    <a:lnTo>
                      <a:pt x="11" y="0"/>
                    </a:lnTo>
                    <a:lnTo>
                      <a:pt x="9" y="0"/>
                    </a:lnTo>
                    <a:lnTo>
                      <a:pt x="7" y="1"/>
                    </a:lnTo>
                    <a:lnTo>
                      <a:pt x="4" y="0"/>
                    </a:lnTo>
                    <a:lnTo>
                      <a:pt x="0" y="4"/>
                    </a:lnTo>
                    <a:lnTo>
                      <a:pt x="4" y="8"/>
                    </a:lnTo>
                    <a:lnTo>
                      <a:pt x="9" y="9"/>
                    </a:lnTo>
                    <a:lnTo>
                      <a:pt x="11" y="9"/>
                    </a:lnTo>
                    <a:lnTo>
                      <a:pt x="14" y="8"/>
                    </a:lnTo>
                    <a:lnTo>
                      <a:pt x="16" y="7"/>
                    </a:lnTo>
                    <a:lnTo>
                      <a:pt x="14" y="8"/>
                    </a:lnTo>
                    <a:lnTo>
                      <a:pt x="16" y="5"/>
                    </a:lnTo>
                    <a:lnTo>
                      <a:pt x="16" y="3"/>
                    </a:lnTo>
                    <a:lnTo>
                      <a:pt x="15" y="1"/>
                    </a:lnTo>
                    <a:lnTo>
                      <a:pt x="11" y="1"/>
                    </a:lnTo>
                    <a:lnTo>
                      <a:pt x="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13" name="Freeform 645">
                <a:extLst>
                  <a:ext uri="{FF2B5EF4-FFF2-40B4-BE49-F238E27FC236}">
                    <a16:creationId xmlns:a16="http://schemas.microsoft.com/office/drawing/2014/main" id="{F503167E-434A-4309-BA2A-24F408498981}"/>
                  </a:ext>
                </a:extLst>
              </p:cNvPr>
              <p:cNvSpPr>
                <a:spLocks noChangeAspect="1"/>
              </p:cNvSpPr>
              <p:nvPr/>
            </p:nvSpPr>
            <p:spPr bwMode="auto">
              <a:xfrm>
                <a:off x="716" y="694"/>
                <a:ext cx="9" cy="10"/>
              </a:xfrm>
              <a:custGeom>
                <a:avLst/>
                <a:gdLst>
                  <a:gd name="T0" fmla="*/ 1 w 18"/>
                  <a:gd name="T1" fmla="*/ 0 h 21"/>
                  <a:gd name="T2" fmla="*/ 1 w 18"/>
                  <a:gd name="T3" fmla="*/ 0 h 21"/>
                  <a:gd name="T4" fmla="*/ 0 w 18"/>
                  <a:gd name="T5" fmla="*/ 0 h 21"/>
                  <a:gd name="T6" fmla="*/ 1 w 18"/>
                  <a:gd name="T7" fmla="*/ 0 h 21"/>
                  <a:gd name="T8" fmla="*/ 1 w 18"/>
                  <a:gd name="T9" fmla="*/ 0 h 21"/>
                  <a:gd name="T10" fmla="*/ 1 w 18"/>
                  <a:gd name="T11" fmla="*/ 0 h 21"/>
                  <a:gd name="T12" fmla="*/ 1 w 18"/>
                  <a:gd name="T13" fmla="*/ 0 h 21"/>
                  <a:gd name="T14" fmla="*/ 1 w 18"/>
                  <a:gd name="T15" fmla="*/ 0 h 21"/>
                  <a:gd name="T16" fmla="*/ 1 w 18"/>
                  <a:gd name="T17" fmla="*/ 0 h 21"/>
                  <a:gd name="T18" fmla="*/ 1 w 18"/>
                  <a:gd name="T19" fmla="*/ 0 h 21"/>
                  <a:gd name="T20" fmla="*/ 1 w 18"/>
                  <a:gd name="T21" fmla="*/ 0 h 21"/>
                  <a:gd name="T22" fmla="*/ 1 w 18"/>
                  <a:gd name="T23" fmla="*/ 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21"/>
                  <a:gd name="T38" fmla="*/ 18 w 18"/>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21">
                    <a:moveTo>
                      <a:pt x="18" y="2"/>
                    </a:moveTo>
                    <a:lnTo>
                      <a:pt x="11" y="2"/>
                    </a:lnTo>
                    <a:lnTo>
                      <a:pt x="0" y="16"/>
                    </a:lnTo>
                    <a:lnTo>
                      <a:pt x="7" y="21"/>
                    </a:lnTo>
                    <a:lnTo>
                      <a:pt x="18" y="7"/>
                    </a:lnTo>
                    <a:lnTo>
                      <a:pt x="11" y="7"/>
                    </a:lnTo>
                    <a:lnTo>
                      <a:pt x="18" y="7"/>
                    </a:lnTo>
                    <a:lnTo>
                      <a:pt x="18" y="3"/>
                    </a:lnTo>
                    <a:lnTo>
                      <a:pt x="17" y="1"/>
                    </a:lnTo>
                    <a:lnTo>
                      <a:pt x="14" y="0"/>
                    </a:lnTo>
                    <a:lnTo>
                      <a:pt x="11" y="2"/>
                    </a:lnTo>
                    <a:lnTo>
                      <a:pt x="18"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14" name="Freeform 646">
                <a:extLst>
                  <a:ext uri="{FF2B5EF4-FFF2-40B4-BE49-F238E27FC236}">
                    <a16:creationId xmlns:a16="http://schemas.microsoft.com/office/drawing/2014/main" id="{BB35B8CC-C91C-4938-AAA6-CA4EAA1BD299}"/>
                  </a:ext>
                </a:extLst>
              </p:cNvPr>
              <p:cNvSpPr>
                <a:spLocks noChangeAspect="1"/>
              </p:cNvSpPr>
              <p:nvPr/>
            </p:nvSpPr>
            <p:spPr bwMode="auto">
              <a:xfrm>
                <a:off x="722" y="695"/>
                <a:ext cx="10" cy="6"/>
              </a:xfrm>
              <a:custGeom>
                <a:avLst/>
                <a:gdLst>
                  <a:gd name="T0" fmla="*/ 0 w 21"/>
                  <a:gd name="T1" fmla="*/ 0 h 13"/>
                  <a:gd name="T2" fmla="*/ 0 w 21"/>
                  <a:gd name="T3" fmla="*/ 0 h 13"/>
                  <a:gd name="T4" fmla="*/ 0 w 21"/>
                  <a:gd name="T5" fmla="*/ 0 h 13"/>
                  <a:gd name="T6" fmla="*/ 0 w 21"/>
                  <a:gd name="T7" fmla="*/ 0 h 13"/>
                  <a:gd name="T8" fmla="*/ 0 w 21"/>
                  <a:gd name="T9" fmla="*/ 0 h 13"/>
                  <a:gd name="T10" fmla="*/ 0 w 21"/>
                  <a:gd name="T11" fmla="*/ 0 h 13"/>
                  <a:gd name="T12" fmla="*/ 0 w 21"/>
                  <a:gd name="T13" fmla="*/ 0 h 13"/>
                  <a:gd name="T14" fmla="*/ 0 w 21"/>
                  <a:gd name="T15" fmla="*/ 0 h 13"/>
                  <a:gd name="T16" fmla="*/ 0 w 21"/>
                  <a:gd name="T17" fmla="*/ 0 h 13"/>
                  <a:gd name="T18" fmla="*/ 0 w 21"/>
                  <a:gd name="T19" fmla="*/ 0 h 13"/>
                  <a:gd name="T20" fmla="*/ 0 w 21"/>
                  <a:gd name="T21" fmla="*/ 0 h 13"/>
                  <a:gd name="T22" fmla="*/ 0 w 21"/>
                  <a:gd name="T23" fmla="*/ 0 h 13"/>
                  <a:gd name="T24" fmla="*/ 0 w 21"/>
                  <a:gd name="T25" fmla="*/ 0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
                  <a:gd name="T40" fmla="*/ 0 h 13"/>
                  <a:gd name="T41" fmla="*/ 21 w 21"/>
                  <a:gd name="T42" fmla="*/ 13 h 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 h="13">
                    <a:moveTo>
                      <a:pt x="14" y="6"/>
                    </a:moveTo>
                    <a:lnTo>
                      <a:pt x="14" y="6"/>
                    </a:lnTo>
                    <a:lnTo>
                      <a:pt x="13" y="6"/>
                    </a:lnTo>
                    <a:lnTo>
                      <a:pt x="12" y="4"/>
                    </a:lnTo>
                    <a:lnTo>
                      <a:pt x="7" y="0"/>
                    </a:lnTo>
                    <a:lnTo>
                      <a:pt x="0" y="5"/>
                    </a:lnTo>
                    <a:lnTo>
                      <a:pt x="3" y="7"/>
                    </a:lnTo>
                    <a:lnTo>
                      <a:pt x="7" y="11"/>
                    </a:lnTo>
                    <a:lnTo>
                      <a:pt x="13" y="13"/>
                    </a:lnTo>
                    <a:lnTo>
                      <a:pt x="21" y="11"/>
                    </a:lnTo>
                    <a:lnTo>
                      <a:pt x="1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15" name="Freeform 647">
                <a:extLst>
                  <a:ext uri="{FF2B5EF4-FFF2-40B4-BE49-F238E27FC236}">
                    <a16:creationId xmlns:a16="http://schemas.microsoft.com/office/drawing/2014/main" id="{CBAF92C1-E137-4FF8-B3F4-55E0B6EE9A1B}"/>
                  </a:ext>
                </a:extLst>
              </p:cNvPr>
              <p:cNvSpPr>
                <a:spLocks noChangeAspect="1"/>
              </p:cNvSpPr>
              <p:nvPr/>
            </p:nvSpPr>
            <p:spPr bwMode="auto">
              <a:xfrm>
                <a:off x="726" y="686"/>
                <a:ext cx="7" cy="14"/>
              </a:xfrm>
              <a:custGeom>
                <a:avLst/>
                <a:gdLst>
                  <a:gd name="T0" fmla="*/ 0 w 12"/>
                  <a:gd name="T1" fmla="*/ 0 h 29"/>
                  <a:gd name="T2" fmla="*/ 0 w 12"/>
                  <a:gd name="T3" fmla="*/ 0 h 29"/>
                  <a:gd name="T4" fmla="*/ 1 w 12"/>
                  <a:gd name="T5" fmla="*/ 0 h 29"/>
                  <a:gd name="T6" fmla="*/ 1 w 12"/>
                  <a:gd name="T7" fmla="*/ 0 h 29"/>
                  <a:gd name="T8" fmla="*/ 1 w 12"/>
                  <a:gd name="T9" fmla="*/ 0 h 29"/>
                  <a:gd name="T10" fmla="*/ 1 w 12"/>
                  <a:gd name="T11" fmla="*/ 0 h 29"/>
                  <a:gd name="T12" fmla="*/ 1 w 12"/>
                  <a:gd name="T13" fmla="*/ 0 h 29"/>
                  <a:gd name="T14" fmla="*/ 1 w 12"/>
                  <a:gd name="T15" fmla="*/ 0 h 29"/>
                  <a:gd name="T16" fmla="*/ 1 w 12"/>
                  <a:gd name="T17" fmla="*/ 0 h 29"/>
                  <a:gd name="T18" fmla="*/ 1 w 12"/>
                  <a:gd name="T19" fmla="*/ 0 h 29"/>
                  <a:gd name="T20" fmla="*/ 1 w 12"/>
                  <a:gd name="T21" fmla="*/ 0 h 29"/>
                  <a:gd name="T22" fmla="*/ 1 w 12"/>
                  <a:gd name="T23" fmla="*/ 0 h 29"/>
                  <a:gd name="T24" fmla="*/ 0 w 12"/>
                  <a:gd name="T25" fmla="*/ 0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29"/>
                  <a:gd name="T41" fmla="*/ 12 w 12"/>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29">
                    <a:moveTo>
                      <a:pt x="0" y="7"/>
                    </a:moveTo>
                    <a:lnTo>
                      <a:pt x="0" y="7"/>
                    </a:lnTo>
                    <a:lnTo>
                      <a:pt x="2" y="10"/>
                    </a:lnTo>
                    <a:lnTo>
                      <a:pt x="5" y="16"/>
                    </a:lnTo>
                    <a:lnTo>
                      <a:pt x="5" y="20"/>
                    </a:lnTo>
                    <a:lnTo>
                      <a:pt x="4" y="24"/>
                    </a:lnTo>
                    <a:lnTo>
                      <a:pt x="11" y="29"/>
                    </a:lnTo>
                    <a:lnTo>
                      <a:pt x="12" y="20"/>
                    </a:lnTo>
                    <a:lnTo>
                      <a:pt x="12" y="14"/>
                    </a:lnTo>
                    <a:lnTo>
                      <a:pt x="9" y="5"/>
                    </a:lnTo>
                    <a:lnTo>
                      <a:pt x="4"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16" name="Freeform 648">
                <a:extLst>
                  <a:ext uri="{FF2B5EF4-FFF2-40B4-BE49-F238E27FC236}">
                    <a16:creationId xmlns:a16="http://schemas.microsoft.com/office/drawing/2014/main" id="{5BAB2641-EA80-40AA-8C7C-83216E8F0DB0}"/>
                  </a:ext>
                </a:extLst>
              </p:cNvPr>
              <p:cNvSpPr>
                <a:spLocks noChangeAspect="1"/>
              </p:cNvSpPr>
              <p:nvPr/>
            </p:nvSpPr>
            <p:spPr bwMode="auto">
              <a:xfrm>
                <a:off x="720" y="675"/>
                <a:ext cx="9" cy="14"/>
              </a:xfrm>
              <a:custGeom>
                <a:avLst/>
                <a:gdLst>
                  <a:gd name="T0" fmla="*/ 0 w 17"/>
                  <a:gd name="T1" fmla="*/ 1 h 28"/>
                  <a:gd name="T2" fmla="*/ 1 w 17"/>
                  <a:gd name="T3" fmla="*/ 1 h 28"/>
                  <a:gd name="T4" fmla="*/ 1 w 17"/>
                  <a:gd name="T5" fmla="*/ 1 h 28"/>
                  <a:gd name="T6" fmla="*/ 1 w 17"/>
                  <a:gd name="T7" fmla="*/ 1 h 28"/>
                  <a:gd name="T8" fmla="*/ 1 w 17"/>
                  <a:gd name="T9" fmla="*/ 1 h 28"/>
                  <a:gd name="T10" fmla="*/ 1 w 17"/>
                  <a:gd name="T11" fmla="*/ 1 h 28"/>
                  <a:gd name="T12" fmla="*/ 1 w 17"/>
                  <a:gd name="T13" fmla="*/ 1 h 28"/>
                  <a:gd name="T14" fmla="*/ 1 w 17"/>
                  <a:gd name="T15" fmla="*/ 1 h 28"/>
                  <a:gd name="T16" fmla="*/ 1 w 17"/>
                  <a:gd name="T17" fmla="*/ 1 h 28"/>
                  <a:gd name="T18" fmla="*/ 1 w 17"/>
                  <a:gd name="T19" fmla="*/ 1 h 28"/>
                  <a:gd name="T20" fmla="*/ 1 w 17"/>
                  <a:gd name="T21" fmla="*/ 0 h 28"/>
                  <a:gd name="T22" fmla="*/ 1 w 17"/>
                  <a:gd name="T23" fmla="*/ 0 h 28"/>
                  <a:gd name="T24" fmla="*/ 0 w 17"/>
                  <a:gd name="T25" fmla="*/ 1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28"/>
                  <a:gd name="T41" fmla="*/ 17 w 17"/>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28">
                    <a:moveTo>
                      <a:pt x="0" y="7"/>
                    </a:moveTo>
                    <a:lnTo>
                      <a:pt x="1" y="7"/>
                    </a:lnTo>
                    <a:lnTo>
                      <a:pt x="3" y="10"/>
                    </a:lnTo>
                    <a:lnTo>
                      <a:pt x="6" y="15"/>
                    </a:lnTo>
                    <a:lnTo>
                      <a:pt x="8" y="21"/>
                    </a:lnTo>
                    <a:lnTo>
                      <a:pt x="13" y="28"/>
                    </a:lnTo>
                    <a:lnTo>
                      <a:pt x="17" y="21"/>
                    </a:lnTo>
                    <a:lnTo>
                      <a:pt x="15" y="18"/>
                    </a:lnTo>
                    <a:lnTo>
                      <a:pt x="13" y="13"/>
                    </a:lnTo>
                    <a:lnTo>
                      <a:pt x="10" y="6"/>
                    </a:lnTo>
                    <a:lnTo>
                      <a:pt x="3" y="0"/>
                    </a:lnTo>
                    <a:lnTo>
                      <a:pt x="5"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17" name="Freeform 649">
                <a:extLst>
                  <a:ext uri="{FF2B5EF4-FFF2-40B4-BE49-F238E27FC236}">
                    <a16:creationId xmlns:a16="http://schemas.microsoft.com/office/drawing/2014/main" id="{33E820D5-45F2-4C88-9B6A-09A4D4D8F7CF}"/>
                  </a:ext>
                </a:extLst>
              </p:cNvPr>
              <p:cNvSpPr>
                <a:spLocks noChangeAspect="1"/>
              </p:cNvSpPr>
              <p:nvPr/>
            </p:nvSpPr>
            <p:spPr bwMode="auto">
              <a:xfrm>
                <a:off x="709" y="669"/>
                <a:ext cx="13" cy="10"/>
              </a:xfrm>
              <a:custGeom>
                <a:avLst/>
                <a:gdLst>
                  <a:gd name="T0" fmla="*/ 0 w 27"/>
                  <a:gd name="T1" fmla="*/ 0 h 20"/>
                  <a:gd name="T2" fmla="*/ 0 w 27"/>
                  <a:gd name="T3" fmla="*/ 0 h 20"/>
                  <a:gd name="T4" fmla="*/ 0 w 27"/>
                  <a:gd name="T5" fmla="*/ 1 h 20"/>
                  <a:gd name="T6" fmla="*/ 0 w 27"/>
                  <a:gd name="T7" fmla="*/ 1 h 20"/>
                  <a:gd name="T8" fmla="*/ 0 w 27"/>
                  <a:gd name="T9" fmla="*/ 1 h 20"/>
                  <a:gd name="T10" fmla="*/ 0 w 27"/>
                  <a:gd name="T11" fmla="*/ 1 h 20"/>
                  <a:gd name="T12" fmla="*/ 0 w 27"/>
                  <a:gd name="T13" fmla="*/ 1 h 20"/>
                  <a:gd name="T14" fmla="*/ 0 w 27"/>
                  <a:gd name="T15" fmla="*/ 1 h 20"/>
                  <a:gd name="T16" fmla="*/ 0 w 27"/>
                  <a:gd name="T17" fmla="*/ 1 h 20"/>
                  <a:gd name="T18" fmla="*/ 0 w 27"/>
                  <a:gd name="T19" fmla="*/ 1 h 20"/>
                  <a:gd name="T20" fmla="*/ 0 w 27"/>
                  <a:gd name="T21" fmla="*/ 1 h 20"/>
                  <a:gd name="T22" fmla="*/ 0 w 27"/>
                  <a:gd name="T23" fmla="*/ 1 h 20"/>
                  <a:gd name="T24" fmla="*/ 0 w 27"/>
                  <a:gd name="T25" fmla="*/ 0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20"/>
                  <a:gd name="T41" fmla="*/ 27 w 27"/>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20">
                    <a:moveTo>
                      <a:pt x="2" y="0"/>
                    </a:moveTo>
                    <a:lnTo>
                      <a:pt x="2" y="0"/>
                    </a:lnTo>
                    <a:lnTo>
                      <a:pt x="0" y="10"/>
                    </a:lnTo>
                    <a:lnTo>
                      <a:pt x="8" y="14"/>
                    </a:lnTo>
                    <a:lnTo>
                      <a:pt x="16" y="16"/>
                    </a:lnTo>
                    <a:lnTo>
                      <a:pt x="22" y="20"/>
                    </a:lnTo>
                    <a:lnTo>
                      <a:pt x="27" y="13"/>
                    </a:lnTo>
                    <a:lnTo>
                      <a:pt x="19" y="10"/>
                    </a:lnTo>
                    <a:lnTo>
                      <a:pt x="10" y="7"/>
                    </a:lnTo>
                    <a:lnTo>
                      <a:pt x="7" y="5"/>
                    </a:lnTo>
                    <a:lnTo>
                      <a:pt x="7" y="7"/>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18" name="Freeform 650">
                <a:extLst>
                  <a:ext uri="{FF2B5EF4-FFF2-40B4-BE49-F238E27FC236}">
                    <a16:creationId xmlns:a16="http://schemas.microsoft.com/office/drawing/2014/main" id="{79473E64-C340-49C4-8ACB-5CD6A541C2FE}"/>
                  </a:ext>
                </a:extLst>
              </p:cNvPr>
              <p:cNvSpPr>
                <a:spLocks noChangeAspect="1"/>
              </p:cNvSpPr>
              <p:nvPr/>
            </p:nvSpPr>
            <p:spPr bwMode="auto">
              <a:xfrm>
                <a:off x="710" y="661"/>
                <a:ext cx="11" cy="12"/>
              </a:xfrm>
              <a:custGeom>
                <a:avLst/>
                <a:gdLst>
                  <a:gd name="T0" fmla="*/ 1 w 22"/>
                  <a:gd name="T1" fmla="*/ 0 h 24"/>
                  <a:gd name="T2" fmla="*/ 1 w 22"/>
                  <a:gd name="T3" fmla="*/ 0 h 24"/>
                  <a:gd name="T4" fmla="*/ 1 w 22"/>
                  <a:gd name="T5" fmla="*/ 1 h 24"/>
                  <a:gd name="T6" fmla="*/ 1 w 22"/>
                  <a:gd name="T7" fmla="*/ 1 h 24"/>
                  <a:gd name="T8" fmla="*/ 1 w 22"/>
                  <a:gd name="T9" fmla="*/ 1 h 24"/>
                  <a:gd name="T10" fmla="*/ 0 w 22"/>
                  <a:gd name="T11" fmla="*/ 1 h 24"/>
                  <a:gd name="T12" fmla="*/ 1 w 22"/>
                  <a:gd name="T13" fmla="*/ 1 h 24"/>
                  <a:gd name="T14" fmla="*/ 1 w 22"/>
                  <a:gd name="T15" fmla="*/ 1 h 24"/>
                  <a:gd name="T16" fmla="*/ 1 w 22"/>
                  <a:gd name="T17" fmla="*/ 1 h 24"/>
                  <a:gd name="T18" fmla="*/ 1 w 22"/>
                  <a:gd name="T19" fmla="*/ 1 h 24"/>
                  <a:gd name="T20" fmla="*/ 1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8" y="0"/>
                    </a:moveTo>
                    <a:lnTo>
                      <a:pt x="18" y="0"/>
                    </a:lnTo>
                    <a:lnTo>
                      <a:pt x="12" y="5"/>
                    </a:lnTo>
                    <a:lnTo>
                      <a:pt x="8" y="9"/>
                    </a:lnTo>
                    <a:lnTo>
                      <a:pt x="5" y="14"/>
                    </a:lnTo>
                    <a:lnTo>
                      <a:pt x="0" y="17"/>
                    </a:lnTo>
                    <a:lnTo>
                      <a:pt x="5" y="24"/>
                    </a:lnTo>
                    <a:lnTo>
                      <a:pt x="10" y="18"/>
                    </a:lnTo>
                    <a:lnTo>
                      <a:pt x="15" y="14"/>
                    </a:lnTo>
                    <a:lnTo>
                      <a:pt x="19" y="9"/>
                    </a:lnTo>
                    <a:lnTo>
                      <a:pt x="22" y="5"/>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19" name="Freeform 651">
                <a:extLst>
                  <a:ext uri="{FF2B5EF4-FFF2-40B4-BE49-F238E27FC236}">
                    <a16:creationId xmlns:a16="http://schemas.microsoft.com/office/drawing/2014/main" id="{0F5C7735-486A-4C3C-8A5A-583CDB233996}"/>
                  </a:ext>
                </a:extLst>
              </p:cNvPr>
              <p:cNvSpPr>
                <a:spLocks noChangeAspect="1"/>
              </p:cNvSpPr>
              <p:nvPr/>
            </p:nvSpPr>
            <p:spPr bwMode="auto">
              <a:xfrm>
                <a:off x="714" y="650"/>
                <a:ext cx="9" cy="13"/>
              </a:xfrm>
              <a:custGeom>
                <a:avLst/>
                <a:gdLst>
                  <a:gd name="T0" fmla="*/ 0 w 19"/>
                  <a:gd name="T1" fmla="*/ 1 h 26"/>
                  <a:gd name="T2" fmla="*/ 0 w 19"/>
                  <a:gd name="T3" fmla="*/ 1 h 26"/>
                  <a:gd name="T4" fmla="*/ 0 w 19"/>
                  <a:gd name="T5" fmla="*/ 1 h 26"/>
                  <a:gd name="T6" fmla="*/ 0 w 19"/>
                  <a:gd name="T7" fmla="*/ 1 h 26"/>
                  <a:gd name="T8" fmla="*/ 0 w 19"/>
                  <a:gd name="T9" fmla="*/ 1 h 26"/>
                  <a:gd name="T10" fmla="*/ 0 w 19"/>
                  <a:gd name="T11" fmla="*/ 1 h 26"/>
                  <a:gd name="T12" fmla="*/ 0 w 19"/>
                  <a:gd name="T13" fmla="*/ 1 h 26"/>
                  <a:gd name="T14" fmla="*/ 0 w 19"/>
                  <a:gd name="T15" fmla="*/ 1 h 26"/>
                  <a:gd name="T16" fmla="*/ 0 w 19"/>
                  <a:gd name="T17" fmla="*/ 1 h 26"/>
                  <a:gd name="T18" fmla="*/ 0 w 19"/>
                  <a:gd name="T19" fmla="*/ 1 h 26"/>
                  <a:gd name="T20" fmla="*/ 0 w 19"/>
                  <a:gd name="T21" fmla="*/ 0 h 26"/>
                  <a:gd name="T22" fmla="*/ 0 w 19"/>
                  <a:gd name="T23" fmla="*/ 1 h 26"/>
                  <a:gd name="T24" fmla="*/ 0 w 19"/>
                  <a:gd name="T25" fmla="*/ 0 h 26"/>
                  <a:gd name="T26" fmla="*/ 0 w 19"/>
                  <a:gd name="T27" fmla="*/ 1 h 26"/>
                  <a:gd name="T28" fmla="*/ 0 w 19"/>
                  <a:gd name="T29" fmla="*/ 1 h 26"/>
                  <a:gd name="T30" fmla="*/ 0 w 19"/>
                  <a:gd name="T31" fmla="*/ 1 h 26"/>
                  <a:gd name="T32" fmla="*/ 0 w 19"/>
                  <a:gd name="T33" fmla="*/ 1 h 26"/>
                  <a:gd name="T34" fmla="*/ 0 w 19"/>
                  <a:gd name="T35" fmla="*/ 1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
                  <a:gd name="T55" fmla="*/ 0 h 26"/>
                  <a:gd name="T56" fmla="*/ 19 w 19"/>
                  <a:gd name="T57" fmla="*/ 26 h 2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 h="26">
                    <a:moveTo>
                      <a:pt x="6" y="1"/>
                    </a:moveTo>
                    <a:lnTo>
                      <a:pt x="4" y="7"/>
                    </a:lnTo>
                    <a:lnTo>
                      <a:pt x="7" y="10"/>
                    </a:lnTo>
                    <a:lnTo>
                      <a:pt x="11" y="13"/>
                    </a:lnTo>
                    <a:lnTo>
                      <a:pt x="12" y="18"/>
                    </a:lnTo>
                    <a:lnTo>
                      <a:pt x="11" y="21"/>
                    </a:lnTo>
                    <a:lnTo>
                      <a:pt x="15" y="26"/>
                    </a:lnTo>
                    <a:lnTo>
                      <a:pt x="19" y="18"/>
                    </a:lnTo>
                    <a:lnTo>
                      <a:pt x="18" y="11"/>
                    </a:lnTo>
                    <a:lnTo>
                      <a:pt x="12" y="3"/>
                    </a:lnTo>
                    <a:lnTo>
                      <a:pt x="4" y="0"/>
                    </a:lnTo>
                    <a:lnTo>
                      <a:pt x="1" y="6"/>
                    </a:lnTo>
                    <a:lnTo>
                      <a:pt x="4" y="0"/>
                    </a:lnTo>
                    <a:lnTo>
                      <a:pt x="1" y="1"/>
                    </a:lnTo>
                    <a:lnTo>
                      <a:pt x="0" y="4"/>
                    </a:lnTo>
                    <a:lnTo>
                      <a:pt x="1" y="6"/>
                    </a:lnTo>
                    <a:lnTo>
                      <a:pt x="4" y="7"/>
                    </a:lnTo>
                    <a:lnTo>
                      <a:pt x="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20" name="Freeform 652">
                <a:extLst>
                  <a:ext uri="{FF2B5EF4-FFF2-40B4-BE49-F238E27FC236}">
                    <a16:creationId xmlns:a16="http://schemas.microsoft.com/office/drawing/2014/main" id="{4E527A19-822B-473A-9FE5-5C2B574B6416}"/>
                  </a:ext>
                </a:extLst>
              </p:cNvPr>
              <p:cNvSpPr>
                <a:spLocks noChangeAspect="1"/>
              </p:cNvSpPr>
              <p:nvPr/>
            </p:nvSpPr>
            <p:spPr bwMode="auto">
              <a:xfrm>
                <a:off x="679" y="658"/>
                <a:ext cx="25" cy="38"/>
              </a:xfrm>
              <a:custGeom>
                <a:avLst/>
                <a:gdLst>
                  <a:gd name="T0" fmla="*/ 0 w 51"/>
                  <a:gd name="T1" fmla="*/ 0 h 76"/>
                  <a:gd name="T2" fmla="*/ 0 w 51"/>
                  <a:gd name="T3" fmla="*/ 1 h 76"/>
                  <a:gd name="T4" fmla="*/ 0 w 51"/>
                  <a:gd name="T5" fmla="*/ 1 h 76"/>
                  <a:gd name="T6" fmla="*/ 0 w 51"/>
                  <a:gd name="T7" fmla="*/ 1 h 76"/>
                  <a:gd name="T8" fmla="*/ 0 w 51"/>
                  <a:gd name="T9" fmla="*/ 1 h 76"/>
                  <a:gd name="T10" fmla="*/ 0 w 51"/>
                  <a:gd name="T11" fmla="*/ 1 h 76"/>
                  <a:gd name="T12" fmla="*/ 0 w 51"/>
                  <a:gd name="T13" fmla="*/ 1 h 76"/>
                  <a:gd name="T14" fmla="*/ 0 w 51"/>
                  <a:gd name="T15" fmla="*/ 1 h 76"/>
                  <a:gd name="T16" fmla="*/ 0 w 51"/>
                  <a:gd name="T17" fmla="*/ 1 h 76"/>
                  <a:gd name="T18" fmla="*/ 0 w 51"/>
                  <a:gd name="T19" fmla="*/ 1 h 76"/>
                  <a:gd name="T20" fmla="*/ 0 w 51"/>
                  <a:gd name="T21" fmla="*/ 1 h 76"/>
                  <a:gd name="T22" fmla="*/ 0 w 51"/>
                  <a:gd name="T23" fmla="*/ 1 h 76"/>
                  <a:gd name="T24" fmla="*/ 0 w 51"/>
                  <a:gd name="T25" fmla="*/ 1 h 76"/>
                  <a:gd name="T26" fmla="*/ 0 w 51"/>
                  <a:gd name="T27" fmla="*/ 1 h 76"/>
                  <a:gd name="T28" fmla="*/ 0 w 51"/>
                  <a:gd name="T29" fmla="*/ 1 h 76"/>
                  <a:gd name="T30" fmla="*/ 0 w 51"/>
                  <a:gd name="T31" fmla="*/ 1 h 76"/>
                  <a:gd name="T32" fmla="*/ 0 w 51"/>
                  <a:gd name="T33" fmla="*/ 1 h 76"/>
                  <a:gd name="T34" fmla="*/ 0 w 51"/>
                  <a:gd name="T35" fmla="*/ 1 h 76"/>
                  <a:gd name="T36" fmla="*/ 0 w 51"/>
                  <a:gd name="T37" fmla="*/ 1 h 76"/>
                  <a:gd name="T38" fmla="*/ 0 w 51"/>
                  <a:gd name="T39" fmla="*/ 1 h 76"/>
                  <a:gd name="T40" fmla="*/ 0 w 51"/>
                  <a:gd name="T41" fmla="*/ 1 h 76"/>
                  <a:gd name="T42" fmla="*/ 0 w 51"/>
                  <a:gd name="T43" fmla="*/ 1 h 76"/>
                  <a:gd name="T44" fmla="*/ 0 w 51"/>
                  <a:gd name="T45" fmla="*/ 1 h 76"/>
                  <a:gd name="T46" fmla="*/ 0 w 51"/>
                  <a:gd name="T47" fmla="*/ 1 h 76"/>
                  <a:gd name="T48" fmla="*/ 0 w 51"/>
                  <a:gd name="T49" fmla="*/ 1 h 76"/>
                  <a:gd name="T50" fmla="*/ 0 w 51"/>
                  <a:gd name="T51" fmla="*/ 1 h 76"/>
                  <a:gd name="T52" fmla="*/ 0 w 51"/>
                  <a:gd name="T53" fmla="*/ 1 h 76"/>
                  <a:gd name="T54" fmla="*/ 0 w 51"/>
                  <a:gd name="T55" fmla="*/ 1 h 76"/>
                  <a:gd name="T56" fmla="*/ 0 w 51"/>
                  <a:gd name="T57" fmla="*/ 1 h 76"/>
                  <a:gd name="T58" fmla="*/ 0 w 51"/>
                  <a:gd name="T59" fmla="*/ 1 h 76"/>
                  <a:gd name="T60" fmla="*/ 0 w 51"/>
                  <a:gd name="T61" fmla="*/ 1 h 76"/>
                  <a:gd name="T62" fmla="*/ 0 w 51"/>
                  <a:gd name="T63" fmla="*/ 1 h 76"/>
                  <a:gd name="T64" fmla="*/ 0 w 51"/>
                  <a:gd name="T65" fmla="*/ 0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76"/>
                  <a:gd name="T101" fmla="*/ 51 w 51"/>
                  <a:gd name="T102" fmla="*/ 76 h 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76">
                    <a:moveTo>
                      <a:pt x="51" y="0"/>
                    </a:moveTo>
                    <a:lnTo>
                      <a:pt x="44" y="1"/>
                    </a:lnTo>
                    <a:lnTo>
                      <a:pt x="37" y="3"/>
                    </a:lnTo>
                    <a:lnTo>
                      <a:pt x="29" y="6"/>
                    </a:lnTo>
                    <a:lnTo>
                      <a:pt x="22" y="10"/>
                    </a:lnTo>
                    <a:lnTo>
                      <a:pt x="16" y="14"/>
                    </a:lnTo>
                    <a:lnTo>
                      <a:pt x="13" y="20"/>
                    </a:lnTo>
                    <a:lnTo>
                      <a:pt x="12" y="27"/>
                    </a:lnTo>
                    <a:lnTo>
                      <a:pt x="13" y="34"/>
                    </a:lnTo>
                    <a:lnTo>
                      <a:pt x="18" y="45"/>
                    </a:lnTo>
                    <a:lnTo>
                      <a:pt x="18" y="51"/>
                    </a:lnTo>
                    <a:lnTo>
                      <a:pt x="14" y="54"/>
                    </a:lnTo>
                    <a:lnTo>
                      <a:pt x="7" y="59"/>
                    </a:lnTo>
                    <a:lnTo>
                      <a:pt x="1" y="65"/>
                    </a:lnTo>
                    <a:lnTo>
                      <a:pt x="0" y="72"/>
                    </a:lnTo>
                    <a:lnTo>
                      <a:pt x="3" y="76"/>
                    </a:lnTo>
                    <a:lnTo>
                      <a:pt x="11" y="75"/>
                    </a:lnTo>
                    <a:lnTo>
                      <a:pt x="15" y="73"/>
                    </a:lnTo>
                    <a:lnTo>
                      <a:pt x="21" y="68"/>
                    </a:lnTo>
                    <a:lnTo>
                      <a:pt x="27" y="64"/>
                    </a:lnTo>
                    <a:lnTo>
                      <a:pt x="31" y="58"/>
                    </a:lnTo>
                    <a:lnTo>
                      <a:pt x="36" y="52"/>
                    </a:lnTo>
                    <a:lnTo>
                      <a:pt x="39" y="46"/>
                    </a:lnTo>
                    <a:lnTo>
                      <a:pt x="39" y="41"/>
                    </a:lnTo>
                    <a:lnTo>
                      <a:pt x="38" y="35"/>
                    </a:lnTo>
                    <a:lnTo>
                      <a:pt x="35" y="30"/>
                    </a:lnTo>
                    <a:lnTo>
                      <a:pt x="30" y="27"/>
                    </a:lnTo>
                    <a:lnTo>
                      <a:pt x="27" y="23"/>
                    </a:lnTo>
                    <a:lnTo>
                      <a:pt x="26" y="21"/>
                    </a:lnTo>
                    <a:lnTo>
                      <a:pt x="26" y="18"/>
                    </a:lnTo>
                    <a:lnTo>
                      <a:pt x="30" y="13"/>
                    </a:lnTo>
                    <a:lnTo>
                      <a:pt x="38" y="7"/>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21" name="Freeform 653">
                <a:extLst>
                  <a:ext uri="{FF2B5EF4-FFF2-40B4-BE49-F238E27FC236}">
                    <a16:creationId xmlns:a16="http://schemas.microsoft.com/office/drawing/2014/main" id="{6AEA8378-2174-4966-9CF6-EC524848FD2F}"/>
                  </a:ext>
                </a:extLst>
              </p:cNvPr>
              <p:cNvSpPr>
                <a:spLocks noChangeAspect="1"/>
              </p:cNvSpPr>
              <p:nvPr/>
            </p:nvSpPr>
            <p:spPr bwMode="auto">
              <a:xfrm>
                <a:off x="683" y="655"/>
                <a:ext cx="21" cy="20"/>
              </a:xfrm>
              <a:custGeom>
                <a:avLst/>
                <a:gdLst>
                  <a:gd name="T0" fmla="*/ 0 w 44"/>
                  <a:gd name="T1" fmla="*/ 1 h 39"/>
                  <a:gd name="T2" fmla="*/ 0 w 44"/>
                  <a:gd name="T3" fmla="*/ 1 h 39"/>
                  <a:gd name="T4" fmla="*/ 0 w 44"/>
                  <a:gd name="T5" fmla="*/ 1 h 39"/>
                  <a:gd name="T6" fmla="*/ 0 w 44"/>
                  <a:gd name="T7" fmla="*/ 1 h 39"/>
                  <a:gd name="T8" fmla="*/ 0 w 44"/>
                  <a:gd name="T9" fmla="*/ 1 h 39"/>
                  <a:gd name="T10" fmla="*/ 0 w 44"/>
                  <a:gd name="T11" fmla="*/ 1 h 39"/>
                  <a:gd name="T12" fmla="*/ 0 w 44"/>
                  <a:gd name="T13" fmla="*/ 1 h 39"/>
                  <a:gd name="T14" fmla="*/ 0 w 44"/>
                  <a:gd name="T15" fmla="*/ 1 h 39"/>
                  <a:gd name="T16" fmla="*/ 0 w 44"/>
                  <a:gd name="T17" fmla="*/ 1 h 39"/>
                  <a:gd name="T18" fmla="*/ 0 w 44"/>
                  <a:gd name="T19" fmla="*/ 1 h 39"/>
                  <a:gd name="T20" fmla="*/ 0 w 44"/>
                  <a:gd name="T21" fmla="*/ 0 h 39"/>
                  <a:gd name="T22" fmla="*/ 0 w 44"/>
                  <a:gd name="T23" fmla="*/ 1 h 39"/>
                  <a:gd name="T24" fmla="*/ 0 w 44"/>
                  <a:gd name="T25" fmla="*/ 1 h 39"/>
                  <a:gd name="T26" fmla="*/ 0 w 44"/>
                  <a:gd name="T27" fmla="*/ 1 h 39"/>
                  <a:gd name="T28" fmla="*/ 0 w 44"/>
                  <a:gd name="T29" fmla="*/ 1 h 39"/>
                  <a:gd name="T30" fmla="*/ 0 w 44"/>
                  <a:gd name="T31" fmla="*/ 1 h 39"/>
                  <a:gd name="T32" fmla="*/ 0 w 44"/>
                  <a:gd name="T33" fmla="*/ 1 h 39"/>
                  <a:gd name="T34" fmla="*/ 0 w 44"/>
                  <a:gd name="T35" fmla="*/ 1 h 39"/>
                  <a:gd name="T36" fmla="*/ 0 w 44"/>
                  <a:gd name="T37" fmla="*/ 1 h 39"/>
                  <a:gd name="T38" fmla="*/ 0 w 44"/>
                  <a:gd name="T39" fmla="*/ 1 h 39"/>
                  <a:gd name="T40" fmla="*/ 0 w 44"/>
                  <a:gd name="T41" fmla="*/ 1 h 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39"/>
                  <a:gd name="T65" fmla="*/ 44 w 44"/>
                  <a:gd name="T66" fmla="*/ 39 h 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39">
                    <a:moveTo>
                      <a:pt x="9" y="37"/>
                    </a:moveTo>
                    <a:lnTo>
                      <a:pt x="9" y="37"/>
                    </a:lnTo>
                    <a:lnTo>
                      <a:pt x="9" y="31"/>
                    </a:lnTo>
                    <a:lnTo>
                      <a:pt x="9" y="25"/>
                    </a:lnTo>
                    <a:lnTo>
                      <a:pt x="12" y="20"/>
                    </a:lnTo>
                    <a:lnTo>
                      <a:pt x="17" y="17"/>
                    </a:lnTo>
                    <a:lnTo>
                      <a:pt x="23" y="14"/>
                    </a:lnTo>
                    <a:lnTo>
                      <a:pt x="31" y="10"/>
                    </a:lnTo>
                    <a:lnTo>
                      <a:pt x="37" y="9"/>
                    </a:lnTo>
                    <a:lnTo>
                      <a:pt x="44" y="9"/>
                    </a:lnTo>
                    <a:lnTo>
                      <a:pt x="44" y="0"/>
                    </a:lnTo>
                    <a:lnTo>
                      <a:pt x="37" y="2"/>
                    </a:lnTo>
                    <a:lnTo>
                      <a:pt x="29" y="3"/>
                    </a:lnTo>
                    <a:lnTo>
                      <a:pt x="21" y="7"/>
                    </a:lnTo>
                    <a:lnTo>
                      <a:pt x="13" y="10"/>
                    </a:lnTo>
                    <a:lnTo>
                      <a:pt x="7" y="16"/>
                    </a:lnTo>
                    <a:lnTo>
                      <a:pt x="2" y="23"/>
                    </a:lnTo>
                    <a:lnTo>
                      <a:pt x="0" y="31"/>
                    </a:lnTo>
                    <a:lnTo>
                      <a:pt x="2" y="39"/>
                    </a:lnTo>
                    <a:lnTo>
                      <a:pt x="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22" name="Freeform 654">
                <a:extLst>
                  <a:ext uri="{FF2B5EF4-FFF2-40B4-BE49-F238E27FC236}">
                    <a16:creationId xmlns:a16="http://schemas.microsoft.com/office/drawing/2014/main" id="{C5625C4E-BF02-4ACA-8D00-916565140FED}"/>
                  </a:ext>
                </a:extLst>
              </p:cNvPr>
              <p:cNvSpPr>
                <a:spLocks noChangeAspect="1"/>
              </p:cNvSpPr>
              <p:nvPr/>
            </p:nvSpPr>
            <p:spPr bwMode="auto">
              <a:xfrm>
                <a:off x="681" y="674"/>
                <a:ext cx="8" cy="15"/>
              </a:xfrm>
              <a:custGeom>
                <a:avLst/>
                <a:gdLst>
                  <a:gd name="T0" fmla="*/ 1 w 16"/>
                  <a:gd name="T1" fmla="*/ 1 h 29"/>
                  <a:gd name="T2" fmla="*/ 1 w 16"/>
                  <a:gd name="T3" fmla="*/ 1 h 29"/>
                  <a:gd name="T4" fmla="*/ 1 w 16"/>
                  <a:gd name="T5" fmla="*/ 1 h 29"/>
                  <a:gd name="T6" fmla="*/ 1 w 16"/>
                  <a:gd name="T7" fmla="*/ 1 h 29"/>
                  <a:gd name="T8" fmla="*/ 1 w 16"/>
                  <a:gd name="T9" fmla="*/ 1 h 29"/>
                  <a:gd name="T10" fmla="*/ 1 w 16"/>
                  <a:gd name="T11" fmla="*/ 0 h 29"/>
                  <a:gd name="T12" fmla="*/ 1 w 16"/>
                  <a:gd name="T13" fmla="*/ 1 h 29"/>
                  <a:gd name="T14" fmla="*/ 1 w 16"/>
                  <a:gd name="T15" fmla="*/ 1 h 29"/>
                  <a:gd name="T16" fmla="*/ 1 w 16"/>
                  <a:gd name="T17" fmla="*/ 1 h 29"/>
                  <a:gd name="T18" fmla="*/ 1 w 16"/>
                  <a:gd name="T19" fmla="*/ 1 h 29"/>
                  <a:gd name="T20" fmla="*/ 0 w 16"/>
                  <a:gd name="T21" fmla="*/ 1 h 29"/>
                  <a:gd name="T22" fmla="*/ 0 w 16"/>
                  <a:gd name="T23" fmla="*/ 1 h 29"/>
                  <a:gd name="T24" fmla="*/ 1 w 16"/>
                  <a:gd name="T25" fmla="*/ 1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9"/>
                  <a:gd name="T41" fmla="*/ 16 w 16"/>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9">
                    <a:moveTo>
                      <a:pt x="4" y="29"/>
                    </a:moveTo>
                    <a:lnTo>
                      <a:pt x="4" y="29"/>
                    </a:lnTo>
                    <a:lnTo>
                      <a:pt x="11" y="25"/>
                    </a:lnTo>
                    <a:lnTo>
                      <a:pt x="16" y="19"/>
                    </a:lnTo>
                    <a:lnTo>
                      <a:pt x="16" y="11"/>
                    </a:lnTo>
                    <a:lnTo>
                      <a:pt x="11" y="0"/>
                    </a:lnTo>
                    <a:lnTo>
                      <a:pt x="4" y="2"/>
                    </a:lnTo>
                    <a:lnTo>
                      <a:pt x="9" y="13"/>
                    </a:lnTo>
                    <a:lnTo>
                      <a:pt x="9" y="17"/>
                    </a:lnTo>
                    <a:lnTo>
                      <a:pt x="7" y="18"/>
                    </a:lnTo>
                    <a:lnTo>
                      <a:pt x="0" y="23"/>
                    </a:lnTo>
                    <a:lnTo>
                      <a:pt x="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23" name="Freeform 655">
                <a:extLst>
                  <a:ext uri="{FF2B5EF4-FFF2-40B4-BE49-F238E27FC236}">
                    <a16:creationId xmlns:a16="http://schemas.microsoft.com/office/drawing/2014/main" id="{D5A96945-B848-4E8A-B513-49222626BA6D}"/>
                  </a:ext>
                </a:extLst>
              </p:cNvPr>
              <p:cNvSpPr>
                <a:spLocks noChangeAspect="1"/>
              </p:cNvSpPr>
              <p:nvPr/>
            </p:nvSpPr>
            <p:spPr bwMode="auto">
              <a:xfrm>
                <a:off x="677" y="685"/>
                <a:ext cx="8" cy="12"/>
              </a:xfrm>
              <a:custGeom>
                <a:avLst/>
                <a:gdLst>
                  <a:gd name="T0" fmla="*/ 1 w 15"/>
                  <a:gd name="T1" fmla="*/ 1 h 24"/>
                  <a:gd name="T2" fmla="*/ 1 w 15"/>
                  <a:gd name="T3" fmla="*/ 1 h 24"/>
                  <a:gd name="T4" fmla="*/ 1 w 15"/>
                  <a:gd name="T5" fmla="*/ 1 h 24"/>
                  <a:gd name="T6" fmla="*/ 1 w 15"/>
                  <a:gd name="T7" fmla="*/ 1 h 24"/>
                  <a:gd name="T8" fmla="*/ 1 w 15"/>
                  <a:gd name="T9" fmla="*/ 1 h 24"/>
                  <a:gd name="T10" fmla="*/ 1 w 15"/>
                  <a:gd name="T11" fmla="*/ 1 h 24"/>
                  <a:gd name="T12" fmla="*/ 1 w 15"/>
                  <a:gd name="T13" fmla="*/ 0 h 24"/>
                  <a:gd name="T14" fmla="*/ 1 w 15"/>
                  <a:gd name="T15" fmla="*/ 1 h 24"/>
                  <a:gd name="T16" fmla="*/ 0 w 15"/>
                  <a:gd name="T17" fmla="*/ 1 h 24"/>
                  <a:gd name="T18" fmla="*/ 1 w 15"/>
                  <a:gd name="T19" fmla="*/ 1 h 24"/>
                  <a:gd name="T20" fmla="*/ 1 w 15"/>
                  <a:gd name="T21" fmla="*/ 1 h 24"/>
                  <a:gd name="T22" fmla="*/ 1 w 15"/>
                  <a:gd name="T23" fmla="*/ 1 h 24"/>
                  <a:gd name="T24" fmla="*/ 1 w 15"/>
                  <a:gd name="T25" fmla="*/ 1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24"/>
                  <a:gd name="T41" fmla="*/ 15 w 15"/>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24">
                    <a:moveTo>
                      <a:pt x="12" y="16"/>
                    </a:moveTo>
                    <a:lnTo>
                      <a:pt x="12" y="16"/>
                    </a:lnTo>
                    <a:lnTo>
                      <a:pt x="7" y="17"/>
                    </a:lnTo>
                    <a:lnTo>
                      <a:pt x="7" y="16"/>
                    </a:lnTo>
                    <a:lnTo>
                      <a:pt x="8" y="10"/>
                    </a:lnTo>
                    <a:lnTo>
                      <a:pt x="12" y="6"/>
                    </a:lnTo>
                    <a:lnTo>
                      <a:pt x="8" y="0"/>
                    </a:lnTo>
                    <a:lnTo>
                      <a:pt x="1" y="8"/>
                    </a:lnTo>
                    <a:lnTo>
                      <a:pt x="0" y="16"/>
                    </a:lnTo>
                    <a:lnTo>
                      <a:pt x="4" y="24"/>
                    </a:lnTo>
                    <a:lnTo>
                      <a:pt x="15" y="23"/>
                    </a:lnTo>
                    <a:lnTo>
                      <a:pt x="1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24" name="Freeform 656">
                <a:extLst>
                  <a:ext uri="{FF2B5EF4-FFF2-40B4-BE49-F238E27FC236}">
                    <a16:creationId xmlns:a16="http://schemas.microsoft.com/office/drawing/2014/main" id="{05433F59-B467-4949-B470-425637EF6C36}"/>
                  </a:ext>
                </a:extLst>
              </p:cNvPr>
              <p:cNvSpPr>
                <a:spLocks noChangeAspect="1"/>
              </p:cNvSpPr>
              <p:nvPr/>
            </p:nvSpPr>
            <p:spPr bwMode="auto">
              <a:xfrm>
                <a:off x="684" y="674"/>
                <a:ext cx="16" cy="23"/>
              </a:xfrm>
              <a:custGeom>
                <a:avLst/>
                <a:gdLst>
                  <a:gd name="T0" fmla="*/ 0 w 34"/>
                  <a:gd name="T1" fmla="*/ 1 h 46"/>
                  <a:gd name="T2" fmla="*/ 0 w 34"/>
                  <a:gd name="T3" fmla="*/ 1 h 46"/>
                  <a:gd name="T4" fmla="*/ 0 w 34"/>
                  <a:gd name="T5" fmla="*/ 1 h 46"/>
                  <a:gd name="T6" fmla="*/ 0 w 34"/>
                  <a:gd name="T7" fmla="*/ 1 h 46"/>
                  <a:gd name="T8" fmla="*/ 0 w 34"/>
                  <a:gd name="T9" fmla="*/ 1 h 46"/>
                  <a:gd name="T10" fmla="*/ 0 w 34"/>
                  <a:gd name="T11" fmla="*/ 1 h 46"/>
                  <a:gd name="T12" fmla="*/ 0 w 34"/>
                  <a:gd name="T13" fmla="*/ 1 h 46"/>
                  <a:gd name="T14" fmla="*/ 0 w 34"/>
                  <a:gd name="T15" fmla="*/ 1 h 46"/>
                  <a:gd name="T16" fmla="*/ 0 w 34"/>
                  <a:gd name="T17" fmla="*/ 1 h 46"/>
                  <a:gd name="T18" fmla="*/ 0 w 34"/>
                  <a:gd name="T19" fmla="*/ 1 h 46"/>
                  <a:gd name="T20" fmla="*/ 0 w 34"/>
                  <a:gd name="T21" fmla="*/ 1 h 46"/>
                  <a:gd name="T22" fmla="*/ 0 w 34"/>
                  <a:gd name="T23" fmla="*/ 1 h 46"/>
                  <a:gd name="T24" fmla="*/ 0 w 34"/>
                  <a:gd name="T25" fmla="*/ 1 h 46"/>
                  <a:gd name="T26" fmla="*/ 0 w 34"/>
                  <a:gd name="T27" fmla="*/ 1 h 46"/>
                  <a:gd name="T28" fmla="*/ 0 w 34"/>
                  <a:gd name="T29" fmla="*/ 1 h 46"/>
                  <a:gd name="T30" fmla="*/ 0 w 34"/>
                  <a:gd name="T31" fmla="*/ 1 h 46"/>
                  <a:gd name="T32" fmla="*/ 0 w 34"/>
                  <a:gd name="T33" fmla="*/ 1 h 46"/>
                  <a:gd name="T34" fmla="*/ 0 w 34"/>
                  <a:gd name="T35" fmla="*/ 1 h 46"/>
                  <a:gd name="T36" fmla="*/ 0 w 34"/>
                  <a:gd name="T37" fmla="*/ 0 h 46"/>
                  <a:gd name="T38" fmla="*/ 0 w 34"/>
                  <a:gd name="T39" fmla="*/ 0 h 46"/>
                  <a:gd name="T40" fmla="*/ 0 w 34"/>
                  <a:gd name="T41" fmla="*/ 1 h 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
                  <a:gd name="T64" fmla="*/ 0 h 46"/>
                  <a:gd name="T65" fmla="*/ 34 w 34"/>
                  <a:gd name="T66" fmla="*/ 46 h 4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 h="46">
                    <a:moveTo>
                      <a:pt x="26" y="4"/>
                    </a:moveTo>
                    <a:lnTo>
                      <a:pt x="26" y="4"/>
                    </a:lnTo>
                    <a:lnTo>
                      <a:pt x="27" y="8"/>
                    </a:lnTo>
                    <a:lnTo>
                      <a:pt x="27" y="12"/>
                    </a:lnTo>
                    <a:lnTo>
                      <a:pt x="23" y="17"/>
                    </a:lnTo>
                    <a:lnTo>
                      <a:pt x="19" y="23"/>
                    </a:lnTo>
                    <a:lnTo>
                      <a:pt x="15" y="28"/>
                    </a:lnTo>
                    <a:lnTo>
                      <a:pt x="10" y="32"/>
                    </a:lnTo>
                    <a:lnTo>
                      <a:pt x="4" y="36"/>
                    </a:lnTo>
                    <a:lnTo>
                      <a:pt x="0" y="39"/>
                    </a:lnTo>
                    <a:lnTo>
                      <a:pt x="3" y="46"/>
                    </a:lnTo>
                    <a:lnTo>
                      <a:pt x="9" y="43"/>
                    </a:lnTo>
                    <a:lnTo>
                      <a:pt x="14" y="39"/>
                    </a:lnTo>
                    <a:lnTo>
                      <a:pt x="20" y="33"/>
                    </a:lnTo>
                    <a:lnTo>
                      <a:pt x="26" y="27"/>
                    </a:lnTo>
                    <a:lnTo>
                      <a:pt x="30" y="21"/>
                    </a:lnTo>
                    <a:lnTo>
                      <a:pt x="34" y="15"/>
                    </a:lnTo>
                    <a:lnTo>
                      <a:pt x="34" y="8"/>
                    </a:lnTo>
                    <a:lnTo>
                      <a:pt x="33" y="0"/>
                    </a:lnTo>
                    <a:lnTo>
                      <a:pt x="2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25" name="Freeform 657">
                <a:extLst>
                  <a:ext uri="{FF2B5EF4-FFF2-40B4-BE49-F238E27FC236}">
                    <a16:creationId xmlns:a16="http://schemas.microsoft.com/office/drawing/2014/main" id="{74D24BB2-9476-4EA1-BF5A-9D915956332D}"/>
                  </a:ext>
                </a:extLst>
              </p:cNvPr>
              <p:cNvSpPr>
                <a:spLocks noChangeAspect="1"/>
              </p:cNvSpPr>
              <p:nvPr/>
            </p:nvSpPr>
            <p:spPr bwMode="auto">
              <a:xfrm>
                <a:off x="690" y="655"/>
                <a:ext cx="16" cy="21"/>
              </a:xfrm>
              <a:custGeom>
                <a:avLst/>
                <a:gdLst>
                  <a:gd name="T0" fmla="*/ 1 w 32"/>
                  <a:gd name="T1" fmla="*/ 1 h 41"/>
                  <a:gd name="T2" fmla="*/ 1 w 32"/>
                  <a:gd name="T3" fmla="*/ 1 h 41"/>
                  <a:gd name="T4" fmla="*/ 1 w 32"/>
                  <a:gd name="T5" fmla="*/ 1 h 41"/>
                  <a:gd name="T6" fmla="*/ 1 w 32"/>
                  <a:gd name="T7" fmla="*/ 1 h 41"/>
                  <a:gd name="T8" fmla="*/ 0 w 32"/>
                  <a:gd name="T9" fmla="*/ 1 h 41"/>
                  <a:gd name="T10" fmla="*/ 0 w 32"/>
                  <a:gd name="T11" fmla="*/ 1 h 41"/>
                  <a:gd name="T12" fmla="*/ 1 w 32"/>
                  <a:gd name="T13" fmla="*/ 1 h 41"/>
                  <a:gd name="T14" fmla="*/ 1 w 32"/>
                  <a:gd name="T15" fmla="*/ 1 h 41"/>
                  <a:gd name="T16" fmla="*/ 1 w 32"/>
                  <a:gd name="T17" fmla="*/ 1 h 41"/>
                  <a:gd name="T18" fmla="*/ 1 w 32"/>
                  <a:gd name="T19" fmla="*/ 1 h 41"/>
                  <a:gd name="T20" fmla="*/ 1 w 32"/>
                  <a:gd name="T21" fmla="*/ 1 h 41"/>
                  <a:gd name="T22" fmla="*/ 1 w 32"/>
                  <a:gd name="T23" fmla="*/ 1 h 41"/>
                  <a:gd name="T24" fmla="*/ 1 w 32"/>
                  <a:gd name="T25" fmla="*/ 1 h 41"/>
                  <a:gd name="T26" fmla="*/ 1 w 32"/>
                  <a:gd name="T27" fmla="*/ 1 h 41"/>
                  <a:gd name="T28" fmla="*/ 1 w 32"/>
                  <a:gd name="T29" fmla="*/ 1 h 41"/>
                  <a:gd name="T30" fmla="*/ 1 w 32"/>
                  <a:gd name="T31" fmla="*/ 1 h 41"/>
                  <a:gd name="T32" fmla="*/ 1 w 32"/>
                  <a:gd name="T33" fmla="*/ 1 h 41"/>
                  <a:gd name="T34" fmla="*/ 1 w 32"/>
                  <a:gd name="T35" fmla="*/ 1 h 41"/>
                  <a:gd name="T36" fmla="*/ 1 w 32"/>
                  <a:gd name="T37" fmla="*/ 1 h 41"/>
                  <a:gd name="T38" fmla="*/ 1 w 32"/>
                  <a:gd name="T39" fmla="*/ 0 h 41"/>
                  <a:gd name="T40" fmla="*/ 1 w 32"/>
                  <a:gd name="T41" fmla="*/ 1 h 41"/>
                  <a:gd name="T42" fmla="*/ 1 w 32"/>
                  <a:gd name="T43" fmla="*/ 1 h 41"/>
                  <a:gd name="T44" fmla="*/ 1 w 32"/>
                  <a:gd name="T45" fmla="*/ 1 h 41"/>
                  <a:gd name="T46" fmla="*/ 1 w 32"/>
                  <a:gd name="T47" fmla="*/ 1 h 41"/>
                  <a:gd name="T48" fmla="*/ 1 w 32"/>
                  <a:gd name="T49" fmla="*/ 1 h 41"/>
                  <a:gd name="T50" fmla="*/ 1 w 32"/>
                  <a:gd name="T51" fmla="*/ 1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
                  <a:gd name="T79" fmla="*/ 0 h 41"/>
                  <a:gd name="T80" fmla="*/ 32 w 32"/>
                  <a:gd name="T81" fmla="*/ 41 h 4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 h="41">
                    <a:moveTo>
                      <a:pt x="29" y="9"/>
                    </a:moveTo>
                    <a:lnTo>
                      <a:pt x="28" y="1"/>
                    </a:lnTo>
                    <a:lnTo>
                      <a:pt x="14" y="8"/>
                    </a:lnTo>
                    <a:lnTo>
                      <a:pt x="6" y="14"/>
                    </a:lnTo>
                    <a:lnTo>
                      <a:pt x="0" y="20"/>
                    </a:lnTo>
                    <a:lnTo>
                      <a:pt x="0" y="25"/>
                    </a:lnTo>
                    <a:lnTo>
                      <a:pt x="1" y="30"/>
                    </a:lnTo>
                    <a:lnTo>
                      <a:pt x="6" y="34"/>
                    </a:lnTo>
                    <a:lnTo>
                      <a:pt x="10" y="37"/>
                    </a:lnTo>
                    <a:lnTo>
                      <a:pt x="13" y="41"/>
                    </a:lnTo>
                    <a:lnTo>
                      <a:pt x="20" y="37"/>
                    </a:lnTo>
                    <a:lnTo>
                      <a:pt x="15" y="32"/>
                    </a:lnTo>
                    <a:lnTo>
                      <a:pt x="10" y="27"/>
                    </a:lnTo>
                    <a:lnTo>
                      <a:pt x="8" y="25"/>
                    </a:lnTo>
                    <a:lnTo>
                      <a:pt x="7" y="25"/>
                    </a:lnTo>
                    <a:lnTo>
                      <a:pt x="7" y="23"/>
                    </a:lnTo>
                    <a:lnTo>
                      <a:pt x="10" y="20"/>
                    </a:lnTo>
                    <a:lnTo>
                      <a:pt x="19" y="15"/>
                    </a:lnTo>
                    <a:lnTo>
                      <a:pt x="30" y="8"/>
                    </a:lnTo>
                    <a:lnTo>
                      <a:pt x="29" y="0"/>
                    </a:lnTo>
                    <a:lnTo>
                      <a:pt x="30" y="8"/>
                    </a:lnTo>
                    <a:lnTo>
                      <a:pt x="32" y="5"/>
                    </a:lnTo>
                    <a:lnTo>
                      <a:pt x="32" y="3"/>
                    </a:lnTo>
                    <a:lnTo>
                      <a:pt x="31" y="1"/>
                    </a:lnTo>
                    <a:lnTo>
                      <a:pt x="28" y="1"/>
                    </a:lnTo>
                    <a:lnTo>
                      <a:pt x="2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26" name="Freeform 658">
                <a:extLst>
                  <a:ext uri="{FF2B5EF4-FFF2-40B4-BE49-F238E27FC236}">
                    <a16:creationId xmlns:a16="http://schemas.microsoft.com/office/drawing/2014/main" id="{08185268-F40F-420E-8B5A-8BB80BA9F685}"/>
                  </a:ext>
                </a:extLst>
              </p:cNvPr>
              <p:cNvSpPr>
                <a:spLocks noChangeAspect="1"/>
              </p:cNvSpPr>
              <p:nvPr/>
            </p:nvSpPr>
            <p:spPr bwMode="auto">
              <a:xfrm>
                <a:off x="704" y="582"/>
                <a:ext cx="17" cy="65"/>
              </a:xfrm>
              <a:custGeom>
                <a:avLst/>
                <a:gdLst>
                  <a:gd name="T0" fmla="*/ 1 w 33"/>
                  <a:gd name="T1" fmla="*/ 0 h 131"/>
                  <a:gd name="T2" fmla="*/ 1 w 33"/>
                  <a:gd name="T3" fmla="*/ 0 h 131"/>
                  <a:gd name="T4" fmla="*/ 1 w 33"/>
                  <a:gd name="T5" fmla="*/ 0 h 131"/>
                  <a:gd name="T6" fmla="*/ 1 w 33"/>
                  <a:gd name="T7" fmla="*/ 0 h 131"/>
                  <a:gd name="T8" fmla="*/ 1 w 33"/>
                  <a:gd name="T9" fmla="*/ 0 h 131"/>
                  <a:gd name="T10" fmla="*/ 1 w 33"/>
                  <a:gd name="T11" fmla="*/ 0 h 131"/>
                  <a:gd name="T12" fmla="*/ 1 w 33"/>
                  <a:gd name="T13" fmla="*/ 0 h 131"/>
                  <a:gd name="T14" fmla="*/ 1 w 33"/>
                  <a:gd name="T15" fmla="*/ 0 h 131"/>
                  <a:gd name="T16" fmla="*/ 1 w 33"/>
                  <a:gd name="T17" fmla="*/ 0 h 131"/>
                  <a:gd name="T18" fmla="*/ 1 w 33"/>
                  <a:gd name="T19" fmla="*/ 0 h 131"/>
                  <a:gd name="T20" fmla="*/ 1 w 33"/>
                  <a:gd name="T21" fmla="*/ 0 h 131"/>
                  <a:gd name="T22" fmla="*/ 1 w 33"/>
                  <a:gd name="T23" fmla="*/ 0 h 131"/>
                  <a:gd name="T24" fmla="*/ 0 w 33"/>
                  <a:gd name="T25" fmla="*/ 0 h 131"/>
                  <a:gd name="T26" fmla="*/ 0 w 33"/>
                  <a:gd name="T27" fmla="*/ 0 h 131"/>
                  <a:gd name="T28" fmla="*/ 1 w 33"/>
                  <a:gd name="T29" fmla="*/ 0 h 131"/>
                  <a:gd name="T30" fmla="*/ 1 w 33"/>
                  <a:gd name="T31" fmla="*/ 0 h 131"/>
                  <a:gd name="T32" fmla="*/ 1 w 33"/>
                  <a:gd name="T33" fmla="*/ 0 h 131"/>
                  <a:gd name="T34" fmla="*/ 1 w 33"/>
                  <a:gd name="T35" fmla="*/ 0 h 131"/>
                  <a:gd name="T36" fmla="*/ 1 w 33"/>
                  <a:gd name="T37" fmla="*/ 0 h 131"/>
                  <a:gd name="T38" fmla="*/ 1 w 33"/>
                  <a:gd name="T39" fmla="*/ 0 h 131"/>
                  <a:gd name="T40" fmla="*/ 1 w 33"/>
                  <a:gd name="T41" fmla="*/ 0 h 131"/>
                  <a:gd name="T42" fmla="*/ 1 w 33"/>
                  <a:gd name="T43" fmla="*/ 0 h 131"/>
                  <a:gd name="T44" fmla="*/ 1 w 33"/>
                  <a:gd name="T45" fmla="*/ 0 h 131"/>
                  <a:gd name="T46" fmla="*/ 1 w 33"/>
                  <a:gd name="T47" fmla="*/ 0 h 131"/>
                  <a:gd name="T48" fmla="*/ 1 w 33"/>
                  <a:gd name="T49" fmla="*/ 0 h 131"/>
                  <a:gd name="T50" fmla="*/ 1 w 33"/>
                  <a:gd name="T51" fmla="*/ 0 h 131"/>
                  <a:gd name="T52" fmla="*/ 1 w 33"/>
                  <a:gd name="T53" fmla="*/ 0 h 131"/>
                  <a:gd name="T54" fmla="*/ 1 w 33"/>
                  <a:gd name="T55" fmla="*/ 0 h 131"/>
                  <a:gd name="T56" fmla="*/ 1 w 33"/>
                  <a:gd name="T57" fmla="*/ 0 h 131"/>
                  <a:gd name="T58" fmla="*/ 1 w 33"/>
                  <a:gd name="T59" fmla="*/ 0 h 131"/>
                  <a:gd name="T60" fmla="*/ 1 w 33"/>
                  <a:gd name="T61" fmla="*/ 0 h 131"/>
                  <a:gd name="T62" fmla="*/ 1 w 33"/>
                  <a:gd name="T63" fmla="*/ 0 h 131"/>
                  <a:gd name="T64" fmla="*/ 1 w 33"/>
                  <a:gd name="T65" fmla="*/ 0 h 1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
                  <a:gd name="T100" fmla="*/ 0 h 131"/>
                  <a:gd name="T101" fmla="*/ 33 w 33"/>
                  <a:gd name="T102" fmla="*/ 131 h 1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 h="131">
                    <a:moveTo>
                      <a:pt x="22" y="0"/>
                    </a:moveTo>
                    <a:lnTo>
                      <a:pt x="21" y="10"/>
                    </a:lnTo>
                    <a:lnTo>
                      <a:pt x="21" y="19"/>
                    </a:lnTo>
                    <a:lnTo>
                      <a:pt x="21" y="26"/>
                    </a:lnTo>
                    <a:lnTo>
                      <a:pt x="23" y="33"/>
                    </a:lnTo>
                    <a:lnTo>
                      <a:pt x="18" y="40"/>
                    </a:lnTo>
                    <a:lnTo>
                      <a:pt x="15" y="49"/>
                    </a:lnTo>
                    <a:lnTo>
                      <a:pt x="16" y="58"/>
                    </a:lnTo>
                    <a:lnTo>
                      <a:pt x="21" y="66"/>
                    </a:lnTo>
                    <a:lnTo>
                      <a:pt x="13" y="74"/>
                    </a:lnTo>
                    <a:lnTo>
                      <a:pt x="7" y="82"/>
                    </a:lnTo>
                    <a:lnTo>
                      <a:pt x="2" y="91"/>
                    </a:lnTo>
                    <a:lnTo>
                      <a:pt x="0" y="102"/>
                    </a:lnTo>
                    <a:lnTo>
                      <a:pt x="0" y="111"/>
                    </a:lnTo>
                    <a:lnTo>
                      <a:pt x="5" y="119"/>
                    </a:lnTo>
                    <a:lnTo>
                      <a:pt x="14" y="126"/>
                    </a:lnTo>
                    <a:lnTo>
                      <a:pt x="28" y="131"/>
                    </a:lnTo>
                    <a:lnTo>
                      <a:pt x="23" y="125"/>
                    </a:lnTo>
                    <a:lnTo>
                      <a:pt x="18" y="118"/>
                    </a:lnTo>
                    <a:lnTo>
                      <a:pt x="14" y="110"/>
                    </a:lnTo>
                    <a:lnTo>
                      <a:pt x="11" y="102"/>
                    </a:lnTo>
                    <a:lnTo>
                      <a:pt x="11" y="95"/>
                    </a:lnTo>
                    <a:lnTo>
                      <a:pt x="14" y="89"/>
                    </a:lnTo>
                    <a:lnTo>
                      <a:pt x="21" y="88"/>
                    </a:lnTo>
                    <a:lnTo>
                      <a:pt x="32" y="89"/>
                    </a:lnTo>
                    <a:lnTo>
                      <a:pt x="31" y="79"/>
                    </a:lnTo>
                    <a:lnTo>
                      <a:pt x="28" y="63"/>
                    </a:lnTo>
                    <a:lnTo>
                      <a:pt x="26" y="48"/>
                    </a:lnTo>
                    <a:lnTo>
                      <a:pt x="33" y="40"/>
                    </a:lnTo>
                    <a:lnTo>
                      <a:pt x="29" y="28"/>
                    </a:lnTo>
                    <a:lnTo>
                      <a:pt x="24" y="17"/>
                    </a:lnTo>
                    <a:lnTo>
                      <a:pt x="21" y="7"/>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27" name="Freeform 659">
                <a:extLst>
                  <a:ext uri="{FF2B5EF4-FFF2-40B4-BE49-F238E27FC236}">
                    <a16:creationId xmlns:a16="http://schemas.microsoft.com/office/drawing/2014/main" id="{A1C05CD6-91BB-4570-A11B-0759D4A70BD9}"/>
                  </a:ext>
                </a:extLst>
              </p:cNvPr>
              <p:cNvSpPr>
                <a:spLocks noChangeAspect="1"/>
              </p:cNvSpPr>
              <p:nvPr/>
            </p:nvSpPr>
            <p:spPr bwMode="auto">
              <a:xfrm>
                <a:off x="713" y="582"/>
                <a:ext cx="5" cy="19"/>
              </a:xfrm>
              <a:custGeom>
                <a:avLst/>
                <a:gdLst>
                  <a:gd name="T0" fmla="*/ 1 w 10"/>
                  <a:gd name="T1" fmla="*/ 1 h 37"/>
                  <a:gd name="T2" fmla="*/ 1 w 10"/>
                  <a:gd name="T3" fmla="*/ 1 h 37"/>
                  <a:gd name="T4" fmla="*/ 1 w 10"/>
                  <a:gd name="T5" fmla="*/ 1 h 37"/>
                  <a:gd name="T6" fmla="*/ 1 w 10"/>
                  <a:gd name="T7" fmla="*/ 1 h 37"/>
                  <a:gd name="T8" fmla="*/ 1 w 10"/>
                  <a:gd name="T9" fmla="*/ 1 h 37"/>
                  <a:gd name="T10" fmla="*/ 1 w 10"/>
                  <a:gd name="T11" fmla="*/ 0 h 37"/>
                  <a:gd name="T12" fmla="*/ 1 w 10"/>
                  <a:gd name="T13" fmla="*/ 0 h 37"/>
                  <a:gd name="T14" fmla="*/ 1 w 10"/>
                  <a:gd name="T15" fmla="*/ 1 h 37"/>
                  <a:gd name="T16" fmla="*/ 0 w 10"/>
                  <a:gd name="T17" fmla="*/ 1 h 37"/>
                  <a:gd name="T18" fmla="*/ 1 w 10"/>
                  <a:gd name="T19" fmla="*/ 1 h 37"/>
                  <a:gd name="T20" fmla="*/ 1 w 10"/>
                  <a:gd name="T21" fmla="*/ 1 h 37"/>
                  <a:gd name="T22" fmla="*/ 1 w 10"/>
                  <a:gd name="T23" fmla="*/ 1 h 37"/>
                  <a:gd name="T24" fmla="*/ 1 w 10"/>
                  <a:gd name="T25" fmla="*/ 1 h 37"/>
                  <a:gd name="T26" fmla="*/ 1 w 10"/>
                  <a:gd name="T27" fmla="*/ 1 h 37"/>
                  <a:gd name="T28" fmla="*/ 1 w 10"/>
                  <a:gd name="T29" fmla="*/ 1 h 37"/>
                  <a:gd name="T30" fmla="*/ 1 w 10"/>
                  <a:gd name="T31" fmla="*/ 1 h 37"/>
                  <a:gd name="T32" fmla="*/ 1 w 10"/>
                  <a:gd name="T33" fmla="*/ 1 h 37"/>
                  <a:gd name="T34" fmla="*/ 1 w 10"/>
                  <a:gd name="T35" fmla="*/ 1 h 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
                  <a:gd name="T55" fmla="*/ 0 h 37"/>
                  <a:gd name="T56" fmla="*/ 10 w 10"/>
                  <a:gd name="T57" fmla="*/ 37 h 3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 h="37">
                    <a:moveTo>
                      <a:pt x="9" y="35"/>
                    </a:moveTo>
                    <a:lnTo>
                      <a:pt x="10" y="30"/>
                    </a:lnTo>
                    <a:lnTo>
                      <a:pt x="8" y="26"/>
                    </a:lnTo>
                    <a:lnTo>
                      <a:pt x="9" y="19"/>
                    </a:lnTo>
                    <a:lnTo>
                      <a:pt x="8" y="10"/>
                    </a:lnTo>
                    <a:lnTo>
                      <a:pt x="10" y="0"/>
                    </a:lnTo>
                    <a:lnTo>
                      <a:pt x="1" y="0"/>
                    </a:lnTo>
                    <a:lnTo>
                      <a:pt x="1" y="10"/>
                    </a:lnTo>
                    <a:lnTo>
                      <a:pt x="0" y="19"/>
                    </a:lnTo>
                    <a:lnTo>
                      <a:pt x="1" y="26"/>
                    </a:lnTo>
                    <a:lnTo>
                      <a:pt x="3" y="35"/>
                    </a:lnTo>
                    <a:lnTo>
                      <a:pt x="5" y="30"/>
                    </a:lnTo>
                    <a:lnTo>
                      <a:pt x="3" y="35"/>
                    </a:lnTo>
                    <a:lnTo>
                      <a:pt x="6" y="37"/>
                    </a:lnTo>
                    <a:lnTo>
                      <a:pt x="9" y="36"/>
                    </a:lnTo>
                    <a:lnTo>
                      <a:pt x="10" y="34"/>
                    </a:lnTo>
                    <a:lnTo>
                      <a:pt x="10" y="30"/>
                    </a:lnTo>
                    <a:lnTo>
                      <a:pt x="9"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28" name="Freeform 660">
                <a:extLst>
                  <a:ext uri="{FF2B5EF4-FFF2-40B4-BE49-F238E27FC236}">
                    <a16:creationId xmlns:a16="http://schemas.microsoft.com/office/drawing/2014/main" id="{89741E11-7FC3-4D30-8382-ABDFD8873C11}"/>
                  </a:ext>
                </a:extLst>
              </p:cNvPr>
              <p:cNvSpPr>
                <a:spLocks noChangeAspect="1"/>
              </p:cNvSpPr>
              <p:nvPr/>
            </p:nvSpPr>
            <p:spPr bwMode="auto">
              <a:xfrm>
                <a:off x="710" y="597"/>
                <a:ext cx="7" cy="20"/>
              </a:xfrm>
              <a:custGeom>
                <a:avLst/>
                <a:gdLst>
                  <a:gd name="T0" fmla="*/ 1 w 14"/>
                  <a:gd name="T1" fmla="*/ 1 h 40"/>
                  <a:gd name="T2" fmla="*/ 1 w 14"/>
                  <a:gd name="T3" fmla="*/ 1 h 40"/>
                  <a:gd name="T4" fmla="*/ 1 w 14"/>
                  <a:gd name="T5" fmla="*/ 1 h 40"/>
                  <a:gd name="T6" fmla="*/ 1 w 14"/>
                  <a:gd name="T7" fmla="*/ 1 h 40"/>
                  <a:gd name="T8" fmla="*/ 1 w 14"/>
                  <a:gd name="T9" fmla="*/ 1 h 40"/>
                  <a:gd name="T10" fmla="*/ 1 w 14"/>
                  <a:gd name="T11" fmla="*/ 1 h 40"/>
                  <a:gd name="T12" fmla="*/ 1 w 14"/>
                  <a:gd name="T13" fmla="*/ 0 h 40"/>
                  <a:gd name="T14" fmla="*/ 1 w 14"/>
                  <a:gd name="T15" fmla="*/ 1 h 40"/>
                  <a:gd name="T16" fmla="*/ 0 w 14"/>
                  <a:gd name="T17" fmla="*/ 1 h 40"/>
                  <a:gd name="T18" fmla="*/ 1 w 14"/>
                  <a:gd name="T19" fmla="*/ 1 h 40"/>
                  <a:gd name="T20" fmla="*/ 1 w 14"/>
                  <a:gd name="T21" fmla="*/ 1 h 40"/>
                  <a:gd name="T22" fmla="*/ 1 w 14"/>
                  <a:gd name="T23" fmla="*/ 1 h 40"/>
                  <a:gd name="T24" fmla="*/ 1 w 14"/>
                  <a:gd name="T25" fmla="*/ 1 h 40"/>
                  <a:gd name="T26" fmla="*/ 1 w 14"/>
                  <a:gd name="T27" fmla="*/ 1 h 40"/>
                  <a:gd name="T28" fmla="*/ 1 w 14"/>
                  <a:gd name="T29" fmla="*/ 1 h 40"/>
                  <a:gd name="T30" fmla="*/ 1 w 14"/>
                  <a:gd name="T31" fmla="*/ 1 h 40"/>
                  <a:gd name="T32" fmla="*/ 1 w 14"/>
                  <a:gd name="T33" fmla="*/ 1 h 40"/>
                  <a:gd name="T34" fmla="*/ 1 w 14"/>
                  <a:gd name="T35" fmla="*/ 1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
                  <a:gd name="T55" fmla="*/ 0 h 40"/>
                  <a:gd name="T56" fmla="*/ 14 w 14"/>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 h="40">
                    <a:moveTo>
                      <a:pt x="12" y="40"/>
                    </a:moveTo>
                    <a:lnTo>
                      <a:pt x="12" y="34"/>
                    </a:lnTo>
                    <a:lnTo>
                      <a:pt x="8" y="27"/>
                    </a:lnTo>
                    <a:lnTo>
                      <a:pt x="7" y="19"/>
                    </a:lnTo>
                    <a:lnTo>
                      <a:pt x="11" y="11"/>
                    </a:lnTo>
                    <a:lnTo>
                      <a:pt x="14" y="5"/>
                    </a:lnTo>
                    <a:lnTo>
                      <a:pt x="10" y="0"/>
                    </a:lnTo>
                    <a:lnTo>
                      <a:pt x="4" y="8"/>
                    </a:lnTo>
                    <a:lnTo>
                      <a:pt x="0" y="19"/>
                    </a:lnTo>
                    <a:lnTo>
                      <a:pt x="2" y="29"/>
                    </a:lnTo>
                    <a:lnTo>
                      <a:pt x="7" y="38"/>
                    </a:lnTo>
                    <a:lnTo>
                      <a:pt x="7" y="33"/>
                    </a:lnTo>
                    <a:lnTo>
                      <a:pt x="7" y="38"/>
                    </a:lnTo>
                    <a:lnTo>
                      <a:pt x="10" y="38"/>
                    </a:lnTo>
                    <a:lnTo>
                      <a:pt x="12" y="37"/>
                    </a:lnTo>
                    <a:lnTo>
                      <a:pt x="13" y="36"/>
                    </a:lnTo>
                    <a:lnTo>
                      <a:pt x="12" y="34"/>
                    </a:lnTo>
                    <a:lnTo>
                      <a:pt x="12"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29" name="Freeform 661">
                <a:extLst>
                  <a:ext uri="{FF2B5EF4-FFF2-40B4-BE49-F238E27FC236}">
                    <a16:creationId xmlns:a16="http://schemas.microsoft.com/office/drawing/2014/main" id="{21A15856-B162-467C-B7AE-440BA20E1F85}"/>
                  </a:ext>
                </a:extLst>
              </p:cNvPr>
              <p:cNvSpPr>
                <a:spLocks noChangeAspect="1"/>
              </p:cNvSpPr>
              <p:nvPr/>
            </p:nvSpPr>
            <p:spPr bwMode="auto">
              <a:xfrm>
                <a:off x="703" y="613"/>
                <a:ext cx="17" cy="36"/>
              </a:xfrm>
              <a:custGeom>
                <a:avLst/>
                <a:gdLst>
                  <a:gd name="T0" fmla="*/ 0 w 35"/>
                  <a:gd name="T1" fmla="*/ 1 h 71"/>
                  <a:gd name="T2" fmla="*/ 0 w 35"/>
                  <a:gd name="T3" fmla="*/ 1 h 71"/>
                  <a:gd name="T4" fmla="*/ 0 w 35"/>
                  <a:gd name="T5" fmla="*/ 1 h 71"/>
                  <a:gd name="T6" fmla="*/ 0 w 35"/>
                  <a:gd name="T7" fmla="*/ 1 h 71"/>
                  <a:gd name="T8" fmla="*/ 0 w 35"/>
                  <a:gd name="T9" fmla="*/ 1 h 71"/>
                  <a:gd name="T10" fmla="*/ 0 w 35"/>
                  <a:gd name="T11" fmla="*/ 1 h 71"/>
                  <a:gd name="T12" fmla="*/ 0 w 35"/>
                  <a:gd name="T13" fmla="*/ 1 h 71"/>
                  <a:gd name="T14" fmla="*/ 0 w 35"/>
                  <a:gd name="T15" fmla="*/ 1 h 71"/>
                  <a:gd name="T16" fmla="*/ 0 w 35"/>
                  <a:gd name="T17" fmla="*/ 1 h 71"/>
                  <a:gd name="T18" fmla="*/ 0 w 35"/>
                  <a:gd name="T19" fmla="*/ 1 h 71"/>
                  <a:gd name="T20" fmla="*/ 0 w 35"/>
                  <a:gd name="T21" fmla="*/ 0 h 71"/>
                  <a:gd name="T22" fmla="*/ 0 w 35"/>
                  <a:gd name="T23" fmla="*/ 1 h 71"/>
                  <a:gd name="T24" fmla="*/ 0 w 35"/>
                  <a:gd name="T25" fmla="*/ 1 h 71"/>
                  <a:gd name="T26" fmla="*/ 0 w 35"/>
                  <a:gd name="T27" fmla="*/ 1 h 71"/>
                  <a:gd name="T28" fmla="*/ 0 w 35"/>
                  <a:gd name="T29" fmla="*/ 1 h 71"/>
                  <a:gd name="T30" fmla="*/ 0 w 35"/>
                  <a:gd name="T31" fmla="*/ 1 h 71"/>
                  <a:gd name="T32" fmla="*/ 0 w 35"/>
                  <a:gd name="T33" fmla="*/ 1 h 71"/>
                  <a:gd name="T34" fmla="*/ 0 w 35"/>
                  <a:gd name="T35" fmla="*/ 1 h 71"/>
                  <a:gd name="T36" fmla="*/ 0 w 35"/>
                  <a:gd name="T37" fmla="*/ 1 h 71"/>
                  <a:gd name="T38" fmla="*/ 0 w 35"/>
                  <a:gd name="T39" fmla="*/ 1 h 71"/>
                  <a:gd name="T40" fmla="*/ 0 w 35"/>
                  <a:gd name="T41" fmla="*/ 1 h 71"/>
                  <a:gd name="T42" fmla="*/ 0 w 35"/>
                  <a:gd name="T43" fmla="*/ 1 h 71"/>
                  <a:gd name="T44" fmla="*/ 0 w 35"/>
                  <a:gd name="T45" fmla="*/ 1 h 71"/>
                  <a:gd name="T46" fmla="*/ 0 w 35"/>
                  <a:gd name="T47" fmla="*/ 1 h 71"/>
                  <a:gd name="T48" fmla="*/ 0 w 35"/>
                  <a:gd name="T49" fmla="*/ 1 h 71"/>
                  <a:gd name="T50" fmla="*/ 0 w 35"/>
                  <a:gd name="T51" fmla="*/ 1 h 7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5"/>
                  <a:gd name="T79" fmla="*/ 0 h 71"/>
                  <a:gd name="T80" fmla="*/ 35 w 35"/>
                  <a:gd name="T81" fmla="*/ 71 h 7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5" h="71">
                    <a:moveTo>
                      <a:pt x="29" y="70"/>
                    </a:moveTo>
                    <a:lnTo>
                      <a:pt x="32" y="64"/>
                    </a:lnTo>
                    <a:lnTo>
                      <a:pt x="19" y="59"/>
                    </a:lnTo>
                    <a:lnTo>
                      <a:pt x="11" y="54"/>
                    </a:lnTo>
                    <a:lnTo>
                      <a:pt x="7" y="47"/>
                    </a:lnTo>
                    <a:lnTo>
                      <a:pt x="7" y="39"/>
                    </a:lnTo>
                    <a:lnTo>
                      <a:pt x="10" y="30"/>
                    </a:lnTo>
                    <a:lnTo>
                      <a:pt x="14" y="21"/>
                    </a:lnTo>
                    <a:lnTo>
                      <a:pt x="20" y="13"/>
                    </a:lnTo>
                    <a:lnTo>
                      <a:pt x="27" y="7"/>
                    </a:lnTo>
                    <a:lnTo>
                      <a:pt x="22" y="0"/>
                    </a:lnTo>
                    <a:lnTo>
                      <a:pt x="13" y="9"/>
                    </a:lnTo>
                    <a:lnTo>
                      <a:pt x="7" y="17"/>
                    </a:lnTo>
                    <a:lnTo>
                      <a:pt x="3" y="27"/>
                    </a:lnTo>
                    <a:lnTo>
                      <a:pt x="0" y="39"/>
                    </a:lnTo>
                    <a:lnTo>
                      <a:pt x="0" y="49"/>
                    </a:lnTo>
                    <a:lnTo>
                      <a:pt x="6" y="58"/>
                    </a:lnTo>
                    <a:lnTo>
                      <a:pt x="17" y="66"/>
                    </a:lnTo>
                    <a:lnTo>
                      <a:pt x="32" y="71"/>
                    </a:lnTo>
                    <a:lnTo>
                      <a:pt x="34" y="65"/>
                    </a:lnTo>
                    <a:lnTo>
                      <a:pt x="32" y="71"/>
                    </a:lnTo>
                    <a:lnTo>
                      <a:pt x="34" y="70"/>
                    </a:lnTo>
                    <a:lnTo>
                      <a:pt x="35" y="68"/>
                    </a:lnTo>
                    <a:lnTo>
                      <a:pt x="34" y="65"/>
                    </a:lnTo>
                    <a:lnTo>
                      <a:pt x="32" y="64"/>
                    </a:lnTo>
                    <a:lnTo>
                      <a:pt x="29"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30" name="Freeform 662">
                <a:extLst>
                  <a:ext uri="{FF2B5EF4-FFF2-40B4-BE49-F238E27FC236}">
                    <a16:creationId xmlns:a16="http://schemas.microsoft.com/office/drawing/2014/main" id="{23E8BDE7-56F4-4A82-816E-DFD1FBC62B54}"/>
                  </a:ext>
                </a:extLst>
              </p:cNvPr>
              <p:cNvSpPr>
                <a:spLocks noChangeAspect="1"/>
              </p:cNvSpPr>
              <p:nvPr/>
            </p:nvSpPr>
            <p:spPr bwMode="auto">
              <a:xfrm>
                <a:off x="708" y="624"/>
                <a:ext cx="14" cy="24"/>
              </a:xfrm>
              <a:custGeom>
                <a:avLst/>
                <a:gdLst>
                  <a:gd name="T0" fmla="*/ 1 w 28"/>
                  <a:gd name="T1" fmla="*/ 0 h 50"/>
                  <a:gd name="T2" fmla="*/ 1 w 28"/>
                  <a:gd name="T3" fmla="*/ 0 h 50"/>
                  <a:gd name="T4" fmla="*/ 1 w 28"/>
                  <a:gd name="T5" fmla="*/ 0 h 50"/>
                  <a:gd name="T6" fmla="*/ 1 w 28"/>
                  <a:gd name="T7" fmla="*/ 0 h 50"/>
                  <a:gd name="T8" fmla="*/ 0 w 28"/>
                  <a:gd name="T9" fmla="*/ 0 h 50"/>
                  <a:gd name="T10" fmla="*/ 0 w 28"/>
                  <a:gd name="T11" fmla="*/ 0 h 50"/>
                  <a:gd name="T12" fmla="*/ 1 w 28"/>
                  <a:gd name="T13" fmla="*/ 0 h 50"/>
                  <a:gd name="T14" fmla="*/ 1 w 28"/>
                  <a:gd name="T15" fmla="*/ 0 h 50"/>
                  <a:gd name="T16" fmla="*/ 1 w 28"/>
                  <a:gd name="T17" fmla="*/ 0 h 50"/>
                  <a:gd name="T18" fmla="*/ 1 w 28"/>
                  <a:gd name="T19" fmla="*/ 0 h 50"/>
                  <a:gd name="T20" fmla="*/ 1 w 28"/>
                  <a:gd name="T21" fmla="*/ 0 h 50"/>
                  <a:gd name="T22" fmla="*/ 1 w 28"/>
                  <a:gd name="T23" fmla="*/ 0 h 50"/>
                  <a:gd name="T24" fmla="*/ 1 w 28"/>
                  <a:gd name="T25" fmla="*/ 0 h 50"/>
                  <a:gd name="T26" fmla="*/ 1 w 28"/>
                  <a:gd name="T27" fmla="*/ 0 h 50"/>
                  <a:gd name="T28" fmla="*/ 1 w 28"/>
                  <a:gd name="T29" fmla="*/ 0 h 50"/>
                  <a:gd name="T30" fmla="*/ 1 w 28"/>
                  <a:gd name="T31" fmla="*/ 0 h 50"/>
                  <a:gd name="T32" fmla="*/ 1 w 28"/>
                  <a:gd name="T33" fmla="*/ 0 h 50"/>
                  <a:gd name="T34" fmla="*/ 1 w 28"/>
                  <a:gd name="T35" fmla="*/ 0 h 50"/>
                  <a:gd name="T36" fmla="*/ 1 w 28"/>
                  <a:gd name="T37" fmla="*/ 0 h 50"/>
                  <a:gd name="T38" fmla="*/ 1 w 28"/>
                  <a:gd name="T39" fmla="*/ 0 h 50"/>
                  <a:gd name="T40" fmla="*/ 1 w 28"/>
                  <a:gd name="T41" fmla="*/ 0 h 50"/>
                  <a:gd name="T42" fmla="*/ 1 w 28"/>
                  <a:gd name="T43" fmla="*/ 0 h 50"/>
                  <a:gd name="T44" fmla="*/ 1 w 28"/>
                  <a:gd name="T45" fmla="*/ 0 h 50"/>
                  <a:gd name="T46" fmla="*/ 1 w 28"/>
                  <a:gd name="T47" fmla="*/ 0 h 50"/>
                  <a:gd name="T48" fmla="*/ 1 w 28"/>
                  <a:gd name="T49" fmla="*/ 0 h 50"/>
                  <a:gd name="T50" fmla="*/ 1 w 28"/>
                  <a:gd name="T51" fmla="*/ 0 h 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
                  <a:gd name="T79" fmla="*/ 0 h 50"/>
                  <a:gd name="T80" fmla="*/ 28 w 28"/>
                  <a:gd name="T81" fmla="*/ 50 h 5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 h="50">
                    <a:moveTo>
                      <a:pt x="21" y="5"/>
                    </a:moveTo>
                    <a:lnTo>
                      <a:pt x="25" y="3"/>
                    </a:lnTo>
                    <a:lnTo>
                      <a:pt x="13" y="0"/>
                    </a:lnTo>
                    <a:lnTo>
                      <a:pt x="3" y="3"/>
                    </a:lnTo>
                    <a:lnTo>
                      <a:pt x="0" y="12"/>
                    </a:lnTo>
                    <a:lnTo>
                      <a:pt x="0" y="19"/>
                    </a:lnTo>
                    <a:lnTo>
                      <a:pt x="2" y="28"/>
                    </a:lnTo>
                    <a:lnTo>
                      <a:pt x="7" y="37"/>
                    </a:lnTo>
                    <a:lnTo>
                      <a:pt x="11" y="44"/>
                    </a:lnTo>
                    <a:lnTo>
                      <a:pt x="17" y="50"/>
                    </a:lnTo>
                    <a:lnTo>
                      <a:pt x="22" y="45"/>
                    </a:lnTo>
                    <a:lnTo>
                      <a:pt x="18" y="39"/>
                    </a:lnTo>
                    <a:lnTo>
                      <a:pt x="14" y="33"/>
                    </a:lnTo>
                    <a:lnTo>
                      <a:pt x="9" y="26"/>
                    </a:lnTo>
                    <a:lnTo>
                      <a:pt x="7" y="19"/>
                    </a:lnTo>
                    <a:lnTo>
                      <a:pt x="7" y="12"/>
                    </a:lnTo>
                    <a:lnTo>
                      <a:pt x="8" y="10"/>
                    </a:lnTo>
                    <a:lnTo>
                      <a:pt x="13" y="10"/>
                    </a:lnTo>
                    <a:lnTo>
                      <a:pt x="23" y="10"/>
                    </a:lnTo>
                    <a:lnTo>
                      <a:pt x="28" y="7"/>
                    </a:lnTo>
                    <a:lnTo>
                      <a:pt x="23" y="10"/>
                    </a:lnTo>
                    <a:lnTo>
                      <a:pt x="26" y="10"/>
                    </a:lnTo>
                    <a:lnTo>
                      <a:pt x="28" y="7"/>
                    </a:lnTo>
                    <a:lnTo>
                      <a:pt x="28" y="4"/>
                    </a:lnTo>
                    <a:lnTo>
                      <a:pt x="25" y="3"/>
                    </a:lnTo>
                    <a:lnTo>
                      <a:pt x="2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31" name="Freeform 663">
                <a:extLst>
                  <a:ext uri="{FF2B5EF4-FFF2-40B4-BE49-F238E27FC236}">
                    <a16:creationId xmlns:a16="http://schemas.microsoft.com/office/drawing/2014/main" id="{9C8F5A7D-E90E-4650-A052-5BF62F783D1D}"/>
                  </a:ext>
                </a:extLst>
              </p:cNvPr>
              <p:cNvSpPr>
                <a:spLocks noChangeAspect="1"/>
              </p:cNvSpPr>
              <p:nvPr/>
            </p:nvSpPr>
            <p:spPr bwMode="auto">
              <a:xfrm>
                <a:off x="716" y="600"/>
                <a:ext cx="7" cy="27"/>
              </a:xfrm>
              <a:custGeom>
                <a:avLst/>
                <a:gdLst>
                  <a:gd name="T0" fmla="*/ 1 w 14"/>
                  <a:gd name="T1" fmla="*/ 1 h 54"/>
                  <a:gd name="T2" fmla="*/ 1 w 14"/>
                  <a:gd name="T3" fmla="*/ 0 h 54"/>
                  <a:gd name="T4" fmla="*/ 0 w 14"/>
                  <a:gd name="T5" fmla="*/ 1 h 54"/>
                  <a:gd name="T6" fmla="*/ 1 w 14"/>
                  <a:gd name="T7" fmla="*/ 1 h 54"/>
                  <a:gd name="T8" fmla="*/ 1 w 14"/>
                  <a:gd name="T9" fmla="*/ 1 h 54"/>
                  <a:gd name="T10" fmla="*/ 1 w 14"/>
                  <a:gd name="T11" fmla="*/ 1 h 54"/>
                  <a:gd name="T12" fmla="*/ 1 w 14"/>
                  <a:gd name="T13" fmla="*/ 1 h 54"/>
                  <a:gd name="T14" fmla="*/ 1 w 14"/>
                  <a:gd name="T15" fmla="*/ 1 h 54"/>
                  <a:gd name="T16" fmla="*/ 1 w 14"/>
                  <a:gd name="T17" fmla="*/ 1 h 54"/>
                  <a:gd name="T18" fmla="*/ 1 w 14"/>
                  <a:gd name="T19" fmla="*/ 1 h 54"/>
                  <a:gd name="T20" fmla="*/ 1 w 14"/>
                  <a:gd name="T21" fmla="*/ 1 h 54"/>
                  <a:gd name="T22" fmla="*/ 1 w 14"/>
                  <a:gd name="T23" fmla="*/ 1 h 54"/>
                  <a:gd name="T24" fmla="*/ 1 w 14"/>
                  <a:gd name="T25" fmla="*/ 1 h 54"/>
                  <a:gd name="T26" fmla="*/ 1 w 14"/>
                  <a:gd name="T27" fmla="*/ 1 h 54"/>
                  <a:gd name="T28" fmla="*/ 1 w 14"/>
                  <a:gd name="T29" fmla="*/ 1 h 54"/>
                  <a:gd name="T30" fmla="*/ 1 w 14"/>
                  <a:gd name="T31" fmla="*/ 1 h 54"/>
                  <a:gd name="T32" fmla="*/ 1 w 14"/>
                  <a:gd name="T33" fmla="*/ 0 h 54"/>
                  <a:gd name="T34" fmla="*/ 1 w 14"/>
                  <a:gd name="T35" fmla="*/ 1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
                  <a:gd name="T55" fmla="*/ 0 h 54"/>
                  <a:gd name="T56" fmla="*/ 14 w 14"/>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 h="54">
                    <a:moveTo>
                      <a:pt x="7" y="4"/>
                    </a:moveTo>
                    <a:lnTo>
                      <a:pt x="10" y="0"/>
                    </a:lnTo>
                    <a:lnTo>
                      <a:pt x="0" y="12"/>
                    </a:lnTo>
                    <a:lnTo>
                      <a:pt x="1" y="27"/>
                    </a:lnTo>
                    <a:lnTo>
                      <a:pt x="5" y="43"/>
                    </a:lnTo>
                    <a:lnTo>
                      <a:pt x="6" y="52"/>
                    </a:lnTo>
                    <a:lnTo>
                      <a:pt x="13" y="54"/>
                    </a:lnTo>
                    <a:lnTo>
                      <a:pt x="11" y="43"/>
                    </a:lnTo>
                    <a:lnTo>
                      <a:pt x="8" y="27"/>
                    </a:lnTo>
                    <a:lnTo>
                      <a:pt x="7" y="12"/>
                    </a:lnTo>
                    <a:lnTo>
                      <a:pt x="10" y="7"/>
                    </a:lnTo>
                    <a:lnTo>
                      <a:pt x="14" y="4"/>
                    </a:lnTo>
                    <a:lnTo>
                      <a:pt x="10" y="7"/>
                    </a:lnTo>
                    <a:lnTo>
                      <a:pt x="13" y="6"/>
                    </a:lnTo>
                    <a:lnTo>
                      <a:pt x="14" y="4"/>
                    </a:lnTo>
                    <a:lnTo>
                      <a:pt x="13" y="1"/>
                    </a:lnTo>
                    <a:lnTo>
                      <a:pt x="10" y="0"/>
                    </a:lnTo>
                    <a:lnTo>
                      <a:pt x="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32" name="Freeform 664">
                <a:extLst>
                  <a:ext uri="{FF2B5EF4-FFF2-40B4-BE49-F238E27FC236}">
                    <a16:creationId xmlns:a16="http://schemas.microsoft.com/office/drawing/2014/main" id="{ABBBD57B-FFEB-452B-92D4-663F5AF03AC1}"/>
                  </a:ext>
                </a:extLst>
              </p:cNvPr>
              <p:cNvSpPr>
                <a:spLocks noChangeAspect="1"/>
              </p:cNvSpPr>
              <p:nvPr/>
            </p:nvSpPr>
            <p:spPr bwMode="auto">
              <a:xfrm>
                <a:off x="713" y="580"/>
                <a:ext cx="10" cy="22"/>
              </a:xfrm>
              <a:custGeom>
                <a:avLst/>
                <a:gdLst>
                  <a:gd name="T0" fmla="*/ 1 w 20"/>
                  <a:gd name="T1" fmla="*/ 1 h 43"/>
                  <a:gd name="T2" fmla="*/ 1 w 20"/>
                  <a:gd name="T3" fmla="*/ 1 h 43"/>
                  <a:gd name="T4" fmla="*/ 0 w 20"/>
                  <a:gd name="T5" fmla="*/ 1 h 43"/>
                  <a:gd name="T6" fmla="*/ 1 w 20"/>
                  <a:gd name="T7" fmla="*/ 1 h 43"/>
                  <a:gd name="T8" fmla="*/ 1 w 20"/>
                  <a:gd name="T9" fmla="*/ 1 h 43"/>
                  <a:gd name="T10" fmla="*/ 1 w 20"/>
                  <a:gd name="T11" fmla="*/ 1 h 43"/>
                  <a:gd name="T12" fmla="*/ 1 w 20"/>
                  <a:gd name="T13" fmla="*/ 1 h 43"/>
                  <a:gd name="T14" fmla="*/ 1 w 20"/>
                  <a:gd name="T15" fmla="*/ 1 h 43"/>
                  <a:gd name="T16" fmla="*/ 1 w 20"/>
                  <a:gd name="T17" fmla="*/ 1 h 43"/>
                  <a:gd name="T18" fmla="*/ 1 w 20"/>
                  <a:gd name="T19" fmla="*/ 1 h 43"/>
                  <a:gd name="T20" fmla="*/ 1 w 20"/>
                  <a:gd name="T21" fmla="*/ 1 h 43"/>
                  <a:gd name="T22" fmla="*/ 0 w 20"/>
                  <a:gd name="T23" fmla="*/ 1 h 43"/>
                  <a:gd name="T24" fmla="*/ 1 w 20"/>
                  <a:gd name="T25" fmla="*/ 1 h 43"/>
                  <a:gd name="T26" fmla="*/ 1 w 20"/>
                  <a:gd name="T27" fmla="*/ 1 h 43"/>
                  <a:gd name="T28" fmla="*/ 1 w 20"/>
                  <a:gd name="T29" fmla="*/ 1 h 43"/>
                  <a:gd name="T30" fmla="*/ 1 w 20"/>
                  <a:gd name="T31" fmla="*/ 0 h 43"/>
                  <a:gd name="T32" fmla="*/ 1 w 20"/>
                  <a:gd name="T33" fmla="*/ 1 h 43"/>
                  <a:gd name="T34" fmla="*/ 1 w 20"/>
                  <a:gd name="T35" fmla="*/ 1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43"/>
                  <a:gd name="T56" fmla="*/ 20 w 20"/>
                  <a:gd name="T57" fmla="*/ 43 h 4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43">
                    <a:moveTo>
                      <a:pt x="9" y="3"/>
                    </a:moveTo>
                    <a:lnTo>
                      <a:pt x="2" y="1"/>
                    </a:lnTo>
                    <a:lnTo>
                      <a:pt x="0" y="10"/>
                    </a:lnTo>
                    <a:lnTo>
                      <a:pt x="4" y="21"/>
                    </a:lnTo>
                    <a:lnTo>
                      <a:pt x="8" y="32"/>
                    </a:lnTo>
                    <a:lnTo>
                      <a:pt x="13" y="43"/>
                    </a:lnTo>
                    <a:lnTo>
                      <a:pt x="20" y="43"/>
                    </a:lnTo>
                    <a:lnTo>
                      <a:pt x="15" y="30"/>
                    </a:lnTo>
                    <a:lnTo>
                      <a:pt x="11" y="18"/>
                    </a:lnTo>
                    <a:lnTo>
                      <a:pt x="7" y="10"/>
                    </a:lnTo>
                    <a:lnTo>
                      <a:pt x="7" y="6"/>
                    </a:lnTo>
                    <a:lnTo>
                      <a:pt x="0" y="3"/>
                    </a:lnTo>
                    <a:lnTo>
                      <a:pt x="7" y="6"/>
                    </a:lnTo>
                    <a:lnTo>
                      <a:pt x="8" y="3"/>
                    </a:lnTo>
                    <a:lnTo>
                      <a:pt x="7" y="1"/>
                    </a:lnTo>
                    <a:lnTo>
                      <a:pt x="5" y="0"/>
                    </a:lnTo>
                    <a:lnTo>
                      <a:pt x="2" y="1"/>
                    </a:lnTo>
                    <a:lnTo>
                      <a:pt x="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33" name="Freeform 665">
                <a:extLst>
                  <a:ext uri="{FF2B5EF4-FFF2-40B4-BE49-F238E27FC236}">
                    <a16:creationId xmlns:a16="http://schemas.microsoft.com/office/drawing/2014/main" id="{1A66CAC1-A29D-4EA0-B62F-E90C89481C93}"/>
                  </a:ext>
                </a:extLst>
              </p:cNvPr>
              <p:cNvSpPr>
                <a:spLocks noChangeAspect="1"/>
              </p:cNvSpPr>
              <p:nvPr/>
            </p:nvSpPr>
            <p:spPr bwMode="auto">
              <a:xfrm>
                <a:off x="752" y="529"/>
                <a:ext cx="93" cy="16"/>
              </a:xfrm>
              <a:custGeom>
                <a:avLst/>
                <a:gdLst>
                  <a:gd name="T0" fmla="*/ 0 w 186"/>
                  <a:gd name="T1" fmla="*/ 0 h 33"/>
                  <a:gd name="T2" fmla="*/ 1 w 186"/>
                  <a:gd name="T3" fmla="*/ 0 h 33"/>
                  <a:gd name="T4" fmla="*/ 1 w 186"/>
                  <a:gd name="T5" fmla="*/ 0 h 33"/>
                  <a:gd name="T6" fmla="*/ 1 w 186"/>
                  <a:gd name="T7" fmla="*/ 0 h 33"/>
                  <a:gd name="T8" fmla="*/ 1 w 186"/>
                  <a:gd name="T9" fmla="*/ 0 h 33"/>
                  <a:gd name="T10" fmla="*/ 1 w 186"/>
                  <a:gd name="T11" fmla="*/ 0 h 33"/>
                  <a:gd name="T12" fmla="*/ 1 w 186"/>
                  <a:gd name="T13" fmla="*/ 0 h 33"/>
                  <a:gd name="T14" fmla="*/ 1 w 186"/>
                  <a:gd name="T15" fmla="*/ 0 h 33"/>
                  <a:gd name="T16" fmla="*/ 1 w 186"/>
                  <a:gd name="T17" fmla="*/ 0 h 33"/>
                  <a:gd name="T18" fmla="*/ 1 w 186"/>
                  <a:gd name="T19" fmla="*/ 0 h 33"/>
                  <a:gd name="T20" fmla="*/ 1 w 186"/>
                  <a:gd name="T21" fmla="*/ 0 h 33"/>
                  <a:gd name="T22" fmla="*/ 1 w 186"/>
                  <a:gd name="T23" fmla="*/ 0 h 33"/>
                  <a:gd name="T24" fmla="*/ 1 w 186"/>
                  <a:gd name="T25" fmla="*/ 0 h 33"/>
                  <a:gd name="T26" fmla="*/ 1 w 186"/>
                  <a:gd name="T27" fmla="*/ 0 h 33"/>
                  <a:gd name="T28" fmla="*/ 1 w 186"/>
                  <a:gd name="T29" fmla="*/ 0 h 33"/>
                  <a:gd name="T30" fmla="*/ 1 w 186"/>
                  <a:gd name="T31" fmla="*/ 0 h 33"/>
                  <a:gd name="T32" fmla="*/ 1 w 186"/>
                  <a:gd name="T33" fmla="*/ 0 h 33"/>
                  <a:gd name="T34" fmla="*/ 0 w 186"/>
                  <a:gd name="T35" fmla="*/ 0 h 3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6"/>
                  <a:gd name="T55" fmla="*/ 0 h 33"/>
                  <a:gd name="T56" fmla="*/ 186 w 186"/>
                  <a:gd name="T57" fmla="*/ 33 h 3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6" h="33">
                    <a:moveTo>
                      <a:pt x="0" y="0"/>
                    </a:moveTo>
                    <a:lnTo>
                      <a:pt x="15" y="0"/>
                    </a:lnTo>
                    <a:lnTo>
                      <a:pt x="32" y="0"/>
                    </a:lnTo>
                    <a:lnTo>
                      <a:pt x="49" y="1"/>
                    </a:lnTo>
                    <a:lnTo>
                      <a:pt x="65" y="1"/>
                    </a:lnTo>
                    <a:lnTo>
                      <a:pt x="79" y="1"/>
                    </a:lnTo>
                    <a:lnTo>
                      <a:pt x="93" y="3"/>
                    </a:lnTo>
                    <a:lnTo>
                      <a:pt x="103" y="4"/>
                    </a:lnTo>
                    <a:lnTo>
                      <a:pt x="111" y="5"/>
                    </a:lnTo>
                    <a:lnTo>
                      <a:pt x="118" y="7"/>
                    </a:lnTo>
                    <a:lnTo>
                      <a:pt x="127" y="10"/>
                    </a:lnTo>
                    <a:lnTo>
                      <a:pt x="137" y="13"/>
                    </a:lnTo>
                    <a:lnTo>
                      <a:pt x="149" y="16"/>
                    </a:lnTo>
                    <a:lnTo>
                      <a:pt x="159" y="21"/>
                    </a:lnTo>
                    <a:lnTo>
                      <a:pt x="170" y="24"/>
                    </a:lnTo>
                    <a:lnTo>
                      <a:pt x="179" y="29"/>
                    </a:lnTo>
                    <a:lnTo>
                      <a:pt x="186" y="33"/>
                    </a:lnTo>
                    <a:lnTo>
                      <a:pt x="0" y="0"/>
                    </a:lnTo>
                    <a:close/>
                  </a:path>
                </a:pathLst>
              </a:custGeom>
              <a:solidFill>
                <a:srgbClr val="8C19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34" name="Freeform 666">
                <a:extLst>
                  <a:ext uri="{FF2B5EF4-FFF2-40B4-BE49-F238E27FC236}">
                    <a16:creationId xmlns:a16="http://schemas.microsoft.com/office/drawing/2014/main" id="{428FF31E-4D22-4EA7-8AEF-1A04E109C485}"/>
                  </a:ext>
                </a:extLst>
              </p:cNvPr>
              <p:cNvSpPr>
                <a:spLocks noChangeAspect="1"/>
              </p:cNvSpPr>
              <p:nvPr/>
            </p:nvSpPr>
            <p:spPr bwMode="auto">
              <a:xfrm>
                <a:off x="750" y="526"/>
                <a:ext cx="2" cy="5"/>
              </a:xfrm>
              <a:custGeom>
                <a:avLst/>
                <a:gdLst>
                  <a:gd name="T0" fmla="*/ 1 w 4"/>
                  <a:gd name="T1" fmla="*/ 0 h 9"/>
                  <a:gd name="T2" fmla="*/ 1 w 4"/>
                  <a:gd name="T3" fmla="*/ 1 h 9"/>
                  <a:gd name="T4" fmla="*/ 0 w 4"/>
                  <a:gd name="T5" fmla="*/ 1 h 9"/>
                  <a:gd name="T6" fmla="*/ 1 w 4"/>
                  <a:gd name="T7" fmla="*/ 1 h 9"/>
                  <a:gd name="T8" fmla="*/ 1 w 4"/>
                  <a:gd name="T9" fmla="*/ 1 h 9"/>
                  <a:gd name="T10" fmla="*/ 1 w 4"/>
                  <a:gd name="T11" fmla="*/ 0 h 9"/>
                  <a:gd name="T12" fmla="*/ 0 60000 65536"/>
                  <a:gd name="T13" fmla="*/ 0 60000 65536"/>
                  <a:gd name="T14" fmla="*/ 0 60000 65536"/>
                  <a:gd name="T15" fmla="*/ 0 60000 65536"/>
                  <a:gd name="T16" fmla="*/ 0 60000 65536"/>
                  <a:gd name="T17" fmla="*/ 0 60000 65536"/>
                  <a:gd name="T18" fmla="*/ 0 w 4"/>
                  <a:gd name="T19" fmla="*/ 0 h 9"/>
                  <a:gd name="T20" fmla="*/ 4 w 4"/>
                  <a:gd name="T21" fmla="*/ 9 h 9"/>
                </a:gdLst>
                <a:ahLst/>
                <a:cxnLst>
                  <a:cxn ang="T12">
                    <a:pos x="T0" y="T1"/>
                  </a:cxn>
                  <a:cxn ang="T13">
                    <a:pos x="T2" y="T3"/>
                  </a:cxn>
                  <a:cxn ang="T14">
                    <a:pos x="T4" y="T5"/>
                  </a:cxn>
                  <a:cxn ang="T15">
                    <a:pos x="T6" y="T7"/>
                  </a:cxn>
                  <a:cxn ang="T16">
                    <a:pos x="T8" y="T9"/>
                  </a:cxn>
                  <a:cxn ang="T17">
                    <a:pos x="T10" y="T11"/>
                  </a:cxn>
                </a:cxnLst>
                <a:rect l="T18" t="T19" r="T20" b="T21"/>
                <a:pathLst>
                  <a:path w="4" h="9">
                    <a:moveTo>
                      <a:pt x="4" y="0"/>
                    </a:moveTo>
                    <a:lnTo>
                      <a:pt x="1" y="1"/>
                    </a:lnTo>
                    <a:lnTo>
                      <a:pt x="0" y="4"/>
                    </a:lnTo>
                    <a:lnTo>
                      <a:pt x="1" y="8"/>
                    </a:lnTo>
                    <a:lnTo>
                      <a:pt x="4" y="9"/>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35" name="Freeform 667">
                <a:extLst>
                  <a:ext uri="{FF2B5EF4-FFF2-40B4-BE49-F238E27FC236}">
                    <a16:creationId xmlns:a16="http://schemas.microsoft.com/office/drawing/2014/main" id="{EB1348B5-4627-46D8-B61A-5CFC09DEC5B2}"/>
                  </a:ext>
                </a:extLst>
              </p:cNvPr>
              <p:cNvSpPr>
                <a:spLocks noChangeAspect="1"/>
              </p:cNvSpPr>
              <p:nvPr/>
            </p:nvSpPr>
            <p:spPr bwMode="auto">
              <a:xfrm>
                <a:off x="752" y="526"/>
                <a:ext cx="56" cy="7"/>
              </a:xfrm>
              <a:custGeom>
                <a:avLst/>
                <a:gdLst>
                  <a:gd name="T0" fmla="*/ 1 w 112"/>
                  <a:gd name="T1" fmla="*/ 1 h 12"/>
                  <a:gd name="T2" fmla="*/ 1 w 112"/>
                  <a:gd name="T3" fmla="*/ 1 h 12"/>
                  <a:gd name="T4" fmla="*/ 1 w 112"/>
                  <a:gd name="T5" fmla="*/ 1 h 12"/>
                  <a:gd name="T6" fmla="*/ 1 w 112"/>
                  <a:gd name="T7" fmla="*/ 1 h 12"/>
                  <a:gd name="T8" fmla="*/ 1 w 112"/>
                  <a:gd name="T9" fmla="*/ 1 h 12"/>
                  <a:gd name="T10" fmla="*/ 1 w 112"/>
                  <a:gd name="T11" fmla="*/ 1 h 12"/>
                  <a:gd name="T12" fmla="*/ 1 w 112"/>
                  <a:gd name="T13" fmla="*/ 1 h 12"/>
                  <a:gd name="T14" fmla="*/ 1 w 112"/>
                  <a:gd name="T15" fmla="*/ 0 h 12"/>
                  <a:gd name="T16" fmla="*/ 1 w 112"/>
                  <a:gd name="T17" fmla="*/ 0 h 12"/>
                  <a:gd name="T18" fmla="*/ 0 w 112"/>
                  <a:gd name="T19" fmla="*/ 1 h 12"/>
                  <a:gd name="T20" fmla="*/ 0 w 112"/>
                  <a:gd name="T21" fmla="*/ 1 h 12"/>
                  <a:gd name="T22" fmla="*/ 1 w 112"/>
                  <a:gd name="T23" fmla="*/ 1 h 12"/>
                  <a:gd name="T24" fmla="*/ 1 w 112"/>
                  <a:gd name="T25" fmla="*/ 1 h 12"/>
                  <a:gd name="T26" fmla="*/ 1 w 112"/>
                  <a:gd name="T27" fmla="*/ 1 h 12"/>
                  <a:gd name="T28" fmla="*/ 1 w 112"/>
                  <a:gd name="T29" fmla="*/ 1 h 12"/>
                  <a:gd name="T30" fmla="*/ 1 w 112"/>
                  <a:gd name="T31" fmla="*/ 1 h 12"/>
                  <a:gd name="T32" fmla="*/ 1 w 112"/>
                  <a:gd name="T33" fmla="*/ 1 h 12"/>
                  <a:gd name="T34" fmla="*/ 1 w 112"/>
                  <a:gd name="T35" fmla="*/ 1 h 12"/>
                  <a:gd name="T36" fmla="*/ 1 w 112"/>
                  <a:gd name="T37" fmla="*/ 1 h 12"/>
                  <a:gd name="T38" fmla="*/ 1 w 112"/>
                  <a:gd name="T39" fmla="*/ 1 h 12"/>
                  <a:gd name="T40" fmla="*/ 1 w 112"/>
                  <a:gd name="T41" fmla="*/ 1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2"/>
                  <a:gd name="T64" fmla="*/ 0 h 12"/>
                  <a:gd name="T65" fmla="*/ 112 w 112"/>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2" h="12">
                    <a:moveTo>
                      <a:pt x="111" y="5"/>
                    </a:moveTo>
                    <a:lnTo>
                      <a:pt x="112" y="5"/>
                    </a:lnTo>
                    <a:lnTo>
                      <a:pt x="103" y="4"/>
                    </a:lnTo>
                    <a:lnTo>
                      <a:pt x="93" y="3"/>
                    </a:lnTo>
                    <a:lnTo>
                      <a:pt x="79" y="1"/>
                    </a:lnTo>
                    <a:lnTo>
                      <a:pt x="65" y="1"/>
                    </a:lnTo>
                    <a:lnTo>
                      <a:pt x="49" y="1"/>
                    </a:lnTo>
                    <a:lnTo>
                      <a:pt x="32" y="0"/>
                    </a:lnTo>
                    <a:lnTo>
                      <a:pt x="15" y="0"/>
                    </a:lnTo>
                    <a:lnTo>
                      <a:pt x="0" y="1"/>
                    </a:lnTo>
                    <a:lnTo>
                      <a:pt x="0" y="8"/>
                    </a:lnTo>
                    <a:lnTo>
                      <a:pt x="15" y="9"/>
                    </a:lnTo>
                    <a:lnTo>
                      <a:pt x="32" y="9"/>
                    </a:lnTo>
                    <a:lnTo>
                      <a:pt x="49" y="10"/>
                    </a:lnTo>
                    <a:lnTo>
                      <a:pt x="65" y="10"/>
                    </a:lnTo>
                    <a:lnTo>
                      <a:pt x="79" y="10"/>
                    </a:lnTo>
                    <a:lnTo>
                      <a:pt x="93" y="10"/>
                    </a:lnTo>
                    <a:lnTo>
                      <a:pt x="103" y="11"/>
                    </a:lnTo>
                    <a:lnTo>
                      <a:pt x="110" y="12"/>
                    </a:lnTo>
                    <a:lnTo>
                      <a:pt x="111" y="12"/>
                    </a:lnTo>
                    <a:lnTo>
                      <a:pt x="11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36" name="Freeform 668">
                <a:extLst>
                  <a:ext uri="{FF2B5EF4-FFF2-40B4-BE49-F238E27FC236}">
                    <a16:creationId xmlns:a16="http://schemas.microsoft.com/office/drawing/2014/main" id="{C56E8AE5-27E3-4A08-9748-A820C0631D56}"/>
                  </a:ext>
                </a:extLst>
              </p:cNvPr>
              <p:cNvSpPr>
                <a:spLocks noChangeAspect="1"/>
              </p:cNvSpPr>
              <p:nvPr/>
            </p:nvSpPr>
            <p:spPr bwMode="auto">
              <a:xfrm>
                <a:off x="808" y="529"/>
                <a:ext cx="38" cy="18"/>
              </a:xfrm>
              <a:custGeom>
                <a:avLst/>
                <a:gdLst>
                  <a:gd name="T0" fmla="*/ 0 w 77"/>
                  <a:gd name="T1" fmla="*/ 1 h 35"/>
                  <a:gd name="T2" fmla="*/ 0 w 77"/>
                  <a:gd name="T3" fmla="*/ 1 h 35"/>
                  <a:gd name="T4" fmla="*/ 0 w 77"/>
                  <a:gd name="T5" fmla="*/ 1 h 35"/>
                  <a:gd name="T6" fmla="*/ 0 w 77"/>
                  <a:gd name="T7" fmla="*/ 1 h 35"/>
                  <a:gd name="T8" fmla="*/ 0 w 77"/>
                  <a:gd name="T9" fmla="*/ 1 h 35"/>
                  <a:gd name="T10" fmla="*/ 0 w 77"/>
                  <a:gd name="T11" fmla="*/ 1 h 35"/>
                  <a:gd name="T12" fmla="*/ 0 w 77"/>
                  <a:gd name="T13" fmla="*/ 1 h 35"/>
                  <a:gd name="T14" fmla="*/ 0 w 77"/>
                  <a:gd name="T15" fmla="*/ 1 h 35"/>
                  <a:gd name="T16" fmla="*/ 0 w 77"/>
                  <a:gd name="T17" fmla="*/ 0 h 35"/>
                  <a:gd name="T18" fmla="*/ 0 w 77"/>
                  <a:gd name="T19" fmla="*/ 1 h 35"/>
                  <a:gd name="T20" fmla="*/ 0 w 77"/>
                  <a:gd name="T21" fmla="*/ 1 h 35"/>
                  <a:gd name="T22" fmla="*/ 0 w 77"/>
                  <a:gd name="T23" fmla="*/ 1 h 35"/>
                  <a:gd name="T24" fmla="*/ 0 w 77"/>
                  <a:gd name="T25" fmla="*/ 1 h 35"/>
                  <a:gd name="T26" fmla="*/ 0 w 77"/>
                  <a:gd name="T27" fmla="*/ 1 h 35"/>
                  <a:gd name="T28" fmla="*/ 0 w 77"/>
                  <a:gd name="T29" fmla="*/ 1 h 35"/>
                  <a:gd name="T30" fmla="*/ 0 w 77"/>
                  <a:gd name="T31" fmla="*/ 1 h 35"/>
                  <a:gd name="T32" fmla="*/ 0 w 77"/>
                  <a:gd name="T33" fmla="*/ 1 h 35"/>
                  <a:gd name="T34" fmla="*/ 0 w 77"/>
                  <a:gd name="T35" fmla="*/ 1 h 35"/>
                  <a:gd name="T36" fmla="*/ 0 w 77"/>
                  <a:gd name="T37" fmla="*/ 1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
                  <a:gd name="T58" fmla="*/ 0 h 35"/>
                  <a:gd name="T59" fmla="*/ 77 w 77"/>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 h="35">
                    <a:moveTo>
                      <a:pt x="77" y="28"/>
                    </a:moveTo>
                    <a:lnTo>
                      <a:pt x="69" y="25"/>
                    </a:lnTo>
                    <a:lnTo>
                      <a:pt x="60" y="20"/>
                    </a:lnTo>
                    <a:lnTo>
                      <a:pt x="50" y="17"/>
                    </a:lnTo>
                    <a:lnTo>
                      <a:pt x="39" y="12"/>
                    </a:lnTo>
                    <a:lnTo>
                      <a:pt x="28" y="9"/>
                    </a:lnTo>
                    <a:lnTo>
                      <a:pt x="17" y="5"/>
                    </a:lnTo>
                    <a:lnTo>
                      <a:pt x="8" y="3"/>
                    </a:lnTo>
                    <a:lnTo>
                      <a:pt x="0" y="0"/>
                    </a:lnTo>
                    <a:lnTo>
                      <a:pt x="0" y="7"/>
                    </a:lnTo>
                    <a:lnTo>
                      <a:pt x="6" y="10"/>
                    </a:lnTo>
                    <a:lnTo>
                      <a:pt x="15" y="12"/>
                    </a:lnTo>
                    <a:lnTo>
                      <a:pt x="25" y="15"/>
                    </a:lnTo>
                    <a:lnTo>
                      <a:pt x="37" y="19"/>
                    </a:lnTo>
                    <a:lnTo>
                      <a:pt x="47" y="23"/>
                    </a:lnTo>
                    <a:lnTo>
                      <a:pt x="58" y="27"/>
                    </a:lnTo>
                    <a:lnTo>
                      <a:pt x="67" y="32"/>
                    </a:lnTo>
                    <a:lnTo>
                      <a:pt x="73" y="35"/>
                    </a:lnTo>
                    <a:lnTo>
                      <a:pt x="77"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37" name="Freeform 669">
                <a:extLst>
                  <a:ext uri="{FF2B5EF4-FFF2-40B4-BE49-F238E27FC236}">
                    <a16:creationId xmlns:a16="http://schemas.microsoft.com/office/drawing/2014/main" id="{C0A65815-499F-4E52-90D8-14CB2FA3719B}"/>
                  </a:ext>
                </a:extLst>
              </p:cNvPr>
              <p:cNvSpPr>
                <a:spLocks noChangeAspect="1"/>
              </p:cNvSpPr>
              <p:nvPr/>
            </p:nvSpPr>
            <p:spPr bwMode="auto">
              <a:xfrm>
                <a:off x="844" y="543"/>
                <a:ext cx="3" cy="4"/>
              </a:xfrm>
              <a:custGeom>
                <a:avLst/>
                <a:gdLst>
                  <a:gd name="T0" fmla="*/ 0 w 6"/>
                  <a:gd name="T1" fmla="*/ 1 h 7"/>
                  <a:gd name="T2" fmla="*/ 1 w 6"/>
                  <a:gd name="T3" fmla="*/ 1 h 7"/>
                  <a:gd name="T4" fmla="*/ 1 w 6"/>
                  <a:gd name="T5" fmla="*/ 1 h 7"/>
                  <a:gd name="T6" fmla="*/ 1 w 6"/>
                  <a:gd name="T7" fmla="*/ 1 h 7"/>
                  <a:gd name="T8" fmla="*/ 1 w 6"/>
                  <a:gd name="T9" fmla="*/ 0 h 7"/>
                  <a:gd name="T10" fmla="*/ 0 w 6"/>
                  <a:gd name="T11" fmla="*/ 1 h 7"/>
                  <a:gd name="T12" fmla="*/ 0 60000 65536"/>
                  <a:gd name="T13" fmla="*/ 0 60000 65536"/>
                  <a:gd name="T14" fmla="*/ 0 60000 65536"/>
                  <a:gd name="T15" fmla="*/ 0 60000 65536"/>
                  <a:gd name="T16" fmla="*/ 0 60000 65536"/>
                  <a:gd name="T17" fmla="*/ 0 60000 65536"/>
                  <a:gd name="T18" fmla="*/ 0 w 6"/>
                  <a:gd name="T19" fmla="*/ 0 h 7"/>
                  <a:gd name="T20" fmla="*/ 6 w 6"/>
                  <a:gd name="T21" fmla="*/ 7 h 7"/>
                </a:gdLst>
                <a:ahLst/>
                <a:cxnLst>
                  <a:cxn ang="T12">
                    <a:pos x="T0" y="T1"/>
                  </a:cxn>
                  <a:cxn ang="T13">
                    <a:pos x="T2" y="T3"/>
                  </a:cxn>
                  <a:cxn ang="T14">
                    <a:pos x="T4" y="T5"/>
                  </a:cxn>
                  <a:cxn ang="T15">
                    <a:pos x="T6" y="T7"/>
                  </a:cxn>
                  <a:cxn ang="T16">
                    <a:pos x="T8" y="T9"/>
                  </a:cxn>
                  <a:cxn ang="T17">
                    <a:pos x="T10" y="T11"/>
                  </a:cxn>
                </a:cxnLst>
                <a:rect l="T18" t="T19" r="T20" b="T21"/>
                <a:pathLst>
                  <a:path w="6" h="7">
                    <a:moveTo>
                      <a:pt x="0" y="7"/>
                    </a:moveTo>
                    <a:lnTo>
                      <a:pt x="3" y="7"/>
                    </a:lnTo>
                    <a:lnTo>
                      <a:pt x="5" y="5"/>
                    </a:lnTo>
                    <a:lnTo>
                      <a:pt x="6" y="2"/>
                    </a:lnTo>
                    <a:lnTo>
                      <a:pt x="4"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38" name="Freeform 670">
                <a:extLst>
                  <a:ext uri="{FF2B5EF4-FFF2-40B4-BE49-F238E27FC236}">
                    <a16:creationId xmlns:a16="http://schemas.microsoft.com/office/drawing/2014/main" id="{65334DA6-E185-4E4B-B54B-01CA29F797F2}"/>
                  </a:ext>
                </a:extLst>
              </p:cNvPr>
              <p:cNvSpPr>
                <a:spLocks noChangeAspect="1"/>
              </p:cNvSpPr>
              <p:nvPr/>
            </p:nvSpPr>
            <p:spPr bwMode="auto">
              <a:xfrm>
                <a:off x="865" y="559"/>
                <a:ext cx="47" cy="104"/>
              </a:xfrm>
              <a:custGeom>
                <a:avLst/>
                <a:gdLst>
                  <a:gd name="T0" fmla="*/ 1 w 94"/>
                  <a:gd name="T1" fmla="*/ 0 h 209"/>
                  <a:gd name="T2" fmla="*/ 1 w 94"/>
                  <a:gd name="T3" fmla="*/ 0 h 209"/>
                  <a:gd name="T4" fmla="*/ 1 w 94"/>
                  <a:gd name="T5" fmla="*/ 0 h 209"/>
                  <a:gd name="T6" fmla="*/ 1 w 94"/>
                  <a:gd name="T7" fmla="*/ 0 h 209"/>
                  <a:gd name="T8" fmla="*/ 1 w 94"/>
                  <a:gd name="T9" fmla="*/ 0 h 209"/>
                  <a:gd name="T10" fmla="*/ 1 w 94"/>
                  <a:gd name="T11" fmla="*/ 0 h 209"/>
                  <a:gd name="T12" fmla="*/ 1 w 94"/>
                  <a:gd name="T13" fmla="*/ 0 h 209"/>
                  <a:gd name="T14" fmla="*/ 1 w 94"/>
                  <a:gd name="T15" fmla="*/ 0 h 209"/>
                  <a:gd name="T16" fmla="*/ 1 w 94"/>
                  <a:gd name="T17" fmla="*/ 0 h 209"/>
                  <a:gd name="T18" fmla="*/ 1 w 94"/>
                  <a:gd name="T19" fmla="*/ 0 h 209"/>
                  <a:gd name="T20" fmla="*/ 1 w 94"/>
                  <a:gd name="T21" fmla="*/ 0 h 209"/>
                  <a:gd name="T22" fmla="*/ 1 w 94"/>
                  <a:gd name="T23" fmla="*/ 0 h 209"/>
                  <a:gd name="T24" fmla="*/ 1 w 94"/>
                  <a:gd name="T25" fmla="*/ 0 h 209"/>
                  <a:gd name="T26" fmla="*/ 1 w 94"/>
                  <a:gd name="T27" fmla="*/ 0 h 209"/>
                  <a:gd name="T28" fmla="*/ 1 w 94"/>
                  <a:gd name="T29" fmla="*/ 0 h 209"/>
                  <a:gd name="T30" fmla="*/ 1 w 94"/>
                  <a:gd name="T31" fmla="*/ 0 h 209"/>
                  <a:gd name="T32" fmla="*/ 0 w 94"/>
                  <a:gd name="T33" fmla="*/ 0 h 209"/>
                  <a:gd name="T34" fmla="*/ 1 w 94"/>
                  <a:gd name="T35" fmla="*/ 0 h 2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4"/>
                  <a:gd name="T55" fmla="*/ 0 h 209"/>
                  <a:gd name="T56" fmla="*/ 94 w 94"/>
                  <a:gd name="T57" fmla="*/ 209 h 20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4" h="209">
                    <a:moveTo>
                      <a:pt x="93" y="209"/>
                    </a:moveTo>
                    <a:lnTo>
                      <a:pt x="94" y="196"/>
                    </a:lnTo>
                    <a:lnTo>
                      <a:pt x="94" y="181"/>
                    </a:lnTo>
                    <a:lnTo>
                      <a:pt x="94" y="164"/>
                    </a:lnTo>
                    <a:lnTo>
                      <a:pt x="93" y="144"/>
                    </a:lnTo>
                    <a:lnTo>
                      <a:pt x="89" y="123"/>
                    </a:lnTo>
                    <a:lnTo>
                      <a:pt x="82" y="102"/>
                    </a:lnTo>
                    <a:lnTo>
                      <a:pt x="69" y="79"/>
                    </a:lnTo>
                    <a:lnTo>
                      <a:pt x="53" y="55"/>
                    </a:lnTo>
                    <a:lnTo>
                      <a:pt x="47" y="49"/>
                    </a:lnTo>
                    <a:lnTo>
                      <a:pt x="40" y="42"/>
                    </a:lnTo>
                    <a:lnTo>
                      <a:pt x="33" y="34"/>
                    </a:lnTo>
                    <a:lnTo>
                      <a:pt x="26" y="26"/>
                    </a:lnTo>
                    <a:lnTo>
                      <a:pt x="18" y="19"/>
                    </a:lnTo>
                    <a:lnTo>
                      <a:pt x="12" y="12"/>
                    </a:lnTo>
                    <a:lnTo>
                      <a:pt x="6" y="5"/>
                    </a:lnTo>
                    <a:lnTo>
                      <a:pt x="0" y="0"/>
                    </a:lnTo>
                    <a:lnTo>
                      <a:pt x="93" y="209"/>
                    </a:lnTo>
                    <a:close/>
                  </a:path>
                </a:pathLst>
              </a:custGeom>
              <a:solidFill>
                <a:srgbClr val="8C19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39" name="Freeform 671">
                <a:extLst>
                  <a:ext uri="{FF2B5EF4-FFF2-40B4-BE49-F238E27FC236}">
                    <a16:creationId xmlns:a16="http://schemas.microsoft.com/office/drawing/2014/main" id="{B94A773A-099B-469F-8388-C382F16896CC}"/>
                  </a:ext>
                </a:extLst>
              </p:cNvPr>
              <p:cNvSpPr>
                <a:spLocks noChangeAspect="1"/>
              </p:cNvSpPr>
              <p:nvPr/>
            </p:nvSpPr>
            <p:spPr bwMode="auto">
              <a:xfrm>
                <a:off x="909" y="663"/>
                <a:ext cx="4" cy="2"/>
              </a:xfrm>
              <a:custGeom>
                <a:avLst/>
                <a:gdLst>
                  <a:gd name="T0" fmla="*/ 0 w 9"/>
                  <a:gd name="T1" fmla="*/ 0 h 4"/>
                  <a:gd name="T2" fmla="*/ 0 w 9"/>
                  <a:gd name="T3" fmla="*/ 1 h 4"/>
                  <a:gd name="T4" fmla="*/ 0 w 9"/>
                  <a:gd name="T5" fmla="*/ 1 h 4"/>
                  <a:gd name="T6" fmla="*/ 0 w 9"/>
                  <a:gd name="T7" fmla="*/ 1 h 4"/>
                  <a:gd name="T8" fmla="*/ 0 w 9"/>
                  <a:gd name="T9" fmla="*/ 0 h 4"/>
                  <a:gd name="T10" fmla="*/ 0 w 9"/>
                  <a:gd name="T11" fmla="*/ 0 h 4"/>
                  <a:gd name="T12" fmla="*/ 0 60000 65536"/>
                  <a:gd name="T13" fmla="*/ 0 60000 65536"/>
                  <a:gd name="T14" fmla="*/ 0 60000 65536"/>
                  <a:gd name="T15" fmla="*/ 0 60000 65536"/>
                  <a:gd name="T16" fmla="*/ 0 60000 65536"/>
                  <a:gd name="T17" fmla="*/ 0 60000 65536"/>
                  <a:gd name="T18" fmla="*/ 0 w 9"/>
                  <a:gd name="T19" fmla="*/ 0 h 4"/>
                  <a:gd name="T20" fmla="*/ 9 w 9"/>
                  <a:gd name="T21" fmla="*/ 4 h 4"/>
                </a:gdLst>
                <a:ahLst/>
                <a:cxnLst>
                  <a:cxn ang="T12">
                    <a:pos x="T0" y="T1"/>
                  </a:cxn>
                  <a:cxn ang="T13">
                    <a:pos x="T2" y="T3"/>
                  </a:cxn>
                  <a:cxn ang="T14">
                    <a:pos x="T4" y="T5"/>
                  </a:cxn>
                  <a:cxn ang="T15">
                    <a:pos x="T6" y="T7"/>
                  </a:cxn>
                  <a:cxn ang="T16">
                    <a:pos x="T8" y="T9"/>
                  </a:cxn>
                  <a:cxn ang="T17">
                    <a:pos x="T10" y="T11"/>
                  </a:cxn>
                </a:cxnLst>
                <a:rect l="T18" t="T19" r="T20" b="T21"/>
                <a:pathLst>
                  <a:path w="9" h="4">
                    <a:moveTo>
                      <a:pt x="0" y="0"/>
                    </a:moveTo>
                    <a:lnTo>
                      <a:pt x="1" y="3"/>
                    </a:lnTo>
                    <a:lnTo>
                      <a:pt x="4" y="4"/>
                    </a:lnTo>
                    <a:lnTo>
                      <a:pt x="8" y="3"/>
                    </a:lnTo>
                    <a:lnTo>
                      <a:pt x="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40" name="Freeform 672">
                <a:extLst>
                  <a:ext uri="{FF2B5EF4-FFF2-40B4-BE49-F238E27FC236}">
                    <a16:creationId xmlns:a16="http://schemas.microsoft.com/office/drawing/2014/main" id="{7283B64B-A256-4B46-8112-F1A10313F532}"/>
                  </a:ext>
                </a:extLst>
              </p:cNvPr>
              <p:cNvSpPr>
                <a:spLocks noChangeAspect="1"/>
              </p:cNvSpPr>
              <p:nvPr/>
            </p:nvSpPr>
            <p:spPr bwMode="auto">
              <a:xfrm>
                <a:off x="889" y="585"/>
                <a:ext cx="25" cy="78"/>
              </a:xfrm>
              <a:custGeom>
                <a:avLst/>
                <a:gdLst>
                  <a:gd name="T0" fmla="*/ 0 w 49"/>
                  <a:gd name="T1" fmla="*/ 1 h 156"/>
                  <a:gd name="T2" fmla="*/ 0 w 49"/>
                  <a:gd name="T3" fmla="*/ 1 h 156"/>
                  <a:gd name="T4" fmla="*/ 1 w 49"/>
                  <a:gd name="T5" fmla="*/ 1 h 156"/>
                  <a:gd name="T6" fmla="*/ 1 w 49"/>
                  <a:gd name="T7" fmla="*/ 1 h 156"/>
                  <a:gd name="T8" fmla="*/ 1 w 49"/>
                  <a:gd name="T9" fmla="*/ 1 h 156"/>
                  <a:gd name="T10" fmla="*/ 1 w 49"/>
                  <a:gd name="T11" fmla="*/ 1 h 156"/>
                  <a:gd name="T12" fmla="*/ 1 w 49"/>
                  <a:gd name="T13" fmla="*/ 1 h 156"/>
                  <a:gd name="T14" fmla="*/ 1 w 49"/>
                  <a:gd name="T15" fmla="*/ 1 h 156"/>
                  <a:gd name="T16" fmla="*/ 1 w 49"/>
                  <a:gd name="T17" fmla="*/ 1 h 156"/>
                  <a:gd name="T18" fmla="*/ 1 w 49"/>
                  <a:gd name="T19" fmla="*/ 1 h 156"/>
                  <a:gd name="T20" fmla="*/ 1 w 49"/>
                  <a:gd name="T21" fmla="*/ 1 h 156"/>
                  <a:gd name="T22" fmla="*/ 1 w 49"/>
                  <a:gd name="T23" fmla="*/ 1 h 156"/>
                  <a:gd name="T24" fmla="*/ 1 w 49"/>
                  <a:gd name="T25" fmla="*/ 1 h 156"/>
                  <a:gd name="T26" fmla="*/ 1 w 49"/>
                  <a:gd name="T27" fmla="*/ 1 h 156"/>
                  <a:gd name="T28" fmla="*/ 1 w 49"/>
                  <a:gd name="T29" fmla="*/ 1 h 156"/>
                  <a:gd name="T30" fmla="*/ 1 w 49"/>
                  <a:gd name="T31" fmla="*/ 1 h 156"/>
                  <a:gd name="T32" fmla="*/ 1 w 49"/>
                  <a:gd name="T33" fmla="*/ 1 h 156"/>
                  <a:gd name="T34" fmla="*/ 1 w 49"/>
                  <a:gd name="T35" fmla="*/ 1 h 156"/>
                  <a:gd name="T36" fmla="*/ 1 w 49"/>
                  <a:gd name="T37" fmla="*/ 0 h 156"/>
                  <a:gd name="T38" fmla="*/ 1 w 49"/>
                  <a:gd name="T39" fmla="*/ 0 h 156"/>
                  <a:gd name="T40" fmla="*/ 0 w 49"/>
                  <a:gd name="T41" fmla="*/ 1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9"/>
                  <a:gd name="T64" fmla="*/ 0 h 156"/>
                  <a:gd name="T65" fmla="*/ 49 w 49"/>
                  <a:gd name="T66" fmla="*/ 156 h 1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9" h="156">
                    <a:moveTo>
                      <a:pt x="0" y="5"/>
                    </a:moveTo>
                    <a:lnTo>
                      <a:pt x="0" y="5"/>
                    </a:lnTo>
                    <a:lnTo>
                      <a:pt x="16" y="28"/>
                    </a:lnTo>
                    <a:lnTo>
                      <a:pt x="28" y="50"/>
                    </a:lnTo>
                    <a:lnTo>
                      <a:pt x="35" y="72"/>
                    </a:lnTo>
                    <a:lnTo>
                      <a:pt x="40" y="91"/>
                    </a:lnTo>
                    <a:lnTo>
                      <a:pt x="40" y="111"/>
                    </a:lnTo>
                    <a:lnTo>
                      <a:pt x="40" y="128"/>
                    </a:lnTo>
                    <a:lnTo>
                      <a:pt x="40" y="143"/>
                    </a:lnTo>
                    <a:lnTo>
                      <a:pt x="40" y="156"/>
                    </a:lnTo>
                    <a:lnTo>
                      <a:pt x="47" y="156"/>
                    </a:lnTo>
                    <a:lnTo>
                      <a:pt x="49" y="143"/>
                    </a:lnTo>
                    <a:lnTo>
                      <a:pt x="49" y="128"/>
                    </a:lnTo>
                    <a:lnTo>
                      <a:pt x="49" y="111"/>
                    </a:lnTo>
                    <a:lnTo>
                      <a:pt x="47" y="91"/>
                    </a:lnTo>
                    <a:lnTo>
                      <a:pt x="42" y="69"/>
                    </a:lnTo>
                    <a:lnTo>
                      <a:pt x="35" y="47"/>
                    </a:lnTo>
                    <a:lnTo>
                      <a:pt x="23" y="23"/>
                    </a:lnTo>
                    <a:lnTo>
                      <a:pt x="6"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41" name="Freeform 673">
                <a:extLst>
                  <a:ext uri="{FF2B5EF4-FFF2-40B4-BE49-F238E27FC236}">
                    <a16:creationId xmlns:a16="http://schemas.microsoft.com/office/drawing/2014/main" id="{FA88F6B8-48E4-4922-8EDD-AEFF6A387089}"/>
                  </a:ext>
                </a:extLst>
              </p:cNvPr>
              <p:cNvSpPr>
                <a:spLocks noChangeAspect="1"/>
              </p:cNvSpPr>
              <p:nvPr/>
            </p:nvSpPr>
            <p:spPr bwMode="auto">
              <a:xfrm>
                <a:off x="863" y="557"/>
                <a:ext cx="30" cy="30"/>
              </a:xfrm>
              <a:custGeom>
                <a:avLst/>
                <a:gdLst>
                  <a:gd name="T0" fmla="*/ 0 w 58"/>
                  <a:gd name="T1" fmla="*/ 1 h 60"/>
                  <a:gd name="T2" fmla="*/ 1 w 58"/>
                  <a:gd name="T3" fmla="*/ 1 h 60"/>
                  <a:gd name="T4" fmla="*/ 1 w 58"/>
                  <a:gd name="T5" fmla="*/ 1 h 60"/>
                  <a:gd name="T6" fmla="*/ 1 w 58"/>
                  <a:gd name="T7" fmla="*/ 1 h 60"/>
                  <a:gd name="T8" fmla="*/ 1 w 58"/>
                  <a:gd name="T9" fmla="*/ 1 h 60"/>
                  <a:gd name="T10" fmla="*/ 1 w 58"/>
                  <a:gd name="T11" fmla="*/ 1 h 60"/>
                  <a:gd name="T12" fmla="*/ 1 w 58"/>
                  <a:gd name="T13" fmla="*/ 1 h 60"/>
                  <a:gd name="T14" fmla="*/ 1 w 58"/>
                  <a:gd name="T15" fmla="*/ 1 h 60"/>
                  <a:gd name="T16" fmla="*/ 1 w 58"/>
                  <a:gd name="T17" fmla="*/ 1 h 60"/>
                  <a:gd name="T18" fmla="*/ 1 w 58"/>
                  <a:gd name="T19" fmla="*/ 1 h 60"/>
                  <a:gd name="T20" fmla="*/ 1 w 58"/>
                  <a:gd name="T21" fmla="*/ 1 h 60"/>
                  <a:gd name="T22" fmla="*/ 1 w 58"/>
                  <a:gd name="T23" fmla="*/ 1 h 60"/>
                  <a:gd name="T24" fmla="*/ 1 w 58"/>
                  <a:gd name="T25" fmla="*/ 1 h 60"/>
                  <a:gd name="T26" fmla="*/ 1 w 58"/>
                  <a:gd name="T27" fmla="*/ 1 h 60"/>
                  <a:gd name="T28" fmla="*/ 1 w 58"/>
                  <a:gd name="T29" fmla="*/ 1 h 60"/>
                  <a:gd name="T30" fmla="*/ 1 w 58"/>
                  <a:gd name="T31" fmla="*/ 1 h 60"/>
                  <a:gd name="T32" fmla="*/ 1 w 58"/>
                  <a:gd name="T33" fmla="*/ 1 h 60"/>
                  <a:gd name="T34" fmla="*/ 1 w 58"/>
                  <a:gd name="T35" fmla="*/ 0 h 60"/>
                  <a:gd name="T36" fmla="*/ 0 w 58"/>
                  <a:gd name="T37" fmla="*/ 1 h 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
                  <a:gd name="T58" fmla="*/ 0 h 60"/>
                  <a:gd name="T59" fmla="*/ 58 w 58"/>
                  <a:gd name="T60" fmla="*/ 60 h 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 h="60">
                    <a:moveTo>
                      <a:pt x="0" y="5"/>
                    </a:moveTo>
                    <a:lnTo>
                      <a:pt x="5" y="9"/>
                    </a:lnTo>
                    <a:lnTo>
                      <a:pt x="11" y="16"/>
                    </a:lnTo>
                    <a:lnTo>
                      <a:pt x="18" y="23"/>
                    </a:lnTo>
                    <a:lnTo>
                      <a:pt x="26" y="30"/>
                    </a:lnTo>
                    <a:lnTo>
                      <a:pt x="32" y="38"/>
                    </a:lnTo>
                    <a:lnTo>
                      <a:pt x="40" y="46"/>
                    </a:lnTo>
                    <a:lnTo>
                      <a:pt x="47" y="53"/>
                    </a:lnTo>
                    <a:lnTo>
                      <a:pt x="52" y="60"/>
                    </a:lnTo>
                    <a:lnTo>
                      <a:pt x="58" y="55"/>
                    </a:lnTo>
                    <a:lnTo>
                      <a:pt x="52" y="48"/>
                    </a:lnTo>
                    <a:lnTo>
                      <a:pt x="45" y="41"/>
                    </a:lnTo>
                    <a:lnTo>
                      <a:pt x="39" y="33"/>
                    </a:lnTo>
                    <a:lnTo>
                      <a:pt x="31" y="25"/>
                    </a:lnTo>
                    <a:lnTo>
                      <a:pt x="23" y="18"/>
                    </a:lnTo>
                    <a:lnTo>
                      <a:pt x="16" y="11"/>
                    </a:lnTo>
                    <a:lnTo>
                      <a:pt x="10" y="5"/>
                    </a:lnTo>
                    <a:lnTo>
                      <a:pt x="4"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42" name="Freeform 674">
                <a:extLst>
                  <a:ext uri="{FF2B5EF4-FFF2-40B4-BE49-F238E27FC236}">
                    <a16:creationId xmlns:a16="http://schemas.microsoft.com/office/drawing/2014/main" id="{9B69B07E-BA31-447C-96ED-102558E89AAE}"/>
                  </a:ext>
                </a:extLst>
              </p:cNvPr>
              <p:cNvSpPr>
                <a:spLocks noChangeAspect="1"/>
              </p:cNvSpPr>
              <p:nvPr/>
            </p:nvSpPr>
            <p:spPr bwMode="auto">
              <a:xfrm>
                <a:off x="863" y="557"/>
                <a:ext cx="3" cy="3"/>
              </a:xfrm>
              <a:custGeom>
                <a:avLst/>
                <a:gdLst>
                  <a:gd name="T0" fmla="*/ 2 w 4"/>
                  <a:gd name="T1" fmla="*/ 1 h 6"/>
                  <a:gd name="T2" fmla="*/ 2 w 4"/>
                  <a:gd name="T3" fmla="*/ 0 h 6"/>
                  <a:gd name="T4" fmla="*/ 1 w 4"/>
                  <a:gd name="T5" fmla="*/ 1 h 6"/>
                  <a:gd name="T6" fmla="*/ 0 w 4"/>
                  <a:gd name="T7" fmla="*/ 1 h 6"/>
                  <a:gd name="T8" fmla="*/ 0 w 4"/>
                  <a:gd name="T9" fmla="*/ 1 h 6"/>
                  <a:gd name="T10" fmla="*/ 2 w 4"/>
                  <a:gd name="T11" fmla="*/ 1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4" y="1"/>
                    </a:moveTo>
                    <a:lnTo>
                      <a:pt x="2" y="0"/>
                    </a:lnTo>
                    <a:lnTo>
                      <a:pt x="1" y="1"/>
                    </a:lnTo>
                    <a:lnTo>
                      <a:pt x="0" y="3"/>
                    </a:lnTo>
                    <a:lnTo>
                      <a:pt x="0" y="6"/>
                    </a:lnTo>
                    <a:lnTo>
                      <a:pt x="4"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43" name="Freeform 675">
                <a:extLst>
                  <a:ext uri="{FF2B5EF4-FFF2-40B4-BE49-F238E27FC236}">
                    <a16:creationId xmlns:a16="http://schemas.microsoft.com/office/drawing/2014/main" id="{EA77B215-619C-4F20-9441-D28B491635AF}"/>
                  </a:ext>
                </a:extLst>
              </p:cNvPr>
              <p:cNvSpPr>
                <a:spLocks noChangeAspect="1"/>
              </p:cNvSpPr>
              <p:nvPr/>
            </p:nvSpPr>
            <p:spPr bwMode="auto">
              <a:xfrm>
                <a:off x="1206" y="449"/>
                <a:ext cx="10" cy="89"/>
              </a:xfrm>
              <a:custGeom>
                <a:avLst/>
                <a:gdLst>
                  <a:gd name="T0" fmla="*/ 0 w 21"/>
                  <a:gd name="T1" fmla="*/ 0 h 179"/>
                  <a:gd name="T2" fmla="*/ 0 w 21"/>
                  <a:gd name="T3" fmla="*/ 0 h 179"/>
                  <a:gd name="T4" fmla="*/ 0 w 21"/>
                  <a:gd name="T5" fmla="*/ 0 h 179"/>
                  <a:gd name="T6" fmla="*/ 0 w 21"/>
                  <a:gd name="T7" fmla="*/ 0 h 179"/>
                  <a:gd name="T8" fmla="*/ 0 w 21"/>
                  <a:gd name="T9" fmla="*/ 0 h 179"/>
                  <a:gd name="T10" fmla="*/ 0 w 21"/>
                  <a:gd name="T11" fmla="*/ 0 h 179"/>
                  <a:gd name="T12" fmla="*/ 0 w 21"/>
                  <a:gd name="T13" fmla="*/ 0 h 179"/>
                  <a:gd name="T14" fmla="*/ 0 w 21"/>
                  <a:gd name="T15" fmla="*/ 0 h 179"/>
                  <a:gd name="T16" fmla="*/ 0 w 21"/>
                  <a:gd name="T17" fmla="*/ 0 h 179"/>
                  <a:gd name="T18" fmla="*/ 0 w 21"/>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179"/>
                  <a:gd name="T32" fmla="*/ 21 w 21"/>
                  <a:gd name="T33" fmla="*/ 179 h 1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179">
                    <a:moveTo>
                      <a:pt x="21" y="179"/>
                    </a:moveTo>
                    <a:lnTo>
                      <a:pt x="21" y="163"/>
                    </a:lnTo>
                    <a:lnTo>
                      <a:pt x="18" y="144"/>
                    </a:lnTo>
                    <a:lnTo>
                      <a:pt x="17" y="128"/>
                    </a:lnTo>
                    <a:lnTo>
                      <a:pt x="15" y="114"/>
                    </a:lnTo>
                    <a:lnTo>
                      <a:pt x="12" y="91"/>
                    </a:lnTo>
                    <a:lnTo>
                      <a:pt x="9" y="56"/>
                    </a:lnTo>
                    <a:lnTo>
                      <a:pt x="4" y="21"/>
                    </a:lnTo>
                    <a:lnTo>
                      <a:pt x="0" y="0"/>
                    </a:lnTo>
                    <a:lnTo>
                      <a:pt x="21" y="179"/>
                    </a:lnTo>
                    <a:close/>
                  </a:path>
                </a:pathLst>
              </a:custGeom>
              <a:solidFill>
                <a:srgbClr val="8C19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44" name="Freeform 676">
                <a:extLst>
                  <a:ext uri="{FF2B5EF4-FFF2-40B4-BE49-F238E27FC236}">
                    <a16:creationId xmlns:a16="http://schemas.microsoft.com/office/drawing/2014/main" id="{421ED1DC-081A-4715-9A8A-EB93FEA2EE42}"/>
                  </a:ext>
                </a:extLst>
              </p:cNvPr>
              <p:cNvSpPr>
                <a:spLocks noChangeAspect="1"/>
              </p:cNvSpPr>
              <p:nvPr/>
            </p:nvSpPr>
            <p:spPr bwMode="auto">
              <a:xfrm>
                <a:off x="1214" y="538"/>
                <a:ext cx="5" cy="2"/>
              </a:xfrm>
              <a:custGeom>
                <a:avLst/>
                <a:gdLst>
                  <a:gd name="T0" fmla="*/ 0 w 9"/>
                  <a:gd name="T1" fmla="*/ 0 h 4"/>
                  <a:gd name="T2" fmla="*/ 1 w 9"/>
                  <a:gd name="T3" fmla="*/ 1 h 4"/>
                  <a:gd name="T4" fmla="*/ 1 w 9"/>
                  <a:gd name="T5" fmla="*/ 1 h 4"/>
                  <a:gd name="T6" fmla="*/ 1 w 9"/>
                  <a:gd name="T7" fmla="*/ 1 h 4"/>
                  <a:gd name="T8" fmla="*/ 1 w 9"/>
                  <a:gd name="T9" fmla="*/ 0 h 4"/>
                  <a:gd name="T10" fmla="*/ 0 w 9"/>
                  <a:gd name="T11" fmla="*/ 0 h 4"/>
                  <a:gd name="T12" fmla="*/ 0 60000 65536"/>
                  <a:gd name="T13" fmla="*/ 0 60000 65536"/>
                  <a:gd name="T14" fmla="*/ 0 60000 65536"/>
                  <a:gd name="T15" fmla="*/ 0 60000 65536"/>
                  <a:gd name="T16" fmla="*/ 0 60000 65536"/>
                  <a:gd name="T17" fmla="*/ 0 60000 65536"/>
                  <a:gd name="T18" fmla="*/ 0 w 9"/>
                  <a:gd name="T19" fmla="*/ 0 h 4"/>
                  <a:gd name="T20" fmla="*/ 9 w 9"/>
                  <a:gd name="T21" fmla="*/ 4 h 4"/>
                </a:gdLst>
                <a:ahLst/>
                <a:cxnLst>
                  <a:cxn ang="T12">
                    <a:pos x="T0" y="T1"/>
                  </a:cxn>
                  <a:cxn ang="T13">
                    <a:pos x="T2" y="T3"/>
                  </a:cxn>
                  <a:cxn ang="T14">
                    <a:pos x="T4" y="T5"/>
                  </a:cxn>
                  <a:cxn ang="T15">
                    <a:pos x="T6" y="T7"/>
                  </a:cxn>
                  <a:cxn ang="T16">
                    <a:pos x="T8" y="T9"/>
                  </a:cxn>
                  <a:cxn ang="T17">
                    <a:pos x="T10" y="T11"/>
                  </a:cxn>
                </a:cxnLst>
                <a:rect l="T18" t="T19" r="T20" b="T21"/>
                <a:pathLst>
                  <a:path w="9" h="4">
                    <a:moveTo>
                      <a:pt x="0" y="0"/>
                    </a:moveTo>
                    <a:lnTo>
                      <a:pt x="1" y="3"/>
                    </a:lnTo>
                    <a:lnTo>
                      <a:pt x="5" y="4"/>
                    </a:lnTo>
                    <a:lnTo>
                      <a:pt x="8" y="3"/>
                    </a:lnTo>
                    <a:lnTo>
                      <a:pt x="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45" name="Freeform 677">
                <a:extLst>
                  <a:ext uri="{FF2B5EF4-FFF2-40B4-BE49-F238E27FC236}">
                    <a16:creationId xmlns:a16="http://schemas.microsoft.com/office/drawing/2014/main" id="{F29E991A-9D6C-4C2C-BC26-D38E277F5E2F}"/>
                  </a:ext>
                </a:extLst>
              </p:cNvPr>
              <p:cNvSpPr>
                <a:spLocks noChangeAspect="1"/>
              </p:cNvSpPr>
              <p:nvPr/>
            </p:nvSpPr>
            <p:spPr bwMode="auto">
              <a:xfrm>
                <a:off x="1212" y="506"/>
                <a:ext cx="7" cy="32"/>
              </a:xfrm>
              <a:custGeom>
                <a:avLst/>
                <a:gdLst>
                  <a:gd name="T0" fmla="*/ 0 w 14"/>
                  <a:gd name="T1" fmla="*/ 0 h 65"/>
                  <a:gd name="T2" fmla="*/ 0 w 14"/>
                  <a:gd name="T3" fmla="*/ 0 h 65"/>
                  <a:gd name="T4" fmla="*/ 1 w 14"/>
                  <a:gd name="T5" fmla="*/ 0 h 65"/>
                  <a:gd name="T6" fmla="*/ 1 w 14"/>
                  <a:gd name="T7" fmla="*/ 0 h 65"/>
                  <a:gd name="T8" fmla="*/ 1 w 14"/>
                  <a:gd name="T9" fmla="*/ 0 h 65"/>
                  <a:gd name="T10" fmla="*/ 1 w 14"/>
                  <a:gd name="T11" fmla="*/ 0 h 65"/>
                  <a:gd name="T12" fmla="*/ 1 w 14"/>
                  <a:gd name="T13" fmla="*/ 0 h 65"/>
                  <a:gd name="T14" fmla="*/ 1 w 14"/>
                  <a:gd name="T15" fmla="*/ 0 h 65"/>
                  <a:gd name="T16" fmla="*/ 1 w 14"/>
                  <a:gd name="T17" fmla="*/ 0 h 65"/>
                  <a:gd name="T18" fmla="*/ 1 w 14"/>
                  <a:gd name="T19" fmla="*/ 0 h 65"/>
                  <a:gd name="T20" fmla="*/ 1 w 14"/>
                  <a:gd name="T21" fmla="*/ 0 h 65"/>
                  <a:gd name="T22" fmla="*/ 1 w 14"/>
                  <a:gd name="T23" fmla="*/ 0 h 65"/>
                  <a:gd name="T24" fmla="*/ 0 w 14"/>
                  <a:gd name="T25" fmla="*/ 0 h 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65"/>
                  <a:gd name="T41" fmla="*/ 14 w 14"/>
                  <a:gd name="T42" fmla="*/ 65 h 6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65">
                    <a:moveTo>
                      <a:pt x="0" y="0"/>
                    </a:moveTo>
                    <a:lnTo>
                      <a:pt x="0" y="0"/>
                    </a:lnTo>
                    <a:lnTo>
                      <a:pt x="3" y="14"/>
                    </a:lnTo>
                    <a:lnTo>
                      <a:pt x="4" y="30"/>
                    </a:lnTo>
                    <a:lnTo>
                      <a:pt x="6" y="49"/>
                    </a:lnTo>
                    <a:lnTo>
                      <a:pt x="5" y="65"/>
                    </a:lnTo>
                    <a:lnTo>
                      <a:pt x="14" y="65"/>
                    </a:lnTo>
                    <a:lnTo>
                      <a:pt x="13" y="49"/>
                    </a:lnTo>
                    <a:lnTo>
                      <a:pt x="11" y="30"/>
                    </a:lnTo>
                    <a:lnTo>
                      <a:pt x="10" y="14"/>
                    </a:lnTo>
                    <a:lnTo>
                      <a:pt x="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46" name="Freeform 678">
                <a:extLst>
                  <a:ext uri="{FF2B5EF4-FFF2-40B4-BE49-F238E27FC236}">
                    <a16:creationId xmlns:a16="http://schemas.microsoft.com/office/drawing/2014/main" id="{15601ACF-3840-4B15-B8E9-B5C6B5999B7C}"/>
                  </a:ext>
                </a:extLst>
              </p:cNvPr>
              <p:cNvSpPr>
                <a:spLocks noChangeAspect="1"/>
              </p:cNvSpPr>
              <p:nvPr/>
            </p:nvSpPr>
            <p:spPr bwMode="auto">
              <a:xfrm>
                <a:off x="1204" y="448"/>
                <a:ext cx="11" cy="58"/>
              </a:xfrm>
              <a:custGeom>
                <a:avLst/>
                <a:gdLst>
                  <a:gd name="T0" fmla="*/ 0 w 22"/>
                  <a:gd name="T1" fmla="*/ 1 h 115"/>
                  <a:gd name="T2" fmla="*/ 1 w 22"/>
                  <a:gd name="T3" fmla="*/ 1 h 115"/>
                  <a:gd name="T4" fmla="*/ 1 w 22"/>
                  <a:gd name="T5" fmla="*/ 1 h 115"/>
                  <a:gd name="T6" fmla="*/ 1 w 22"/>
                  <a:gd name="T7" fmla="*/ 1 h 115"/>
                  <a:gd name="T8" fmla="*/ 1 w 22"/>
                  <a:gd name="T9" fmla="*/ 1 h 115"/>
                  <a:gd name="T10" fmla="*/ 1 w 22"/>
                  <a:gd name="T11" fmla="*/ 1 h 115"/>
                  <a:gd name="T12" fmla="*/ 1 w 22"/>
                  <a:gd name="T13" fmla="*/ 1 h 115"/>
                  <a:gd name="T14" fmla="*/ 1 w 22"/>
                  <a:gd name="T15" fmla="*/ 1 h 115"/>
                  <a:gd name="T16" fmla="*/ 1 w 22"/>
                  <a:gd name="T17" fmla="*/ 1 h 115"/>
                  <a:gd name="T18" fmla="*/ 1 w 22"/>
                  <a:gd name="T19" fmla="*/ 0 h 115"/>
                  <a:gd name="T20" fmla="*/ 0 w 22"/>
                  <a:gd name="T21" fmla="*/ 1 h 1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15"/>
                  <a:gd name="T35" fmla="*/ 22 w 22"/>
                  <a:gd name="T36" fmla="*/ 115 h 1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15">
                    <a:moveTo>
                      <a:pt x="0" y="2"/>
                    </a:moveTo>
                    <a:lnTo>
                      <a:pt x="5" y="22"/>
                    </a:lnTo>
                    <a:lnTo>
                      <a:pt x="10" y="57"/>
                    </a:lnTo>
                    <a:lnTo>
                      <a:pt x="13" y="92"/>
                    </a:lnTo>
                    <a:lnTo>
                      <a:pt x="15" y="115"/>
                    </a:lnTo>
                    <a:lnTo>
                      <a:pt x="22" y="115"/>
                    </a:lnTo>
                    <a:lnTo>
                      <a:pt x="20" y="92"/>
                    </a:lnTo>
                    <a:lnTo>
                      <a:pt x="16" y="57"/>
                    </a:lnTo>
                    <a:lnTo>
                      <a:pt x="12" y="22"/>
                    </a:lnTo>
                    <a:lnTo>
                      <a:pt x="7"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47" name="Freeform 679">
                <a:extLst>
                  <a:ext uri="{FF2B5EF4-FFF2-40B4-BE49-F238E27FC236}">
                    <a16:creationId xmlns:a16="http://schemas.microsoft.com/office/drawing/2014/main" id="{8D834C66-CDBB-479A-817F-1636C1DC23C7}"/>
                  </a:ext>
                </a:extLst>
              </p:cNvPr>
              <p:cNvSpPr>
                <a:spLocks noChangeAspect="1"/>
              </p:cNvSpPr>
              <p:nvPr/>
            </p:nvSpPr>
            <p:spPr bwMode="auto">
              <a:xfrm>
                <a:off x="1204" y="447"/>
                <a:ext cx="4" cy="2"/>
              </a:xfrm>
              <a:custGeom>
                <a:avLst/>
                <a:gdLst>
                  <a:gd name="T0" fmla="*/ 1 w 7"/>
                  <a:gd name="T1" fmla="*/ 1 h 4"/>
                  <a:gd name="T2" fmla="*/ 1 w 7"/>
                  <a:gd name="T3" fmla="*/ 0 h 4"/>
                  <a:gd name="T4" fmla="*/ 1 w 7"/>
                  <a:gd name="T5" fmla="*/ 0 h 4"/>
                  <a:gd name="T6" fmla="*/ 0 w 7"/>
                  <a:gd name="T7" fmla="*/ 1 h 4"/>
                  <a:gd name="T8" fmla="*/ 0 w 7"/>
                  <a:gd name="T9" fmla="*/ 1 h 4"/>
                  <a:gd name="T10" fmla="*/ 1 w 7"/>
                  <a:gd name="T11" fmla="*/ 1 h 4"/>
                  <a:gd name="T12" fmla="*/ 0 60000 65536"/>
                  <a:gd name="T13" fmla="*/ 0 60000 65536"/>
                  <a:gd name="T14" fmla="*/ 0 60000 65536"/>
                  <a:gd name="T15" fmla="*/ 0 60000 65536"/>
                  <a:gd name="T16" fmla="*/ 0 60000 65536"/>
                  <a:gd name="T17" fmla="*/ 0 60000 65536"/>
                  <a:gd name="T18" fmla="*/ 0 w 7"/>
                  <a:gd name="T19" fmla="*/ 0 h 4"/>
                  <a:gd name="T20" fmla="*/ 7 w 7"/>
                  <a:gd name="T21" fmla="*/ 4 h 4"/>
                </a:gdLst>
                <a:ahLst/>
                <a:cxnLst>
                  <a:cxn ang="T12">
                    <a:pos x="T0" y="T1"/>
                  </a:cxn>
                  <a:cxn ang="T13">
                    <a:pos x="T2" y="T3"/>
                  </a:cxn>
                  <a:cxn ang="T14">
                    <a:pos x="T4" y="T5"/>
                  </a:cxn>
                  <a:cxn ang="T15">
                    <a:pos x="T6" y="T7"/>
                  </a:cxn>
                  <a:cxn ang="T16">
                    <a:pos x="T8" y="T9"/>
                  </a:cxn>
                  <a:cxn ang="T17">
                    <a:pos x="T10" y="T11"/>
                  </a:cxn>
                </a:cxnLst>
                <a:rect l="T18" t="T19" r="T20" b="T21"/>
                <a:pathLst>
                  <a:path w="7" h="4">
                    <a:moveTo>
                      <a:pt x="7" y="2"/>
                    </a:moveTo>
                    <a:lnTo>
                      <a:pt x="6" y="0"/>
                    </a:lnTo>
                    <a:lnTo>
                      <a:pt x="3" y="0"/>
                    </a:lnTo>
                    <a:lnTo>
                      <a:pt x="0" y="1"/>
                    </a:lnTo>
                    <a:lnTo>
                      <a:pt x="0" y="4"/>
                    </a:lnTo>
                    <a:lnTo>
                      <a:pt x="7"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48" name="Freeform 680">
                <a:extLst>
                  <a:ext uri="{FF2B5EF4-FFF2-40B4-BE49-F238E27FC236}">
                    <a16:creationId xmlns:a16="http://schemas.microsoft.com/office/drawing/2014/main" id="{37349B31-A79B-4ACA-9B68-D538FC1D24C5}"/>
                  </a:ext>
                </a:extLst>
              </p:cNvPr>
              <p:cNvSpPr>
                <a:spLocks noChangeAspect="1"/>
              </p:cNvSpPr>
              <p:nvPr/>
            </p:nvSpPr>
            <p:spPr bwMode="auto">
              <a:xfrm>
                <a:off x="965" y="275"/>
                <a:ext cx="72" cy="8"/>
              </a:xfrm>
              <a:custGeom>
                <a:avLst/>
                <a:gdLst>
                  <a:gd name="T0" fmla="*/ 0 w 142"/>
                  <a:gd name="T1" fmla="*/ 1 h 16"/>
                  <a:gd name="T2" fmla="*/ 1 w 142"/>
                  <a:gd name="T3" fmla="*/ 1 h 16"/>
                  <a:gd name="T4" fmla="*/ 1 w 142"/>
                  <a:gd name="T5" fmla="*/ 1 h 16"/>
                  <a:gd name="T6" fmla="*/ 1 w 142"/>
                  <a:gd name="T7" fmla="*/ 1 h 16"/>
                  <a:gd name="T8" fmla="*/ 1 w 142"/>
                  <a:gd name="T9" fmla="*/ 1 h 16"/>
                  <a:gd name="T10" fmla="*/ 1 w 142"/>
                  <a:gd name="T11" fmla="*/ 1 h 16"/>
                  <a:gd name="T12" fmla="*/ 1 w 142"/>
                  <a:gd name="T13" fmla="*/ 1 h 16"/>
                  <a:gd name="T14" fmla="*/ 1 w 142"/>
                  <a:gd name="T15" fmla="*/ 0 h 16"/>
                  <a:gd name="T16" fmla="*/ 1 w 142"/>
                  <a:gd name="T17" fmla="*/ 0 h 16"/>
                  <a:gd name="T18" fmla="*/ 1 w 142"/>
                  <a:gd name="T19" fmla="*/ 0 h 16"/>
                  <a:gd name="T20" fmla="*/ 1 w 142"/>
                  <a:gd name="T21" fmla="*/ 1 h 16"/>
                  <a:gd name="T22" fmla="*/ 1 w 142"/>
                  <a:gd name="T23" fmla="*/ 1 h 16"/>
                  <a:gd name="T24" fmla="*/ 1 w 142"/>
                  <a:gd name="T25" fmla="*/ 1 h 16"/>
                  <a:gd name="T26" fmla="*/ 1 w 142"/>
                  <a:gd name="T27" fmla="*/ 1 h 16"/>
                  <a:gd name="T28" fmla="*/ 1 w 142"/>
                  <a:gd name="T29" fmla="*/ 1 h 16"/>
                  <a:gd name="T30" fmla="*/ 1 w 142"/>
                  <a:gd name="T31" fmla="*/ 1 h 16"/>
                  <a:gd name="T32" fmla="*/ 1 w 142"/>
                  <a:gd name="T33" fmla="*/ 1 h 16"/>
                  <a:gd name="T34" fmla="*/ 0 w 142"/>
                  <a:gd name="T35" fmla="*/ 1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2"/>
                  <a:gd name="T55" fmla="*/ 0 h 16"/>
                  <a:gd name="T56" fmla="*/ 142 w 142"/>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2" h="16">
                    <a:moveTo>
                      <a:pt x="0" y="16"/>
                    </a:moveTo>
                    <a:lnTo>
                      <a:pt x="9" y="13"/>
                    </a:lnTo>
                    <a:lnTo>
                      <a:pt x="19" y="11"/>
                    </a:lnTo>
                    <a:lnTo>
                      <a:pt x="31" y="9"/>
                    </a:lnTo>
                    <a:lnTo>
                      <a:pt x="42" y="5"/>
                    </a:lnTo>
                    <a:lnTo>
                      <a:pt x="54" y="3"/>
                    </a:lnTo>
                    <a:lnTo>
                      <a:pt x="64" y="1"/>
                    </a:lnTo>
                    <a:lnTo>
                      <a:pt x="73" y="0"/>
                    </a:lnTo>
                    <a:lnTo>
                      <a:pt x="80" y="0"/>
                    </a:lnTo>
                    <a:lnTo>
                      <a:pt x="86" y="0"/>
                    </a:lnTo>
                    <a:lnTo>
                      <a:pt x="94" y="1"/>
                    </a:lnTo>
                    <a:lnTo>
                      <a:pt x="102" y="1"/>
                    </a:lnTo>
                    <a:lnTo>
                      <a:pt x="110" y="1"/>
                    </a:lnTo>
                    <a:lnTo>
                      <a:pt x="119" y="2"/>
                    </a:lnTo>
                    <a:lnTo>
                      <a:pt x="127" y="3"/>
                    </a:lnTo>
                    <a:lnTo>
                      <a:pt x="135" y="4"/>
                    </a:lnTo>
                    <a:lnTo>
                      <a:pt x="142" y="5"/>
                    </a:lnTo>
                    <a:lnTo>
                      <a:pt x="0" y="16"/>
                    </a:lnTo>
                    <a:close/>
                  </a:path>
                </a:pathLst>
              </a:custGeom>
              <a:solidFill>
                <a:srgbClr val="8C19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49" name="Freeform 681">
                <a:extLst>
                  <a:ext uri="{FF2B5EF4-FFF2-40B4-BE49-F238E27FC236}">
                    <a16:creationId xmlns:a16="http://schemas.microsoft.com/office/drawing/2014/main" id="{9DE52159-260D-4A34-8D22-49E334C91DF6}"/>
                  </a:ext>
                </a:extLst>
              </p:cNvPr>
              <p:cNvSpPr>
                <a:spLocks noChangeAspect="1"/>
              </p:cNvSpPr>
              <p:nvPr/>
            </p:nvSpPr>
            <p:spPr bwMode="auto">
              <a:xfrm>
                <a:off x="964" y="282"/>
                <a:ext cx="1" cy="3"/>
              </a:xfrm>
              <a:custGeom>
                <a:avLst/>
                <a:gdLst>
                  <a:gd name="T0" fmla="*/ 0 w 4"/>
                  <a:gd name="T1" fmla="*/ 0 h 7"/>
                  <a:gd name="T2" fmla="*/ 0 w 4"/>
                  <a:gd name="T3" fmla="*/ 0 h 7"/>
                  <a:gd name="T4" fmla="*/ 0 w 4"/>
                  <a:gd name="T5" fmla="*/ 0 h 7"/>
                  <a:gd name="T6" fmla="*/ 0 w 4"/>
                  <a:gd name="T7" fmla="*/ 0 h 7"/>
                  <a:gd name="T8" fmla="*/ 0 w 4"/>
                  <a:gd name="T9" fmla="*/ 0 h 7"/>
                  <a:gd name="T10" fmla="*/ 0 w 4"/>
                  <a:gd name="T11" fmla="*/ 0 h 7"/>
                  <a:gd name="T12" fmla="*/ 0 60000 65536"/>
                  <a:gd name="T13" fmla="*/ 0 60000 65536"/>
                  <a:gd name="T14" fmla="*/ 0 60000 65536"/>
                  <a:gd name="T15" fmla="*/ 0 60000 65536"/>
                  <a:gd name="T16" fmla="*/ 0 60000 65536"/>
                  <a:gd name="T17" fmla="*/ 0 60000 65536"/>
                  <a:gd name="T18" fmla="*/ 0 w 4"/>
                  <a:gd name="T19" fmla="*/ 0 h 7"/>
                  <a:gd name="T20" fmla="*/ 4 w 4"/>
                  <a:gd name="T21" fmla="*/ 7 h 7"/>
                </a:gdLst>
                <a:ahLst/>
                <a:cxnLst>
                  <a:cxn ang="T12">
                    <a:pos x="T0" y="T1"/>
                  </a:cxn>
                  <a:cxn ang="T13">
                    <a:pos x="T2" y="T3"/>
                  </a:cxn>
                  <a:cxn ang="T14">
                    <a:pos x="T4" y="T5"/>
                  </a:cxn>
                  <a:cxn ang="T15">
                    <a:pos x="T6" y="T7"/>
                  </a:cxn>
                  <a:cxn ang="T16">
                    <a:pos x="T8" y="T9"/>
                  </a:cxn>
                  <a:cxn ang="T17">
                    <a:pos x="T10" y="T11"/>
                  </a:cxn>
                </a:cxnLst>
                <a:rect l="T18" t="T19" r="T20" b="T21"/>
                <a:pathLst>
                  <a:path w="4" h="7">
                    <a:moveTo>
                      <a:pt x="4" y="0"/>
                    </a:moveTo>
                    <a:lnTo>
                      <a:pt x="1" y="1"/>
                    </a:lnTo>
                    <a:lnTo>
                      <a:pt x="0" y="4"/>
                    </a:lnTo>
                    <a:lnTo>
                      <a:pt x="1" y="6"/>
                    </a:lnTo>
                    <a:lnTo>
                      <a:pt x="4" y="7"/>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50" name="Freeform 682">
                <a:extLst>
                  <a:ext uri="{FF2B5EF4-FFF2-40B4-BE49-F238E27FC236}">
                    <a16:creationId xmlns:a16="http://schemas.microsoft.com/office/drawing/2014/main" id="{7D5931AD-12E9-4F58-9AD7-95A9C16C8252}"/>
                  </a:ext>
                </a:extLst>
              </p:cNvPr>
              <p:cNvSpPr>
                <a:spLocks noChangeAspect="1"/>
              </p:cNvSpPr>
              <p:nvPr/>
            </p:nvSpPr>
            <p:spPr bwMode="auto">
              <a:xfrm>
                <a:off x="965" y="274"/>
                <a:ext cx="41" cy="11"/>
              </a:xfrm>
              <a:custGeom>
                <a:avLst/>
                <a:gdLst>
                  <a:gd name="T0" fmla="*/ 1 w 80"/>
                  <a:gd name="T1" fmla="*/ 0 h 23"/>
                  <a:gd name="T2" fmla="*/ 1 w 80"/>
                  <a:gd name="T3" fmla="*/ 0 h 23"/>
                  <a:gd name="T4" fmla="*/ 1 w 80"/>
                  <a:gd name="T5" fmla="*/ 0 h 23"/>
                  <a:gd name="T6" fmla="*/ 1 w 80"/>
                  <a:gd name="T7" fmla="*/ 0 h 23"/>
                  <a:gd name="T8" fmla="*/ 1 w 80"/>
                  <a:gd name="T9" fmla="*/ 0 h 23"/>
                  <a:gd name="T10" fmla="*/ 1 w 80"/>
                  <a:gd name="T11" fmla="*/ 0 h 23"/>
                  <a:gd name="T12" fmla="*/ 1 w 80"/>
                  <a:gd name="T13" fmla="*/ 0 h 23"/>
                  <a:gd name="T14" fmla="*/ 1 w 80"/>
                  <a:gd name="T15" fmla="*/ 0 h 23"/>
                  <a:gd name="T16" fmla="*/ 1 w 80"/>
                  <a:gd name="T17" fmla="*/ 0 h 23"/>
                  <a:gd name="T18" fmla="*/ 0 w 80"/>
                  <a:gd name="T19" fmla="*/ 0 h 23"/>
                  <a:gd name="T20" fmla="*/ 0 w 80"/>
                  <a:gd name="T21" fmla="*/ 0 h 23"/>
                  <a:gd name="T22" fmla="*/ 1 w 80"/>
                  <a:gd name="T23" fmla="*/ 0 h 23"/>
                  <a:gd name="T24" fmla="*/ 1 w 80"/>
                  <a:gd name="T25" fmla="*/ 0 h 23"/>
                  <a:gd name="T26" fmla="*/ 1 w 80"/>
                  <a:gd name="T27" fmla="*/ 0 h 23"/>
                  <a:gd name="T28" fmla="*/ 1 w 80"/>
                  <a:gd name="T29" fmla="*/ 0 h 23"/>
                  <a:gd name="T30" fmla="*/ 1 w 80"/>
                  <a:gd name="T31" fmla="*/ 0 h 23"/>
                  <a:gd name="T32" fmla="*/ 1 w 80"/>
                  <a:gd name="T33" fmla="*/ 0 h 23"/>
                  <a:gd name="T34" fmla="*/ 1 w 80"/>
                  <a:gd name="T35" fmla="*/ 0 h 23"/>
                  <a:gd name="T36" fmla="*/ 1 w 80"/>
                  <a:gd name="T37" fmla="*/ 0 h 23"/>
                  <a:gd name="T38" fmla="*/ 1 w 80"/>
                  <a:gd name="T39" fmla="*/ 0 h 23"/>
                  <a:gd name="T40" fmla="*/ 1 w 80"/>
                  <a:gd name="T41" fmla="*/ 0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23"/>
                  <a:gd name="T65" fmla="*/ 80 w 80"/>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23">
                    <a:moveTo>
                      <a:pt x="80" y="0"/>
                    </a:moveTo>
                    <a:lnTo>
                      <a:pt x="80" y="0"/>
                    </a:lnTo>
                    <a:lnTo>
                      <a:pt x="73" y="0"/>
                    </a:lnTo>
                    <a:lnTo>
                      <a:pt x="64" y="1"/>
                    </a:lnTo>
                    <a:lnTo>
                      <a:pt x="54" y="4"/>
                    </a:lnTo>
                    <a:lnTo>
                      <a:pt x="42" y="6"/>
                    </a:lnTo>
                    <a:lnTo>
                      <a:pt x="31" y="9"/>
                    </a:lnTo>
                    <a:lnTo>
                      <a:pt x="19" y="12"/>
                    </a:lnTo>
                    <a:lnTo>
                      <a:pt x="9" y="14"/>
                    </a:lnTo>
                    <a:lnTo>
                      <a:pt x="0" y="16"/>
                    </a:lnTo>
                    <a:lnTo>
                      <a:pt x="0" y="23"/>
                    </a:lnTo>
                    <a:lnTo>
                      <a:pt x="9" y="21"/>
                    </a:lnTo>
                    <a:lnTo>
                      <a:pt x="19" y="19"/>
                    </a:lnTo>
                    <a:lnTo>
                      <a:pt x="31" y="16"/>
                    </a:lnTo>
                    <a:lnTo>
                      <a:pt x="42" y="13"/>
                    </a:lnTo>
                    <a:lnTo>
                      <a:pt x="54" y="10"/>
                    </a:lnTo>
                    <a:lnTo>
                      <a:pt x="64" y="8"/>
                    </a:lnTo>
                    <a:lnTo>
                      <a:pt x="73" y="7"/>
                    </a:lnTo>
                    <a:lnTo>
                      <a:pt x="80" y="7"/>
                    </a:lnTo>
                    <a:lnTo>
                      <a:pt x="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51" name="Freeform 683">
                <a:extLst>
                  <a:ext uri="{FF2B5EF4-FFF2-40B4-BE49-F238E27FC236}">
                    <a16:creationId xmlns:a16="http://schemas.microsoft.com/office/drawing/2014/main" id="{DA520337-333A-4772-8DE5-4094BA65FF17}"/>
                  </a:ext>
                </a:extLst>
              </p:cNvPr>
              <p:cNvSpPr>
                <a:spLocks noChangeAspect="1"/>
              </p:cNvSpPr>
              <p:nvPr/>
            </p:nvSpPr>
            <p:spPr bwMode="auto">
              <a:xfrm>
                <a:off x="1006" y="274"/>
                <a:ext cx="31" cy="6"/>
              </a:xfrm>
              <a:custGeom>
                <a:avLst/>
                <a:gdLst>
                  <a:gd name="T0" fmla="*/ 0 w 63"/>
                  <a:gd name="T1" fmla="*/ 0 h 13"/>
                  <a:gd name="T2" fmla="*/ 0 w 63"/>
                  <a:gd name="T3" fmla="*/ 0 h 13"/>
                  <a:gd name="T4" fmla="*/ 0 w 63"/>
                  <a:gd name="T5" fmla="*/ 0 h 13"/>
                  <a:gd name="T6" fmla="*/ 0 w 63"/>
                  <a:gd name="T7" fmla="*/ 0 h 13"/>
                  <a:gd name="T8" fmla="*/ 0 w 63"/>
                  <a:gd name="T9" fmla="*/ 0 h 13"/>
                  <a:gd name="T10" fmla="*/ 0 w 63"/>
                  <a:gd name="T11" fmla="*/ 0 h 13"/>
                  <a:gd name="T12" fmla="*/ 0 w 63"/>
                  <a:gd name="T13" fmla="*/ 0 h 13"/>
                  <a:gd name="T14" fmla="*/ 0 w 63"/>
                  <a:gd name="T15" fmla="*/ 0 h 13"/>
                  <a:gd name="T16" fmla="*/ 0 w 63"/>
                  <a:gd name="T17" fmla="*/ 0 h 13"/>
                  <a:gd name="T18" fmla="*/ 0 w 63"/>
                  <a:gd name="T19" fmla="*/ 0 h 13"/>
                  <a:gd name="T20" fmla="*/ 0 w 63"/>
                  <a:gd name="T21" fmla="*/ 0 h 13"/>
                  <a:gd name="T22" fmla="*/ 0 w 63"/>
                  <a:gd name="T23" fmla="*/ 0 h 13"/>
                  <a:gd name="T24" fmla="*/ 0 w 63"/>
                  <a:gd name="T25" fmla="*/ 0 h 13"/>
                  <a:gd name="T26" fmla="*/ 0 w 63"/>
                  <a:gd name="T27" fmla="*/ 0 h 13"/>
                  <a:gd name="T28" fmla="*/ 0 w 63"/>
                  <a:gd name="T29" fmla="*/ 0 h 13"/>
                  <a:gd name="T30" fmla="*/ 0 w 63"/>
                  <a:gd name="T31" fmla="*/ 0 h 13"/>
                  <a:gd name="T32" fmla="*/ 0 w 63"/>
                  <a:gd name="T33" fmla="*/ 0 h 13"/>
                  <a:gd name="T34" fmla="*/ 0 w 63"/>
                  <a:gd name="T35" fmla="*/ 0 h 13"/>
                  <a:gd name="T36" fmla="*/ 0 w 63"/>
                  <a:gd name="T37" fmla="*/ 0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3"/>
                  <a:gd name="T58" fmla="*/ 0 h 13"/>
                  <a:gd name="T59" fmla="*/ 63 w 63"/>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3" h="13">
                    <a:moveTo>
                      <a:pt x="63" y="6"/>
                    </a:moveTo>
                    <a:lnTo>
                      <a:pt x="55" y="5"/>
                    </a:lnTo>
                    <a:lnTo>
                      <a:pt x="47" y="4"/>
                    </a:lnTo>
                    <a:lnTo>
                      <a:pt x="39" y="2"/>
                    </a:lnTo>
                    <a:lnTo>
                      <a:pt x="30" y="1"/>
                    </a:lnTo>
                    <a:lnTo>
                      <a:pt x="22" y="0"/>
                    </a:lnTo>
                    <a:lnTo>
                      <a:pt x="14" y="1"/>
                    </a:lnTo>
                    <a:lnTo>
                      <a:pt x="6" y="0"/>
                    </a:lnTo>
                    <a:lnTo>
                      <a:pt x="0" y="0"/>
                    </a:lnTo>
                    <a:lnTo>
                      <a:pt x="0" y="7"/>
                    </a:lnTo>
                    <a:lnTo>
                      <a:pt x="6" y="7"/>
                    </a:lnTo>
                    <a:lnTo>
                      <a:pt x="14" y="8"/>
                    </a:lnTo>
                    <a:lnTo>
                      <a:pt x="22" y="9"/>
                    </a:lnTo>
                    <a:lnTo>
                      <a:pt x="30" y="8"/>
                    </a:lnTo>
                    <a:lnTo>
                      <a:pt x="39" y="9"/>
                    </a:lnTo>
                    <a:lnTo>
                      <a:pt x="47" y="10"/>
                    </a:lnTo>
                    <a:lnTo>
                      <a:pt x="55" y="12"/>
                    </a:lnTo>
                    <a:lnTo>
                      <a:pt x="61" y="13"/>
                    </a:lnTo>
                    <a:lnTo>
                      <a:pt x="6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52" name="Freeform 684">
                <a:extLst>
                  <a:ext uri="{FF2B5EF4-FFF2-40B4-BE49-F238E27FC236}">
                    <a16:creationId xmlns:a16="http://schemas.microsoft.com/office/drawing/2014/main" id="{B8262E54-C979-4654-A983-47A570DD6C1A}"/>
                  </a:ext>
                </a:extLst>
              </p:cNvPr>
              <p:cNvSpPr>
                <a:spLocks noChangeAspect="1"/>
              </p:cNvSpPr>
              <p:nvPr/>
            </p:nvSpPr>
            <p:spPr bwMode="auto">
              <a:xfrm>
                <a:off x="1036" y="276"/>
                <a:ext cx="2" cy="4"/>
              </a:xfrm>
              <a:custGeom>
                <a:avLst/>
                <a:gdLst>
                  <a:gd name="T0" fmla="*/ 0 w 5"/>
                  <a:gd name="T1" fmla="*/ 1 h 7"/>
                  <a:gd name="T2" fmla="*/ 0 w 5"/>
                  <a:gd name="T3" fmla="*/ 1 h 7"/>
                  <a:gd name="T4" fmla="*/ 0 w 5"/>
                  <a:gd name="T5" fmla="*/ 1 h 7"/>
                  <a:gd name="T6" fmla="*/ 0 w 5"/>
                  <a:gd name="T7" fmla="*/ 1 h 7"/>
                  <a:gd name="T8" fmla="*/ 0 w 5"/>
                  <a:gd name="T9" fmla="*/ 0 h 7"/>
                  <a:gd name="T10" fmla="*/ 0 w 5"/>
                  <a:gd name="T11" fmla="*/ 1 h 7"/>
                  <a:gd name="T12" fmla="*/ 0 60000 65536"/>
                  <a:gd name="T13" fmla="*/ 0 60000 65536"/>
                  <a:gd name="T14" fmla="*/ 0 60000 65536"/>
                  <a:gd name="T15" fmla="*/ 0 60000 65536"/>
                  <a:gd name="T16" fmla="*/ 0 60000 65536"/>
                  <a:gd name="T17" fmla="*/ 0 60000 65536"/>
                  <a:gd name="T18" fmla="*/ 0 w 5"/>
                  <a:gd name="T19" fmla="*/ 0 h 7"/>
                  <a:gd name="T20" fmla="*/ 5 w 5"/>
                  <a:gd name="T21" fmla="*/ 7 h 7"/>
                </a:gdLst>
                <a:ahLst/>
                <a:cxnLst>
                  <a:cxn ang="T12">
                    <a:pos x="T0" y="T1"/>
                  </a:cxn>
                  <a:cxn ang="T13">
                    <a:pos x="T2" y="T3"/>
                  </a:cxn>
                  <a:cxn ang="T14">
                    <a:pos x="T4" y="T5"/>
                  </a:cxn>
                  <a:cxn ang="T15">
                    <a:pos x="T6" y="T7"/>
                  </a:cxn>
                  <a:cxn ang="T16">
                    <a:pos x="T8" y="T9"/>
                  </a:cxn>
                  <a:cxn ang="T17">
                    <a:pos x="T10" y="T11"/>
                  </a:cxn>
                </a:cxnLst>
                <a:rect l="T18" t="T19" r="T20" b="T21"/>
                <a:pathLst>
                  <a:path w="5" h="7">
                    <a:moveTo>
                      <a:pt x="0" y="7"/>
                    </a:moveTo>
                    <a:lnTo>
                      <a:pt x="4" y="7"/>
                    </a:lnTo>
                    <a:lnTo>
                      <a:pt x="5" y="4"/>
                    </a:lnTo>
                    <a:lnTo>
                      <a:pt x="5" y="1"/>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53" name="Freeform 685">
                <a:extLst>
                  <a:ext uri="{FF2B5EF4-FFF2-40B4-BE49-F238E27FC236}">
                    <a16:creationId xmlns:a16="http://schemas.microsoft.com/office/drawing/2014/main" id="{06FF925B-8E66-4BD8-AF8C-666E5A64C798}"/>
                  </a:ext>
                </a:extLst>
              </p:cNvPr>
              <p:cNvSpPr>
                <a:spLocks noChangeAspect="1"/>
              </p:cNvSpPr>
              <p:nvPr/>
            </p:nvSpPr>
            <p:spPr bwMode="auto">
              <a:xfrm>
                <a:off x="1000" y="294"/>
                <a:ext cx="11" cy="5"/>
              </a:xfrm>
              <a:custGeom>
                <a:avLst/>
                <a:gdLst>
                  <a:gd name="T0" fmla="*/ 0 w 23"/>
                  <a:gd name="T1" fmla="*/ 0 h 12"/>
                  <a:gd name="T2" fmla="*/ 0 w 23"/>
                  <a:gd name="T3" fmla="*/ 0 h 12"/>
                  <a:gd name="T4" fmla="*/ 0 w 23"/>
                  <a:gd name="T5" fmla="*/ 0 h 12"/>
                  <a:gd name="T6" fmla="*/ 0 w 23"/>
                  <a:gd name="T7" fmla="*/ 0 h 12"/>
                  <a:gd name="T8" fmla="*/ 0 w 23"/>
                  <a:gd name="T9" fmla="*/ 0 h 12"/>
                  <a:gd name="T10" fmla="*/ 0 w 23"/>
                  <a:gd name="T11" fmla="*/ 0 h 12"/>
                  <a:gd name="T12" fmla="*/ 0 60000 65536"/>
                  <a:gd name="T13" fmla="*/ 0 60000 65536"/>
                  <a:gd name="T14" fmla="*/ 0 60000 65536"/>
                  <a:gd name="T15" fmla="*/ 0 60000 65536"/>
                  <a:gd name="T16" fmla="*/ 0 60000 65536"/>
                  <a:gd name="T17" fmla="*/ 0 60000 65536"/>
                  <a:gd name="T18" fmla="*/ 0 w 23"/>
                  <a:gd name="T19" fmla="*/ 0 h 12"/>
                  <a:gd name="T20" fmla="*/ 23 w 23"/>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3" h="12">
                    <a:moveTo>
                      <a:pt x="23" y="0"/>
                    </a:moveTo>
                    <a:lnTo>
                      <a:pt x="18" y="2"/>
                    </a:lnTo>
                    <a:lnTo>
                      <a:pt x="13" y="4"/>
                    </a:lnTo>
                    <a:lnTo>
                      <a:pt x="6" y="7"/>
                    </a:lnTo>
                    <a:lnTo>
                      <a:pt x="0" y="12"/>
                    </a:lnTo>
                    <a:lnTo>
                      <a:pt x="23" y="0"/>
                    </a:lnTo>
                    <a:close/>
                  </a:path>
                </a:pathLst>
              </a:custGeom>
              <a:solidFill>
                <a:srgbClr val="8C19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54" name="Freeform 686">
                <a:extLst>
                  <a:ext uri="{FF2B5EF4-FFF2-40B4-BE49-F238E27FC236}">
                    <a16:creationId xmlns:a16="http://schemas.microsoft.com/office/drawing/2014/main" id="{E347A113-B339-4C88-AAC2-BB03CAD83E16}"/>
                  </a:ext>
                </a:extLst>
              </p:cNvPr>
              <p:cNvSpPr>
                <a:spLocks noChangeAspect="1"/>
              </p:cNvSpPr>
              <p:nvPr/>
            </p:nvSpPr>
            <p:spPr bwMode="auto">
              <a:xfrm>
                <a:off x="1011" y="292"/>
                <a:ext cx="2" cy="3"/>
              </a:xfrm>
              <a:custGeom>
                <a:avLst/>
                <a:gdLst>
                  <a:gd name="T0" fmla="*/ 0 w 3"/>
                  <a:gd name="T1" fmla="*/ 0 h 7"/>
                  <a:gd name="T2" fmla="*/ 1 w 3"/>
                  <a:gd name="T3" fmla="*/ 0 h 7"/>
                  <a:gd name="T4" fmla="*/ 1 w 3"/>
                  <a:gd name="T5" fmla="*/ 0 h 7"/>
                  <a:gd name="T6" fmla="*/ 1 w 3"/>
                  <a:gd name="T7" fmla="*/ 0 h 7"/>
                  <a:gd name="T8" fmla="*/ 0 w 3"/>
                  <a:gd name="T9" fmla="*/ 0 h 7"/>
                  <a:gd name="T10" fmla="*/ 0 w 3"/>
                  <a:gd name="T11" fmla="*/ 0 h 7"/>
                  <a:gd name="T12" fmla="*/ 0 60000 65536"/>
                  <a:gd name="T13" fmla="*/ 0 60000 65536"/>
                  <a:gd name="T14" fmla="*/ 0 60000 65536"/>
                  <a:gd name="T15" fmla="*/ 0 60000 65536"/>
                  <a:gd name="T16" fmla="*/ 0 60000 65536"/>
                  <a:gd name="T17" fmla="*/ 0 60000 65536"/>
                  <a:gd name="T18" fmla="*/ 0 w 3"/>
                  <a:gd name="T19" fmla="*/ 0 h 7"/>
                  <a:gd name="T20" fmla="*/ 3 w 3"/>
                  <a:gd name="T21" fmla="*/ 7 h 7"/>
                </a:gdLst>
                <a:ahLst/>
                <a:cxnLst>
                  <a:cxn ang="T12">
                    <a:pos x="T0" y="T1"/>
                  </a:cxn>
                  <a:cxn ang="T13">
                    <a:pos x="T2" y="T3"/>
                  </a:cxn>
                  <a:cxn ang="T14">
                    <a:pos x="T4" y="T5"/>
                  </a:cxn>
                  <a:cxn ang="T15">
                    <a:pos x="T6" y="T7"/>
                  </a:cxn>
                  <a:cxn ang="T16">
                    <a:pos x="T8" y="T9"/>
                  </a:cxn>
                  <a:cxn ang="T17">
                    <a:pos x="T10" y="T11"/>
                  </a:cxn>
                </a:cxnLst>
                <a:rect l="T18" t="T19" r="T20" b="T21"/>
                <a:pathLst>
                  <a:path w="3" h="7">
                    <a:moveTo>
                      <a:pt x="0" y="7"/>
                    </a:moveTo>
                    <a:lnTo>
                      <a:pt x="2" y="6"/>
                    </a:lnTo>
                    <a:lnTo>
                      <a:pt x="3" y="3"/>
                    </a:lnTo>
                    <a:lnTo>
                      <a:pt x="2" y="1"/>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55" name="Freeform 687">
                <a:extLst>
                  <a:ext uri="{FF2B5EF4-FFF2-40B4-BE49-F238E27FC236}">
                    <a16:creationId xmlns:a16="http://schemas.microsoft.com/office/drawing/2014/main" id="{0A32B9BE-7026-4C8B-BFCC-B1D26E1D5C73}"/>
                  </a:ext>
                </a:extLst>
              </p:cNvPr>
              <p:cNvSpPr>
                <a:spLocks noChangeAspect="1"/>
              </p:cNvSpPr>
              <p:nvPr/>
            </p:nvSpPr>
            <p:spPr bwMode="auto">
              <a:xfrm>
                <a:off x="999" y="292"/>
                <a:ext cx="12" cy="9"/>
              </a:xfrm>
              <a:custGeom>
                <a:avLst/>
                <a:gdLst>
                  <a:gd name="T0" fmla="*/ 0 w 26"/>
                  <a:gd name="T1" fmla="*/ 1 h 18"/>
                  <a:gd name="T2" fmla="*/ 0 w 26"/>
                  <a:gd name="T3" fmla="*/ 1 h 18"/>
                  <a:gd name="T4" fmla="*/ 0 w 26"/>
                  <a:gd name="T5" fmla="*/ 1 h 18"/>
                  <a:gd name="T6" fmla="*/ 0 w 26"/>
                  <a:gd name="T7" fmla="*/ 1 h 18"/>
                  <a:gd name="T8" fmla="*/ 0 w 26"/>
                  <a:gd name="T9" fmla="*/ 1 h 18"/>
                  <a:gd name="T10" fmla="*/ 0 w 26"/>
                  <a:gd name="T11" fmla="*/ 0 h 18"/>
                  <a:gd name="T12" fmla="*/ 0 w 26"/>
                  <a:gd name="T13" fmla="*/ 1 h 18"/>
                  <a:gd name="T14" fmla="*/ 0 w 26"/>
                  <a:gd name="T15" fmla="*/ 1 h 18"/>
                  <a:gd name="T16" fmla="*/ 0 w 26"/>
                  <a:gd name="T17" fmla="*/ 1 h 18"/>
                  <a:gd name="T18" fmla="*/ 0 w 26"/>
                  <a:gd name="T19" fmla="*/ 1 h 18"/>
                  <a:gd name="T20" fmla="*/ 0 w 26"/>
                  <a:gd name="T21" fmla="*/ 1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8"/>
                  <a:gd name="T35" fmla="*/ 26 w 26"/>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8">
                    <a:moveTo>
                      <a:pt x="5" y="18"/>
                    </a:moveTo>
                    <a:lnTo>
                      <a:pt x="12" y="14"/>
                    </a:lnTo>
                    <a:lnTo>
                      <a:pt x="18" y="10"/>
                    </a:lnTo>
                    <a:lnTo>
                      <a:pt x="22" y="8"/>
                    </a:lnTo>
                    <a:lnTo>
                      <a:pt x="26" y="7"/>
                    </a:lnTo>
                    <a:lnTo>
                      <a:pt x="26" y="0"/>
                    </a:lnTo>
                    <a:lnTo>
                      <a:pt x="20" y="1"/>
                    </a:lnTo>
                    <a:lnTo>
                      <a:pt x="15" y="3"/>
                    </a:lnTo>
                    <a:lnTo>
                      <a:pt x="7" y="7"/>
                    </a:lnTo>
                    <a:lnTo>
                      <a:pt x="0" y="11"/>
                    </a:lnTo>
                    <a:lnTo>
                      <a:pt x="5"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56" name="Freeform 688">
                <a:extLst>
                  <a:ext uri="{FF2B5EF4-FFF2-40B4-BE49-F238E27FC236}">
                    <a16:creationId xmlns:a16="http://schemas.microsoft.com/office/drawing/2014/main" id="{E7D7B7A9-B492-41A7-94EC-4EE031A8B2C9}"/>
                  </a:ext>
                </a:extLst>
              </p:cNvPr>
              <p:cNvSpPr>
                <a:spLocks noChangeAspect="1"/>
              </p:cNvSpPr>
              <p:nvPr/>
            </p:nvSpPr>
            <p:spPr bwMode="auto">
              <a:xfrm>
                <a:off x="997" y="298"/>
                <a:ext cx="4" cy="3"/>
              </a:xfrm>
              <a:custGeom>
                <a:avLst/>
                <a:gdLst>
                  <a:gd name="T0" fmla="*/ 1 w 7"/>
                  <a:gd name="T1" fmla="*/ 0 h 7"/>
                  <a:gd name="T2" fmla="*/ 0 w 7"/>
                  <a:gd name="T3" fmla="*/ 0 h 7"/>
                  <a:gd name="T4" fmla="*/ 1 w 7"/>
                  <a:gd name="T5" fmla="*/ 0 h 7"/>
                  <a:gd name="T6" fmla="*/ 1 w 7"/>
                  <a:gd name="T7" fmla="*/ 0 h 7"/>
                  <a:gd name="T8" fmla="*/ 1 w 7"/>
                  <a:gd name="T9" fmla="*/ 0 h 7"/>
                  <a:gd name="T10" fmla="*/ 1 w 7"/>
                  <a:gd name="T11" fmla="*/ 0 h 7"/>
                  <a:gd name="T12" fmla="*/ 0 60000 65536"/>
                  <a:gd name="T13" fmla="*/ 0 60000 65536"/>
                  <a:gd name="T14" fmla="*/ 0 60000 65536"/>
                  <a:gd name="T15" fmla="*/ 0 60000 65536"/>
                  <a:gd name="T16" fmla="*/ 0 60000 65536"/>
                  <a:gd name="T17" fmla="*/ 0 60000 65536"/>
                  <a:gd name="T18" fmla="*/ 0 w 7"/>
                  <a:gd name="T19" fmla="*/ 0 h 7"/>
                  <a:gd name="T20" fmla="*/ 7 w 7"/>
                  <a:gd name="T21" fmla="*/ 7 h 7"/>
                </a:gdLst>
                <a:ahLst/>
                <a:cxnLst>
                  <a:cxn ang="T12">
                    <a:pos x="T0" y="T1"/>
                  </a:cxn>
                  <a:cxn ang="T13">
                    <a:pos x="T2" y="T3"/>
                  </a:cxn>
                  <a:cxn ang="T14">
                    <a:pos x="T4" y="T5"/>
                  </a:cxn>
                  <a:cxn ang="T15">
                    <a:pos x="T6" y="T7"/>
                  </a:cxn>
                  <a:cxn ang="T16">
                    <a:pos x="T8" y="T9"/>
                  </a:cxn>
                  <a:cxn ang="T17">
                    <a:pos x="T10" y="T11"/>
                  </a:cxn>
                </a:cxnLst>
                <a:rect l="T18" t="T19" r="T20" b="T21"/>
                <a:pathLst>
                  <a:path w="7" h="7">
                    <a:moveTo>
                      <a:pt x="2" y="0"/>
                    </a:moveTo>
                    <a:lnTo>
                      <a:pt x="0" y="3"/>
                    </a:lnTo>
                    <a:lnTo>
                      <a:pt x="1" y="5"/>
                    </a:lnTo>
                    <a:lnTo>
                      <a:pt x="3" y="7"/>
                    </a:lnTo>
                    <a:lnTo>
                      <a:pt x="7" y="7"/>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57" name="Freeform 689">
                <a:extLst>
                  <a:ext uri="{FF2B5EF4-FFF2-40B4-BE49-F238E27FC236}">
                    <a16:creationId xmlns:a16="http://schemas.microsoft.com/office/drawing/2014/main" id="{8229A039-34F9-4D9C-AA5E-F8AFA51770FC}"/>
                  </a:ext>
                </a:extLst>
              </p:cNvPr>
              <p:cNvSpPr>
                <a:spLocks noChangeAspect="1"/>
              </p:cNvSpPr>
              <p:nvPr/>
            </p:nvSpPr>
            <p:spPr bwMode="auto">
              <a:xfrm>
                <a:off x="1004" y="318"/>
                <a:ext cx="21" cy="9"/>
              </a:xfrm>
              <a:custGeom>
                <a:avLst/>
                <a:gdLst>
                  <a:gd name="T0" fmla="*/ 1 w 42"/>
                  <a:gd name="T1" fmla="*/ 0 h 16"/>
                  <a:gd name="T2" fmla="*/ 1 w 42"/>
                  <a:gd name="T3" fmla="*/ 1 h 16"/>
                  <a:gd name="T4" fmla="*/ 1 w 42"/>
                  <a:gd name="T5" fmla="*/ 1 h 16"/>
                  <a:gd name="T6" fmla="*/ 1 w 42"/>
                  <a:gd name="T7" fmla="*/ 1 h 16"/>
                  <a:gd name="T8" fmla="*/ 1 w 42"/>
                  <a:gd name="T9" fmla="*/ 1 h 16"/>
                  <a:gd name="T10" fmla="*/ 1 w 42"/>
                  <a:gd name="T11" fmla="*/ 1 h 16"/>
                  <a:gd name="T12" fmla="*/ 1 w 42"/>
                  <a:gd name="T13" fmla="*/ 1 h 16"/>
                  <a:gd name="T14" fmla="*/ 1 w 42"/>
                  <a:gd name="T15" fmla="*/ 1 h 16"/>
                  <a:gd name="T16" fmla="*/ 0 w 42"/>
                  <a:gd name="T17" fmla="*/ 1 h 16"/>
                  <a:gd name="T18" fmla="*/ 1 w 42"/>
                  <a:gd name="T19" fmla="*/ 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16"/>
                  <a:gd name="T32" fmla="*/ 42 w 42"/>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16">
                    <a:moveTo>
                      <a:pt x="42" y="0"/>
                    </a:moveTo>
                    <a:lnTo>
                      <a:pt x="38" y="1"/>
                    </a:lnTo>
                    <a:lnTo>
                      <a:pt x="32" y="2"/>
                    </a:lnTo>
                    <a:lnTo>
                      <a:pt x="26" y="5"/>
                    </a:lnTo>
                    <a:lnTo>
                      <a:pt x="20" y="6"/>
                    </a:lnTo>
                    <a:lnTo>
                      <a:pt x="15" y="8"/>
                    </a:lnTo>
                    <a:lnTo>
                      <a:pt x="9" y="11"/>
                    </a:lnTo>
                    <a:lnTo>
                      <a:pt x="3" y="14"/>
                    </a:lnTo>
                    <a:lnTo>
                      <a:pt x="0" y="16"/>
                    </a:lnTo>
                    <a:lnTo>
                      <a:pt x="42" y="0"/>
                    </a:lnTo>
                    <a:close/>
                  </a:path>
                </a:pathLst>
              </a:custGeom>
              <a:solidFill>
                <a:srgbClr val="8C19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58" name="Freeform 690">
                <a:extLst>
                  <a:ext uri="{FF2B5EF4-FFF2-40B4-BE49-F238E27FC236}">
                    <a16:creationId xmlns:a16="http://schemas.microsoft.com/office/drawing/2014/main" id="{8DEDF9F5-BB0F-4C38-B061-B85B97B25F89}"/>
                  </a:ext>
                </a:extLst>
              </p:cNvPr>
              <p:cNvSpPr>
                <a:spLocks noChangeAspect="1"/>
              </p:cNvSpPr>
              <p:nvPr/>
            </p:nvSpPr>
            <p:spPr bwMode="auto">
              <a:xfrm>
                <a:off x="1025" y="317"/>
                <a:ext cx="2" cy="3"/>
              </a:xfrm>
              <a:custGeom>
                <a:avLst/>
                <a:gdLst>
                  <a:gd name="T0" fmla="*/ 0 w 4"/>
                  <a:gd name="T1" fmla="*/ 0 h 7"/>
                  <a:gd name="T2" fmla="*/ 1 w 4"/>
                  <a:gd name="T3" fmla="*/ 0 h 7"/>
                  <a:gd name="T4" fmla="*/ 1 w 4"/>
                  <a:gd name="T5" fmla="*/ 0 h 7"/>
                  <a:gd name="T6" fmla="*/ 1 w 4"/>
                  <a:gd name="T7" fmla="*/ 0 h 7"/>
                  <a:gd name="T8" fmla="*/ 0 w 4"/>
                  <a:gd name="T9" fmla="*/ 0 h 7"/>
                  <a:gd name="T10" fmla="*/ 0 w 4"/>
                  <a:gd name="T11" fmla="*/ 0 h 7"/>
                  <a:gd name="T12" fmla="*/ 0 60000 65536"/>
                  <a:gd name="T13" fmla="*/ 0 60000 65536"/>
                  <a:gd name="T14" fmla="*/ 0 60000 65536"/>
                  <a:gd name="T15" fmla="*/ 0 60000 65536"/>
                  <a:gd name="T16" fmla="*/ 0 60000 65536"/>
                  <a:gd name="T17" fmla="*/ 0 60000 65536"/>
                  <a:gd name="T18" fmla="*/ 0 w 4"/>
                  <a:gd name="T19" fmla="*/ 0 h 7"/>
                  <a:gd name="T20" fmla="*/ 4 w 4"/>
                  <a:gd name="T21" fmla="*/ 7 h 7"/>
                </a:gdLst>
                <a:ahLst/>
                <a:cxnLst>
                  <a:cxn ang="T12">
                    <a:pos x="T0" y="T1"/>
                  </a:cxn>
                  <a:cxn ang="T13">
                    <a:pos x="T2" y="T3"/>
                  </a:cxn>
                  <a:cxn ang="T14">
                    <a:pos x="T4" y="T5"/>
                  </a:cxn>
                  <a:cxn ang="T15">
                    <a:pos x="T6" y="T7"/>
                  </a:cxn>
                  <a:cxn ang="T16">
                    <a:pos x="T8" y="T9"/>
                  </a:cxn>
                  <a:cxn ang="T17">
                    <a:pos x="T10" y="T11"/>
                  </a:cxn>
                </a:cxnLst>
                <a:rect l="T18" t="T19" r="T20" b="T21"/>
                <a:pathLst>
                  <a:path w="4" h="7">
                    <a:moveTo>
                      <a:pt x="0" y="7"/>
                    </a:moveTo>
                    <a:lnTo>
                      <a:pt x="3" y="6"/>
                    </a:lnTo>
                    <a:lnTo>
                      <a:pt x="4" y="4"/>
                    </a:lnTo>
                    <a:lnTo>
                      <a:pt x="3" y="2"/>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59" name="Freeform 691">
                <a:extLst>
                  <a:ext uri="{FF2B5EF4-FFF2-40B4-BE49-F238E27FC236}">
                    <a16:creationId xmlns:a16="http://schemas.microsoft.com/office/drawing/2014/main" id="{27DE2644-68A6-40DD-9935-4B3AD446E802}"/>
                  </a:ext>
                </a:extLst>
              </p:cNvPr>
              <p:cNvSpPr>
                <a:spLocks noChangeAspect="1"/>
              </p:cNvSpPr>
              <p:nvPr/>
            </p:nvSpPr>
            <p:spPr bwMode="auto">
              <a:xfrm>
                <a:off x="1003" y="317"/>
                <a:ext cx="22" cy="11"/>
              </a:xfrm>
              <a:custGeom>
                <a:avLst/>
                <a:gdLst>
                  <a:gd name="T0" fmla="*/ 0 w 45"/>
                  <a:gd name="T1" fmla="*/ 0 h 24"/>
                  <a:gd name="T2" fmla="*/ 0 w 45"/>
                  <a:gd name="T3" fmla="*/ 0 h 24"/>
                  <a:gd name="T4" fmla="*/ 0 w 45"/>
                  <a:gd name="T5" fmla="*/ 0 h 24"/>
                  <a:gd name="T6" fmla="*/ 0 w 45"/>
                  <a:gd name="T7" fmla="*/ 0 h 24"/>
                  <a:gd name="T8" fmla="*/ 0 w 45"/>
                  <a:gd name="T9" fmla="*/ 0 h 24"/>
                  <a:gd name="T10" fmla="*/ 0 w 45"/>
                  <a:gd name="T11" fmla="*/ 0 h 24"/>
                  <a:gd name="T12" fmla="*/ 0 w 45"/>
                  <a:gd name="T13" fmla="*/ 0 h 24"/>
                  <a:gd name="T14" fmla="*/ 0 w 45"/>
                  <a:gd name="T15" fmla="*/ 0 h 24"/>
                  <a:gd name="T16" fmla="*/ 0 w 45"/>
                  <a:gd name="T17" fmla="*/ 0 h 24"/>
                  <a:gd name="T18" fmla="*/ 0 w 45"/>
                  <a:gd name="T19" fmla="*/ 0 h 24"/>
                  <a:gd name="T20" fmla="*/ 0 w 45"/>
                  <a:gd name="T21" fmla="*/ 0 h 24"/>
                  <a:gd name="T22" fmla="*/ 0 w 45"/>
                  <a:gd name="T23" fmla="*/ 0 h 24"/>
                  <a:gd name="T24" fmla="*/ 0 w 45"/>
                  <a:gd name="T25" fmla="*/ 0 h 24"/>
                  <a:gd name="T26" fmla="*/ 0 w 45"/>
                  <a:gd name="T27" fmla="*/ 0 h 24"/>
                  <a:gd name="T28" fmla="*/ 0 w 45"/>
                  <a:gd name="T29" fmla="*/ 0 h 24"/>
                  <a:gd name="T30" fmla="*/ 0 w 45"/>
                  <a:gd name="T31" fmla="*/ 0 h 24"/>
                  <a:gd name="T32" fmla="*/ 0 w 45"/>
                  <a:gd name="T33" fmla="*/ 0 h 24"/>
                  <a:gd name="T34" fmla="*/ 0 w 45"/>
                  <a:gd name="T35" fmla="*/ 0 h 24"/>
                  <a:gd name="T36" fmla="*/ 0 w 45"/>
                  <a:gd name="T37" fmla="*/ 0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5"/>
                  <a:gd name="T58" fmla="*/ 0 h 24"/>
                  <a:gd name="T59" fmla="*/ 45 w 45"/>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5" h="24">
                    <a:moveTo>
                      <a:pt x="5" y="24"/>
                    </a:moveTo>
                    <a:lnTo>
                      <a:pt x="7" y="21"/>
                    </a:lnTo>
                    <a:lnTo>
                      <a:pt x="13" y="19"/>
                    </a:lnTo>
                    <a:lnTo>
                      <a:pt x="19" y="15"/>
                    </a:lnTo>
                    <a:lnTo>
                      <a:pt x="25" y="13"/>
                    </a:lnTo>
                    <a:lnTo>
                      <a:pt x="30" y="12"/>
                    </a:lnTo>
                    <a:lnTo>
                      <a:pt x="36" y="10"/>
                    </a:lnTo>
                    <a:lnTo>
                      <a:pt x="41" y="9"/>
                    </a:lnTo>
                    <a:lnTo>
                      <a:pt x="45" y="7"/>
                    </a:lnTo>
                    <a:lnTo>
                      <a:pt x="45" y="0"/>
                    </a:lnTo>
                    <a:lnTo>
                      <a:pt x="41" y="2"/>
                    </a:lnTo>
                    <a:lnTo>
                      <a:pt x="34" y="3"/>
                    </a:lnTo>
                    <a:lnTo>
                      <a:pt x="28" y="5"/>
                    </a:lnTo>
                    <a:lnTo>
                      <a:pt x="22" y="6"/>
                    </a:lnTo>
                    <a:lnTo>
                      <a:pt x="16" y="9"/>
                    </a:lnTo>
                    <a:lnTo>
                      <a:pt x="11" y="12"/>
                    </a:lnTo>
                    <a:lnTo>
                      <a:pt x="5" y="14"/>
                    </a:lnTo>
                    <a:lnTo>
                      <a:pt x="0" y="17"/>
                    </a:lnTo>
                    <a:lnTo>
                      <a:pt x="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60" name="Freeform 692">
                <a:extLst>
                  <a:ext uri="{FF2B5EF4-FFF2-40B4-BE49-F238E27FC236}">
                    <a16:creationId xmlns:a16="http://schemas.microsoft.com/office/drawing/2014/main" id="{5D8E97AA-398D-455F-8D89-BC75926F814E}"/>
                  </a:ext>
                </a:extLst>
              </p:cNvPr>
              <p:cNvSpPr>
                <a:spLocks noChangeAspect="1"/>
              </p:cNvSpPr>
              <p:nvPr/>
            </p:nvSpPr>
            <p:spPr bwMode="auto">
              <a:xfrm>
                <a:off x="1002" y="325"/>
                <a:ext cx="3" cy="3"/>
              </a:xfrm>
              <a:custGeom>
                <a:avLst/>
                <a:gdLst>
                  <a:gd name="T0" fmla="*/ 0 w 7"/>
                  <a:gd name="T1" fmla="*/ 0 h 7"/>
                  <a:gd name="T2" fmla="*/ 0 w 7"/>
                  <a:gd name="T3" fmla="*/ 0 h 7"/>
                  <a:gd name="T4" fmla="*/ 0 w 7"/>
                  <a:gd name="T5" fmla="*/ 0 h 7"/>
                  <a:gd name="T6" fmla="*/ 0 w 7"/>
                  <a:gd name="T7" fmla="*/ 0 h 7"/>
                  <a:gd name="T8" fmla="*/ 0 w 7"/>
                  <a:gd name="T9" fmla="*/ 0 h 7"/>
                  <a:gd name="T10" fmla="*/ 0 w 7"/>
                  <a:gd name="T11" fmla="*/ 0 h 7"/>
                  <a:gd name="T12" fmla="*/ 0 60000 65536"/>
                  <a:gd name="T13" fmla="*/ 0 60000 65536"/>
                  <a:gd name="T14" fmla="*/ 0 60000 65536"/>
                  <a:gd name="T15" fmla="*/ 0 60000 65536"/>
                  <a:gd name="T16" fmla="*/ 0 60000 65536"/>
                  <a:gd name="T17" fmla="*/ 0 60000 65536"/>
                  <a:gd name="T18" fmla="*/ 0 w 7"/>
                  <a:gd name="T19" fmla="*/ 0 h 7"/>
                  <a:gd name="T20" fmla="*/ 7 w 7"/>
                  <a:gd name="T21" fmla="*/ 7 h 7"/>
                </a:gdLst>
                <a:ahLst/>
                <a:cxnLst>
                  <a:cxn ang="T12">
                    <a:pos x="T0" y="T1"/>
                  </a:cxn>
                  <a:cxn ang="T13">
                    <a:pos x="T2" y="T3"/>
                  </a:cxn>
                  <a:cxn ang="T14">
                    <a:pos x="T4" y="T5"/>
                  </a:cxn>
                  <a:cxn ang="T15">
                    <a:pos x="T6" y="T7"/>
                  </a:cxn>
                  <a:cxn ang="T16">
                    <a:pos x="T8" y="T9"/>
                  </a:cxn>
                  <a:cxn ang="T17">
                    <a:pos x="T10" y="T11"/>
                  </a:cxn>
                </a:cxnLst>
                <a:rect l="T18" t="T19" r="T20" b="T21"/>
                <a:pathLst>
                  <a:path w="7" h="7">
                    <a:moveTo>
                      <a:pt x="2" y="0"/>
                    </a:moveTo>
                    <a:lnTo>
                      <a:pt x="0" y="2"/>
                    </a:lnTo>
                    <a:lnTo>
                      <a:pt x="1" y="4"/>
                    </a:lnTo>
                    <a:lnTo>
                      <a:pt x="3" y="7"/>
                    </a:lnTo>
                    <a:lnTo>
                      <a:pt x="7" y="7"/>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61" name="Freeform 693">
                <a:extLst>
                  <a:ext uri="{FF2B5EF4-FFF2-40B4-BE49-F238E27FC236}">
                    <a16:creationId xmlns:a16="http://schemas.microsoft.com/office/drawing/2014/main" id="{31358182-92AC-45E0-B121-C54379E848A2}"/>
                  </a:ext>
                </a:extLst>
              </p:cNvPr>
              <p:cNvSpPr>
                <a:spLocks noChangeAspect="1"/>
              </p:cNvSpPr>
              <p:nvPr/>
            </p:nvSpPr>
            <p:spPr bwMode="auto">
              <a:xfrm>
                <a:off x="863" y="299"/>
                <a:ext cx="54" cy="36"/>
              </a:xfrm>
              <a:custGeom>
                <a:avLst/>
                <a:gdLst>
                  <a:gd name="T0" fmla="*/ 0 w 109"/>
                  <a:gd name="T1" fmla="*/ 1 h 72"/>
                  <a:gd name="T2" fmla="*/ 0 w 109"/>
                  <a:gd name="T3" fmla="*/ 1 h 72"/>
                  <a:gd name="T4" fmla="*/ 0 w 109"/>
                  <a:gd name="T5" fmla="*/ 1 h 72"/>
                  <a:gd name="T6" fmla="*/ 0 w 109"/>
                  <a:gd name="T7" fmla="*/ 1 h 72"/>
                  <a:gd name="T8" fmla="*/ 0 w 109"/>
                  <a:gd name="T9" fmla="*/ 1 h 72"/>
                  <a:gd name="T10" fmla="*/ 0 w 109"/>
                  <a:gd name="T11" fmla="*/ 1 h 72"/>
                  <a:gd name="T12" fmla="*/ 0 w 109"/>
                  <a:gd name="T13" fmla="*/ 1 h 72"/>
                  <a:gd name="T14" fmla="*/ 0 w 109"/>
                  <a:gd name="T15" fmla="*/ 1 h 72"/>
                  <a:gd name="T16" fmla="*/ 0 w 109"/>
                  <a:gd name="T17" fmla="*/ 0 h 72"/>
                  <a:gd name="T18" fmla="*/ 0 w 109"/>
                  <a:gd name="T19" fmla="*/ 1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9"/>
                  <a:gd name="T31" fmla="*/ 0 h 72"/>
                  <a:gd name="T32" fmla="*/ 109 w 109"/>
                  <a:gd name="T33" fmla="*/ 72 h 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9" h="72">
                    <a:moveTo>
                      <a:pt x="0" y="72"/>
                    </a:moveTo>
                    <a:lnTo>
                      <a:pt x="13" y="64"/>
                    </a:lnTo>
                    <a:lnTo>
                      <a:pt x="27" y="56"/>
                    </a:lnTo>
                    <a:lnTo>
                      <a:pt x="41" y="47"/>
                    </a:lnTo>
                    <a:lnTo>
                      <a:pt x="56" y="38"/>
                    </a:lnTo>
                    <a:lnTo>
                      <a:pt x="70" y="29"/>
                    </a:lnTo>
                    <a:lnTo>
                      <a:pt x="84" y="19"/>
                    </a:lnTo>
                    <a:lnTo>
                      <a:pt x="97" y="10"/>
                    </a:lnTo>
                    <a:lnTo>
                      <a:pt x="109" y="0"/>
                    </a:lnTo>
                    <a:lnTo>
                      <a:pt x="0" y="72"/>
                    </a:lnTo>
                    <a:close/>
                  </a:path>
                </a:pathLst>
              </a:custGeom>
              <a:solidFill>
                <a:srgbClr val="8C19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62" name="Freeform 694">
                <a:extLst>
                  <a:ext uri="{FF2B5EF4-FFF2-40B4-BE49-F238E27FC236}">
                    <a16:creationId xmlns:a16="http://schemas.microsoft.com/office/drawing/2014/main" id="{B2462060-CE1C-4544-990A-3FC07022764D}"/>
                  </a:ext>
                </a:extLst>
              </p:cNvPr>
              <p:cNvSpPr>
                <a:spLocks noChangeAspect="1"/>
              </p:cNvSpPr>
              <p:nvPr/>
            </p:nvSpPr>
            <p:spPr bwMode="auto">
              <a:xfrm>
                <a:off x="860" y="333"/>
                <a:ext cx="4" cy="4"/>
              </a:xfrm>
              <a:custGeom>
                <a:avLst/>
                <a:gdLst>
                  <a:gd name="T0" fmla="*/ 1 w 7"/>
                  <a:gd name="T1" fmla="*/ 0 h 7"/>
                  <a:gd name="T2" fmla="*/ 0 w 7"/>
                  <a:gd name="T3" fmla="*/ 1 h 7"/>
                  <a:gd name="T4" fmla="*/ 1 w 7"/>
                  <a:gd name="T5" fmla="*/ 1 h 7"/>
                  <a:gd name="T6" fmla="*/ 1 w 7"/>
                  <a:gd name="T7" fmla="*/ 1 h 7"/>
                  <a:gd name="T8" fmla="*/ 1 w 7"/>
                  <a:gd name="T9" fmla="*/ 1 h 7"/>
                  <a:gd name="T10" fmla="*/ 1 w 7"/>
                  <a:gd name="T11" fmla="*/ 0 h 7"/>
                  <a:gd name="T12" fmla="*/ 0 60000 65536"/>
                  <a:gd name="T13" fmla="*/ 0 60000 65536"/>
                  <a:gd name="T14" fmla="*/ 0 60000 65536"/>
                  <a:gd name="T15" fmla="*/ 0 60000 65536"/>
                  <a:gd name="T16" fmla="*/ 0 60000 65536"/>
                  <a:gd name="T17" fmla="*/ 0 60000 65536"/>
                  <a:gd name="T18" fmla="*/ 0 w 7"/>
                  <a:gd name="T19" fmla="*/ 0 h 7"/>
                  <a:gd name="T20" fmla="*/ 7 w 7"/>
                  <a:gd name="T21" fmla="*/ 7 h 7"/>
                </a:gdLst>
                <a:ahLst/>
                <a:cxnLst>
                  <a:cxn ang="T12">
                    <a:pos x="T0" y="T1"/>
                  </a:cxn>
                  <a:cxn ang="T13">
                    <a:pos x="T2" y="T3"/>
                  </a:cxn>
                  <a:cxn ang="T14">
                    <a:pos x="T4" y="T5"/>
                  </a:cxn>
                  <a:cxn ang="T15">
                    <a:pos x="T6" y="T7"/>
                  </a:cxn>
                  <a:cxn ang="T16">
                    <a:pos x="T8" y="T9"/>
                  </a:cxn>
                  <a:cxn ang="T17">
                    <a:pos x="T10" y="T11"/>
                  </a:cxn>
                </a:cxnLst>
                <a:rect l="T18" t="T19" r="T20" b="T21"/>
                <a:pathLst>
                  <a:path w="7" h="7">
                    <a:moveTo>
                      <a:pt x="2" y="0"/>
                    </a:moveTo>
                    <a:lnTo>
                      <a:pt x="0" y="2"/>
                    </a:lnTo>
                    <a:lnTo>
                      <a:pt x="1" y="4"/>
                    </a:lnTo>
                    <a:lnTo>
                      <a:pt x="3" y="7"/>
                    </a:lnTo>
                    <a:lnTo>
                      <a:pt x="7" y="7"/>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63" name="Freeform 695">
                <a:extLst>
                  <a:ext uri="{FF2B5EF4-FFF2-40B4-BE49-F238E27FC236}">
                    <a16:creationId xmlns:a16="http://schemas.microsoft.com/office/drawing/2014/main" id="{236E81B2-97A4-4D2E-9B63-1276537AC126}"/>
                  </a:ext>
                </a:extLst>
              </p:cNvPr>
              <p:cNvSpPr>
                <a:spLocks noChangeAspect="1"/>
              </p:cNvSpPr>
              <p:nvPr/>
            </p:nvSpPr>
            <p:spPr bwMode="auto">
              <a:xfrm>
                <a:off x="862" y="298"/>
                <a:ext cx="57" cy="39"/>
              </a:xfrm>
              <a:custGeom>
                <a:avLst/>
                <a:gdLst>
                  <a:gd name="T0" fmla="*/ 1 w 114"/>
                  <a:gd name="T1" fmla="*/ 0 h 79"/>
                  <a:gd name="T2" fmla="*/ 1 w 114"/>
                  <a:gd name="T3" fmla="*/ 0 h 79"/>
                  <a:gd name="T4" fmla="*/ 1 w 114"/>
                  <a:gd name="T5" fmla="*/ 0 h 79"/>
                  <a:gd name="T6" fmla="*/ 1 w 114"/>
                  <a:gd name="T7" fmla="*/ 0 h 79"/>
                  <a:gd name="T8" fmla="*/ 1 w 114"/>
                  <a:gd name="T9" fmla="*/ 0 h 79"/>
                  <a:gd name="T10" fmla="*/ 1 w 114"/>
                  <a:gd name="T11" fmla="*/ 0 h 79"/>
                  <a:gd name="T12" fmla="*/ 1 w 114"/>
                  <a:gd name="T13" fmla="*/ 0 h 79"/>
                  <a:gd name="T14" fmla="*/ 1 w 114"/>
                  <a:gd name="T15" fmla="*/ 0 h 79"/>
                  <a:gd name="T16" fmla="*/ 0 w 114"/>
                  <a:gd name="T17" fmla="*/ 0 h 79"/>
                  <a:gd name="T18" fmla="*/ 1 w 114"/>
                  <a:gd name="T19" fmla="*/ 0 h 79"/>
                  <a:gd name="T20" fmla="*/ 1 w 114"/>
                  <a:gd name="T21" fmla="*/ 0 h 79"/>
                  <a:gd name="T22" fmla="*/ 1 w 114"/>
                  <a:gd name="T23" fmla="*/ 0 h 79"/>
                  <a:gd name="T24" fmla="*/ 1 w 114"/>
                  <a:gd name="T25" fmla="*/ 0 h 79"/>
                  <a:gd name="T26" fmla="*/ 1 w 114"/>
                  <a:gd name="T27" fmla="*/ 0 h 79"/>
                  <a:gd name="T28" fmla="*/ 1 w 114"/>
                  <a:gd name="T29" fmla="*/ 0 h 79"/>
                  <a:gd name="T30" fmla="*/ 1 w 114"/>
                  <a:gd name="T31" fmla="*/ 0 h 79"/>
                  <a:gd name="T32" fmla="*/ 1 w 114"/>
                  <a:gd name="T33" fmla="*/ 0 h 79"/>
                  <a:gd name="T34" fmla="*/ 1 w 114"/>
                  <a:gd name="T35" fmla="*/ 0 h 79"/>
                  <a:gd name="T36" fmla="*/ 1 w 114"/>
                  <a:gd name="T37" fmla="*/ 0 h 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4"/>
                  <a:gd name="T58" fmla="*/ 0 h 79"/>
                  <a:gd name="T59" fmla="*/ 114 w 114"/>
                  <a:gd name="T60" fmla="*/ 79 h 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4" h="79">
                    <a:moveTo>
                      <a:pt x="110" y="0"/>
                    </a:moveTo>
                    <a:lnTo>
                      <a:pt x="98" y="10"/>
                    </a:lnTo>
                    <a:lnTo>
                      <a:pt x="84" y="19"/>
                    </a:lnTo>
                    <a:lnTo>
                      <a:pt x="70" y="28"/>
                    </a:lnTo>
                    <a:lnTo>
                      <a:pt x="57" y="37"/>
                    </a:lnTo>
                    <a:lnTo>
                      <a:pt x="42" y="47"/>
                    </a:lnTo>
                    <a:lnTo>
                      <a:pt x="28" y="56"/>
                    </a:lnTo>
                    <a:lnTo>
                      <a:pt x="14" y="64"/>
                    </a:lnTo>
                    <a:lnTo>
                      <a:pt x="0" y="72"/>
                    </a:lnTo>
                    <a:lnTo>
                      <a:pt x="5" y="79"/>
                    </a:lnTo>
                    <a:lnTo>
                      <a:pt x="19" y="71"/>
                    </a:lnTo>
                    <a:lnTo>
                      <a:pt x="32" y="63"/>
                    </a:lnTo>
                    <a:lnTo>
                      <a:pt x="46" y="53"/>
                    </a:lnTo>
                    <a:lnTo>
                      <a:pt x="61" y="44"/>
                    </a:lnTo>
                    <a:lnTo>
                      <a:pt x="75" y="35"/>
                    </a:lnTo>
                    <a:lnTo>
                      <a:pt x="89" y="26"/>
                    </a:lnTo>
                    <a:lnTo>
                      <a:pt x="103" y="17"/>
                    </a:lnTo>
                    <a:lnTo>
                      <a:pt x="114" y="5"/>
                    </a:lnTo>
                    <a:lnTo>
                      <a:pt x="1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64" name="Freeform 696">
                <a:extLst>
                  <a:ext uri="{FF2B5EF4-FFF2-40B4-BE49-F238E27FC236}">
                    <a16:creationId xmlns:a16="http://schemas.microsoft.com/office/drawing/2014/main" id="{37C754C0-1743-47AB-91CF-CBC93F9BA7D7}"/>
                  </a:ext>
                </a:extLst>
              </p:cNvPr>
              <p:cNvSpPr>
                <a:spLocks noChangeAspect="1"/>
              </p:cNvSpPr>
              <p:nvPr/>
            </p:nvSpPr>
            <p:spPr bwMode="auto">
              <a:xfrm>
                <a:off x="916" y="297"/>
                <a:ext cx="3" cy="3"/>
              </a:xfrm>
              <a:custGeom>
                <a:avLst/>
                <a:gdLst>
                  <a:gd name="T0" fmla="*/ 1 w 5"/>
                  <a:gd name="T1" fmla="*/ 1 h 6"/>
                  <a:gd name="T2" fmla="*/ 1 w 5"/>
                  <a:gd name="T3" fmla="*/ 1 h 6"/>
                  <a:gd name="T4" fmla="*/ 1 w 5"/>
                  <a:gd name="T5" fmla="*/ 1 h 6"/>
                  <a:gd name="T6" fmla="*/ 1 w 5"/>
                  <a:gd name="T7" fmla="*/ 0 h 6"/>
                  <a:gd name="T8" fmla="*/ 0 w 5"/>
                  <a:gd name="T9" fmla="*/ 1 h 6"/>
                  <a:gd name="T10" fmla="*/ 1 w 5"/>
                  <a:gd name="T11" fmla="*/ 1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4" y="6"/>
                    </a:moveTo>
                    <a:lnTo>
                      <a:pt x="5" y="4"/>
                    </a:lnTo>
                    <a:lnTo>
                      <a:pt x="4" y="1"/>
                    </a:lnTo>
                    <a:lnTo>
                      <a:pt x="2" y="0"/>
                    </a:lnTo>
                    <a:lnTo>
                      <a:pt x="0" y="1"/>
                    </a:lnTo>
                    <a:lnTo>
                      <a:pt x="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65" name="Freeform 697">
                <a:extLst>
                  <a:ext uri="{FF2B5EF4-FFF2-40B4-BE49-F238E27FC236}">
                    <a16:creationId xmlns:a16="http://schemas.microsoft.com/office/drawing/2014/main" id="{5C45B9D1-ED5F-40A7-9150-6B448FAB4AC9}"/>
                  </a:ext>
                </a:extLst>
              </p:cNvPr>
              <p:cNvSpPr>
                <a:spLocks noChangeAspect="1"/>
              </p:cNvSpPr>
              <p:nvPr/>
            </p:nvSpPr>
            <p:spPr bwMode="auto">
              <a:xfrm>
                <a:off x="940" y="398"/>
                <a:ext cx="48" cy="8"/>
              </a:xfrm>
              <a:custGeom>
                <a:avLst/>
                <a:gdLst>
                  <a:gd name="T0" fmla="*/ 1 w 94"/>
                  <a:gd name="T1" fmla="*/ 0 h 16"/>
                  <a:gd name="T2" fmla="*/ 1 w 94"/>
                  <a:gd name="T3" fmla="*/ 0 h 16"/>
                  <a:gd name="T4" fmla="*/ 1 w 94"/>
                  <a:gd name="T5" fmla="*/ 1 h 16"/>
                  <a:gd name="T6" fmla="*/ 1 w 94"/>
                  <a:gd name="T7" fmla="*/ 1 h 16"/>
                  <a:gd name="T8" fmla="*/ 1 w 94"/>
                  <a:gd name="T9" fmla="*/ 1 h 16"/>
                  <a:gd name="T10" fmla="*/ 1 w 94"/>
                  <a:gd name="T11" fmla="*/ 1 h 16"/>
                  <a:gd name="T12" fmla="*/ 1 w 94"/>
                  <a:gd name="T13" fmla="*/ 1 h 16"/>
                  <a:gd name="T14" fmla="*/ 1 w 94"/>
                  <a:gd name="T15" fmla="*/ 1 h 16"/>
                  <a:gd name="T16" fmla="*/ 1 w 94"/>
                  <a:gd name="T17" fmla="*/ 1 h 16"/>
                  <a:gd name="T18" fmla="*/ 1 w 94"/>
                  <a:gd name="T19" fmla="*/ 1 h 16"/>
                  <a:gd name="T20" fmla="*/ 1 w 94"/>
                  <a:gd name="T21" fmla="*/ 1 h 16"/>
                  <a:gd name="T22" fmla="*/ 1 w 94"/>
                  <a:gd name="T23" fmla="*/ 1 h 16"/>
                  <a:gd name="T24" fmla="*/ 1 w 94"/>
                  <a:gd name="T25" fmla="*/ 1 h 16"/>
                  <a:gd name="T26" fmla="*/ 1 w 94"/>
                  <a:gd name="T27" fmla="*/ 1 h 16"/>
                  <a:gd name="T28" fmla="*/ 1 w 94"/>
                  <a:gd name="T29" fmla="*/ 1 h 16"/>
                  <a:gd name="T30" fmla="*/ 1 w 94"/>
                  <a:gd name="T31" fmla="*/ 1 h 16"/>
                  <a:gd name="T32" fmla="*/ 0 w 94"/>
                  <a:gd name="T33" fmla="*/ 1 h 16"/>
                  <a:gd name="T34" fmla="*/ 1 w 94"/>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4"/>
                  <a:gd name="T55" fmla="*/ 0 h 16"/>
                  <a:gd name="T56" fmla="*/ 94 w 94"/>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4" h="16">
                    <a:moveTo>
                      <a:pt x="94" y="0"/>
                    </a:moveTo>
                    <a:lnTo>
                      <a:pt x="88" y="0"/>
                    </a:lnTo>
                    <a:lnTo>
                      <a:pt x="81" y="1"/>
                    </a:lnTo>
                    <a:lnTo>
                      <a:pt x="75" y="1"/>
                    </a:lnTo>
                    <a:lnTo>
                      <a:pt x="69" y="2"/>
                    </a:lnTo>
                    <a:lnTo>
                      <a:pt x="63" y="3"/>
                    </a:lnTo>
                    <a:lnTo>
                      <a:pt x="59" y="4"/>
                    </a:lnTo>
                    <a:lnTo>
                      <a:pt x="54" y="6"/>
                    </a:lnTo>
                    <a:lnTo>
                      <a:pt x="51" y="7"/>
                    </a:lnTo>
                    <a:lnTo>
                      <a:pt x="46" y="8"/>
                    </a:lnTo>
                    <a:lnTo>
                      <a:pt x="41" y="9"/>
                    </a:lnTo>
                    <a:lnTo>
                      <a:pt x="36" y="10"/>
                    </a:lnTo>
                    <a:lnTo>
                      <a:pt x="30" y="13"/>
                    </a:lnTo>
                    <a:lnTo>
                      <a:pt x="23" y="14"/>
                    </a:lnTo>
                    <a:lnTo>
                      <a:pt x="16" y="15"/>
                    </a:lnTo>
                    <a:lnTo>
                      <a:pt x="8" y="16"/>
                    </a:lnTo>
                    <a:lnTo>
                      <a:pt x="0" y="16"/>
                    </a:lnTo>
                    <a:lnTo>
                      <a:pt x="94" y="0"/>
                    </a:lnTo>
                    <a:close/>
                  </a:path>
                </a:pathLst>
              </a:custGeom>
              <a:solidFill>
                <a:srgbClr val="8C19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366" name="Freeform 698">
                <a:extLst>
                  <a:ext uri="{FF2B5EF4-FFF2-40B4-BE49-F238E27FC236}">
                    <a16:creationId xmlns:a16="http://schemas.microsoft.com/office/drawing/2014/main" id="{04ABEDCA-00A3-44FB-B12E-3D3396AAB748}"/>
                  </a:ext>
                </a:extLst>
              </p:cNvPr>
              <p:cNvSpPr>
                <a:spLocks noChangeAspect="1"/>
              </p:cNvSpPr>
              <p:nvPr/>
            </p:nvSpPr>
            <p:spPr bwMode="auto">
              <a:xfrm>
                <a:off x="988" y="396"/>
                <a:ext cx="2" cy="4"/>
              </a:xfrm>
              <a:custGeom>
                <a:avLst/>
                <a:gdLst>
                  <a:gd name="T0" fmla="*/ 0 w 5"/>
                  <a:gd name="T1" fmla="*/ 0 h 9"/>
                  <a:gd name="T2" fmla="*/ 0 w 5"/>
                  <a:gd name="T3" fmla="*/ 0 h 9"/>
                  <a:gd name="T4" fmla="*/ 0 w 5"/>
                  <a:gd name="T5" fmla="*/ 0 h 9"/>
                  <a:gd name="T6" fmla="*/ 0 w 5"/>
                  <a:gd name="T7" fmla="*/ 0 h 9"/>
                  <a:gd name="T8" fmla="*/ 0 w 5"/>
                  <a:gd name="T9" fmla="*/ 0 h 9"/>
                  <a:gd name="T10" fmla="*/ 0 w 5"/>
                  <a:gd name="T11" fmla="*/ 0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0" y="9"/>
                    </a:moveTo>
                    <a:lnTo>
                      <a:pt x="4" y="8"/>
                    </a:lnTo>
                    <a:lnTo>
                      <a:pt x="5" y="5"/>
                    </a:lnTo>
                    <a:lnTo>
                      <a:pt x="4" y="1"/>
                    </a:lnTo>
                    <a:lnTo>
                      <a:pt x="0" y="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sp>
          <p:nvSpPr>
            <p:cNvPr id="103" name="Freeform 699">
              <a:extLst>
                <a:ext uri="{FF2B5EF4-FFF2-40B4-BE49-F238E27FC236}">
                  <a16:creationId xmlns:a16="http://schemas.microsoft.com/office/drawing/2014/main" id="{C0D20CC4-F202-4572-AB97-55626BE040D8}"/>
                </a:ext>
              </a:extLst>
            </p:cNvPr>
            <p:cNvSpPr>
              <a:spLocks noChangeAspect="1"/>
            </p:cNvSpPr>
            <p:nvPr/>
          </p:nvSpPr>
          <p:spPr bwMode="auto">
            <a:xfrm>
              <a:off x="965" y="396"/>
              <a:ext cx="23" cy="7"/>
            </a:xfrm>
            <a:custGeom>
              <a:avLst/>
              <a:gdLst>
                <a:gd name="T0" fmla="*/ 1 w 44"/>
                <a:gd name="T1" fmla="*/ 0 h 15"/>
                <a:gd name="T2" fmla="*/ 1 w 44"/>
                <a:gd name="T3" fmla="*/ 0 h 15"/>
                <a:gd name="T4" fmla="*/ 1 w 44"/>
                <a:gd name="T5" fmla="*/ 0 h 15"/>
                <a:gd name="T6" fmla="*/ 1 w 44"/>
                <a:gd name="T7" fmla="*/ 0 h 15"/>
                <a:gd name="T8" fmla="*/ 1 w 44"/>
                <a:gd name="T9" fmla="*/ 0 h 15"/>
                <a:gd name="T10" fmla="*/ 1 w 44"/>
                <a:gd name="T11" fmla="*/ 0 h 15"/>
                <a:gd name="T12" fmla="*/ 1 w 44"/>
                <a:gd name="T13" fmla="*/ 0 h 15"/>
                <a:gd name="T14" fmla="*/ 1 w 44"/>
                <a:gd name="T15" fmla="*/ 0 h 15"/>
                <a:gd name="T16" fmla="*/ 1 w 44"/>
                <a:gd name="T17" fmla="*/ 0 h 15"/>
                <a:gd name="T18" fmla="*/ 1 w 44"/>
                <a:gd name="T19" fmla="*/ 0 h 15"/>
                <a:gd name="T20" fmla="*/ 1 w 44"/>
                <a:gd name="T21" fmla="*/ 0 h 15"/>
                <a:gd name="T22" fmla="*/ 1 w 44"/>
                <a:gd name="T23" fmla="*/ 0 h 15"/>
                <a:gd name="T24" fmla="*/ 1 w 44"/>
                <a:gd name="T25" fmla="*/ 0 h 15"/>
                <a:gd name="T26" fmla="*/ 1 w 44"/>
                <a:gd name="T27" fmla="*/ 0 h 15"/>
                <a:gd name="T28" fmla="*/ 1 w 44"/>
                <a:gd name="T29" fmla="*/ 0 h 15"/>
                <a:gd name="T30" fmla="*/ 1 w 44"/>
                <a:gd name="T31" fmla="*/ 0 h 15"/>
                <a:gd name="T32" fmla="*/ 1 w 44"/>
                <a:gd name="T33" fmla="*/ 0 h 15"/>
                <a:gd name="T34" fmla="*/ 1 w 44"/>
                <a:gd name="T35" fmla="*/ 0 h 15"/>
                <a:gd name="T36" fmla="*/ 0 w 44"/>
                <a:gd name="T37" fmla="*/ 0 h 15"/>
                <a:gd name="T38" fmla="*/ 1 w 44"/>
                <a:gd name="T39" fmla="*/ 0 h 15"/>
                <a:gd name="T40" fmla="*/ 1 w 44"/>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15"/>
                <a:gd name="T65" fmla="*/ 44 w 44"/>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15">
                  <a:moveTo>
                    <a:pt x="1" y="15"/>
                  </a:moveTo>
                  <a:lnTo>
                    <a:pt x="2" y="15"/>
                  </a:lnTo>
                  <a:lnTo>
                    <a:pt x="5" y="14"/>
                  </a:lnTo>
                  <a:lnTo>
                    <a:pt x="9" y="13"/>
                  </a:lnTo>
                  <a:lnTo>
                    <a:pt x="13" y="12"/>
                  </a:lnTo>
                  <a:lnTo>
                    <a:pt x="19" y="11"/>
                  </a:lnTo>
                  <a:lnTo>
                    <a:pt x="25" y="9"/>
                  </a:lnTo>
                  <a:lnTo>
                    <a:pt x="31" y="9"/>
                  </a:lnTo>
                  <a:lnTo>
                    <a:pt x="38" y="8"/>
                  </a:lnTo>
                  <a:lnTo>
                    <a:pt x="44" y="9"/>
                  </a:lnTo>
                  <a:lnTo>
                    <a:pt x="44" y="0"/>
                  </a:lnTo>
                  <a:lnTo>
                    <a:pt x="38" y="1"/>
                  </a:lnTo>
                  <a:lnTo>
                    <a:pt x="31" y="3"/>
                  </a:lnTo>
                  <a:lnTo>
                    <a:pt x="25" y="3"/>
                  </a:lnTo>
                  <a:lnTo>
                    <a:pt x="19" y="4"/>
                  </a:lnTo>
                  <a:lnTo>
                    <a:pt x="13" y="5"/>
                  </a:lnTo>
                  <a:lnTo>
                    <a:pt x="9" y="6"/>
                  </a:lnTo>
                  <a:lnTo>
                    <a:pt x="3" y="7"/>
                  </a:lnTo>
                  <a:lnTo>
                    <a:pt x="0" y="8"/>
                  </a:lnTo>
                  <a:lnTo>
                    <a:pt x="1" y="8"/>
                  </a:lnTo>
                  <a:lnTo>
                    <a:pt x="1"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04" name="Freeform 700">
              <a:extLst>
                <a:ext uri="{FF2B5EF4-FFF2-40B4-BE49-F238E27FC236}">
                  <a16:creationId xmlns:a16="http://schemas.microsoft.com/office/drawing/2014/main" id="{D95FACD0-588D-453B-90DF-3BB8FB029E82}"/>
                </a:ext>
              </a:extLst>
            </p:cNvPr>
            <p:cNvSpPr>
              <a:spLocks noChangeAspect="1"/>
            </p:cNvSpPr>
            <p:nvPr/>
          </p:nvSpPr>
          <p:spPr bwMode="auto">
            <a:xfrm>
              <a:off x="940" y="400"/>
              <a:ext cx="26" cy="8"/>
            </a:xfrm>
            <a:custGeom>
              <a:avLst/>
              <a:gdLst>
                <a:gd name="T0" fmla="*/ 0 w 51"/>
                <a:gd name="T1" fmla="*/ 0 h 18"/>
                <a:gd name="T2" fmla="*/ 1 w 51"/>
                <a:gd name="T3" fmla="*/ 0 h 18"/>
                <a:gd name="T4" fmla="*/ 1 w 51"/>
                <a:gd name="T5" fmla="*/ 0 h 18"/>
                <a:gd name="T6" fmla="*/ 1 w 51"/>
                <a:gd name="T7" fmla="*/ 0 h 18"/>
                <a:gd name="T8" fmla="*/ 1 w 51"/>
                <a:gd name="T9" fmla="*/ 0 h 18"/>
                <a:gd name="T10" fmla="*/ 1 w 51"/>
                <a:gd name="T11" fmla="*/ 0 h 18"/>
                <a:gd name="T12" fmla="*/ 1 w 51"/>
                <a:gd name="T13" fmla="*/ 0 h 18"/>
                <a:gd name="T14" fmla="*/ 1 w 51"/>
                <a:gd name="T15" fmla="*/ 0 h 18"/>
                <a:gd name="T16" fmla="*/ 1 w 51"/>
                <a:gd name="T17" fmla="*/ 0 h 18"/>
                <a:gd name="T18" fmla="*/ 1 w 51"/>
                <a:gd name="T19" fmla="*/ 0 h 18"/>
                <a:gd name="T20" fmla="*/ 1 w 51"/>
                <a:gd name="T21" fmla="*/ 0 h 18"/>
                <a:gd name="T22" fmla="*/ 1 w 51"/>
                <a:gd name="T23" fmla="*/ 0 h 18"/>
                <a:gd name="T24" fmla="*/ 1 w 51"/>
                <a:gd name="T25" fmla="*/ 0 h 18"/>
                <a:gd name="T26" fmla="*/ 1 w 51"/>
                <a:gd name="T27" fmla="*/ 0 h 18"/>
                <a:gd name="T28" fmla="*/ 1 w 51"/>
                <a:gd name="T29" fmla="*/ 0 h 18"/>
                <a:gd name="T30" fmla="*/ 1 w 51"/>
                <a:gd name="T31" fmla="*/ 0 h 18"/>
                <a:gd name="T32" fmla="*/ 1 w 51"/>
                <a:gd name="T33" fmla="*/ 0 h 18"/>
                <a:gd name="T34" fmla="*/ 0 w 51"/>
                <a:gd name="T35" fmla="*/ 0 h 18"/>
                <a:gd name="T36" fmla="*/ 0 w 51"/>
                <a:gd name="T37" fmla="*/ 0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1"/>
                <a:gd name="T58" fmla="*/ 0 h 18"/>
                <a:gd name="T59" fmla="*/ 51 w 51"/>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1" h="18">
                  <a:moveTo>
                    <a:pt x="0" y="18"/>
                  </a:moveTo>
                  <a:lnTo>
                    <a:pt x="8" y="16"/>
                  </a:lnTo>
                  <a:lnTo>
                    <a:pt x="16" y="15"/>
                  </a:lnTo>
                  <a:lnTo>
                    <a:pt x="23" y="14"/>
                  </a:lnTo>
                  <a:lnTo>
                    <a:pt x="31" y="13"/>
                  </a:lnTo>
                  <a:lnTo>
                    <a:pt x="37" y="11"/>
                  </a:lnTo>
                  <a:lnTo>
                    <a:pt x="41" y="10"/>
                  </a:lnTo>
                  <a:lnTo>
                    <a:pt x="46" y="8"/>
                  </a:lnTo>
                  <a:lnTo>
                    <a:pt x="51" y="7"/>
                  </a:lnTo>
                  <a:lnTo>
                    <a:pt x="51" y="0"/>
                  </a:lnTo>
                  <a:lnTo>
                    <a:pt x="46" y="1"/>
                  </a:lnTo>
                  <a:lnTo>
                    <a:pt x="41" y="3"/>
                  </a:lnTo>
                  <a:lnTo>
                    <a:pt x="35" y="4"/>
                  </a:lnTo>
                  <a:lnTo>
                    <a:pt x="29" y="6"/>
                  </a:lnTo>
                  <a:lnTo>
                    <a:pt x="23" y="7"/>
                  </a:lnTo>
                  <a:lnTo>
                    <a:pt x="16" y="8"/>
                  </a:lnTo>
                  <a:lnTo>
                    <a:pt x="8" y="10"/>
                  </a:lnTo>
                  <a:lnTo>
                    <a:pt x="0" y="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05" name="Freeform 701">
              <a:extLst>
                <a:ext uri="{FF2B5EF4-FFF2-40B4-BE49-F238E27FC236}">
                  <a16:creationId xmlns:a16="http://schemas.microsoft.com/office/drawing/2014/main" id="{922D7463-E2F9-4E6C-9F5F-1A20DDE36C18}"/>
                </a:ext>
              </a:extLst>
            </p:cNvPr>
            <p:cNvSpPr>
              <a:spLocks noChangeAspect="1"/>
            </p:cNvSpPr>
            <p:nvPr/>
          </p:nvSpPr>
          <p:spPr bwMode="auto">
            <a:xfrm>
              <a:off x="938" y="404"/>
              <a:ext cx="2" cy="4"/>
            </a:xfrm>
            <a:custGeom>
              <a:avLst/>
              <a:gdLst>
                <a:gd name="T0" fmla="*/ 0 w 5"/>
                <a:gd name="T1" fmla="*/ 0 h 10"/>
                <a:gd name="T2" fmla="*/ 0 w 5"/>
                <a:gd name="T3" fmla="*/ 0 h 10"/>
                <a:gd name="T4" fmla="*/ 0 w 5"/>
                <a:gd name="T5" fmla="*/ 0 h 10"/>
                <a:gd name="T6" fmla="*/ 0 w 5"/>
                <a:gd name="T7" fmla="*/ 0 h 10"/>
                <a:gd name="T8" fmla="*/ 0 w 5"/>
                <a:gd name="T9" fmla="*/ 0 h 10"/>
                <a:gd name="T10" fmla="*/ 0 w 5"/>
                <a:gd name="T11" fmla="*/ 0 h 10"/>
                <a:gd name="T12" fmla="*/ 0 60000 65536"/>
                <a:gd name="T13" fmla="*/ 0 60000 65536"/>
                <a:gd name="T14" fmla="*/ 0 60000 65536"/>
                <a:gd name="T15" fmla="*/ 0 60000 65536"/>
                <a:gd name="T16" fmla="*/ 0 60000 65536"/>
                <a:gd name="T17" fmla="*/ 0 60000 65536"/>
                <a:gd name="T18" fmla="*/ 0 w 5"/>
                <a:gd name="T19" fmla="*/ 0 h 10"/>
                <a:gd name="T20" fmla="*/ 5 w 5"/>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5" h="10">
                  <a:moveTo>
                    <a:pt x="5" y="0"/>
                  </a:moveTo>
                  <a:lnTo>
                    <a:pt x="2" y="2"/>
                  </a:lnTo>
                  <a:lnTo>
                    <a:pt x="0" y="5"/>
                  </a:lnTo>
                  <a:lnTo>
                    <a:pt x="2" y="8"/>
                  </a:lnTo>
                  <a:lnTo>
                    <a:pt x="5" y="1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06" name="Freeform 702">
              <a:extLst>
                <a:ext uri="{FF2B5EF4-FFF2-40B4-BE49-F238E27FC236}">
                  <a16:creationId xmlns:a16="http://schemas.microsoft.com/office/drawing/2014/main" id="{CDD5BAB3-B42C-4288-A059-B65AD0FB0B71}"/>
                </a:ext>
              </a:extLst>
            </p:cNvPr>
            <p:cNvSpPr>
              <a:spLocks noChangeAspect="1"/>
            </p:cNvSpPr>
            <p:nvPr/>
          </p:nvSpPr>
          <p:spPr bwMode="auto">
            <a:xfrm>
              <a:off x="978" y="373"/>
              <a:ext cx="22" cy="2"/>
            </a:xfrm>
            <a:custGeom>
              <a:avLst/>
              <a:gdLst>
                <a:gd name="T0" fmla="*/ 0 w 44"/>
                <a:gd name="T1" fmla="*/ 0 h 5"/>
                <a:gd name="T2" fmla="*/ 1 w 44"/>
                <a:gd name="T3" fmla="*/ 0 h 5"/>
                <a:gd name="T4" fmla="*/ 1 w 44"/>
                <a:gd name="T5" fmla="*/ 0 h 5"/>
                <a:gd name="T6" fmla="*/ 1 w 44"/>
                <a:gd name="T7" fmla="*/ 0 h 5"/>
                <a:gd name="T8" fmla="*/ 1 w 44"/>
                <a:gd name="T9" fmla="*/ 0 h 5"/>
                <a:gd name="T10" fmla="*/ 1 w 44"/>
                <a:gd name="T11" fmla="*/ 0 h 5"/>
                <a:gd name="T12" fmla="*/ 1 w 44"/>
                <a:gd name="T13" fmla="*/ 0 h 5"/>
                <a:gd name="T14" fmla="*/ 1 w 44"/>
                <a:gd name="T15" fmla="*/ 0 h 5"/>
                <a:gd name="T16" fmla="*/ 1 w 44"/>
                <a:gd name="T17" fmla="*/ 0 h 5"/>
                <a:gd name="T18" fmla="*/ 0 w 44"/>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5"/>
                <a:gd name="T32" fmla="*/ 44 w 44"/>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5">
                  <a:moveTo>
                    <a:pt x="0" y="5"/>
                  </a:moveTo>
                  <a:lnTo>
                    <a:pt x="6" y="5"/>
                  </a:lnTo>
                  <a:lnTo>
                    <a:pt x="13" y="5"/>
                  </a:lnTo>
                  <a:lnTo>
                    <a:pt x="18" y="5"/>
                  </a:lnTo>
                  <a:lnTo>
                    <a:pt x="24" y="4"/>
                  </a:lnTo>
                  <a:lnTo>
                    <a:pt x="29" y="4"/>
                  </a:lnTo>
                  <a:lnTo>
                    <a:pt x="34" y="2"/>
                  </a:lnTo>
                  <a:lnTo>
                    <a:pt x="39" y="1"/>
                  </a:lnTo>
                  <a:lnTo>
                    <a:pt x="44" y="0"/>
                  </a:lnTo>
                  <a:lnTo>
                    <a:pt x="0" y="5"/>
                  </a:lnTo>
                  <a:close/>
                </a:path>
              </a:pathLst>
            </a:custGeom>
            <a:solidFill>
              <a:srgbClr val="8C19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07" name="Freeform 703">
              <a:extLst>
                <a:ext uri="{FF2B5EF4-FFF2-40B4-BE49-F238E27FC236}">
                  <a16:creationId xmlns:a16="http://schemas.microsoft.com/office/drawing/2014/main" id="{10C7077D-7F6A-4DEC-8DFD-B93C53619A19}"/>
                </a:ext>
              </a:extLst>
            </p:cNvPr>
            <p:cNvSpPr>
              <a:spLocks noChangeAspect="1"/>
            </p:cNvSpPr>
            <p:nvPr/>
          </p:nvSpPr>
          <p:spPr bwMode="auto">
            <a:xfrm>
              <a:off x="976" y="373"/>
              <a:ext cx="2" cy="4"/>
            </a:xfrm>
            <a:custGeom>
              <a:avLst/>
              <a:gdLst>
                <a:gd name="T0" fmla="*/ 0 w 5"/>
                <a:gd name="T1" fmla="*/ 0 h 9"/>
                <a:gd name="T2" fmla="*/ 0 w 5"/>
                <a:gd name="T3" fmla="*/ 0 h 9"/>
                <a:gd name="T4" fmla="*/ 0 w 5"/>
                <a:gd name="T5" fmla="*/ 0 h 9"/>
                <a:gd name="T6" fmla="*/ 0 w 5"/>
                <a:gd name="T7" fmla="*/ 0 h 9"/>
                <a:gd name="T8" fmla="*/ 0 w 5"/>
                <a:gd name="T9" fmla="*/ 0 h 9"/>
                <a:gd name="T10" fmla="*/ 0 w 5"/>
                <a:gd name="T11" fmla="*/ 0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5" y="0"/>
                  </a:moveTo>
                  <a:lnTo>
                    <a:pt x="1" y="1"/>
                  </a:lnTo>
                  <a:lnTo>
                    <a:pt x="0" y="5"/>
                  </a:lnTo>
                  <a:lnTo>
                    <a:pt x="1" y="8"/>
                  </a:lnTo>
                  <a:lnTo>
                    <a:pt x="5" y="9"/>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08" name="Freeform 704">
              <a:extLst>
                <a:ext uri="{FF2B5EF4-FFF2-40B4-BE49-F238E27FC236}">
                  <a16:creationId xmlns:a16="http://schemas.microsoft.com/office/drawing/2014/main" id="{3A1D9A98-5070-48B0-A7B0-1CD58F9DB11A}"/>
                </a:ext>
              </a:extLst>
            </p:cNvPr>
            <p:cNvSpPr>
              <a:spLocks noChangeAspect="1"/>
            </p:cNvSpPr>
            <p:nvPr/>
          </p:nvSpPr>
          <p:spPr bwMode="auto">
            <a:xfrm>
              <a:off x="978" y="371"/>
              <a:ext cx="22" cy="6"/>
            </a:xfrm>
            <a:custGeom>
              <a:avLst/>
              <a:gdLst>
                <a:gd name="T0" fmla="*/ 0 w 45"/>
                <a:gd name="T1" fmla="*/ 0 h 12"/>
                <a:gd name="T2" fmla="*/ 0 w 45"/>
                <a:gd name="T3" fmla="*/ 1 h 12"/>
                <a:gd name="T4" fmla="*/ 0 w 45"/>
                <a:gd name="T5" fmla="*/ 1 h 12"/>
                <a:gd name="T6" fmla="*/ 0 w 45"/>
                <a:gd name="T7" fmla="*/ 1 h 12"/>
                <a:gd name="T8" fmla="*/ 0 w 45"/>
                <a:gd name="T9" fmla="*/ 1 h 12"/>
                <a:gd name="T10" fmla="*/ 0 w 45"/>
                <a:gd name="T11" fmla="*/ 1 h 12"/>
                <a:gd name="T12" fmla="*/ 0 w 45"/>
                <a:gd name="T13" fmla="*/ 1 h 12"/>
                <a:gd name="T14" fmla="*/ 0 w 45"/>
                <a:gd name="T15" fmla="*/ 1 h 12"/>
                <a:gd name="T16" fmla="*/ 0 w 45"/>
                <a:gd name="T17" fmla="*/ 1 h 12"/>
                <a:gd name="T18" fmla="*/ 0 w 45"/>
                <a:gd name="T19" fmla="*/ 1 h 12"/>
                <a:gd name="T20" fmla="*/ 0 w 45"/>
                <a:gd name="T21" fmla="*/ 1 h 12"/>
                <a:gd name="T22" fmla="*/ 0 w 45"/>
                <a:gd name="T23" fmla="*/ 1 h 12"/>
                <a:gd name="T24" fmla="*/ 0 w 45"/>
                <a:gd name="T25" fmla="*/ 1 h 12"/>
                <a:gd name="T26" fmla="*/ 0 w 45"/>
                <a:gd name="T27" fmla="*/ 1 h 12"/>
                <a:gd name="T28" fmla="*/ 0 w 45"/>
                <a:gd name="T29" fmla="*/ 1 h 12"/>
                <a:gd name="T30" fmla="*/ 0 w 45"/>
                <a:gd name="T31" fmla="*/ 1 h 12"/>
                <a:gd name="T32" fmla="*/ 0 w 45"/>
                <a:gd name="T33" fmla="*/ 1 h 12"/>
                <a:gd name="T34" fmla="*/ 0 w 45"/>
                <a:gd name="T35" fmla="*/ 1 h 12"/>
                <a:gd name="T36" fmla="*/ 0 w 45"/>
                <a:gd name="T37" fmla="*/ 0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5"/>
                <a:gd name="T58" fmla="*/ 0 h 12"/>
                <a:gd name="T59" fmla="*/ 45 w 45"/>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5" h="12">
                  <a:moveTo>
                    <a:pt x="42" y="0"/>
                  </a:moveTo>
                  <a:lnTo>
                    <a:pt x="39" y="1"/>
                  </a:lnTo>
                  <a:lnTo>
                    <a:pt x="34" y="2"/>
                  </a:lnTo>
                  <a:lnTo>
                    <a:pt x="29" y="3"/>
                  </a:lnTo>
                  <a:lnTo>
                    <a:pt x="24" y="3"/>
                  </a:lnTo>
                  <a:lnTo>
                    <a:pt x="18" y="4"/>
                  </a:lnTo>
                  <a:lnTo>
                    <a:pt x="13" y="3"/>
                  </a:lnTo>
                  <a:lnTo>
                    <a:pt x="6" y="3"/>
                  </a:lnTo>
                  <a:lnTo>
                    <a:pt x="0" y="3"/>
                  </a:lnTo>
                  <a:lnTo>
                    <a:pt x="0" y="12"/>
                  </a:lnTo>
                  <a:lnTo>
                    <a:pt x="6" y="12"/>
                  </a:lnTo>
                  <a:lnTo>
                    <a:pt x="13" y="12"/>
                  </a:lnTo>
                  <a:lnTo>
                    <a:pt x="18" y="11"/>
                  </a:lnTo>
                  <a:lnTo>
                    <a:pt x="24" y="10"/>
                  </a:lnTo>
                  <a:lnTo>
                    <a:pt x="29" y="10"/>
                  </a:lnTo>
                  <a:lnTo>
                    <a:pt x="34" y="9"/>
                  </a:lnTo>
                  <a:lnTo>
                    <a:pt x="39" y="8"/>
                  </a:lnTo>
                  <a:lnTo>
                    <a:pt x="45" y="7"/>
                  </a:ln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09" name="Freeform 705">
              <a:extLst>
                <a:ext uri="{FF2B5EF4-FFF2-40B4-BE49-F238E27FC236}">
                  <a16:creationId xmlns:a16="http://schemas.microsoft.com/office/drawing/2014/main" id="{91427251-E434-4613-85E4-BA42115F0E3A}"/>
                </a:ext>
              </a:extLst>
            </p:cNvPr>
            <p:cNvSpPr>
              <a:spLocks noChangeAspect="1"/>
            </p:cNvSpPr>
            <p:nvPr/>
          </p:nvSpPr>
          <p:spPr bwMode="auto">
            <a:xfrm>
              <a:off x="999" y="371"/>
              <a:ext cx="3" cy="3"/>
            </a:xfrm>
            <a:custGeom>
              <a:avLst/>
              <a:gdLst>
                <a:gd name="T0" fmla="*/ 1 w 5"/>
                <a:gd name="T1" fmla="*/ 0 h 7"/>
                <a:gd name="T2" fmla="*/ 1 w 5"/>
                <a:gd name="T3" fmla="*/ 0 h 7"/>
                <a:gd name="T4" fmla="*/ 1 w 5"/>
                <a:gd name="T5" fmla="*/ 0 h 7"/>
                <a:gd name="T6" fmla="*/ 1 w 5"/>
                <a:gd name="T7" fmla="*/ 0 h 7"/>
                <a:gd name="T8" fmla="*/ 0 w 5"/>
                <a:gd name="T9" fmla="*/ 0 h 7"/>
                <a:gd name="T10" fmla="*/ 1 w 5"/>
                <a:gd name="T11" fmla="*/ 0 h 7"/>
                <a:gd name="T12" fmla="*/ 0 60000 65536"/>
                <a:gd name="T13" fmla="*/ 0 60000 65536"/>
                <a:gd name="T14" fmla="*/ 0 60000 65536"/>
                <a:gd name="T15" fmla="*/ 0 60000 65536"/>
                <a:gd name="T16" fmla="*/ 0 60000 65536"/>
                <a:gd name="T17" fmla="*/ 0 60000 65536"/>
                <a:gd name="T18" fmla="*/ 0 w 5"/>
                <a:gd name="T19" fmla="*/ 0 h 7"/>
                <a:gd name="T20" fmla="*/ 5 w 5"/>
                <a:gd name="T21" fmla="*/ 7 h 7"/>
              </a:gdLst>
              <a:ahLst/>
              <a:cxnLst>
                <a:cxn ang="T12">
                  <a:pos x="T0" y="T1"/>
                </a:cxn>
                <a:cxn ang="T13">
                  <a:pos x="T2" y="T3"/>
                </a:cxn>
                <a:cxn ang="T14">
                  <a:pos x="T4" y="T5"/>
                </a:cxn>
                <a:cxn ang="T15">
                  <a:pos x="T6" y="T7"/>
                </a:cxn>
                <a:cxn ang="T16">
                  <a:pos x="T8" y="T9"/>
                </a:cxn>
                <a:cxn ang="T17">
                  <a:pos x="T10" y="T11"/>
                </a:cxn>
              </a:cxnLst>
              <a:rect l="T18" t="T19" r="T20" b="T21"/>
              <a:pathLst>
                <a:path w="5" h="7">
                  <a:moveTo>
                    <a:pt x="3" y="7"/>
                  </a:moveTo>
                  <a:lnTo>
                    <a:pt x="5" y="4"/>
                  </a:lnTo>
                  <a:lnTo>
                    <a:pt x="5" y="2"/>
                  </a:lnTo>
                  <a:lnTo>
                    <a:pt x="4" y="0"/>
                  </a:lnTo>
                  <a:lnTo>
                    <a:pt x="0" y="0"/>
                  </a:lnTo>
                  <a:lnTo>
                    <a:pt x="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10" name="Freeform 706">
              <a:extLst>
                <a:ext uri="{FF2B5EF4-FFF2-40B4-BE49-F238E27FC236}">
                  <a16:creationId xmlns:a16="http://schemas.microsoft.com/office/drawing/2014/main" id="{A5DDE057-C918-45B5-BD45-E4C98D304D74}"/>
                </a:ext>
              </a:extLst>
            </p:cNvPr>
            <p:cNvSpPr>
              <a:spLocks noChangeAspect="1"/>
            </p:cNvSpPr>
            <p:nvPr/>
          </p:nvSpPr>
          <p:spPr bwMode="auto">
            <a:xfrm>
              <a:off x="845" y="545"/>
              <a:ext cx="20" cy="14"/>
            </a:xfrm>
            <a:custGeom>
              <a:avLst/>
              <a:gdLst>
                <a:gd name="T0" fmla="*/ 0 w 39"/>
                <a:gd name="T1" fmla="*/ 0 h 27"/>
                <a:gd name="T2" fmla="*/ 1 w 39"/>
                <a:gd name="T3" fmla="*/ 1 h 27"/>
                <a:gd name="T4" fmla="*/ 1 w 39"/>
                <a:gd name="T5" fmla="*/ 1 h 27"/>
                <a:gd name="T6" fmla="*/ 1 w 39"/>
                <a:gd name="T7" fmla="*/ 1 h 27"/>
                <a:gd name="T8" fmla="*/ 1 w 39"/>
                <a:gd name="T9" fmla="*/ 1 h 27"/>
                <a:gd name="T10" fmla="*/ 1 w 39"/>
                <a:gd name="T11" fmla="*/ 1 h 27"/>
                <a:gd name="T12" fmla="*/ 1 w 39"/>
                <a:gd name="T13" fmla="*/ 1 h 27"/>
                <a:gd name="T14" fmla="*/ 1 w 39"/>
                <a:gd name="T15" fmla="*/ 1 h 27"/>
                <a:gd name="T16" fmla="*/ 1 w 39"/>
                <a:gd name="T17" fmla="*/ 1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27"/>
                <a:gd name="T32" fmla="*/ 39 w 39"/>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27">
                  <a:moveTo>
                    <a:pt x="0" y="0"/>
                  </a:moveTo>
                  <a:lnTo>
                    <a:pt x="6" y="3"/>
                  </a:lnTo>
                  <a:lnTo>
                    <a:pt x="11" y="6"/>
                  </a:lnTo>
                  <a:lnTo>
                    <a:pt x="17" y="10"/>
                  </a:lnTo>
                  <a:lnTo>
                    <a:pt x="23" y="13"/>
                  </a:lnTo>
                  <a:lnTo>
                    <a:pt x="29" y="18"/>
                  </a:lnTo>
                  <a:lnTo>
                    <a:pt x="33" y="21"/>
                  </a:lnTo>
                  <a:lnTo>
                    <a:pt x="37" y="25"/>
                  </a:lnTo>
                  <a:lnTo>
                    <a:pt x="39" y="27"/>
                  </a:lnTo>
                  <a:lnTo>
                    <a:pt x="0" y="0"/>
                  </a:lnTo>
                  <a:close/>
                </a:path>
              </a:pathLst>
            </a:custGeom>
            <a:solidFill>
              <a:srgbClr val="8C19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11" name="Freeform 707">
              <a:extLst>
                <a:ext uri="{FF2B5EF4-FFF2-40B4-BE49-F238E27FC236}">
                  <a16:creationId xmlns:a16="http://schemas.microsoft.com/office/drawing/2014/main" id="{9E87C1F0-A173-408C-8CE6-20E346B1360D}"/>
                </a:ext>
              </a:extLst>
            </p:cNvPr>
            <p:cNvSpPr>
              <a:spLocks noChangeAspect="1"/>
            </p:cNvSpPr>
            <p:nvPr/>
          </p:nvSpPr>
          <p:spPr bwMode="auto">
            <a:xfrm>
              <a:off x="843" y="543"/>
              <a:ext cx="3" cy="4"/>
            </a:xfrm>
            <a:custGeom>
              <a:avLst/>
              <a:gdLst>
                <a:gd name="T0" fmla="*/ 1 w 5"/>
                <a:gd name="T1" fmla="*/ 0 h 7"/>
                <a:gd name="T2" fmla="*/ 1 w 5"/>
                <a:gd name="T3" fmla="*/ 0 h 7"/>
                <a:gd name="T4" fmla="*/ 0 w 5"/>
                <a:gd name="T5" fmla="*/ 1 h 7"/>
                <a:gd name="T6" fmla="*/ 0 w 5"/>
                <a:gd name="T7" fmla="*/ 1 h 7"/>
                <a:gd name="T8" fmla="*/ 1 w 5"/>
                <a:gd name="T9" fmla="*/ 1 h 7"/>
                <a:gd name="T10" fmla="*/ 1 w 5"/>
                <a:gd name="T11" fmla="*/ 0 h 7"/>
                <a:gd name="T12" fmla="*/ 0 60000 65536"/>
                <a:gd name="T13" fmla="*/ 0 60000 65536"/>
                <a:gd name="T14" fmla="*/ 0 60000 65536"/>
                <a:gd name="T15" fmla="*/ 0 60000 65536"/>
                <a:gd name="T16" fmla="*/ 0 60000 65536"/>
                <a:gd name="T17" fmla="*/ 0 60000 65536"/>
                <a:gd name="T18" fmla="*/ 0 w 5"/>
                <a:gd name="T19" fmla="*/ 0 h 7"/>
                <a:gd name="T20" fmla="*/ 5 w 5"/>
                <a:gd name="T21" fmla="*/ 7 h 7"/>
              </a:gdLst>
              <a:ahLst/>
              <a:cxnLst>
                <a:cxn ang="T12">
                  <a:pos x="T0" y="T1"/>
                </a:cxn>
                <a:cxn ang="T13">
                  <a:pos x="T2" y="T3"/>
                </a:cxn>
                <a:cxn ang="T14">
                  <a:pos x="T4" y="T5"/>
                </a:cxn>
                <a:cxn ang="T15">
                  <a:pos x="T6" y="T7"/>
                </a:cxn>
                <a:cxn ang="T16">
                  <a:pos x="T8" y="T9"/>
                </a:cxn>
                <a:cxn ang="T17">
                  <a:pos x="T10" y="T11"/>
                </a:cxn>
              </a:cxnLst>
              <a:rect l="T18" t="T19" r="T20" b="T21"/>
              <a:pathLst>
                <a:path w="5" h="7">
                  <a:moveTo>
                    <a:pt x="5" y="0"/>
                  </a:moveTo>
                  <a:lnTo>
                    <a:pt x="2" y="0"/>
                  </a:lnTo>
                  <a:lnTo>
                    <a:pt x="0" y="2"/>
                  </a:lnTo>
                  <a:lnTo>
                    <a:pt x="0" y="5"/>
                  </a:lnTo>
                  <a:lnTo>
                    <a:pt x="3" y="7"/>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12" name="Freeform 708">
              <a:extLst>
                <a:ext uri="{FF2B5EF4-FFF2-40B4-BE49-F238E27FC236}">
                  <a16:creationId xmlns:a16="http://schemas.microsoft.com/office/drawing/2014/main" id="{DDAF3C24-9B7F-486C-A4FD-8F8308A6B413}"/>
                </a:ext>
              </a:extLst>
            </p:cNvPr>
            <p:cNvSpPr>
              <a:spLocks noChangeAspect="1"/>
            </p:cNvSpPr>
            <p:nvPr/>
          </p:nvSpPr>
          <p:spPr bwMode="auto">
            <a:xfrm>
              <a:off x="844" y="543"/>
              <a:ext cx="22" cy="17"/>
            </a:xfrm>
            <a:custGeom>
              <a:avLst/>
              <a:gdLst>
                <a:gd name="T0" fmla="*/ 1 w 43"/>
                <a:gd name="T1" fmla="*/ 1 h 34"/>
                <a:gd name="T2" fmla="*/ 1 w 43"/>
                <a:gd name="T3" fmla="*/ 1 h 34"/>
                <a:gd name="T4" fmla="*/ 1 w 43"/>
                <a:gd name="T5" fmla="*/ 1 h 34"/>
                <a:gd name="T6" fmla="*/ 1 w 43"/>
                <a:gd name="T7" fmla="*/ 1 h 34"/>
                <a:gd name="T8" fmla="*/ 1 w 43"/>
                <a:gd name="T9" fmla="*/ 1 h 34"/>
                <a:gd name="T10" fmla="*/ 1 w 43"/>
                <a:gd name="T11" fmla="*/ 1 h 34"/>
                <a:gd name="T12" fmla="*/ 1 w 43"/>
                <a:gd name="T13" fmla="*/ 1 h 34"/>
                <a:gd name="T14" fmla="*/ 1 w 43"/>
                <a:gd name="T15" fmla="*/ 1 h 34"/>
                <a:gd name="T16" fmla="*/ 1 w 43"/>
                <a:gd name="T17" fmla="*/ 0 h 34"/>
                <a:gd name="T18" fmla="*/ 0 w 43"/>
                <a:gd name="T19" fmla="*/ 1 h 34"/>
                <a:gd name="T20" fmla="*/ 1 w 43"/>
                <a:gd name="T21" fmla="*/ 1 h 34"/>
                <a:gd name="T22" fmla="*/ 1 w 43"/>
                <a:gd name="T23" fmla="*/ 1 h 34"/>
                <a:gd name="T24" fmla="*/ 1 w 43"/>
                <a:gd name="T25" fmla="*/ 1 h 34"/>
                <a:gd name="T26" fmla="*/ 1 w 43"/>
                <a:gd name="T27" fmla="*/ 1 h 34"/>
                <a:gd name="T28" fmla="*/ 1 w 43"/>
                <a:gd name="T29" fmla="*/ 1 h 34"/>
                <a:gd name="T30" fmla="*/ 1 w 43"/>
                <a:gd name="T31" fmla="*/ 1 h 34"/>
                <a:gd name="T32" fmla="*/ 1 w 43"/>
                <a:gd name="T33" fmla="*/ 1 h 34"/>
                <a:gd name="T34" fmla="*/ 1 w 43"/>
                <a:gd name="T35" fmla="*/ 1 h 34"/>
                <a:gd name="T36" fmla="*/ 1 w 43"/>
                <a:gd name="T37" fmla="*/ 1 h 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34"/>
                <a:gd name="T59" fmla="*/ 43 w 43"/>
                <a:gd name="T60" fmla="*/ 34 h 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34">
                  <a:moveTo>
                    <a:pt x="43" y="29"/>
                  </a:moveTo>
                  <a:lnTo>
                    <a:pt x="40" y="27"/>
                  </a:lnTo>
                  <a:lnTo>
                    <a:pt x="37" y="22"/>
                  </a:lnTo>
                  <a:lnTo>
                    <a:pt x="32" y="19"/>
                  </a:lnTo>
                  <a:lnTo>
                    <a:pt x="26" y="14"/>
                  </a:lnTo>
                  <a:lnTo>
                    <a:pt x="20" y="10"/>
                  </a:lnTo>
                  <a:lnTo>
                    <a:pt x="15" y="7"/>
                  </a:lnTo>
                  <a:lnTo>
                    <a:pt x="9" y="4"/>
                  </a:lnTo>
                  <a:lnTo>
                    <a:pt x="2" y="0"/>
                  </a:lnTo>
                  <a:lnTo>
                    <a:pt x="0" y="7"/>
                  </a:lnTo>
                  <a:lnTo>
                    <a:pt x="4" y="10"/>
                  </a:lnTo>
                  <a:lnTo>
                    <a:pt x="10" y="14"/>
                  </a:lnTo>
                  <a:lnTo>
                    <a:pt x="16" y="17"/>
                  </a:lnTo>
                  <a:lnTo>
                    <a:pt x="22" y="21"/>
                  </a:lnTo>
                  <a:lnTo>
                    <a:pt x="27" y="25"/>
                  </a:lnTo>
                  <a:lnTo>
                    <a:pt x="32" y="29"/>
                  </a:lnTo>
                  <a:lnTo>
                    <a:pt x="35" y="31"/>
                  </a:lnTo>
                  <a:lnTo>
                    <a:pt x="37" y="34"/>
                  </a:lnTo>
                  <a:lnTo>
                    <a:pt x="43"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13" name="Freeform 709">
              <a:extLst>
                <a:ext uri="{FF2B5EF4-FFF2-40B4-BE49-F238E27FC236}">
                  <a16:creationId xmlns:a16="http://schemas.microsoft.com/office/drawing/2014/main" id="{FC946ECA-D293-45C3-AC60-1DE5823F0DA9}"/>
                </a:ext>
              </a:extLst>
            </p:cNvPr>
            <p:cNvSpPr>
              <a:spLocks noChangeAspect="1"/>
            </p:cNvSpPr>
            <p:nvPr/>
          </p:nvSpPr>
          <p:spPr bwMode="auto">
            <a:xfrm>
              <a:off x="863" y="557"/>
              <a:ext cx="3" cy="4"/>
            </a:xfrm>
            <a:custGeom>
              <a:avLst/>
              <a:gdLst>
                <a:gd name="T0" fmla="*/ 0 w 6"/>
                <a:gd name="T1" fmla="*/ 1 h 7"/>
                <a:gd name="T2" fmla="*/ 1 w 6"/>
                <a:gd name="T3" fmla="*/ 1 h 7"/>
                <a:gd name="T4" fmla="*/ 1 w 6"/>
                <a:gd name="T5" fmla="*/ 1 h 7"/>
                <a:gd name="T6" fmla="*/ 1 w 6"/>
                <a:gd name="T7" fmla="*/ 1 h 7"/>
                <a:gd name="T8" fmla="*/ 1 w 6"/>
                <a:gd name="T9" fmla="*/ 0 h 7"/>
                <a:gd name="T10" fmla="*/ 0 w 6"/>
                <a:gd name="T11" fmla="*/ 1 h 7"/>
                <a:gd name="T12" fmla="*/ 0 60000 65536"/>
                <a:gd name="T13" fmla="*/ 0 60000 65536"/>
                <a:gd name="T14" fmla="*/ 0 60000 65536"/>
                <a:gd name="T15" fmla="*/ 0 60000 65536"/>
                <a:gd name="T16" fmla="*/ 0 60000 65536"/>
                <a:gd name="T17" fmla="*/ 0 60000 65536"/>
                <a:gd name="T18" fmla="*/ 0 w 6"/>
                <a:gd name="T19" fmla="*/ 0 h 7"/>
                <a:gd name="T20" fmla="*/ 6 w 6"/>
                <a:gd name="T21" fmla="*/ 7 h 7"/>
              </a:gdLst>
              <a:ahLst/>
              <a:cxnLst>
                <a:cxn ang="T12">
                  <a:pos x="T0" y="T1"/>
                </a:cxn>
                <a:cxn ang="T13">
                  <a:pos x="T2" y="T3"/>
                </a:cxn>
                <a:cxn ang="T14">
                  <a:pos x="T4" y="T5"/>
                </a:cxn>
                <a:cxn ang="T15">
                  <a:pos x="T6" y="T7"/>
                </a:cxn>
                <a:cxn ang="T16">
                  <a:pos x="T8" y="T9"/>
                </a:cxn>
                <a:cxn ang="T17">
                  <a:pos x="T10" y="T11"/>
                </a:cxn>
              </a:cxnLst>
              <a:rect l="T18" t="T19" r="T20" b="T21"/>
              <a:pathLst>
                <a:path w="6" h="7">
                  <a:moveTo>
                    <a:pt x="0" y="5"/>
                  </a:moveTo>
                  <a:lnTo>
                    <a:pt x="2" y="7"/>
                  </a:lnTo>
                  <a:lnTo>
                    <a:pt x="5" y="6"/>
                  </a:lnTo>
                  <a:lnTo>
                    <a:pt x="6" y="3"/>
                  </a:lnTo>
                  <a:lnTo>
                    <a:pt x="6"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14" name="Freeform 710">
              <a:extLst>
                <a:ext uri="{FF2B5EF4-FFF2-40B4-BE49-F238E27FC236}">
                  <a16:creationId xmlns:a16="http://schemas.microsoft.com/office/drawing/2014/main" id="{180DAEBD-6E37-48AE-A1CC-757973268481}"/>
                </a:ext>
              </a:extLst>
            </p:cNvPr>
            <p:cNvSpPr>
              <a:spLocks noChangeAspect="1"/>
            </p:cNvSpPr>
            <p:nvPr/>
          </p:nvSpPr>
          <p:spPr bwMode="auto">
            <a:xfrm>
              <a:off x="752" y="523"/>
              <a:ext cx="30" cy="6"/>
            </a:xfrm>
            <a:custGeom>
              <a:avLst/>
              <a:gdLst>
                <a:gd name="T0" fmla="*/ 0 w 60"/>
                <a:gd name="T1" fmla="*/ 1 h 10"/>
                <a:gd name="T2" fmla="*/ 1 w 60"/>
                <a:gd name="T3" fmla="*/ 1 h 10"/>
                <a:gd name="T4" fmla="*/ 1 w 60"/>
                <a:gd name="T5" fmla="*/ 1 h 10"/>
                <a:gd name="T6" fmla="*/ 1 w 60"/>
                <a:gd name="T7" fmla="*/ 1 h 10"/>
                <a:gd name="T8" fmla="*/ 1 w 60"/>
                <a:gd name="T9" fmla="*/ 1 h 10"/>
                <a:gd name="T10" fmla="*/ 1 w 60"/>
                <a:gd name="T11" fmla="*/ 1 h 10"/>
                <a:gd name="T12" fmla="*/ 1 w 60"/>
                <a:gd name="T13" fmla="*/ 1 h 10"/>
                <a:gd name="T14" fmla="*/ 1 w 60"/>
                <a:gd name="T15" fmla="*/ 1 h 10"/>
                <a:gd name="T16" fmla="*/ 1 w 60"/>
                <a:gd name="T17" fmla="*/ 0 h 10"/>
                <a:gd name="T18" fmla="*/ 0 w 60"/>
                <a:gd name="T19" fmla="*/ 1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10"/>
                <a:gd name="T32" fmla="*/ 60 w 6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10">
                  <a:moveTo>
                    <a:pt x="0" y="10"/>
                  </a:moveTo>
                  <a:lnTo>
                    <a:pt x="13" y="10"/>
                  </a:lnTo>
                  <a:lnTo>
                    <a:pt x="21" y="9"/>
                  </a:lnTo>
                  <a:lnTo>
                    <a:pt x="28" y="8"/>
                  </a:lnTo>
                  <a:lnTo>
                    <a:pt x="34" y="7"/>
                  </a:lnTo>
                  <a:lnTo>
                    <a:pt x="40" y="5"/>
                  </a:lnTo>
                  <a:lnTo>
                    <a:pt x="45" y="2"/>
                  </a:lnTo>
                  <a:lnTo>
                    <a:pt x="52" y="1"/>
                  </a:lnTo>
                  <a:lnTo>
                    <a:pt x="60" y="0"/>
                  </a:lnTo>
                  <a:lnTo>
                    <a:pt x="0" y="10"/>
                  </a:lnTo>
                  <a:close/>
                </a:path>
              </a:pathLst>
            </a:custGeom>
            <a:solidFill>
              <a:srgbClr val="8C19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15" name="Freeform 711">
              <a:extLst>
                <a:ext uri="{FF2B5EF4-FFF2-40B4-BE49-F238E27FC236}">
                  <a16:creationId xmlns:a16="http://schemas.microsoft.com/office/drawing/2014/main" id="{6F0E9018-DA56-4EFD-AF18-CCBCFD5E29AE}"/>
                </a:ext>
              </a:extLst>
            </p:cNvPr>
            <p:cNvSpPr>
              <a:spLocks noChangeAspect="1"/>
            </p:cNvSpPr>
            <p:nvPr/>
          </p:nvSpPr>
          <p:spPr bwMode="auto">
            <a:xfrm>
              <a:off x="750" y="526"/>
              <a:ext cx="2" cy="5"/>
            </a:xfrm>
            <a:custGeom>
              <a:avLst/>
              <a:gdLst>
                <a:gd name="T0" fmla="*/ 1 w 4"/>
                <a:gd name="T1" fmla="*/ 0 h 9"/>
                <a:gd name="T2" fmla="*/ 1 w 4"/>
                <a:gd name="T3" fmla="*/ 1 h 9"/>
                <a:gd name="T4" fmla="*/ 0 w 4"/>
                <a:gd name="T5" fmla="*/ 1 h 9"/>
                <a:gd name="T6" fmla="*/ 1 w 4"/>
                <a:gd name="T7" fmla="*/ 1 h 9"/>
                <a:gd name="T8" fmla="*/ 1 w 4"/>
                <a:gd name="T9" fmla="*/ 1 h 9"/>
                <a:gd name="T10" fmla="*/ 1 w 4"/>
                <a:gd name="T11" fmla="*/ 0 h 9"/>
                <a:gd name="T12" fmla="*/ 0 60000 65536"/>
                <a:gd name="T13" fmla="*/ 0 60000 65536"/>
                <a:gd name="T14" fmla="*/ 0 60000 65536"/>
                <a:gd name="T15" fmla="*/ 0 60000 65536"/>
                <a:gd name="T16" fmla="*/ 0 60000 65536"/>
                <a:gd name="T17" fmla="*/ 0 60000 65536"/>
                <a:gd name="T18" fmla="*/ 0 w 4"/>
                <a:gd name="T19" fmla="*/ 0 h 9"/>
                <a:gd name="T20" fmla="*/ 4 w 4"/>
                <a:gd name="T21" fmla="*/ 9 h 9"/>
              </a:gdLst>
              <a:ahLst/>
              <a:cxnLst>
                <a:cxn ang="T12">
                  <a:pos x="T0" y="T1"/>
                </a:cxn>
                <a:cxn ang="T13">
                  <a:pos x="T2" y="T3"/>
                </a:cxn>
                <a:cxn ang="T14">
                  <a:pos x="T4" y="T5"/>
                </a:cxn>
                <a:cxn ang="T15">
                  <a:pos x="T6" y="T7"/>
                </a:cxn>
                <a:cxn ang="T16">
                  <a:pos x="T8" y="T9"/>
                </a:cxn>
                <a:cxn ang="T17">
                  <a:pos x="T10" y="T11"/>
                </a:cxn>
              </a:cxnLst>
              <a:rect l="T18" t="T19" r="T20" b="T21"/>
              <a:pathLst>
                <a:path w="4" h="9">
                  <a:moveTo>
                    <a:pt x="4" y="0"/>
                  </a:moveTo>
                  <a:lnTo>
                    <a:pt x="1" y="1"/>
                  </a:lnTo>
                  <a:lnTo>
                    <a:pt x="0" y="4"/>
                  </a:lnTo>
                  <a:lnTo>
                    <a:pt x="1" y="8"/>
                  </a:lnTo>
                  <a:lnTo>
                    <a:pt x="4" y="9"/>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16" name="Freeform 712">
              <a:extLst>
                <a:ext uri="{FF2B5EF4-FFF2-40B4-BE49-F238E27FC236}">
                  <a16:creationId xmlns:a16="http://schemas.microsoft.com/office/drawing/2014/main" id="{5950925A-B826-4779-9262-CCE4487C7779}"/>
                </a:ext>
              </a:extLst>
            </p:cNvPr>
            <p:cNvSpPr>
              <a:spLocks noChangeAspect="1"/>
            </p:cNvSpPr>
            <p:nvPr/>
          </p:nvSpPr>
          <p:spPr bwMode="auto">
            <a:xfrm>
              <a:off x="752" y="525"/>
              <a:ext cx="19" cy="6"/>
            </a:xfrm>
            <a:custGeom>
              <a:avLst/>
              <a:gdLst>
                <a:gd name="T0" fmla="*/ 1 w 37"/>
                <a:gd name="T1" fmla="*/ 0 h 12"/>
                <a:gd name="T2" fmla="*/ 1 w 37"/>
                <a:gd name="T3" fmla="*/ 0 h 12"/>
                <a:gd name="T4" fmla="*/ 1 w 37"/>
                <a:gd name="T5" fmla="*/ 1 h 12"/>
                <a:gd name="T6" fmla="*/ 1 w 37"/>
                <a:gd name="T7" fmla="*/ 1 h 12"/>
                <a:gd name="T8" fmla="*/ 1 w 37"/>
                <a:gd name="T9" fmla="*/ 1 h 12"/>
                <a:gd name="T10" fmla="*/ 0 w 37"/>
                <a:gd name="T11" fmla="*/ 1 h 12"/>
                <a:gd name="T12" fmla="*/ 0 w 37"/>
                <a:gd name="T13" fmla="*/ 1 h 12"/>
                <a:gd name="T14" fmla="*/ 1 w 37"/>
                <a:gd name="T15" fmla="*/ 1 h 12"/>
                <a:gd name="T16" fmla="*/ 1 w 37"/>
                <a:gd name="T17" fmla="*/ 1 h 12"/>
                <a:gd name="T18" fmla="*/ 1 w 37"/>
                <a:gd name="T19" fmla="*/ 1 h 12"/>
                <a:gd name="T20" fmla="*/ 1 w 37"/>
                <a:gd name="T21" fmla="*/ 1 h 12"/>
                <a:gd name="T22" fmla="*/ 1 w 37"/>
                <a:gd name="T23" fmla="*/ 1 h 12"/>
                <a:gd name="T24" fmla="*/ 1 w 37"/>
                <a:gd name="T25" fmla="*/ 1 h 12"/>
                <a:gd name="T26" fmla="*/ 1 w 37"/>
                <a:gd name="T27" fmla="*/ 1 h 12"/>
                <a:gd name="T28" fmla="*/ 1 w 37"/>
                <a:gd name="T29" fmla="*/ 1 h 12"/>
                <a:gd name="T30" fmla="*/ 1 w 37"/>
                <a:gd name="T31" fmla="*/ 1 h 12"/>
                <a:gd name="T32" fmla="*/ 1 w 37"/>
                <a:gd name="T33" fmla="*/ 0 h 12"/>
                <a:gd name="T34" fmla="*/ 1 w 37"/>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
                <a:gd name="T55" fmla="*/ 0 h 12"/>
                <a:gd name="T56" fmla="*/ 37 w 37"/>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 h="12">
                  <a:moveTo>
                    <a:pt x="33" y="0"/>
                  </a:moveTo>
                  <a:lnTo>
                    <a:pt x="34" y="0"/>
                  </a:lnTo>
                  <a:lnTo>
                    <a:pt x="28" y="2"/>
                  </a:lnTo>
                  <a:lnTo>
                    <a:pt x="21" y="3"/>
                  </a:lnTo>
                  <a:lnTo>
                    <a:pt x="13" y="3"/>
                  </a:lnTo>
                  <a:lnTo>
                    <a:pt x="0" y="3"/>
                  </a:lnTo>
                  <a:lnTo>
                    <a:pt x="0" y="12"/>
                  </a:lnTo>
                  <a:lnTo>
                    <a:pt x="13" y="12"/>
                  </a:lnTo>
                  <a:lnTo>
                    <a:pt x="21" y="10"/>
                  </a:lnTo>
                  <a:lnTo>
                    <a:pt x="28" y="8"/>
                  </a:lnTo>
                  <a:lnTo>
                    <a:pt x="34" y="7"/>
                  </a:lnTo>
                  <a:lnTo>
                    <a:pt x="35" y="7"/>
                  </a:lnTo>
                  <a:lnTo>
                    <a:pt x="34" y="7"/>
                  </a:lnTo>
                  <a:lnTo>
                    <a:pt x="36" y="6"/>
                  </a:lnTo>
                  <a:lnTo>
                    <a:pt x="37" y="4"/>
                  </a:lnTo>
                  <a:lnTo>
                    <a:pt x="36" y="2"/>
                  </a:lnTo>
                  <a:lnTo>
                    <a:pt x="34" y="0"/>
                  </a:lnTo>
                  <a:lnTo>
                    <a:pt x="3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17" name="Freeform 713">
              <a:extLst>
                <a:ext uri="{FF2B5EF4-FFF2-40B4-BE49-F238E27FC236}">
                  <a16:creationId xmlns:a16="http://schemas.microsoft.com/office/drawing/2014/main" id="{05BD03C9-C185-4384-870C-C86C4843D300}"/>
                </a:ext>
              </a:extLst>
            </p:cNvPr>
            <p:cNvSpPr>
              <a:spLocks noChangeAspect="1"/>
            </p:cNvSpPr>
            <p:nvPr/>
          </p:nvSpPr>
          <p:spPr bwMode="auto">
            <a:xfrm>
              <a:off x="768" y="522"/>
              <a:ext cx="14" cy="7"/>
            </a:xfrm>
            <a:custGeom>
              <a:avLst/>
              <a:gdLst>
                <a:gd name="T0" fmla="*/ 1 w 27"/>
                <a:gd name="T1" fmla="*/ 0 h 14"/>
                <a:gd name="T2" fmla="*/ 1 w 27"/>
                <a:gd name="T3" fmla="*/ 1 h 14"/>
                <a:gd name="T4" fmla="*/ 1 w 27"/>
                <a:gd name="T5" fmla="*/ 1 h 14"/>
                <a:gd name="T6" fmla="*/ 1 w 27"/>
                <a:gd name="T7" fmla="*/ 1 h 14"/>
                <a:gd name="T8" fmla="*/ 0 w 27"/>
                <a:gd name="T9" fmla="*/ 1 h 14"/>
                <a:gd name="T10" fmla="*/ 1 w 27"/>
                <a:gd name="T11" fmla="*/ 1 h 14"/>
                <a:gd name="T12" fmla="*/ 1 w 27"/>
                <a:gd name="T13" fmla="*/ 1 h 14"/>
                <a:gd name="T14" fmla="*/ 1 w 27"/>
                <a:gd name="T15" fmla="*/ 1 h 14"/>
                <a:gd name="T16" fmla="*/ 1 w 27"/>
                <a:gd name="T17" fmla="*/ 1 h 14"/>
                <a:gd name="T18" fmla="*/ 1 w 27"/>
                <a:gd name="T19" fmla="*/ 1 h 14"/>
                <a:gd name="T20" fmla="*/ 1 w 27"/>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
                <a:gd name="T34" fmla="*/ 0 h 14"/>
                <a:gd name="T35" fmla="*/ 27 w 27"/>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 h="14">
                  <a:moveTo>
                    <a:pt x="27" y="0"/>
                  </a:moveTo>
                  <a:lnTo>
                    <a:pt x="19" y="2"/>
                  </a:lnTo>
                  <a:lnTo>
                    <a:pt x="11" y="3"/>
                  </a:lnTo>
                  <a:lnTo>
                    <a:pt x="5" y="5"/>
                  </a:lnTo>
                  <a:lnTo>
                    <a:pt x="0" y="7"/>
                  </a:lnTo>
                  <a:lnTo>
                    <a:pt x="2" y="14"/>
                  </a:lnTo>
                  <a:lnTo>
                    <a:pt x="8" y="12"/>
                  </a:lnTo>
                  <a:lnTo>
                    <a:pt x="14" y="10"/>
                  </a:lnTo>
                  <a:lnTo>
                    <a:pt x="19" y="9"/>
                  </a:lnTo>
                  <a:lnTo>
                    <a:pt x="27" y="7"/>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18" name="Freeform 714">
              <a:extLst>
                <a:ext uri="{FF2B5EF4-FFF2-40B4-BE49-F238E27FC236}">
                  <a16:creationId xmlns:a16="http://schemas.microsoft.com/office/drawing/2014/main" id="{EA905675-0B27-4422-AF5D-11E48FA4DC9D}"/>
                </a:ext>
              </a:extLst>
            </p:cNvPr>
            <p:cNvSpPr>
              <a:spLocks noChangeAspect="1"/>
            </p:cNvSpPr>
            <p:nvPr/>
          </p:nvSpPr>
          <p:spPr bwMode="auto">
            <a:xfrm>
              <a:off x="782" y="522"/>
              <a:ext cx="2" cy="3"/>
            </a:xfrm>
            <a:custGeom>
              <a:avLst/>
              <a:gdLst>
                <a:gd name="T0" fmla="*/ 0 w 4"/>
                <a:gd name="T1" fmla="*/ 0 h 7"/>
                <a:gd name="T2" fmla="*/ 1 w 4"/>
                <a:gd name="T3" fmla="*/ 0 h 7"/>
                <a:gd name="T4" fmla="*/ 1 w 4"/>
                <a:gd name="T5" fmla="*/ 0 h 7"/>
                <a:gd name="T6" fmla="*/ 1 w 4"/>
                <a:gd name="T7" fmla="*/ 0 h 7"/>
                <a:gd name="T8" fmla="*/ 0 w 4"/>
                <a:gd name="T9" fmla="*/ 0 h 7"/>
                <a:gd name="T10" fmla="*/ 0 w 4"/>
                <a:gd name="T11" fmla="*/ 0 h 7"/>
                <a:gd name="T12" fmla="*/ 0 60000 65536"/>
                <a:gd name="T13" fmla="*/ 0 60000 65536"/>
                <a:gd name="T14" fmla="*/ 0 60000 65536"/>
                <a:gd name="T15" fmla="*/ 0 60000 65536"/>
                <a:gd name="T16" fmla="*/ 0 60000 65536"/>
                <a:gd name="T17" fmla="*/ 0 60000 65536"/>
                <a:gd name="T18" fmla="*/ 0 w 4"/>
                <a:gd name="T19" fmla="*/ 0 h 7"/>
                <a:gd name="T20" fmla="*/ 4 w 4"/>
                <a:gd name="T21" fmla="*/ 7 h 7"/>
              </a:gdLst>
              <a:ahLst/>
              <a:cxnLst>
                <a:cxn ang="T12">
                  <a:pos x="T0" y="T1"/>
                </a:cxn>
                <a:cxn ang="T13">
                  <a:pos x="T2" y="T3"/>
                </a:cxn>
                <a:cxn ang="T14">
                  <a:pos x="T4" y="T5"/>
                </a:cxn>
                <a:cxn ang="T15">
                  <a:pos x="T6" y="T7"/>
                </a:cxn>
                <a:cxn ang="T16">
                  <a:pos x="T8" y="T9"/>
                </a:cxn>
                <a:cxn ang="T17">
                  <a:pos x="T10" y="T11"/>
                </a:cxn>
              </a:cxnLst>
              <a:rect l="T18" t="T19" r="T20" b="T21"/>
              <a:pathLst>
                <a:path w="4" h="7">
                  <a:moveTo>
                    <a:pt x="0" y="7"/>
                  </a:moveTo>
                  <a:lnTo>
                    <a:pt x="3" y="6"/>
                  </a:lnTo>
                  <a:lnTo>
                    <a:pt x="4" y="4"/>
                  </a:lnTo>
                  <a:lnTo>
                    <a:pt x="3" y="2"/>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19" name="Freeform 715">
              <a:extLst>
                <a:ext uri="{FF2B5EF4-FFF2-40B4-BE49-F238E27FC236}">
                  <a16:creationId xmlns:a16="http://schemas.microsoft.com/office/drawing/2014/main" id="{92A2D37D-573F-4B87-B69F-AEE31BECF381}"/>
                </a:ext>
              </a:extLst>
            </p:cNvPr>
            <p:cNvSpPr>
              <a:spLocks noChangeAspect="1"/>
            </p:cNvSpPr>
            <p:nvPr/>
          </p:nvSpPr>
          <p:spPr bwMode="auto">
            <a:xfrm>
              <a:off x="845" y="544"/>
              <a:ext cx="23" cy="4"/>
            </a:xfrm>
            <a:custGeom>
              <a:avLst/>
              <a:gdLst>
                <a:gd name="T0" fmla="*/ 1 w 46"/>
                <a:gd name="T1" fmla="*/ 0 h 9"/>
                <a:gd name="T2" fmla="*/ 1 w 46"/>
                <a:gd name="T3" fmla="*/ 0 h 9"/>
                <a:gd name="T4" fmla="*/ 1 w 46"/>
                <a:gd name="T5" fmla="*/ 0 h 9"/>
                <a:gd name="T6" fmla="*/ 1 w 46"/>
                <a:gd name="T7" fmla="*/ 0 h 9"/>
                <a:gd name="T8" fmla="*/ 1 w 46"/>
                <a:gd name="T9" fmla="*/ 0 h 9"/>
                <a:gd name="T10" fmla="*/ 1 w 46"/>
                <a:gd name="T11" fmla="*/ 0 h 9"/>
                <a:gd name="T12" fmla="*/ 1 w 46"/>
                <a:gd name="T13" fmla="*/ 0 h 9"/>
                <a:gd name="T14" fmla="*/ 1 w 46"/>
                <a:gd name="T15" fmla="*/ 0 h 9"/>
                <a:gd name="T16" fmla="*/ 0 w 46"/>
                <a:gd name="T17" fmla="*/ 0 h 9"/>
                <a:gd name="T18" fmla="*/ 1 w 46"/>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9"/>
                <a:gd name="T32" fmla="*/ 46 w 46"/>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9">
                  <a:moveTo>
                    <a:pt x="46" y="9"/>
                  </a:moveTo>
                  <a:lnTo>
                    <a:pt x="41" y="6"/>
                  </a:lnTo>
                  <a:lnTo>
                    <a:pt x="37" y="3"/>
                  </a:lnTo>
                  <a:lnTo>
                    <a:pt x="31" y="1"/>
                  </a:lnTo>
                  <a:lnTo>
                    <a:pt x="25" y="0"/>
                  </a:lnTo>
                  <a:lnTo>
                    <a:pt x="18" y="0"/>
                  </a:lnTo>
                  <a:lnTo>
                    <a:pt x="11" y="1"/>
                  </a:lnTo>
                  <a:lnTo>
                    <a:pt x="6" y="1"/>
                  </a:lnTo>
                  <a:lnTo>
                    <a:pt x="0" y="3"/>
                  </a:lnTo>
                  <a:lnTo>
                    <a:pt x="46" y="9"/>
                  </a:lnTo>
                  <a:close/>
                </a:path>
              </a:pathLst>
            </a:custGeom>
            <a:solidFill>
              <a:srgbClr val="8C19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20" name="Freeform 716">
              <a:extLst>
                <a:ext uri="{FF2B5EF4-FFF2-40B4-BE49-F238E27FC236}">
                  <a16:creationId xmlns:a16="http://schemas.microsoft.com/office/drawing/2014/main" id="{79788FE1-74A0-4C1C-9EFC-925A4DE10E64}"/>
                </a:ext>
              </a:extLst>
            </p:cNvPr>
            <p:cNvSpPr>
              <a:spLocks noChangeAspect="1"/>
            </p:cNvSpPr>
            <p:nvPr/>
          </p:nvSpPr>
          <p:spPr bwMode="auto">
            <a:xfrm>
              <a:off x="866" y="547"/>
              <a:ext cx="4" cy="4"/>
            </a:xfrm>
            <a:custGeom>
              <a:avLst/>
              <a:gdLst>
                <a:gd name="T0" fmla="*/ 0 w 7"/>
                <a:gd name="T1" fmla="*/ 1 h 7"/>
                <a:gd name="T2" fmla="*/ 1 w 7"/>
                <a:gd name="T3" fmla="*/ 1 h 7"/>
                <a:gd name="T4" fmla="*/ 1 w 7"/>
                <a:gd name="T5" fmla="*/ 1 h 7"/>
                <a:gd name="T6" fmla="*/ 1 w 7"/>
                <a:gd name="T7" fmla="*/ 1 h 7"/>
                <a:gd name="T8" fmla="*/ 1 w 7"/>
                <a:gd name="T9" fmla="*/ 0 h 7"/>
                <a:gd name="T10" fmla="*/ 0 w 7"/>
                <a:gd name="T11" fmla="*/ 1 h 7"/>
                <a:gd name="T12" fmla="*/ 0 60000 65536"/>
                <a:gd name="T13" fmla="*/ 0 60000 65536"/>
                <a:gd name="T14" fmla="*/ 0 60000 65536"/>
                <a:gd name="T15" fmla="*/ 0 60000 65536"/>
                <a:gd name="T16" fmla="*/ 0 60000 65536"/>
                <a:gd name="T17" fmla="*/ 0 60000 65536"/>
                <a:gd name="T18" fmla="*/ 0 w 7"/>
                <a:gd name="T19" fmla="*/ 0 h 7"/>
                <a:gd name="T20" fmla="*/ 7 w 7"/>
                <a:gd name="T21" fmla="*/ 7 h 7"/>
              </a:gdLst>
              <a:ahLst/>
              <a:cxnLst>
                <a:cxn ang="T12">
                  <a:pos x="T0" y="T1"/>
                </a:cxn>
                <a:cxn ang="T13">
                  <a:pos x="T2" y="T3"/>
                </a:cxn>
                <a:cxn ang="T14">
                  <a:pos x="T4" y="T5"/>
                </a:cxn>
                <a:cxn ang="T15">
                  <a:pos x="T6" y="T7"/>
                </a:cxn>
                <a:cxn ang="T16">
                  <a:pos x="T8" y="T9"/>
                </a:cxn>
                <a:cxn ang="T17">
                  <a:pos x="T10" y="T11"/>
                </a:cxn>
              </a:cxnLst>
              <a:rect l="T18" t="T19" r="T20" b="T21"/>
              <a:pathLst>
                <a:path w="7" h="7">
                  <a:moveTo>
                    <a:pt x="0" y="5"/>
                  </a:moveTo>
                  <a:lnTo>
                    <a:pt x="3" y="7"/>
                  </a:lnTo>
                  <a:lnTo>
                    <a:pt x="6" y="6"/>
                  </a:lnTo>
                  <a:lnTo>
                    <a:pt x="7" y="4"/>
                  </a:lnTo>
                  <a:lnTo>
                    <a:pt x="7"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21" name="Freeform 717">
              <a:extLst>
                <a:ext uri="{FF2B5EF4-FFF2-40B4-BE49-F238E27FC236}">
                  <a16:creationId xmlns:a16="http://schemas.microsoft.com/office/drawing/2014/main" id="{97AC6840-36F1-4560-8651-DBE1F818CB83}"/>
                </a:ext>
              </a:extLst>
            </p:cNvPr>
            <p:cNvSpPr>
              <a:spLocks noChangeAspect="1"/>
            </p:cNvSpPr>
            <p:nvPr/>
          </p:nvSpPr>
          <p:spPr bwMode="auto">
            <a:xfrm>
              <a:off x="845" y="542"/>
              <a:ext cx="25" cy="7"/>
            </a:xfrm>
            <a:custGeom>
              <a:avLst/>
              <a:gdLst>
                <a:gd name="T0" fmla="*/ 0 w 49"/>
                <a:gd name="T1" fmla="*/ 0 h 15"/>
                <a:gd name="T2" fmla="*/ 1 w 49"/>
                <a:gd name="T3" fmla="*/ 0 h 15"/>
                <a:gd name="T4" fmla="*/ 1 w 49"/>
                <a:gd name="T5" fmla="*/ 0 h 15"/>
                <a:gd name="T6" fmla="*/ 1 w 49"/>
                <a:gd name="T7" fmla="*/ 0 h 15"/>
                <a:gd name="T8" fmla="*/ 1 w 49"/>
                <a:gd name="T9" fmla="*/ 0 h 15"/>
                <a:gd name="T10" fmla="*/ 1 w 49"/>
                <a:gd name="T11" fmla="*/ 0 h 15"/>
                <a:gd name="T12" fmla="*/ 1 w 49"/>
                <a:gd name="T13" fmla="*/ 0 h 15"/>
                <a:gd name="T14" fmla="*/ 1 w 49"/>
                <a:gd name="T15" fmla="*/ 0 h 15"/>
                <a:gd name="T16" fmla="*/ 1 w 49"/>
                <a:gd name="T17" fmla="*/ 0 h 15"/>
                <a:gd name="T18" fmla="*/ 1 w 49"/>
                <a:gd name="T19" fmla="*/ 0 h 15"/>
                <a:gd name="T20" fmla="*/ 1 w 49"/>
                <a:gd name="T21" fmla="*/ 0 h 15"/>
                <a:gd name="T22" fmla="*/ 1 w 49"/>
                <a:gd name="T23" fmla="*/ 0 h 15"/>
                <a:gd name="T24" fmla="*/ 1 w 49"/>
                <a:gd name="T25" fmla="*/ 0 h 15"/>
                <a:gd name="T26" fmla="*/ 1 w 49"/>
                <a:gd name="T27" fmla="*/ 0 h 15"/>
                <a:gd name="T28" fmla="*/ 1 w 49"/>
                <a:gd name="T29" fmla="*/ 0 h 15"/>
                <a:gd name="T30" fmla="*/ 1 w 49"/>
                <a:gd name="T31" fmla="*/ 0 h 15"/>
                <a:gd name="T32" fmla="*/ 1 w 49"/>
                <a:gd name="T33" fmla="*/ 0 h 15"/>
                <a:gd name="T34" fmla="*/ 0 w 49"/>
                <a:gd name="T35" fmla="*/ 0 h 15"/>
                <a:gd name="T36" fmla="*/ 0 w 49"/>
                <a:gd name="T37" fmla="*/ 0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15"/>
                <a:gd name="T59" fmla="*/ 49 w 49"/>
                <a:gd name="T60" fmla="*/ 15 h 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15">
                  <a:moveTo>
                    <a:pt x="0" y="9"/>
                  </a:moveTo>
                  <a:lnTo>
                    <a:pt x="6" y="8"/>
                  </a:lnTo>
                  <a:lnTo>
                    <a:pt x="11" y="8"/>
                  </a:lnTo>
                  <a:lnTo>
                    <a:pt x="18" y="7"/>
                  </a:lnTo>
                  <a:lnTo>
                    <a:pt x="25" y="7"/>
                  </a:lnTo>
                  <a:lnTo>
                    <a:pt x="31" y="8"/>
                  </a:lnTo>
                  <a:lnTo>
                    <a:pt x="36" y="9"/>
                  </a:lnTo>
                  <a:lnTo>
                    <a:pt x="39" y="12"/>
                  </a:lnTo>
                  <a:lnTo>
                    <a:pt x="42" y="15"/>
                  </a:lnTo>
                  <a:lnTo>
                    <a:pt x="49" y="10"/>
                  </a:lnTo>
                  <a:lnTo>
                    <a:pt x="44" y="6"/>
                  </a:lnTo>
                  <a:lnTo>
                    <a:pt x="38" y="2"/>
                  </a:lnTo>
                  <a:lnTo>
                    <a:pt x="31" y="1"/>
                  </a:lnTo>
                  <a:lnTo>
                    <a:pt x="25" y="0"/>
                  </a:lnTo>
                  <a:lnTo>
                    <a:pt x="18" y="0"/>
                  </a:lnTo>
                  <a:lnTo>
                    <a:pt x="11" y="1"/>
                  </a:lnTo>
                  <a:lnTo>
                    <a:pt x="6" y="1"/>
                  </a:lnTo>
                  <a:lnTo>
                    <a:pt x="0" y="2"/>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22" name="Freeform 718">
              <a:extLst>
                <a:ext uri="{FF2B5EF4-FFF2-40B4-BE49-F238E27FC236}">
                  <a16:creationId xmlns:a16="http://schemas.microsoft.com/office/drawing/2014/main" id="{1CBDC7F3-2376-499F-B235-BF2A0F1C775D}"/>
                </a:ext>
              </a:extLst>
            </p:cNvPr>
            <p:cNvSpPr>
              <a:spLocks noChangeAspect="1"/>
            </p:cNvSpPr>
            <p:nvPr/>
          </p:nvSpPr>
          <p:spPr bwMode="auto">
            <a:xfrm>
              <a:off x="843" y="543"/>
              <a:ext cx="2" cy="4"/>
            </a:xfrm>
            <a:custGeom>
              <a:avLst/>
              <a:gdLst>
                <a:gd name="T0" fmla="*/ 1 w 4"/>
                <a:gd name="T1" fmla="*/ 0 h 7"/>
                <a:gd name="T2" fmla="*/ 1 w 4"/>
                <a:gd name="T3" fmla="*/ 1 h 7"/>
                <a:gd name="T4" fmla="*/ 0 w 4"/>
                <a:gd name="T5" fmla="*/ 1 h 7"/>
                <a:gd name="T6" fmla="*/ 1 w 4"/>
                <a:gd name="T7" fmla="*/ 1 h 7"/>
                <a:gd name="T8" fmla="*/ 1 w 4"/>
                <a:gd name="T9" fmla="*/ 1 h 7"/>
                <a:gd name="T10" fmla="*/ 1 w 4"/>
                <a:gd name="T11" fmla="*/ 0 h 7"/>
                <a:gd name="T12" fmla="*/ 0 60000 65536"/>
                <a:gd name="T13" fmla="*/ 0 60000 65536"/>
                <a:gd name="T14" fmla="*/ 0 60000 65536"/>
                <a:gd name="T15" fmla="*/ 0 60000 65536"/>
                <a:gd name="T16" fmla="*/ 0 60000 65536"/>
                <a:gd name="T17" fmla="*/ 0 60000 65536"/>
                <a:gd name="T18" fmla="*/ 0 w 4"/>
                <a:gd name="T19" fmla="*/ 0 h 7"/>
                <a:gd name="T20" fmla="*/ 4 w 4"/>
                <a:gd name="T21" fmla="*/ 7 h 7"/>
              </a:gdLst>
              <a:ahLst/>
              <a:cxnLst>
                <a:cxn ang="T12">
                  <a:pos x="T0" y="T1"/>
                </a:cxn>
                <a:cxn ang="T13">
                  <a:pos x="T2" y="T3"/>
                </a:cxn>
                <a:cxn ang="T14">
                  <a:pos x="T4" y="T5"/>
                </a:cxn>
                <a:cxn ang="T15">
                  <a:pos x="T6" y="T7"/>
                </a:cxn>
                <a:cxn ang="T16">
                  <a:pos x="T8" y="T9"/>
                </a:cxn>
                <a:cxn ang="T17">
                  <a:pos x="T10" y="T11"/>
                </a:cxn>
              </a:cxnLst>
              <a:rect l="T18" t="T19" r="T20" b="T21"/>
              <a:pathLst>
                <a:path w="4" h="7">
                  <a:moveTo>
                    <a:pt x="4" y="0"/>
                  </a:moveTo>
                  <a:lnTo>
                    <a:pt x="2" y="1"/>
                  </a:lnTo>
                  <a:lnTo>
                    <a:pt x="0" y="4"/>
                  </a:lnTo>
                  <a:lnTo>
                    <a:pt x="2" y="6"/>
                  </a:lnTo>
                  <a:lnTo>
                    <a:pt x="4" y="7"/>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23" name="Freeform 719">
              <a:extLst>
                <a:ext uri="{FF2B5EF4-FFF2-40B4-BE49-F238E27FC236}">
                  <a16:creationId xmlns:a16="http://schemas.microsoft.com/office/drawing/2014/main" id="{BAFB4636-9AF6-48F1-AA0A-54914E100561}"/>
                </a:ext>
              </a:extLst>
            </p:cNvPr>
            <p:cNvSpPr>
              <a:spLocks noChangeAspect="1"/>
            </p:cNvSpPr>
            <p:nvPr/>
          </p:nvSpPr>
          <p:spPr bwMode="auto">
            <a:xfrm>
              <a:off x="1231" y="535"/>
              <a:ext cx="2" cy="3"/>
            </a:xfrm>
            <a:custGeom>
              <a:avLst/>
              <a:gdLst>
                <a:gd name="T0" fmla="*/ 0 w 5"/>
                <a:gd name="T1" fmla="*/ 0 h 7"/>
                <a:gd name="T2" fmla="*/ 0 w 5"/>
                <a:gd name="T3" fmla="*/ 0 h 7"/>
                <a:gd name="T4" fmla="*/ 0 w 5"/>
                <a:gd name="T5" fmla="*/ 0 h 7"/>
                <a:gd name="T6" fmla="*/ 0 w 5"/>
                <a:gd name="T7" fmla="*/ 0 h 7"/>
                <a:gd name="T8" fmla="*/ 0 w 5"/>
                <a:gd name="T9" fmla="*/ 0 h 7"/>
                <a:gd name="T10" fmla="*/ 0 w 5"/>
                <a:gd name="T11" fmla="*/ 0 h 7"/>
                <a:gd name="T12" fmla="*/ 0 60000 65536"/>
                <a:gd name="T13" fmla="*/ 0 60000 65536"/>
                <a:gd name="T14" fmla="*/ 0 60000 65536"/>
                <a:gd name="T15" fmla="*/ 0 60000 65536"/>
                <a:gd name="T16" fmla="*/ 0 60000 65536"/>
                <a:gd name="T17" fmla="*/ 0 60000 65536"/>
                <a:gd name="T18" fmla="*/ 0 w 5"/>
                <a:gd name="T19" fmla="*/ 0 h 7"/>
                <a:gd name="T20" fmla="*/ 5 w 5"/>
                <a:gd name="T21" fmla="*/ 7 h 7"/>
              </a:gdLst>
              <a:ahLst/>
              <a:cxnLst>
                <a:cxn ang="T12">
                  <a:pos x="T0" y="T1"/>
                </a:cxn>
                <a:cxn ang="T13">
                  <a:pos x="T2" y="T3"/>
                </a:cxn>
                <a:cxn ang="T14">
                  <a:pos x="T4" y="T5"/>
                </a:cxn>
                <a:cxn ang="T15">
                  <a:pos x="T6" y="T7"/>
                </a:cxn>
                <a:cxn ang="T16">
                  <a:pos x="T8" y="T9"/>
                </a:cxn>
                <a:cxn ang="T17">
                  <a:pos x="T10" y="T11"/>
                </a:cxn>
              </a:cxnLst>
              <a:rect l="T18" t="T19" r="T20" b="T21"/>
              <a:pathLst>
                <a:path w="5" h="7">
                  <a:moveTo>
                    <a:pt x="3" y="0"/>
                  </a:moveTo>
                  <a:lnTo>
                    <a:pt x="0" y="1"/>
                  </a:lnTo>
                  <a:lnTo>
                    <a:pt x="0" y="5"/>
                  </a:lnTo>
                  <a:lnTo>
                    <a:pt x="1" y="7"/>
                  </a:lnTo>
                  <a:lnTo>
                    <a:pt x="5" y="7"/>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24" name="Freeform 720">
              <a:extLst>
                <a:ext uri="{FF2B5EF4-FFF2-40B4-BE49-F238E27FC236}">
                  <a16:creationId xmlns:a16="http://schemas.microsoft.com/office/drawing/2014/main" id="{6AE3572E-56BF-4F06-92D3-4C2581C942F9}"/>
                </a:ext>
              </a:extLst>
            </p:cNvPr>
            <p:cNvSpPr>
              <a:spLocks noChangeAspect="1"/>
            </p:cNvSpPr>
            <p:nvPr/>
          </p:nvSpPr>
          <p:spPr bwMode="auto">
            <a:xfrm>
              <a:off x="1232" y="532"/>
              <a:ext cx="22" cy="6"/>
            </a:xfrm>
            <a:custGeom>
              <a:avLst/>
              <a:gdLst>
                <a:gd name="T0" fmla="*/ 0 w 45"/>
                <a:gd name="T1" fmla="*/ 0 h 13"/>
                <a:gd name="T2" fmla="*/ 0 w 45"/>
                <a:gd name="T3" fmla="*/ 0 h 13"/>
                <a:gd name="T4" fmla="*/ 0 w 45"/>
                <a:gd name="T5" fmla="*/ 0 h 13"/>
                <a:gd name="T6" fmla="*/ 0 w 45"/>
                <a:gd name="T7" fmla="*/ 0 h 13"/>
                <a:gd name="T8" fmla="*/ 0 w 45"/>
                <a:gd name="T9" fmla="*/ 0 h 13"/>
                <a:gd name="T10" fmla="*/ 0 w 45"/>
                <a:gd name="T11" fmla="*/ 0 h 13"/>
                <a:gd name="T12" fmla="*/ 0 w 45"/>
                <a:gd name="T13" fmla="*/ 0 h 13"/>
                <a:gd name="T14" fmla="*/ 0 w 45"/>
                <a:gd name="T15" fmla="*/ 0 h 13"/>
                <a:gd name="T16" fmla="*/ 0 w 45"/>
                <a:gd name="T17" fmla="*/ 0 h 13"/>
                <a:gd name="T18" fmla="*/ 0 w 45"/>
                <a:gd name="T19" fmla="*/ 0 h 13"/>
                <a:gd name="T20" fmla="*/ 0 w 45"/>
                <a:gd name="T21" fmla="*/ 0 h 13"/>
                <a:gd name="T22" fmla="*/ 0 w 45"/>
                <a:gd name="T23" fmla="*/ 0 h 13"/>
                <a:gd name="T24" fmla="*/ 0 w 45"/>
                <a:gd name="T25" fmla="*/ 0 h 13"/>
                <a:gd name="T26" fmla="*/ 0 w 45"/>
                <a:gd name="T27" fmla="*/ 0 h 13"/>
                <a:gd name="T28" fmla="*/ 0 w 45"/>
                <a:gd name="T29" fmla="*/ 0 h 13"/>
                <a:gd name="T30" fmla="*/ 0 w 45"/>
                <a:gd name="T31" fmla="*/ 0 h 13"/>
                <a:gd name="T32" fmla="*/ 0 w 45"/>
                <a:gd name="T33" fmla="*/ 0 h 13"/>
                <a:gd name="T34" fmla="*/ 0 w 45"/>
                <a:gd name="T35" fmla="*/ 0 h 13"/>
                <a:gd name="T36" fmla="*/ 0 w 45"/>
                <a:gd name="T37" fmla="*/ 0 h 13"/>
                <a:gd name="T38" fmla="*/ 0 w 45"/>
                <a:gd name="T39" fmla="*/ 0 h 13"/>
                <a:gd name="T40" fmla="*/ 0 w 45"/>
                <a:gd name="T41" fmla="*/ 0 h 13"/>
                <a:gd name="T42" fmla="*/ 0 w 45"/>
                <a:gd name="T43" fmla="*/ 0 h 13"/>
                <a:gd name="T44" fmla="*/ 0 w 45"/>
                <a:gd name="T45" fmla="*/ 0 h 13"/>
                <a:gd name="T46" fmla="*/ 0 w 45"/>
                <a:gd name="T47" fmla="*/ 0 h 13"/>
                <a:gd name="T48" fmla="*/ 0 w 45"/>
                <a:gd name="T49" fmla="*/ 0 h 13"/>
                <a:gd name="T50" fmla="*/ 0 w 45"/>
                <a:gd name="T51" fmla="*/ 0 h 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5"/>
                <a:gd name="T79" fmla="*/ 0 h 13"/>
                <a:gd name="T80" fmla="*/ 45 w 45"/>
                <a:gd name="T81" fmla="*/ 13 h 1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5" h="13">
                  <a:moveTo>
                    <a:pt x="45" y="9"/>
                  </a:moveTo>
                  <a:lnTo>
                    <a:pt x="41" y="4"/>
                  </a:lnTo>
                  <a:lnTo>
                    <a:pt x="35" y="3"/>
                  </a:lnTo>
                  <a:lnTo>
                    <a:pt x="30" y="1"/>
                  </a:lnTo>
                  <a:lnTo>
                    <a:pt x="24" y="0"/>
                  </a:lnTo>
                  <a:lnTo>
                    <a:pt x="19" y="1"/>
                  </a:lnTo>
                  <a:lnTo>
                    <a:pt x="15" y="3"/>
                  </a:lnTo>
                  <a:lnTo>
                    <a:pt x="10" y="4"/>
                  </a:lnTo>
                  <a:lnTo>
                    <a:pt x="5" y="5"/>
                  </a:lnTo>
                  <a:lnTo>
                    <a:pt x="0" y="6"/>
                  </a:lnTo>
                  <a:lnTo>
                    <a:pt x="2" y="13"/>
                  </a:lnTo>
                  <a:lnTo>
                    <a:pt x="5" y="12"/>
                  </a:lnTo>
                  <a:lnTo>
                    <a:pt x="10" y="11"/>
                  </a:lnTo>
                  <a:lnTo>
                    <a:pt x="15" y="9"/>
                  </a:lnTo>
                  <a:lnTo>
                    <a:pt x="19" y="8"/>
                  </a:lnTo>
                  <a:lnTo>
                    <a:pt x="24" y="9"/>
                  </a:lnTo>
                  <a:lnTo>
                    <a:pt x="30" y="8"/>
                  </a:lnTo>
                  <a:lnTo>
                    <a:pt x="35" y="9"/>
                  </a:lnTo>
                  <a:lnTo>
                    <a:pt x="41" y="11"/>
                  </a:lnTo>
                  <a:lnTo>
                    <a:pt x="38" y="5"/>
                  </a:lnTo>
                  <a:lnTo>
                    <a:pt x="41" y="11"/>
                  </a:lnTo>
                  <a:lnTo>
                    <a:pt x="43" y="9"/>
                  </a:lnTo>
                  <a:lnTo>
                    <a:pt x="45" y="7"/>
                  </a:lnTo>
                  <a:lnTo>
                    <a:pt x="43" y="5"/>
                  </a:lnTo>
                  <a:lnTo>
                    <a:pt x="41" y="4"/>
                  </a:lnTo>
                  <a:lnTo>
                    <a:pt x="45"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25" name="Freeform 721">
              <a:extLst>
                <a:ext uri="{FF2B5EF4-FFF2-40B4-BE49-F238E27FC236}">
                  <a16:creationId xmlns:a16="http://schemas.microsoft.com/office/drawing/2014/main" id="{56B2DB70-4E93-49EE-B405-42BAB4157E40}"/>
                </a:ext>
              </a:extLst>
            </p:cNvPr>
            <p:cNvSpPr>
              <a:spLocks noChangeAspect="1"/>
            </p:cNvSpPr>
            <p:nvPr/>
          </p:nvSpPr>
          <p:spPr bwMode="auto">
            <a:xfrm>
              <a:off x="1249" y="528"/>
              <a:ext cx="41" cy="14"/>
            </a:xfrm>
            <a:custGeom>
              <a:avLst/>
              <a:gdLst>
                <a:gd name="T0" fmla="*/ 0 w 83"/>
                <a:gd name="T1" fmla="*/ 0 h 30"/>
                <a:gd name="T2" fmla="*/ 0 w 83"/>
                <a:gd name="T3" fmla="*/ 0 h 30"/>
                <a:gd name="T4" fmla="*/ 0 w 83"/>
                <a:gd name="T5" fmla="*/ 0 h 30"/>
                <a:gd name="T6" fmla="*/ 0 w 83"/>
                <a:gd name="T7" fmla="*/ 0 h 30"/>
                <a:gd name="T8" fmla="*/ 0 w 83"/>
                <a:gd name="T9" fmla="*/ 0 h 30"/>
                <a:gd name="T10" fmla="*/ 0 w 83"/>
                <a:gd name="T11" fmla="*/ 0 h 30"/>
                <a:gd name="T12" fmla="*/ 0 w 83"/>
                <a:gd name="T13" fmla="*/ 0 h 30"/>
                <a:gd name="T14" fmla="*/ 0 w 83"/>
                <a:gd name="T15" fmla="*/ 0 h 30"/>
                <a:gd name="T16" fmla="*/ 0 w 83"/>
                <a:gd name="T17" fmla="*/ 0 h 30"/>
                <a:gd name="T18" fmla="*/ 0 w 83"/>
                <a:gd name="T19" fmla="*/ 0 h 30"/>
                <a:gd name="T20" fmla="*/ 0 w 83"/>
                <a:gd name="T21" fmla="*/ 0 h 30"/>
                <a:gd name="T22" fmla="*/ 0 w 83"/>
                <a:gd name="T23" fmla="*/ 0 h 30"/>
                <a:gd name="T24" fmla="*/ 0 w 83"/>
                <a:gd name="T25" fmla="*/ 0 h 30"/>
                <a:gd name="T26" fmla="*/ 0 w 83"/>
                <a:gd name="T27" fmla="*/ 0 h 30"/>
                <a:gd name="T28" fmla="*/ 0 w 83"/>
                <a:gd name="T29" fmla="*/ 0 h 30"/>
                <a:gd name="T30" fmla="*/ 0 w 83"/>
                <a:gd name="T31" fmla="*/ 0 h 30"/>
                <a:gd name="T32" fmla="*/ 0 w 83"/>
                <a:gd name="T33" fmla="*/ 0 h 30"/>
                <a:gd name="T34" fmla="*/ 0 w 83"/>
                <a:gd name="T35" fmla="*/ 0 h 30"/>
                <a:gd name="T36" fmla="*/ 0 w 83"/>
                <a:gd name="T37" fmla="*/ 0 h 30"/>
                <a:gd name="T38" fmla="*/ 0 w 83"/>
                <a:gd name="T39" fmla="*/ 0 h 30"/>
                <a:gd name="T40" fmla="*/ 0 w 83"/>
                <a:gd name="T41" fmla="*/ 0 h 30"/>
                <a:gd name="T42" fmla="*/ 0 w 83"/>
                <a:gd name="T43" fmla="*/ 0 h 30"/>
                <a:gd name="T44" fmla="*/ 0 w 83"/>
                <a:gd name="T45" fmla="*/ 0 h 30"/>
                <a:gd name="T46" fmla="*/ 0 w 83"/>
                <a:gd name="T47" fmla="*/ 0 h 30"/>
                <a:gd name="T48" fmla="*/ 0 w 83"/>
                <a:gd name="T49" fmla="*/ 0 h 30"/>
                <a:gd name="T50" fmla="*/ 0 w 83"/>
                <a:gd name="T51" fmla="*/ 0 h 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3"/>
                <a:gd name="T79" fmla="*/ 0 h 30"/>
                <a:gd name="T80" fmla="*/ 83 w 83"/>
                <a:gd name="T81" fmla="*/ 30 h 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3" h="30">
                  <a:moveTo>
                    <a:pt x="76" y="3"/>
                  </a:moveTo>
                  <a:lnTo>
                    <a:pt x="78" y="0"/>
                  </a:lnTo>
                  <a:lnTo>
                    <a:pt x="68" y="5"/>
                  </a:lnTo>
                  <a:lnTo>
                    <a:pt x="54" y="9"/>
                  </a:lnTo>
                  <a:lnTo>
                    <a:pt x="40" y="15"/>
                  </a:lnTo>
                  <a:lnTo>
                    <a:pt x="28" y="20"/>
                  </a:lnTo>
                  <a:lnTo>
                    <a:pt x="16" y="23"/>
                  </a:lnTo>
                  <a:lnTo>
                    <a:pt x="9" y="23"/>
                  </a:lnTo>
                  <a:lnTo>
                    <a:pt x="12" y="18"/>
                  </a:lnTo>
                  <a:lnTo>
                    <a:pt x="5" y="14"/>
                  </a:lnTo>
                  <a:lnTo>
                    <a:pt x="0" y="23"/>
                  </a:lnTo>
                  <a:lnTo>
                    <a:pt x="7" y="30"/>
                  </a:lnTo>
                  <a:lnTo>
                    <a:pt x="16" y="30"/>
                  </a:lnTo>
                  <a:lnTo>
                    <a:pt x="30" y="26"/>
                  </a:lnTo>
                  <a:lnTo>
                    <a:pt x="43" y="22"/>
                  </a:lnTo>
                  <a:lnTo>
                    <a:pt x="56" y="16"/>
                  </a:lnTo>
                  <a:lnTo>
                    <a:pt x="70" y="12"/>
                  </a:lnTo>
                  <a:lnTo>
                    <a:pt x="81" y="7"/>
                  </a:lnTo>
                  <a:lnTo>
                    <a:pt x="83" y="3"/>
                  </a:lnTo>
                  <a:lnTo>
                    <a:pt x="81" y="7"/>
                  </a:lnTo>
                  <a:lnTo>
                    <a:pt x="83" y="5"/>
                  </a:lnTo>
                  <a:lnTo>
                    <a:pt x="83" y="2"/>
                  </a:lnTo>
                  <a:lnTo>
                    <a:pt x="82" y="0"/>
                  </a:lnTo>
                  <a:lnTo>
                    <a:pt x="78" y="0"/>
                  </a:lnTo>
                  <a:lnTo>
                    <a:pt x="76"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26" name="Freeform 722">
              <a:extLst>
                <a:ext uri="{FF2B5EF4-FFF2-40B4-BE49-F238E27FC236}">
                  <a16:creationId xmlns:a16="http://schemas.microsoft.com/office/drawing/2014/main" id="{5ACC37F8-DFA0-4F7D-839C-98E9D9F22F19}"/>
                </a:ext>
              </a:extLst>
            </p:cNvPr>
            <p:cNvSpPr>
              <a:spLocks noChangeAspect="1"/>
            </p:cNvSpPr>
            <p:nvPr/>
          </p:nvSpPr>
          <p:spPr bwMode="auto">
            <a:xfrm>
              <a:off x="1277" y="466"/>
              <a:ext cx="13" cy="63"/>
            </a:xfrm>
            <a:custGeom>
              <a:avLst/>
              <a:gdLst>
                <a:gd name="T0" fmla="*/ 0 w 27"/>
                <a:gd name="T1" fmla="*/ 0 h 126"/>
                <a:gd name="T2" fmla="*/ 0 w 27"/>
                <a:gd name="T3" fmla="*/ 0 h 126"/>
                <a:gd name="T4" fmla="*/ 0 w 27"/>
                <a:gd name="T5" fmla="*/ 1 h 126"/>
                <a:gd name="T6" fmla="*/ 0 w 27"/>
                <a:gd name="T7" fmla="*/ 1 h 126"/>
                <a:gd name="T8" fmla="*/ 0 w 27"/>
                <a:gd name="T9" fmla="*/ 1 h 126"/>
                <a:gd name="T10" fmla="*/ 0 w 27"/>
                <a:gd name="T11" fmla="*/ 1 h 126"/>
                <a:gd name="T12" fmla="*/ 0 w 27"/>
                <a:gd name="T13" fmla="*/ 1 h 126"/>
                <a:gd name="T14" fmla="*/ 0 w 27"/>
                <a:gd name="T15" fmla="*/ 1 h 126"/>
                <a:gd name="T16" fmla="*/ 0 w 27"/>
                <a:gd name="T17" fmla="*/ 1 h 126"/>
                <a:gd name="T18" fmla="*/ 0 w 27"/>
                <a:gd name="T19" fmla="*/ 1 h 126"/>
                <a:gd name="T20" fmla="*/ 0 w 27"/>
                <a:gd name="T21" fmla="*/ 0 h 126"/>
                <a:gd name="T22" fmla="*/ 0 w 27"/>
                <a:gd name="T23" fmla="*/ 0 h 126"/>
                <a:gd name="T24" fmla="*/ 0 w 27"/>
                <a:gd name="T25" fmla="*/ 0 h 1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126"/>
                <a:gd name="T41" fmla="*/ 27 w 27"/>
                <a:gd name="T42" fmla="*/ 126 h 12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126">
                  <a:moveTo>
                    <a:pt x="0" y="0"/>
                  </a:moveTo>
                  <a:lnTo>
                    <a:pt x="0" y="0"/>
                  </a:lnTo>
                  <a:lnTo>
                    <a:pt x="4" y="21"/>
                  </a:lnTo>
                  <a:lnTo>
                    <a:pt x="8" y="56"/>
                  </a:lnTo>
                  <a:lnTo>
                    <a:pt x="14" y="97"/>
                  </a:lnTo>
                  <a:lnTo>
                    <a:pt x="20" y="126"/>
                  </a:lnTo>
                  <a:lnTo>
                    <a:pt x="27" y="126"/>
                  </a:lnTo>
                  <a:lnTo>
                    <a:pt x="21" y="97"/>
                  </a:lnTo>
                  <a:lnTo>
                    <a:pt x="15" y="56"/>
                  </a:lnTo>
                  <a:lnTo>
                    <a:pt x="11" y="21"/>
                  </a:lnTo>
                  <a:lnTo>
                    <a:pt x="1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27" name="Freeform 723">
              <a:extLst>
                <a:ext uri="{FF2B5EF4-FFF2-40B4-BE49-F238E27FC236}">
                  <a16:creationId xmlns:a16="http://schemas.microsoft.com/office/drawing/2014/main" id="{880E014F-EDB2-472F-9637-CE1826F69CF3}"/>
                </a:ext>
              </a:extLst>
            </p:cNvPr>
            <p:cNvSpPr>
              <a:spLocks noChangeAspect="1"/>
            </p:cNvSpPr>
            <p:nvPr/>
          </p:nvSpPr>
          <p:spPr bwMode="auto">
            <a:xfrm>
              <a:off x="1272" y="436"/>
              <a:ext cx="9" cy="30"/>
            </a:xfrm>
            <a:custGeom>
              <a:avLst/>
              <a:gdLst>
                <a:gd name="T0" fmla="*/ 0 w 19"/>
                <a:gd name="T1" fmla="*/ 1 h 60"/>
                <a:gd name="T2" fmla="*/ 0 w 19"/>
                <a:gd name="T3" fmla="*/ 1 h 60"/>
                <a:gd name="T4" fmla="*/ 0 w 19"/>
                <a:gd name="T5" fmla="*/ 1 h 60"/>
                <a:gd name="T6" fmla="*/ 0 w 19"/>
                <a:gd name="T7" fmla="*/ 1 h 60"/>
                <a:gd name="T8" fmla="*/ 0 w 19"/>
                <a:gd name="T9" fmla="*/ 1 h 60"/>
                <a:gd name="T10" fmla="*/ 0 w 19"/>
                <a:gd name="T11" fmla="*/ 1 h 60"/>
                <a:gd name="T12" fmla="*/ 0 w 19"/>
                <a:gd name="T13" fmla="*/ 1 h 60"/>
                <a:gd name="T14" fmla="*/ 0 w 19"/>
                <a:gd name="T15" fmla="*/ 1 h 60"/>
                <a:gd name="T16" fmla="*/ 0 w 19"/>
                <a:gd name="T17" fmla="*/ 1 h 60"/>
                <a:gd name="T18" fmla="*/ 0 w 19"/>
                <a:gd name="T19" fmla="*/ 1 h 60"/>
                <a:gd name="T20" fmla="*/ 0 w 19"/>
                <a:gd name="T21" fmla="*/ 1 h 60"/>
                <a:gd name="T22" fmla="*/ 0 w 19"/>
                <a:gd name="T23" fmla="*/ 1 h 60"/>
                <a:gd name="T24" fmla="*/ 0 w 19"/>
                <a:gd name="T25" fmla="*/ 1 h 60"/>
                <a:gd name="T26" fmla="*/ 0 w 19"/>
                <a:gd name="T27" fmla="*/ 0 h 60"/>
                <a:gd name="T28" fmla="*/ 0 w 19"/>
                <a:gd name="T29" fmla="*/ 0 h 60"/>
                <a:gd name="T30" fmla="*/ 0 w 19"/>
                <a:gd name="T31" fmla="*/ 1 h 60"/>
                <a:gd name="T32" fmla="*/ 0 w 19"/>
                <a:gd name="T33" fmla="*/ 1 h 60"/>
                <a:gd name="T34" fmla="*/ 0 w 19"/>
                <a:gd name="T35" fmla="*/ 1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
                <a:gd name="T55" fmla="*/ 0 h 60"/>
                <a:gd name="T56" fmla="*/ 19 w 19"/>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 h="60">
                  <a:moveTo>
                    <a:pt x="1" y="1"/>
                  </a:moveTo>
                  <a:lnTo>
                    <a:pt x="0" y="4"/>
                  </a:lnTo>
                  <a:lnTo>
                    <a:pt x="6" y="23"/>
                  </a:lnTo>
                  <a:lnTo>
                    <a:pt x="9" y="37"/>
                  </a:lnTo>
                  <a:lnTo>
                    <a:pt x="9" y="49"/>
                  </a:lnTo>
                  <a:lnTo>
                    <a:pt x="9" y="60"/>
                  </a:lnTo>
                  <a:lnTo>
                    <a:pt x="19" y="60"/>
                  </a:lnTo>
                  <a:lnTo>
                    <a:pt x="19" y="49"/>
                  </a:lnTo>
                  <a:lnTo>
                    <a:pt x="16" y="37"/>
                  </a:lnTo>
                  <a:lnTo>
                    <a:pt x="13" y="21"/>
                  </a:lnTo>
                  <a:lnTo>
                    <a:pt x="7" y="2"/>
                  </a:lnTo>
                  <a:lnTo>
                    <a:pt x="6" y="6"/>
                  </a:lnTo>
                  <a:lnTo>
                    <a:pt x="7" y="2"/>
                  </a:lnTo>
                  <a:lnTo>
                    <a:pt x="6" y="0"/>
                  </a:lnTo>
                  <a:lnTo>
                    <a:pt x="3" y="0"/>
                  </a:lnTo>
                  <a:lnTo>
                    <a:pt x="0" y="1"/>
                  </a:lnTo>
                  <a:lnTo>
                    <a:pt x="0" y="4"/>
                  </a:lnTo>
                  <a:lnTo>
                    <a:pt x="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28" name="Freeform 724">
              <a:extLst>
                <a:ext uri="{FF2B5EF4-FFF2-40B4-BE49-F238E27FC236}">
                  <a16:creationId xmlns:a16="http://schemas.microsoft.com/office/drawing/2014/main" id="{67D56465-613D-43E5-B7D2-B4C1195522C6}"/>
                </a:ext>
              </a:extLst>
            </p:cNvPr>
            <p:cNvSpPr>
              <a:spLocks noChangeAspect="1"/>
            </p:cNvSpPr>
            <p:nvPr/>
          </p:nvSpPr>
          <p:spPr bwMode="auto">
            <a:xfrm>
              <a:off x="1273" y="365"/>
              <a:ext cx="25" cy="74"/>
            </a:xfrm>
            <a:custGeom>
              <a:avLst/>
              <a:gdLst>
                <a:gd name="T0" fmla="*/ 0 w 51"/>
                <a:gd name="T1" fmla="*/ 0 h 148"/>
                <a:gd name="T2" fmla="*/ 0 w 51"/>
                <a:gd name="T3" fmla="*/ 0 h 148"/>
                <a:gd name="T4" fmla="*/ 0 w 51"/>
                <a:gd name="T5" fmla="*/ 1 h 148"/>
                <a:gd name="T6" fmla="*/ 0 w 51"/>
                <a:gd name="T7" fmla="*/ 1 h 148"/>
                <a:gd name="T8" fmla="*/ 0 w 51"/>
                <a:gd name="T9" fmla="*/ 1 h 148"/>
                <a:gd name="T10" fmla="*/ 0 w 51"/>
                <a:gd name="T11" fmla="*/ 1 h 148"/>
                <a:gd name="T12" fmla="*/ 0 w 51"/>
                <a:gd name="T13" fmla="*/ 1 h 148"/>
                <a:gd name="T14" fmla="*/ 0 w 51"/>
                <a:gd name="T15" fmla="*/ 1 h 148"/>
                <a:gd name="T16" fmla="*/ 0 w 51"/>
                <a:gd name="T17" fmla="*/ 1 h 148"/>
                <a:gd name="T18" fmla="*/ 0 w 51"/>
                <a:gd name="T19" fmla="*/ 1 h 148"/>
                <a:gd name="T20" fmla="*/ 0 w 51"/>
                <a:gd name="T21" fmla="*/ 1 h 148"/>
                <a:gd name="T22" fmla="*/ 0 w 51"/>
                <a:gd name="T23" fmla="*/ 1 h 148"/>
                <a:gd name="T24" fmla="*/ 0 w 51"/>
                <a:gd name="T25" fmla="*/ 1 h 148"/>
                <a:gd name="T26" fmla="*/ 0 w 51"/>
                <a:gd name="T27" fmla="*/ 1 h 148"/>
                <a:gd name="T28" fmla="*/ 0 w 51"/>
                <a:gd name="T29" fmla="*/ 1 h 148"/>
                <a:gd name="T30" fmla="*/ 0 w 51"/>
                <a:gd name="T31" fmla="*/ 1 h 148"/>
                <a:gd name="T32" fmla="*/ 0 w 51"/>
                <a:gd name="T33" fmla="*/ 1 h 148"/>
                <a:gd name="T34" fmla="*/ 0 w 51"/>
                <a:gd name="T35" fmla="*/ 1 h 148"/>
                <a:gd name="T36" fmla="*/ 0 w 51"/>
                <a:gd name="T37" fmla="*/ 0 h 148"/>
                <a:gd name="T38" fmla="*/ 0 w 51"/>
                <a:gd name="T39" fmla="*/ 0 h 148"/>
                <a:gd name="T40" fmla="*/ 0 w 51"/>
                <a:gd name="T41" fmla="*/ 0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
                <a:gd name="T64" fmla="*/ 0 h 148"/>
                <a:gd name="T65" fmla="*/ 51 w 51"/>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 h="148">
                  <a:moveTo>
                    <a:pt x="44" y="0"/>
                  </a:moveTo>
                  <a:lnTo>
                    <a:pt x="44" y="0"/>
                  </a:lnTo>
                  <a:lnTo>
                    <a:pt x="43" y="8"/>
                  </a:lnTo>
                  <a:lnTo>
                    <a:pt x="40" y="26"/>
                  </a:lnTo>
                  <a:lnTo>
                    <a:pt x="34" y="46"/>
                  </a:lnTo>
                  <a:lnTo>
                    <a:pt x="28" y="69"/>
                  </a:lnTo>
                  <a:lnTo>
                    <a:pt x="21" y="94"/>
                  </a:lnTo>
                  <a:lnTo>
                    <a:pt x="13" y="117"/>
                  </a:lnTo>
                  <a:lnTo>
                    <a:pt x="6" y="134"/>
                  </a:lnTo>
                  <a:lnTo>
                    <a:pt x="0" y="143"/>
                  </a:lnTo>
                  <a:lnTo>
                    <a:pt x="5" y="148"/>
                  </a:lnTo>
                  <a:lnTo>
                    <a:pt x="13" y="136"/>
                  </a:lnTo>
                  <a:lnTo>
                    <a:pt x="20" y="119"/>
                  </a:lnTo>
                  <a:lnTo>
                    <a:pt x="28" y="96"/>
                  </a:lnTo>
                  <a:lnTo>
                    <a:pt x="35" y="72"/>
                  </a:lnTo>
                  <a:lnTo>
                    <a:pt x="41" y="46"/>
                  </a:lnTo>
                  <a:lnTo>
                    <a:pt x="46" y="26"/>
                  </a:lnTo>
                  <a:lnTo>
                    <a:pt x="50" y="8"/>
                  </a:lnTo>
                  <a:lnTo>
                    <a:pt x="51"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29" name="Freeform 725">
              <a:extLst>
                <a:ext uri="{FF2B5EF4-FFF2-40B4-BE49-F238E27FC236}">
                  <a16:creationId xmlns:a16="http://schemas.microsoft.com/office/drawing/2014/main" id="{E3BBC014-FCA5-4EC7-B030-44D976FA9208}"/>
                </a:ext>
              </a:extLst>
            </p:cNvPr>
            <p:cNvSpPr>
              <a:spLocks noChangeAspect="1"/>
            </p:cNvSpPr>
            <p:nvPr/>
          </p:nvSpPr>
          <p:spPr bwMode="auto">
            <a:xfrm>
              <a:off x="1295" y="333"/>
              <a:ext cx="8" cy="32"/>
            </a:xfrm>
            <a:custGeom>
              <a:avLst/>
              <a:gdLst>
                <a:gd name="T0" fmla="*/ 0 w 17"/>
                <a:gd name="T1" fmla="*/ 0 h 63"/>
                <a:gd name="T2" fmla="*/ 0 w 17"/>
                <a:gd name="T3" fmla="*/ 0 h 63"/>
                <a:gd name="T4" fmla="*/ 0 w 17"/>
                <a:gd name="T5" fmla="*/ 1 h 63"/>
                <a:gd name="T6" fmla="*/ 0 w 17"/>
                <a:gd name="T7" fmla="*/ 1 h 63"/>
                <a:gd name="T8" fmla="*/ 0 w 17"/>
                <a:gd name="T9" fmla="*/ 1 h 63"/>
                <a:gd name="T10" fmla="*/ 0 w 17"/>
                <a:gd name="T11" fmla="*/ 1 h 63"/>
                <a:gd name="T12" fmla="*/ 0 w 17"/>
                <a:gd name="T13" fmla="*/ 1 h 63"/>
                <a:gd name="T14" fmla="*/ 0 w 17"/>
                <a:gd name="T15" fmla="*/ 1 h 63"/>
                <a:gd name="T16" fmla="*/ 0 w 17"/>
                <a:gd name="T17" fmla="*/ 1 h 63"/>
                <a:gd name="T18" fmla="*/ 0 w 17"/>
                <a:gd name="T19" fmla="*/ 1 h 63"/>
                <a:gd name="T20" fmla="*/ 0 w 17"/>
                <a:gd name="T21" fmla="*/ 0 h 63"/>
                <a:gd name="T22" fmla="*/ 0 w 17"/>
                <a:gd name="T23" fmla="*/ 0 h 63"/>
                <a:gd name="T24" fmla="*/ 0 w 17"/>
                <a:gd name="T25" fmla="*/ 0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63"/>
                <a:gd name="T41" fmla="*/ 17 w 17"/>
                <a:gd name="T42" fmla="*/ 63 h 6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63">
                  <a:moveTo>
                    <a:pt x="8" y="0"/>
                  </a:moveTo>
                  <a:lnTo>
                    <a:pt x="9" y="0"/>
                  </a:lnTo>
                  <a:lnTo>
                    <a:pt x="7" y="14"/>
                  </a:lnTo>
                  <a:lnTo>
                    <a:pt x="5" y="32"/>
                  </a:lnTo>
                  <a:lnTo>
                    <a:pt x="2" y="51"/>
                  </a:lnTo>
                  <a:lnTo>
                    <a:pt x="0" y="63"/>
                  </a:lnTo>
                  <a:lnTo>
                    <a:pt x="7" y="63"/>
                  </a:lnTo>
                  <a:lnTo>
                    <a:pt x="9" y="51"/>
                  </a:lnTo>
                  <a:lnTo>
                    <a:pt x="12" y="32"/>
                  </a:lnTo>
                  <a:lnTo>
                    <a:pt x="14" y="14"/>
                  </a:lnTo>
                  <a:lnTo>
                    <a:pt x="16" y="0"/>
                  </a:lnTo>
                  <a:lnTo>
                    <a:pt x="17"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30" name="Freeform 726">
              <a:extLst>
                <a:ext uri="{FF2B5EF4-FFF2-40B4-BE49-F238E27FC236}">
                  <a16:creationId xmlns:a16="http://schemas.microsoft.com/office/drawing/2014/main" id="{DDB9E2F8-0B96-43F2-92E1-66F4375516D4}"/>
                </a:ext>
              </a:extLst>
            </p:cNvPr>
            <p:cNvSpPr>
              <a:spLocks noChangeAspect="1"/>
            </p:cNvSpPr>
            <p:nvPr/>
          </p:nvSpPr>
          <p:spPr bwMode="auto">
            <a:xfrm>
              <a:off x="1286" y="309"/>
              <a:ext cx="17" cy="24"/>
            </a:xfrm>
            <a:custGeom>
              <a:avLst/>
              <a:gdLst>
                <a:gd name="T0" fmla="*/ 0 w 33"/>
                <a:gd name="T1" fmla="*/ 0 h 50"/>
                <a:gd name="T2" fmla="*/ 1 w 33"/>
                <a:gd name="T3" fmla="*/ 0 h 50"/>
                <a:gd name="T4" fmla="*/ 1 w 33"/>
                <a:gd name="T5" fmla="*/ 0 h 50"/>
                <a:gd name="T6" fmla="*/ 1 w 33"/>
                <a:gd name="T7" fmla="*/ 0 h 50"/>
                <a:gd name="T8" fmla="*/ 1 w 33"/>
                <a:gd name="T9" fmla="*/ 0 h 50"/>
                <a:gd name="T10" fmla="*/ 1 w 33"/>
                <a:gd name="T11" fmla="*/ 0 h 50"/>
                <a:gd name="T12" fmla="*/ 1 w 33"/>
                <a:gd name="T13" fmla="*/ 0 h 50"/>
                <a:gd name="T14" fmla="*/ 1 w 33"/>
                <a:gd name="T15" fmla="*/ 0 h 50"/>
                <a:gd name="T16" fmla="*/ 1 w 33"/>
                <a:gd name="T17" fmla="*/ 0 h 50"/>
                <a:gd name="T18" fmla="*/ 1 w 33"/>
                <a:gd name="T19" fmla="*/ 0 h 50"/>
                <a:gd name="T20" fmla="*/ 1 w 33"/>
                <a:gd name="T21" fmla="*/ 0 h 50"/>
                <a:gd name="T22" fmla="*/ 1 w 33"/>
                <a:gd name="T23" fmla="*/ 0 h 50"/>
                <a:gd name="T24" fmla="*/ 1 w 33"/>
                <a:gd name="T25" fmla="*/ 0 h 50"/>
                <a:gd name="T26" fmla="*/ 1 w 33"/>
                <a:gd name="T27" fmla="*/ 0 h 50"/>
                <a:gd name="T28" fmla="*/ 0 w 33"/>
                <a:gd name="T29" fmla="*/ 0 h 50"/>
                <a:gd name="T30" fmla="*/ 1 w 33"/>
                <a:gd name="T31" fmla="*/ 0 h 50"/>
                <a:gd name="T32" fmla="*/ 1 w 33"/>
                <a:gd name="T33" fmla="*/ 0 h 50"/>
                <a:gd name="T34" fmla="*/ 0 w 33"/>
                <a:gd name="T35" fmla="*/ 0 h 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3"/>
                <a:gd name="T55" fmla="*/ 0 h 50"/>
                <a:gd name="T56" fmla="*/ 33 w 33"/>
                <a:gd name="T57" fmla="*/ 50 h 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3" h="50">
                  <a:moveTo>
                    <a:pt x="0" y="5"/>
                  </a:moveTo>
                  <a:lnTo>
                    <a:pt x="3" y="7"/>
                  </a:lnTo>
                  <a:lnTo>
                    <a:pt x="13" y="11"/>
                  </a:lnTo>
                  <a:lnTo>
                    <a:pt x="20" y="23"/>
                  </a:lnTo>
                  <a:lnTo>
                    <a:pt x="24" y="37"/>
                  </a:lnTo>
                  <a:lnTo>
                    <a:pt x="24" y="50"/>
                  </a:lnTo>
                  <a:lnTo>
                    <a:pt x="33" y="50"/>
                  </a:lnTo>
                  <a:lnTo>
                    <a:pt x="31" y="37"/>
                  </a:lnTo>
                  <a:lnTo>
                    <a:pt x="26" y="21"/>
                  </a:lnTo>
                  <a:lnTo>
                    <a:pt x="17" y="6"/>
                  </a:lnTo>
                  <a:lnTo>
                    <a:pt x="3" y="0"/>
                  </a:lnTo>
                  <a:lnTo>
                    <a:pt x="7" y="3"/>
                  </a:lnTo>
                  <a:lnTo>
                    <a:pt x="3" y="0"/>
                  </a:lnTo>
                  <a:lnTo>
                    <a:pt x="1" y="2"/>
                  </a:lnTo>
                  <a:lnTo>
                    <a:pt x="0" y="4"/>
                  </a:lnTo>
                  <a:lnTo>
                    <a:pt x="1" y="6"/>
                  </a:lnTo>
                  <a:lnTo>
                    <a:pt x="3" y="7"/>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31" name="Freeform 727">
              <a:extLst>
                <a:ext uri="{FF2B5EF4-FFF2-40B4-BE49-F238E27FC236}">
                  <a16:creationId xmlns:a16="http://schemas.microsoft.com/office/drawing/2014/main" id="{A6A518E9-CA65-4745-8D51-71388AE091EB}"/>
                </a:ext>
              </a:extLst>
            </p:cNvPr>
            <p:cNvSpPr>
              <a:spLocks noChangeAspect="1"/>
            </p:cNvSpPr>
            <p:nvPr/>
          </p:nvSpPr>
          <p:spPr bwMode="auto">
            <a:xfrm>
              <a:off x="1274" y="281"/>
              <a:ext cx="16" cy="30"/>
            </a:xfrm>
            <a:custGeom>
              <a:avLst/>
              <a:gdLst>
                <a:gd name="T0" fmla="*/ 0 w 31"/>
                <a:gd name="T1" fmla="*/ 1 h 60"/>
                <a:gd name="T2" fmla="*/ 0 w 31"/>
                <a:gd name="T3" fmla="*/ 1 h 60"/>
                <a:gd name="T4" fmla="*/ 1 w 31"/>
                <a:gd name="T5" fmla="*/ 1 h 60"/>
                <a:gd name="T6" fmla="*/ 1 w 31"/>
                <a:gd name="T7" fmla="*/ 1 h 60"/>
                <a:gd name="T8" fmla="*/ 1 w 31"/>
                <a:gd name="T9" fmla="*/ 1 h 60"/>
                <a:gd name="T10" fmla="*/ 1 w 31"/>
                <a:gd name="T11" fmla="*/ 1 h 60"/>
                <a:gd name="T12" fmla="*/ 1 w 31"/>
                <a:gd name="T13" fmla="*/ 1 h 60"/>
                <a:gd name="T14" fmla="*/ 1 w 31"/>
                <a:gd name="T15" fmla="*/ 1 h 60"/>
                <a:gd name="T16" fmla="*/ 1 w 31"/>
                <a:gd name="T17" fmla="*/ 1 h 60"/>
                <a:gd name="T18" fmla="*/ 1 w 31"/>
                <a:gd name="T19" fmla="*/ 1 h 60"/>
                <a:gd name="T20" fmla="*/ 1 w 31"/>
                <a:gd name="T21" fmla="*/ 0 h 60"/>
                <a:gd name="T22" fmla="*/ 1 w 31"/>
                <a:gd name="T23" fmla="*/ 0 h 60"/>
                <a:gd name="T24" fmla="*/ 0 w 31"/>
                <a:gd name="T25" fmla="*/ 1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
                <a:gd name="T40" fmla="*/ 0 h 60"/>
                <a:gd name="T41" fmla="*/ 31 w 31"/>
                <a:gd name="T42" fmla="*/ 60 h 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 h="60">
                  <a:moveTo>
                    <a:pt x="0" y="2"/>
                  </a:moveTo>
                  <a:lnTo>
                    <a:pt x="0" y="2"/>
                  </a:lnTo>
                  <a:lnTo>
                    <a:pt x="6" y="15"/>
                  </a:lnTo>
                  <a:lnTo>
                    <a:pt x="12" y="32"/>
                  </a:lnTo>
                  <a:lnTo>
                    <a:pt x="18" y="48"/>
                  </a:lnTo>
                  <a:lnTo>
                    <a:pt x="24" y="60"/>
                  </a:lnTo>
                  <a:lnTo>
                    <a:pt x="31" y="58"/>
                  </a:lnTo>
                  <a:lnTo>
                    <a:pt x="25" y="46"/>
                  </a:lnTo>
                  <a:lnTo>
                    <a:pt x="19" y="30"/>
                  </a:lnTo>
                  <a:lnTo>
                    <a:pt x="12" y="13"/>
                  </a:lnTo>
                  <a:lnTo>
                    <a:pt x="7"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32" name="Freeform 728">
              <a:extLst>
                <a:ext uri="{FF2B5EF4-FFF2-40B4-BE49-F238E27FC236}">
                  <a16:creationId xmlns:a16="http://schemas.microsoft.com/office/drawing/2014/main" id="{85E716A5-87CF-4883-AB9D-22A33A1C9EF0}"/>
                </a:ext>
              </a:extLst>
            </p:cNvPr>
            <p:cNvSpPr>
              <a:spLocks noChangeAspect="1"/>
            </p:cNvSpPr>
            <p:nvPr/>
          </p:nvSpPr>
          <p:spPr bwMode="auto">
            <a:xfrm>
              <a:off x="1258" y="272"/>
              <a:ext cx="20" cy="10"/>
            </a:xfrm>
            <a:custGeom>
              <a:avLst/>
              <a:gdLst>
                <a:gd name="T0" fmla="*/ 0 w 41"/>
                <a:gd name="T1" fmla="*/ 1 h 19"/>
                <a:gd name="T2" fmla="*/ 0 w 41"/>
                <a:gd name="T3" fmla="*/ 1 h 19"/>
                <a:gd name="T4" fmla="*/ 0 w 41"/>
                <a:gd name="T5" fmla="*/ 1 h 19"/>
                <a:gd name="T6" fmla="*/ 0 w 41"/>
                <a:gd name="T7" fmla="*/ 1 h 19"/>
                <a:gd name="T8" fmla="*/ 0 w 41"/>
                <a:gd name="T9" fmla="*/ 1 h 19"/>
                <a:gd name="T10" fmla="*/ 0 w 41"/>
                <a:gd name="T11" fmla="*/ 1 h 19"/>
                <a:gd name="T12" fmla="*/ 0 w 41"/>
                <a:gd name="T13" fmla="*/ 1 h 19"/>
                <a:gd name="T14" fmla="*/ 0 w 41"/>
                <a:gd name="T15" fmla="*/ 1 h 19"/>
                <a:gd name="T16" fmla="*/ 0 w 41"/>
                <a:gd name="T17" fmla="*/ 0 h 19"/>
                <a:gd name="T18" fmla="*/ 0 w 41"/>
                <a:gd name="T19" fmla="*/ 1 h 19"/>
                <a:gd name="T20" fmla="*/ 0 w 41"/>
                <a:gd name="T21" fmla="*/ 1 h 19"/>
                <a:gd name="T22" fmla="*/ 0 w 41"/>
                <a:gd name="T23" fmla="*/ 1 h 19"/>
                <a:gd name="T24" fmla="*/ 0 w 41"/>
                <a:gd name="T25" fmla="*/ 1 h 19"/>
                <a:gd name="T26" fmla="*/ 0 w 41"/>
                <a:gd name="T27" fmla="*/ 1 h 19"/>
                <a:gd name="T28" fmla="*/ 0 w 41"/>
                <a:gd name="T29" fmla="*/ 1 h 19"/>
                <a:gd name="T30" fmla="*/ 0 w 41"/>
                <a:gd name="T31" fmla="*/ 1 h 19"/>
                <a:gd name="T32" fmla="*/ 0 w 41"/>
                <a:gd name="T33" fmla="*/ 1 h 19"/>
                <a:gd name="T34" fmla="*/ 0 w 41"/>
                <a:gd name="T35" fmla="*/ 1 h 1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19"/>
                <a:gd name="T56" fmla="*/ 41 w 41"/>
                <a:gd name="T57" fmla="*/ 19 h 1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19">
                  <a:moveTo>
                    <a:pt x="0" y="10"/>
                  </a:moveTo>
                  <a:lnTo>
                    <a:pt x="8" y="12"/>
                  </a:lnTo>
                  <a:lnTo>
                    <a:pt x="13" y="8"/>
                  </a:lnTo>
                  <a:lnTo>
                    <a:pt x="20" y="7"/>
                  </a:lnTo>
                  <a:lnTo>
                    <a:pt x="27" y="10"/>
                  </a:lnTo>
                  <a:lnTo>
                    <a:pt x="34" y="19"/>
                  </a:lnTo>
                  <a:lnTo>
                    <a:pt x="41" y="17"/>
                  </a:lnTo>
                  <a:lnTo>
                    <a:pt x="32" y="3"/>
                  </a:lnTo>
                  <a:lnTo>
                    <a:pt x="20" y="0"/>
                  </a:lnTo>
                  <a:lnTo>
                    <a:pt x="11" y="1"/>
                  </a:lnTo>
                  <a:lnTo>
                    <a:pt x="2" y="8"/>
                  </a:lnTo>
                  <a:lnTo>
                    <a:pt x="10" y="10"/>
                  </a:lnTo>
                  <a:lnTo>
                    <a:pt x="2" y="8"/>
                  </a:lnTo>
                  <a:lnTo>
                    <a:pt x="2" y="11"/>
                  </a:lnTo>
                  <a:lnTo>
                    <a:pt x="4" y="14"/>
                  </a:lnTo>
                  <a:lnTo>
                    <a:pt x="6" y="15"/>
                  </a:lnTo>
                  <a:lnTo>
                    <a:pt x="8" y="12"/>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33" name="Freeform 729">
              <a:extLst>
                <a:ext uri="{FF2B5EF4-FFF2-40B4-BE49-F238E27FC236}">
                  <a16:creationId xmlns:a16="http://schemas.microsoft.com/office/drawing/2014/main" id="{EE06735D-EB7E-4E87-941E-98C840FB98C1}"/>
                </a:ext>
              </a:extLst>
            </p:cNvPr>
            <p:cNvSpPr>
              <a:spLocks noChangeAspect="1"/>
            </p:cNvSpPr>
            <p:nvPr/>
          </p:nvSpPr>
          <p:spPr bwMode="auto">
            <a:xfrm>
              <a:off x="1251" y="255"/>
              <a:ext cx="11" cy="23"/>
            </a:xfrm>
            <a:custGeom>
              <a:avLst/>
              <a:gdLst>
                <a:gd name="T0" fmla="*/ 0 w 22"/>
                <a:gd name="T1" fmla="*/ 0 h 45"/>
                <a:gd name="T2" fmla="*/ 0 w 22"/>
                <a:gd name="T3" fmla="*/ 0 h 45"/>
                <a:gd name="T4" fmla="*/ 1 w 22"/>
                <a:gd name="T5" fmla="*/ 1 h 45"/>
                <a:gd name="T6" fmla="*/ 1 w 22"/>
                <a:gd name="T7" fmla="*/ 1 h 45"/>
                <a:gd name="T8" fmla="*/ 1 w 22"/>
                <a:gd name="T9" fmla="*/ 1 h 45"/>
                <a:gd name="T10" fmla="*/ 1 w 22"/>
                <a:gd name="T11" fmla="*/ 1 h 45"/>
                <a:gd name="T12" fmla="*/ 1 w 22"/>
                <a:gd name="T13" fmla="*/ 1 h 45"/>
                <a:gd name="T14" fmla="*/ 1 w 22"/>
                <a:gd name="T15" fmla="*/ 1 h 45"/>
                <a:gd name="T16" fmla="*/ 1 w 22"/>
                <a:gd name="T17" fmla="*/ 1 h 45"/>
                <a:gd name="T18" fmla="*/ 1 w 22"/>
                <a:gd name="T19" fmla="*/ 1 h 45"/>
                <a:gd name="T20" fmla="*/ 1 w 22"/>
                <a:gd name="T21" fmla="*/ 0 h 45"/>
                <a:gd name="T22" fmla="*/ 1 w 22"/>
                <a:gd name="T23" fmla="*/ 0 h 45"/>
                <a:gd name="T24" fmla="*/ 0 w 22"/>
                <a:gd name="T25" fmla="*/ 0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45"/>
                <a:gd name="T41" fmla="*/ 22 w 22"/>
                <a:gd name="T42" fmla="*/ 45 h 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45">
                  <a:moveTo>
                    <a:pt x="0" y="0"/>
                  </a:moveTo>
                  <a:lnTo>
                    <a:pt x="0" y="0"/>
                  </a:lnTo>
                  <a:lnTo>
                    <a:pt x="3" y="11"/>
                  </a:lnTo>
                  <a:lnTo>
                    <a:pt x="8" y="23"/>
                  </a:lnTo>
                  <a:lnTo>
                    <a:pt x="11" y="36"/>
                  </a:lnTo>
                  <a:lnTo>
                    <a:pt x="12" y="45"/>
                  </a:lnTo>
                  <a:lnTo>
                    <a:pt x="22" y="45"/>
                  </a:lnTo>
                  <a:lnTo>
                    <a:pt x="18" y="36"/>
                  </a:lnTo>
                  <a:lnTo>
                    <a:pt x="15" y="21"/>
                  </a:lnTo>
                  <a:lnTo>
                    <a:pt x="10" y="8"/>
                  </a:lnTo>
                  <a:lnTo>
                    <a:pt x="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34" name="Freeform 730">
              <a:extLst>
                <a:ext uri="{FF2B5EF4-FFF2-40B4-BE49-F238E27FC236}">
                  <a16:creationId xmlns:a16="http://schemas.microsoft.com/office/drawing/2014/main" id="{D00E8072-D48B-4FF8-8303-89474CDBDAC4}"/>
                </a:ext>
              </a:extLst>
            </p:cNvPr>
            <p:cNvSpPr>
              <a:spLocks noChangeAspect="1"/>
            </p:cNvSpPr>
            <p:nvPr/>
          </p:nvSpPr>
          <p:spPr bwMode="auto">
            <a:xfrm>
              <a:off x="1244" y="239"/>
              <a:ext cx="11" cy="16"/>
            </a:xfrm>
            <a:custGeom>
              <a:avLst/>
              <a:gdLst>
                <a:gd name="T0" fmla="*/ 0 w 22"/>
                <a:gd name="T1" fmla="*/ 1 h 32"/>
                <a:gd name="T2" fmla="*/ 0 w 22"/>
                <a:gd name="T3" fmla="*/ 1 h 32"/>
                <a:gd name="T4" fmla="*/ 1 w 22"/>
                <a:gd name="T5" fmla="*/ 1 h 32"/>
                <a:gd name="T6" fmla="*/ 1 w 22"/>
                <a:gd name="T7" fmla="*/ 1 h 32"/>
                <a:gd name="T8" fmla="*/ 1 w 22"/>
                <a:gd name="T9" fmla="*/ 1 h 32"/>
                <a:gd name="T10" fmla="*/ 1 w 22"/>
                <a:gd name="T11" fmla="*/ 1 h 32"/>
                <a:gd name="T12" fmla="*/ 1 w 22"/>
                <a:gd name="T13" fmla="*/ 1 h 32"/>
                <a:gd name="T14" fmla="*/ 1 w 22"/>
                <a:gd name="T15" fmla="*/ 1 h 32"/>
                <a:gd name="T16" fmla="*/ 1 w 22"/>
                <a:gd name="T17" fmla="*/ 1 h 32"/>
                <a:gd name="T18" fmla="*/ 1 w 22"/>
                <a:gd name="T19" fmla="*/ 1 h 32"/>
                <a:gd name="T20" fmla="*/ 0 w 22"/>
                <a:gd name="T21" fmla="*/ 1 h 32"/>
                <a:gd name="T22" fmla="*/ 0 w 22"/>
                <a:gd name="T23" fmla="*/ 0 h 32"/>
                <a:gd name="T24" fmla="*/ 0 w 22"/>
                <a:gd name="T25" fmla="*/ 1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32"/>
                <a:gd name="T41" fmla="*/ 22 w 22"/>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32">
                  <a:moveTo>
                    <a:pt x="0" y="9"/>
                  </a:moveTo>
                  <a:lnTo>
                    <a:pt x="0" y="8"/>
                  </a:lnTo>
                  <a:lnTo>
                    <a:pt x="8" y="10"/>
                  </a:lnTo>
                  <a:lnTo>
                    <a:pt x="11" y="16"/>
                  </a:lnTo>
                  <a:lnTo>
                    <a:pt x="14" y="24"/>
                  </a:lnTo>
                  <a:lnTo>
                    <a:pt x="15" y="32"/>
                  </a:lnTo>
                  <a:lnTo>
                    <a:pt x="22" y="32"/>
                  </a:lnTo>
                  <a:lnTo>
                    <a:pt x="21" y="24"/>
                  </a:lnTo>
                  <a:lnTo>
                    <a:pt x="18" y="14"/>
                  </a:lnTo>
                  <a:lnTo>
                    <a:pt x="12" y="3"/>
                  </a:lnTo>
                  <a:lnTo>
                    <a:pt x="0" y="1"/>
                  </a:lnTo>
                  <a:lnTo>
                    <a:pt x="0" y="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35" name="Freeform 731">
              <a:extLst>
                <a:ext uri="{FF2B5EF4-FFF2-40B4-BE49-F238E27FC236}">
                  <a16:creationId xmlns:a16="http://schemas.microsoft.com/office/drawing/2014/main" id="{59A2CB85-32E4-42E7-BEB0-2E3B949F0163}"/>
                </a:ext>
              </a:extLst>
            </p:cNvPr>
            <p:cNvSpPr>
              <a:spLocks noChangeAspect="1"/>
            </p:cNvSpPr>
            <p:nvPr/>
          </p:nvSpPr>
          <p:spPr bwMode="auto">
            <a:xfrm>
              <a:off x="1236" y="239"/>
              <a:ext cx="8" cy="7"/>
            </a:xfrm>
            <a:custGeom>
              <a:avLst/>
              <a:gdLst>
                <a:gd name="T0" fmla="*/ 1 w 15"/>
                <a:gd name="T1" fmla="*/ 1 h 14"/>
                <a:gd name="T2" fmla="*/ 1 w 15"/>
                <a:gd name="T3" fmla="*/ 1 h 14"/>
                <a:gd name="T4" fmla="*/ 1 w 15"/>
                <a:gd name="T5" fmla="*/ 1 h 14"/>
                <a:gd name="T6" fmla="*/ 1 w 15"/>
                <a:gd name="T7" fmla="*/ 1 h 14"/>
                <a:gd name="T8" fmla="*/ 1 w 15"/>
                <a:gd name="T9" fmla="*/ 1 h 14"/>
                <a:gd name="T10" fmla="*/ 1 w 15"/>
                <a:gd name="T11" fmla="*/ 1 h 14"/>
                <a:gd name="T12" fmla="*/ 1 w 15"/>
                <a:gd name="T13" fmla="*/ 0 h 14"/>
                <a:gd name="T14" fmla="*/ 1 w 15"/>
                <a:gd name="T15" fmla="*/ 1 h 14"/>
                <a:gd name="T16" fmla="*/ 1 w 15"/>
                <a:gd name="T17" fmla="*/ 1 h 14"/>
                <a:gd name="T18" fmla="*/ 1 w 15"/>
                <a:gd name="T19" fmla="*/ 1 h 14"/>
                <a:gd name="T20" fmla="*/ 0 w 15"/>
                <a:gd name="T21" fmla="*/ 1 h 14"/>
                <a:gd name="T22" fmla="*/ 0 w 15"/>
                <a:gd name="T23" fmla="*/ 1 h 14"/>
                <a:gd name="T24" fmla="*/ 1 w 15"/>
                <a:gd name="T25" fmla="*/ 1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14"/>
                <a:gd name="T41" fmla="*/ 15 w 15"/>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14">
                  <a:moveTo>
                    <a:pt x="7" y="14"/>
                  </a:moveTo>
                  <a:lnTo>
                    <a:pt x="7" y="14"/>
                  </a:lnTo>
                  <a:lnTo>
                    <a:pt x="9" y="12"/>
                  </a:lnTo>
                  <a:lnTo>
                    <a:pt x="10" y="10"/>
                  </a:lnTo>
                  <a:lnTo>
                    <a:pt x="12" y="9"/>
                  </a:lnTo>
                  <a:lnTo>
                    <a:pt x="15" y="9"/>
                  </a:lnTo>
                  <a:lnTo>
                    <a:pt x="15" y="0"/>
                  </a:lnTo>
                  <a:lnTo>
                    <a:pt x="10" y="2"/>
                  </a:lnTo>
                  <a:lnTo>
                    <a:pt x="6" y="3"/>
                  </a:lnTo>
                  <a:lnTo>
                    <a:pt x="2" y="7"/>
                  </a:lnTo>
                  <a:lnTo>
                    <a:pt x="0" y="12"/>
                  </a:lnTo>
                  <a:lnTo>
                    <a:pt x="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36" name="Freeform 732">
              <a:extLst>
                <a:ext uri="{FF2B5EF4-FFF2-40B4-BE49-F238E27FC236}">
                  <a16:creationId xmlns:a16="http://schemas.microsoft.com/office/drawing/2014/main" id="{931CF3BC-BDFA-4A23-9982-5FD7DA141E11}"/>
                </a:ext>
              </a:extLst>
            </p:cNvPr>
            <p:cNvSpPr>
              <a:spLocks noChangeAspect="1"/>
            </p:cNvSpPr>
            <p:nvPr/>
          </p:nvSpPr>
          <p:spPr bwMode="auto">
            <a:xfrm>
              <a:off x="1235" y="245"/>
              <a:ext cx="5" cy="23"/>
            </a:xfrm>
            <a:custGeom>
              <a:avLst/>
              <a:gdLst>
                <a:gd name="T0" fmla="*/ 0 w 11"/>
                <a:gd name="T1" fmla="*/ 0 h 47"/>
                <a:gd name="T2" fmla="*/ 0 w 11"/>
                <a:gd name="T3" fmla="*/ 0 h 47"/>
                <a:gd name="T4" fmla="*/ 0 w 11"/>
                <a:gd name="T5" fmla="*/ 0 h 47"/>
                <a:gd name="T6" fmla="*/ 0 w 11"/>
                <a:gd name="T7" fmla="*/ 0 h 47"/>
                <a:gd name="T8" fmla="*/ 0 w 11"/>
                <a:gd name="T9" fmla="*/ 0 h 47"/>
                <a:gd name="T10" fmla="*/ 0 w 11"/>
                <a:gd name="T11" fmla="*/ 0 h 47"/>
                <a:gd name="T12" fmla="*/ 0 w 11"/>
                <a:gd name="T13" fmla="*/ 0 h 47"/>
                <a:gd name="T14" fmla="*/ 0 w 11"/>
                <a:gd name="T15" fmla="*/ 0 h 47"/>
                <a:gd name="T16" fmla="*/ 0 w 11"/>
                <a:gd name="T17" fmla="*/ 0 h 47"/>
                <a:gd name="T18" fmla="*/ 0 w 11"/>
                <a:gd name="T19" fmla="*/ 0 h 47"/>
                <a:gd name="T20" fmla="*/ 0 w 11"/>
                <a:gd name="T21" fmla="*/ 0 h 47"/>
                <a:gd name="T22" fmla="*/ 0 w 11"/>
                <a:gd name="T23" fmla="*/ 0 h 47"/>
                <a:gd name="T24" fmla="*/ 0 w 11"/>
                <a:gd name="T25" fmla="*/ 0 h 47"/>
                <a:gd name="T26" fmla="*/ 0 w 11"/>
                <a:gd name="T27" fmla="*/ 0 h 47"/>
                <a:gd name="T28" fmla="*/ 0 w 11"/>
                <a:gd name="T29" fmla="*/ 0 h 47"/>
                <a:gd name="T30" fmla="*/ 0 w 11"/>
                <a:gd name="T31" fmla="*/ 0 h 47"/>
                <a:gd name="T32" fmla="*/ 0 w 11"/>
                <a:gd name="T33" fmla="*/ 0 h 47"/>
                <a:gd name="T34" fmla="*/ 0 w 11"/>
                <a:gd name="T35" fmla="*/ 0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
                <a:gd name="T55" fmla="*/ 0 h 47"/>
                <a:gd name="T56" fmla="*/ 11 w 11"/>
                <a:gd name="T57" fmla="*/ 47 h 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 h="47">
                  <a:moveTo>
                    <a:pt x="2" y="43"/>
                  </a:moveTo>
                  <a:lnTo>
                    <a:pt x="10" y="42"/>
                  </a:lnTo>
                  <a:lnTo>
                    <a:pt x="10" y="32"/>
                  </a:lnTo>
                  <a:lnTo>
                    <a:pt x="10" y="20"/>
                  </a:lnTo>
                  <a:lnTo>
                    <a:pt x="8" y="10"/>
                  </a:lnTo>
                  <a:lnTo>
                    <a:pt x="11" y="2"/>
                  </a:lnTo>
                  <a:lnTo>
                    <a:pt x="4" y="0"/>
                  </a:lnTo>
                  <a:lnTo>
                    <a:pt x="2" y="10"/>
                  </a:lnTo>
                  <a:lnTo>
                    <a:pt x="0" y="20"/>
                  </a:lnTo>
                  <a:lnTo>
                    <a:pt x="0" y="32"/>
                  </a:lnTo>
                  <a:lnTo>
                    <a:pt x="0" y="42"/>
                  </a:lnTo>
                  <a:lnTo>
                    <a:pt x="8" y="41"/>
                  </a:lnTo>
                  <a:lnTo>
                    <a:pt x="0" y="42"/>
                  </a:lnTo>
                  <a:lnTo>
                    <a:pt x="2" y="46"/>
                  </a:lnTo>
                  <a:lnTo>
                    <a:pt x="5" y="47"/>
                  </a:lnTo>
                  <a:lnTo>
                    <a:pt x="8" y="46"/>
                  </a:lnTo>
                  <a:lnTo>
                    <a:pt x="10" y="42"/>
                  </a:lnTo>
                  <a:lnTo>
                    <a:pt x="2"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37" name="Freeform 733">
              <a:extLst>
                <a:ext uri="{FF2B5EF4-FFF2-40B4-BE49-F238E27FC236}">
                  <a16:creationId xmlns:a16="http://schemas.microsoft.com/office/drawing/2014/main" id="{D054DBC0-B929-4262-B9E6-525CB708CC02}"/>
                </a:ext>
              </a:extLst>
            </p:cNvPr>
            <p:cNvSpPr>
              <a:spLocks noChangeAspect="1"/>
            </p:cNvSpPr>
            <p:nvPr/>
          </p:nvSpPr>
          <p:spPr bwMode="auto">
            <a:xfrm>
              <a:off x="1228" y="245"/>
              <a:ext cx="11" cy="22"/>
            </a:xfrm>
            <a:custGeom>
              <a:avLst/>
              <a:gdLst>
                <a:gd name="T0" fmla="*/ 0 w 20"/>
                <a:gd name="T1" fmla="*/ 0 h 42"/>
                <a:gd name="T2" fmla="*/ 1 w 20"/>
                <a:gd name="T3" fmla="*/ 0 h 42"/>
                <a:gd name="T4" fmla="*/ 1 w 20"/>
                <a:gd name="T5" fmla="*/ 1 h 42"/>
                <a:gd name="T6" fmla="*/ 1 w 20"/>
                <a:gd name="T7" fmla="*/ 1 h 42"/>
                <a:gd name="T8" fmla="*/ 1 w 20"/>
                <a:gd name="T9" fmla="*/ 1 h 42"/>
                <a:gd name="T10" fmla="*/ 1 w 20"/>
                <a:gd name="T11" fmla="*/ 1 h 42"/>
                <a:gd name="T12" fmla="*/ 1 w 20"/>
                <a:gd name="T13" fmla="*/ 1 h 42"/>
                <a:gd name="T14" fmla="*/ 1 w 20"/>
                <a:gd name="T15" fmla="*/ 1 h 42"/>
                <a:gd name="T16" fmla="*/ 1 w 20"/>
                <a:gd name="T17" fmla="*/ 1 h 42"/>
                <a:gd name="T18" fmla="*/ 1 w 20"/>
                <a:gd name="T19" fmla="*/ 1 h 42"/>
                <a:gd name="T20" fmla="*/ 1 w 20"/>
                <a:gd name="T21" fmla="*/ 0 h 42"/>
                <a:gd name="T22" fmla="*/ 1 w 20"/>
                <a:gd name="T23" fmla="*/ 0 h 42"/>
                <a:gd name="T24" fmla="*/ 0 w 20"/>
                <a:gd name="T25" fmla="*/ 0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42"/>
                <a:gd name="T41" fmla="*/ 20 w 20"/>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42">
                  <a:moveTo>
                    <a:pt x="0" y="0"/>
                  </a:moveTo>
                  <a:lnTo>
                    <a:pt x="1" y="0"/>
                  </a:lnTo>
                  <a:lnTo>
                    <a:pt x="3" y="12"/>
                  </a:lnTo>
                  <a:lnTo>
                    <a:pt x="5" y="24"/>
                  </a:lnTo>
                  <a:lnTo>
                    <a:pt x="10" y="34"/>
                  </a:lnTo>
                  <a:lnTo>
                    <a:pt x="14" y="42"/>
                  </a:lnTo>
                  <a:lnTo>
                    <a:pt x="20" y="40"/>
                  </a:lnTo>
                  <a:lnTo>
                    <a:pt x="17" y="32"/>
                  </a:lnTo>
                  <a:lnTo>
                    <a:pt x="12" y="22"/>
                  </a:lnTo>
                  <a:lnTo>
                    <a:pt x="10" y="12"/>
                  </a:lnTo>
                  <a:lnTo>
                    <a:pt x="8" y="0"/>
                  </a:lnTo>
                  <a:lnTo>
                    <a:pt x="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38" name="Freeform 734">
              <a:extLst>
                <a:ext uri="{FF2B5EF4-FFF2-40B4-BE49-F238E27FC236}">
                  <a16:creationId xmlns:a16="http://schemas.microsoft.com/office/drawing/2014/main" id="{8180F247-2584-4704-8AC3-DA2985212BA7}"/>
                </a:ext>
              </a:extLst>
            </p:cNvPr>
            <p:cNvSpPr>
              <a:spLocks noChangeAspect="1"/>
            </p:cNvSpPr>
            <p:nvPr/>
          </p:nvSpPr>
          <p:spPr bwMode="auto">
            <a:xfrm>
              <a:off x="1223" y="229"/>
              <a:ext cx="10" cy="16"/>
            </a:xfrm>
            <a:custGeom>
              <a:avLst/>
              <a:gdLst>
                <a:gd name="T0" fmla="*/ 0 w 21"/>
                <a:gd name="T1" fmla="*/ 0 h 34"/>
                <a:gd name="T2" fmla="*/ 0 w 21"/>
                <a:gd name="T3" fmla="*/ 0 h 34"/>
                <a:gd name="T4" fmla="*/ 0 w 21"/>
                <a:gd name="T5" fmla="*/ 0 h 34"/>
                <a:gd name="T6" fmla="*/ 0 w 21"/>
                <a:gd name="T7" fmla="*/ 0 h 34"/>
                <a:gd name="T8" fmla="*/ 0 w 21"/>
                <a:gd name="T9" fmla="*/ 0 h 34"/>
                <a:gd name="T10" fmla="*/ 0 w 21"/>
                <a:gd name="T11" fmla="*/ 0 h 34"/>
                <a:gd name="T12" fmla="*/ 0 w 21"/>
                <a:gd name="T13" fmla="*/ 0 h 34"/>
                <a:gd name="T14" fmla="*/ 0 w 21"/>
                <a:gd name="T15" fmla="*/ 0 h 34"/>
                <a:gd name="T16" fmla="*/ 0 w 21"/>
                <a:gd name="T17" fmla="*/ 0 h 34"/>
                <a:gd name="T18" fmla="*/ 0 w 21"/>
                <a:gd name="T19" fmla="*/ 0 h 34"/>
                <a:gd name="T20" fmla="*/ 0 w 21"/>
                <a:gd name="T21" fmla="*/ 0 h 34"/>
                <a:gd name="T22" fmla="*/ 0 w 21"/>
                <a:gd name="T23" fmla="*/ 0 h 34"/>
                <a:gd name="T24" fmla="*/ 0 w 21"/>
                <a:gd name="T25" fmla="*/ 0 h 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
                <a:gd name="T40" fmla="*/ 0 h 34"/>
                <a:gd name="T41" fmla="*/ 21 w 21"/>
                <a:gd name="T42" fmla="*/ 34 h 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 h="34">
                  <a:moveTo>
                    <a:pt x="0" y="9"/>
                  </a:moveTo>
                  <a:lnTo>
                    <a:pt x="0" y="9"/>
                  </a:lnTo>
                  <a:lnTo>
                    <a:pt x="7" y="11"/>
                  </a:lnTo>
                  <a:lnTo>
                    <a:pt x="11" y="14"/>
                  </a:lnTo>
                  <a:lnTo>
                    <a:pt x="13" y="22"/>
                  </a:lnTo>
                  <a:lnTo>
                    <a:pt x="12" y="34"/>
                  </a:lnTo>
                  <a:lnTo>
                    <a:pt x="21" y="34"/>
                  </a:lnTo>
                  <a:lnTo>
                    <a:pt x="20" y="22"/>
                  </a:lnTo>
                  <a:lnTo>
                    <a:pt x="17" y="12"/>
                  </a:lnTo>
                  <a:lnTo>
                    <a:pt x="12" y="4"/>
                  </a:lnTo>
                  <a:lnTo>
                    <a:pt x="0" y="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39" name="Freeform 735">
              <a:extLst>
                <a:ext uri="{FF2B5EF4-FFF2-40B4-BE49-F238E27FC236}">
                  <a16:creationId xmlns:a16="http://schemas.microsoft.com/office/drawing/2014/main" id="{888480D3-523F-48D1-82EB-D177DD10C58D}"/>
                </a:ext>
              </a:extLst>
            </p:cNvPr>
            <p:cNvSpPr>
              <a:spLocks noChangeAspect="1"/>
            </p:cNvSpPr>
            <p:nvPr/>
          </p:nvSpPr>
          <p:spPr bwMode="auto">
            <a:xfrm>
              <a:off x="1211" y="229"/>
              <a:ext cx="12" cy="23"/>
            </a:xfrm>
            <a:custGeom>
              <a:avLst/>
              <a:gdLst>
                <a:gd name="T0" fmla="*/ 1 w 24"/>
                <a:gd name="T1" fmla="*/ 1 h 46"/>
                <a:gd name="T2" fmla="*/ 1 w 24"/>
                <a:gd name="T3" fmla="*/ 1 h 46"/>
                <a:gd name="T4" fmla="*/ 1 w 24"/>
                <a:gd name="T5" fmla="*/ 1 h 46"/>
                <a:gd name="T6" fmla="*/ 1 w 24"/>
                <a:gd name="T7" fmla="*/ 1 h 46"/>
                <a:gd name="T8" fmla="*/ 1 w 24"/>
                <a:gd name="T9" fmla="*/ 1 h 46"/>
                <a:gd name="T10" fmla="*/ 1 w 24"/>
                <a:gd name="T11" fmla="*/ 1 h 46"/>
                <a:gd name="T12" fmla="*/ 1 w 24"/>
                <a:gd name="T13" fmla="*/ 0 h 46"/>
                <a:gd name="T14" fmla="*/ 1 w 24"/>
                <a:gd name="T15" fmla="*/ 1 h 46"/>
                <a:gd name="T16" fmla="*/ 1 w 24"/>
                <a:gd name="T17" fmla="*/ 1 h 46"/>
                <a:gd name="T18" fmla="*/ 1 w 24"/>
                <a:gd name="T19" fmla="*/ 1 h 46"/>
                <a:gd name="T20" fmla="*/ 1 w 24"/>
                <a:gd name="T21" fmla="*/ 1 h 46"/>
                <a:gd name="T22" fmla="*/ 0 w 24"/>
                <a:gd name="T23" fmla="*/ 1 h 46"/>
                <a:gd name="T24" fmla="*/ 1 w 24"/>
                <a:gd name="T25" fmla="*/ 1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46"/>
                <a:gd name="T41" fmla="*/ 24 w 24"/>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46">
                  <a:moveTo>
                    <a:pt x="9" y="46"/>
                  </a:moveTo>
                  <a:lnTo>
                    <a:pt x="8" y="46"/>
                  </a:lnTo>
                  <a:lnTo>
                    <a:pt x="10" y="23"/>
                  </a:lnTo>
                  <a:lnTo>
                    <a:pt x="15" y="14"/>
                  </a:lnTo>
                  <a:lnTo>
                    <a:pt x="20" y="9"/>
                  </a:lnTo>
                  <a:lnTo>
                    <a:pt x="24" y="9"/>
                  </a:lnTo>
                  <a:lnTo>
                    <a:pt x="24" y="0"/>
                  </a:lnTo>
                  <a:lnTo>
                    <a:pt x="17" y="3"/>
                  </a:lnTo>
                  <a:lnTo>
                    <a:pt x="8" y="9"/>
                  </a:lnTo>
                  <a:lnTo>
                    <a:pt x="3" y="23"/>
                  </a:lnTo>
                  <a:lnTo>
                    <a:pt x="1" y="46"/>
                  </a:lnTo>
                  <a:lnTo>
                    <a:pt x="0" y="46"/>
                  </a:lnTo>
                  <a:lnTo>
                    <a:pt x="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40" name="Freeform 736">
              <a:extLst>
                <a:ext uri="{FF2B5EF4-FFF2-40B4-BE49-F238E27FC236}">
                  <a16:creationId xmlns:a16="http://schemas.microsoft.com/office/drawing/2014/main" id="{EFCBE1A6-7166-45AE-A9B5-0778CDC0828B}"/>
                </a:ext>
              </a:extLst>
            </p:cNvPr>
            <p:cNvSpPr>
              <a:spLocks noChangeAspect="1"/>
            </p:cNvSpPr>
            <p:nvPr/>
          </p:nvSpPr>
          <p:spPr bwMode="auto">
            <a:xfrm>
              <a:off x="1210" y="252"/>
              <a:ext cx="6" cy="22"/>
            </a:xfrm>
            <a:custGeom>
              <a:avLst/>
              <a:gdLst>
                <a:gd name="T0" fmla="*/ 1 w 11"/>
                <a:gd name="T1" fmla="*/ 0 h 45"/>
                <a:gd name="T2" fmla="*/ 1 w 11"/>
                <a:gd name="T3" fmla="*/ 0 h 45"/>
                <a:gd name="T4" fmla="*/ 1 w 11"/>
                <a:gd name="T5" fmla="*/ 0 h 45"/>
                <a:gd name="T6" fmla="*/ 1 w 11"/>
                <a:gd name="T7" fmla="*/ 0 h 45"/>
                <a:gd name="T8" fmla="*/ 1 w 11"/>
                <a:gd name="T9" fmla="*/ 0 h 45"/>
                <a:gd name="T10" fmla="*/ 1 w 11"/>
                <a:gd name="T11" fmla="*/ 0 h 45"/>
                <a:gd name="T12" fmla="*/ 1 w 11"/>
                <a:gd name="T13" fmla="*/ 0 h 45"/>
                <a:gd name="T14" fmla="*/ 1 w 11"/>
                <a:gd name="T15" fmla="*/ 0 h 45"/>
                <a:gd name="T16" fmla="*/ 1 w 11"/>
                <a:gd name="T17" fmla="*/ 0 h 45"/>
                <a:gd name="T18" fmla="*/ 1 w 11"/>
                <a:gd name="T19" fmla="*/ 0 h 45"/>
                <a:gd name="T20" fmla="*/ 0 w 11"/>
                <a:gd name="T21" fmla="*/ 0 h 45"/>
                <a:gd name="T22" fmla="*/ 0 w 11"/>
                <a:gd name="T23" fmla="*/ 0 h 45"/>
                <a:gd name="T24" fmla="*/ 1 w 11"/>
                <a:gd name="T25" fmla="*/ 0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
                <a:gd name="T40" fmla="*/ 0 h 45"/>
                <a:gd name="T41" fmla="*/ 11 w 11"/>
                <a:gd name="T42" fmla="*/ 45 h 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 h="45">
                  <a:moveTo>
                    <a:pt x="7" y="44"/>
                  </a:moveTo>
                  <a:lnTo>
                    <a:pt x="7" y="45"/>
                  </a:lnTo>
                  <a:lnTo>
                    <a:pt x="9" y="34"/>
                  </a:lnTo>
                  <a:lnTo>
                    <a:pt x="11" y="22"/>
                  </a:lnTo>
                  <a:lnTo>
                    <a:pt x="10" y="10"/>
                  </a:lnTo>
                  <a:lnTo>
                    <a:pt x="10" y="0"/>
                  </a:lnTo>
                  <a:lnTo>
                    <a:pt x="1" y="0"/>
                  </a:lnTo>
                  <a:lnTo>
                    <a:pt x="1" y="10"/>
                  </a:lnTo>
                  <a:lnTo>
                    <a:pt x="2" y="22"/>
                  </a:lnTo>
                  <a:lnTo>
                    <a:pt x="2" y="34"/>
                  </a:lnTo>
                  <a:lnTo>
                    <a:pt x="0" y="41"/>
                  </a:lnTo>
                  <a:lnTo>
                    <a:pt x="0" y="42"/>
                  </a:lnTo>
                  <a:lnTo>
                    <a:pt x="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41" name="Freeform 737">
              <a:extLst>
                <a:ext uri="{FF2B5EF4-FFF2-40B4-BE49-F238E27FC236}">
                  <a16:creationId xmlns:a16="http://schemas.microsoft.com/office/drawing/2014/main" id="{C3300266-7BEE-4AC8-A9B0-57394629857B}"/>
                </a:ext>
              </a:extLst>
            </p:cNvPr>
            <p:cNvSpPr>
              <a:spLocks noChangeAspect="1"/>
            </p:cNvSpPr>
            <p:nvPr/>
          </p:nvSpPr>
          <p:spPr bwMode="auto">
            <a:xfrm>
              <a:off x="1208" y="272"/>
              <a:ext cx="5" cy="29"/>
            </a:xfrm>
            <a:custGeom>
              <a:avLst/>
              <a:gdLst>
                <a:gd name="T0" fmla="*/ 0 w 11"/>
                <a:gd name="T1" fmla="*/ 1 h 57"/>
                <a:gd name="T2" fmla="*/ 0 w 11"/>
                <a:gd name="T3" fmla="*/ 1 h 57"/>
                <a:gd name="T4" fmla="*/ 0 w 11"/>
                <a:gd name="T5" fmla="*/ 1 h 57"/>
                <a:gd name="T6" fmla="*/ 0 w 11"/>
                <a:gd name="T7" fmla="*/ 1 h 57"/>
                <a:gd name="T8" fmla="*/ 0 w 11"/>
                <a:gd name="T9" fmla="*/ 1 h 57"/>
                <a:gd name="T10" fmla="*/ 0 w 11"/>
                <a:gd name="T11" fmla="*/ 1 h 57"/>
                <a:gd name="T12" fmla="*/ 0 w 11"/>
                <a:gd name="T13" fmla="*/ 0 h 57"/>
                <a:gd name="T14" fmla="*/ 0 w 11"/>
                <a:gd name="T15" fmla="*/ 1 h 57"/>
                <a:gd name="T16" fmla="*/ 0 w 11"/>
                <a:gd name="T17" fmla="*/ 1 h 57"/>
                <a:gd name="T18" fmla="*/ 0 w 11"/>
                <a:gd name="T19" fmla="*/ 1 h 57"/>
                <a:gd name="T20" fmla="*/ 0 w 11"/>
                <a:gd name="T21" fmla="*/ 1 h 57"/>
                <a:gd name="T22" fmla="*/ 0 w 11"/>
                <a:gd name="T23" fmla="*/ 1 h 57"/>
                <a:gd name="T24" fmla="*/ 0 w 11"/>
                <a:gd name="T25" fmla="*/ 1 h 57"/>
                <a:gd name="T26" fmla="*/ 0 w 11"/>
                <a:gd name="T27" fmla="*/ 1 h 57"/>
                <a:gd name="T28" fmla="*/ 0 w 11"/>
                <a:gd name="T29" fmla="*/ 1 h 57"/>
                <a:gd name="T30" fmla="*/ 0 w 11"/>
                <a:gd name="T31" fmla="*/ 1 h 57"/>
                <a:gd name="T32" fmla="*/ 0 w 11"/>
                <a:gd name="T33" fmla="*/ 1 h 57"/>
                <a:gd name="T34" fmla="*/ 0 w 11"/>
                <a:gd name="T35" fmla="*/ 1 h 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
                <a:gd name="T55" fmla="*/ 0 h 57"/>
                <a:gd name="T56" fmla="*/ 11 w 11"/>
                <a:gd name="T57" fmla="*/ 57 h 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 h="57">
                  <a:moveTo>
                    <a:pt x="11" y="56"/>
                  </a:moveTo>
                  <a:lnTo>
                    <a:pt x="11" y="54"/>
                  </a:lnTo>
                  <a:lnTo>
                    <a:pt x="8" y="40"/>
                  </a:lnTo>
                  <a:lnTo>
                    <a:pt x="10" y="24"/>
                  </a:lnTo>
                  <a:lnTo>
                    <a:pt x="10" y="9"/>
                  </a:lnTo>
                  <a:lnTo>
                    <a:pt x="11" y="2"/>
                  </a:lnTo>
                  <a:lnTo>
                    <a:pt x="4" y="0"/>
                  </a:lnTo>
                  <a:lnTo>
                    <a:pt x="3" y="9"/>
                  </a:lnTo>
                  <a:lnTo>
                    <a:pt x="0" y="24"/>
                  </a:lnTo>
                  <a:lnTo>
                    <a:pt x="2" y="40"/>
                  </a:lnTo>
                  <a:lnTo>
                    <a:pt x="4" y="54"/>
                  </a:lnTo>
                  <a:lnTo>
                    <a:pt x="4" y="52"/>
                  </a:lnTo>
                  <a:lnTo>
                    <a:pt x="4" y="54"/>
                  </a:lnTo>
                  <a:lnTo>
                    <a:pt x="5" y="56"/>
                  </a:lnTo>
                  <a:lnTo>
                    <a:pt x="7" y="57"/>
                  </a:lnTo>
                  <a:lnTo>
                    <a:pt x="10" y="56"/>
                  </a:lnTo>
                  <a:lnTo>
                    <a:pt x="11" y="54"/>
                  </a:lnTo>
                  <a:lnTo>
                    <a:pt x="11"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42" name="Freeform 738">
              <a:extLst>
                <a:ext uri="{FF2B5EF4-FFF2-40B4-BE49-F238E27FC236}">
                  <a16:creationId xmlns:a16="http://schemas.microsoft.com/office/drawing/2014/main" id="{F7470B50-4CC9-4D55-B416-A021FEABE7A3}"/>
                </a:ext>
              </a:extLst>
            </p:cNvPr>
            <p:cNvSpPr>
              <a:spLocks noChangeAspect="1"/>
            </p:cNvSpPr>
            <p:nvPr/>
          </p:nvSpPr>
          <p:spPr bwMode="auto">
            <a:xfrm>
              <a:off x="1194" y="298"/>
              <a:ext cx="19" cy="58"/>
            </a:xfrm>
            <a:custGeom>
              <a:avLst/>
              <a:gdLst>
                <a:gd name="T0" fmla="*/ 0 w 38"/>
                <a:gd name="T1" fmla="*/ 1 h 116"/>
                <a:gd name="T2" fmla="*/ 1 w 38"/>
                <a:gd name="T3" fmla="*/ 1 h 116"/>
                <a:gd name="T4" fmla="*/ 1 w 38"/>
                <a:gd name="T5" fmla="*/ 1 h 116"/>
                <a:gd name="T6" fmla="*/ 1 w 38"/>
                <a:gd name="T7" fmla="*/ 1 h 116"/>
                <a:gd name="T8" fmla="*/ 1 w 38"/>
                <a:gd name="T9" fmla="*/ 1 h 116"/>
                <a:gd name="T10" fmla="*/ 1 w 38"/>
                <a:gd name="T11" fmla="*/ 1 h 116"/>
                <a:gd name="T12" fmla="*/ 1 w 38"/>
                <a:gd name="T13" fmla="*/ 0 h 116"/>
                <a:gd name="T14" fmla="*/ 1 w 38"/>
                <a:gd name="T15" fmla="*/ 1 h 116"/>
                <a:gd name="T16" fmla="*/ 1 w 38"/>
                <a:gd name="T17" fmla="*/ 1 h 116"/>
                <a:gd name="T18" fmla="*/ 1 w 38"/>
                <a:gd name="T19" fmla="*/ 1 h 116"/>
                <a:gd name="T20" fmla="*/ 0 w 38"/>
                <a:gd name="T21" fmla="*/ 1 h 116"/>
                <a:gd name="T22" fmla="*/ 1 w 38"/>
                <a:gd name="T23" fmla="*/ 1 h 116"/>
                <a:gd name="T24" fmla="*/ 0 w 38"/>
                <a:gd name="T25" fmla="*/ 1 h 116"/>
                <a:gd name="T26" fmla="*/ 1 w 38"/>
                <a:gd name="T27" fmla="*/ 1 h 116"/>
                <a:gd name="T28" fmla="*/ 1 w 38"/>
                <a:gd name="T29" fmla="*/ 1 h 116"/>
                <a:gd name="T30" fmla="*/ 1 w 38"/>
                <a:gd name="T31" fmla="*/ 1 h 116"/>
                <a:gd name="T32" fmla="*/ 1 w 38"/>
                <a:gd name="T33" fmla="*/ 1 h 116"/>
                <a:gd name="T34" fmla="*/ 0 w 38"/>
                <a:gd name="T35" fmla="*/ 1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116"/>
                <a:gd name="T56" fmla="*/ 38 w 38"/>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116">
                  <a:moveTo>
                    <a:pt x="0" y="114"/>
                  </a:moveTo>
                  <a:lnTo>
                    <a:pt x="7" y="112"/>
                  </a:lnTo>
                  <a:lnTo>
                    <a:pt x="10" y="87"/>
                  </a:lnTo>
                  <a:lnTo>
                    <a:pt x="17" y="57"/>
                  </a:lnTo>
                  <a:lnTo>
                    <a:pt x="27" y="26"/>
                  </a:lnTo>
                  <a:lnTo>
                    <a:pt x="38" y="4"/>
                  </a:lnTo>
                  <a:lnTo>
                    <a:pt x="31" y="0"/>
                  </a:lnTo>
                  <a:lnTo>
                    <a:pt x="20" y="24"/>
                  </a:lnTo>
                  <a:lnTo>
                    <a:pt x="10" y="55"/>
                  </a:lnTo>
                  <a:lnTo>
                    <a:pt x="3" y="87"/>
                  </a:lnTo>
                  <a:lnTo>
                    <a:pt x="0" y="112"/>
                  </a:lnTo>
                  <a:lnTo>
                    <a:pt x="7" y="111"/>
                  </a:lnTo>
                  <a:lnTo>
                    <a:pt x="0" y="112"/>
                  </a:lnTo>
                  <a:lnTo>
                    <a:pt x="1" y="115"/>
                  </a:lnTo>
                  <a:lnTo>
                    <a:pt x="3" y="116"/>
                  </a:lnTo>
                  <a:lnTo>
                    <a:pt x="6" y="115"/>
                  </a:lnTo>
                  <a:lnTo>
                    <a:pt x="7" y="112"/>
                  </a:lnTo>
                  <a:lnTo>
                    <a:pt x="0"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43" name="Freeform 739">
              <a:extLst>
                <a:ext uri="{FF2B5EF4-FFF2-40B4-BE49-F238E27FC236}">
                  <a16:creationId xmlns:a16="http://schemas.microsoft.com/office/drawing/2014/main" id="{532E8421-F4E6-4189-9836-299D3C85763E}"/>
                </a:ext>
              </a:extLst>
            </p:cNvPr>
            <p:cNvSpPr>
              <a:spLocks noChangeAspect="1"/>
            </p:cNvSpPr>
            <p:nvPr/>
          </p:nvSpPr>
          <p:spPr bwMode="auto">
            <a:xfrm>
              <a:off x="1192" y="342"/>
              <a:ext cx="6" cy="13"/>
            </a:xfrm>
            <a:custGeom>
              <a:avLst/>
              <a:gdLst>
                <a:gd name="T0" fmla="*/ 0 w 13"/>
                <a:gd name="T1" fmla="*/ 0 h 27"/>
                <a:gd name="T2" fmla="*/ 0 w 13"/>
                <a:gd name="T3" fmla="*/ 0 h 27"/>
                <a:gd name="T4" fmla="*/ 0 w 13"/>
                <a:gd name="T5" fmla="*/ 0 h 27"/>
                <a:gd name="T6" fmla="*/ 0 w 13"/>
                <a:gd name="T7" fmla="*/ 0 h 27"/>
                <a:gd name="T8" fmla="*/ 0 w 13"/>
                <a:gd name="T9" fmla="*/ 0 h 27"/>
                <a:gd name="T10" fmla="*/ 0 w 13"/>
                <a:gd name="T11" fmla="*/ 0 h 27"/>
                <a:gd name="T12" fmla="*/ 0 w 13"/>
                <a:gd name="T13" fmla="*/ 0 h 27"/>
                <a:gd name="T14" fmla="*/ 0 w 13"/>
                <a:gd name="T15" fmla="*/ 0 h 27"/>
                <a:gd name="T16" fmla="*/ 0 w 13"/>
                <a:gd name="T17" fmla="*/ 0 h 27"/>
                <a:gd name="T18" fmla="*/ 0 w 13"/>
                <a:gd name="T19" fmla="*/ 0 h 27"/>
                <a:gd name="T20" fmla="*/ 0 w 13"/>
                <a:gd name="T21" fmla="*/ 0 h 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27"/>
                <a:gd name="T35" fmla="*/ 13 w 13"/>
                <a:gd name="T36" fmla="*/ 27 h 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27">
                  <a:moveTo>
                    <a:pt x="0" y="0"/>
                  </a:moveTo>
                  <a:lnTo>
                    <a:pt x="1" y="6"/>
                  </a:lnTo>
                  <a:lnTo>
                    <a:pt x="3" y="14"/>
                  </a:lnTo>
                  <a:lnTo>
                    <a:pt x="5" y="21"/>
                  </a:lnTo>
                  <a:lnTo>
                    <a:pt x="6" y="27"/>
                  </a:lnTo>
                  <a:lnTo>
                    <a:pt x="13" y="24"/>
                  </a:lnTo>
                  <a:lnTo>
                    <a:pt x="12" y="21"/>
                  </a:lnTo>
                  <a:lnTo>
                    <a:pt x="10" y="14"/>
                  </a:lnTo>
                  <a:lnTo>
                    <a:pt x="8" y="6"/>
                  </a:lnTo>
                  <a:lnTo>
                    <a:pt x="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44" name="Freeform 740">
              <a:extLst>
                <a:ext uri="{FF2B5EF4-FFF2-40B4-BE49-F238E27FC236}">
                  <a16:creationId xmlns:a16="http://schemas.microsoft.com/office/drawing/2014/main" id="{669316E1-8372-4CC0-81FA-65D482656D03}"/>
                </a:ext>
              </a:extLst>
            </p:cNvPr>
            <p:cNvSpPr>
              <a:spLocks noChangeAspect="1"/>
            </p:cNvSpPr>
            <p:nvPr/>
          </p:nvSpPr>
          <p:spPr bwMode="auto">
            <a:xfrm>
              <a:off x="1192" y="340"/>
              <a:ext cx="3" cy="2"/>
            </a:xfrm>
            <a:custGeom>
              <a:avLst/>
              <a:gdLst>
                <a:gd name="T0" fmla="*/ 0 w 7"/>
                <a:gd name="T1" fmla="*/ 1 h 3"/>
                <a:gd name="T2" fmla="*/ 0 w 7"/>
                <a:gd name="T3" fmla="*/ 1 h 3"/>
                <a:gd name="T4" fmla="*/ 0 w 7"/>
                <a:gd name="T5" fmla="*/ 0 h 3"/>
                <a:gd name="T6" fmla="*/ 0 w 7"/>
                <a:gd name="T7" fmla="*/ 1 h 3"/>
                <a:gd name="T8" fmla="*/ 0 w 7"/>
                <a:gd name="T9" fmla="*/ 1 h 3"/>
                <a:gd name="T10" fmla="*/ 0 w 7"/>
                <a:gd name="T11" fmla="*/ 1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7" y="3"/>
                  </a:moveTo>
                  <a:lnTo>
                    <a:pt x="6" y="1"/>
                  </a:lnTo>
                  <a:lnTo>
                    <a:pt x="3" y="0"/>
                  </a:lnTo>
                  <a:lnTo>
                    <a:pt x="1" y="1"/>
                  </a:lnTo>
                  <a:lnTo>
                    <a:pt x="0" y="3"/>
                  </a:lnTo>
                  <a:lnTo>
                    <a:pt x="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45" name="Freeform 741">
              <a:extLst>
                <a:ext uri="{FF2B5EF4-FFF2-40B4-BE49-F238E27FC236}">
                  <a16:creationId xmlns:a16="http://schemas.microsoft.com/office/drawing/2014/main" id="{180157CA-CAAD-48B3-86F6-A4EBC9A70D2E}"/>
                </a:ext>
              </a:extLst>
            </p:cNvPr>
            <p:cNvSpPr>
              <a:spLocks noChangeAspect="1"/>
            </p:cNvSpPr>
            <p:nvPr/>
          </p:nvSpPr>
          <p:spPr bwMode="auto">
            <a:xfrm>
              <a:off x="1216" y="537"/>
              <a:ext cx="16" cy="2"/>
            </a:xfrm>
            <a:custGeom>
              <a:avLst/>
              <a:gdLst>
                <a:gd name="T0" fmla="*/ 1 w 32"/>
                <a:gd name="T1" fmla="*/ 0 h 5"/>
                <a:gd name="T2" fmla="*/ 1 w 32"/>
                <a:gd name="T3" fmla="*/ 0 h 5"/>
                <a:gd name="T4" fmla="*/ 1 w 32"/>
                <a:gd name="T5" fmla="*/ 0 h 5"/>
                <a:gd name="T6" fmla="*/ 1 w 32"/>
                <a:gd name="T7" fmla="*/ 0 h 5"/>
                <a:gd name="T8" fmla="*/ 0 w 32"/>
                <a:gd name="T9" fmla="*/ 0 h 5"/>
                <a:gd name="T10" fmla="*/ 1 w 32"/>
                <a:gd name="T11" fmla="*/ 0 h 5"/>
                <a:gd name="T12" fmla="*/ 0 60000 65536"/>
                <a:gd name="T13" fmla="*/ 0 60000 65536"/>
                <a:gd name="T14" fmla="*/ 0 60000 65536"/>
                <a:gd name="T15" fmla="*/ 0 60000 65536"/>
                <a:gd name="T16" fmla="*/ 0 60000 65536"/>
                <a:gd name="T17" fmla="*/ 0 60000 65536"/>
                <a:gd name="T18" fmla="*/ 0 w 32"/>
                <a:gd name="T19" fmla="*/ 0 h 5"/>
                <a:gd name="T20" fmla="*/ 32 w 32"/>
                <a:gd name="T21" fmla="*/ 5 h 5"/>
              </a:gdLst>
              <a:ahLst/>
              <a:cxnLst>
                <a:cxn ang="T12">
                  <a:pos x="T0" y="T1"/>
                </a:cxn>
                <a:cxn ang="T13">
                  <a:pos x="T2" y="T3"/>
                </a:cxn>
                <a:cxn ang="T14">
                  <a:pos x="T4" y="T5"/>
                </a:cxn>
                <a:cxn ang="T15">
                  <a:pos x="T6" y="T7"/>
                </a:cxn>
                <a:cxn ang="T16">
                  <a:pos x="T8" y="T9"/>
                </a:cxn>
                <a:cxn ang="T17">
                  <a:pos x="T10" y="T11"/>
                </a:cxn>
              </a:cxnLst>
              <a:rect l="T18" t="T19" r="T20" b="T21"/>
              <a:pathLst>
                <a:path w="32" h="5">
                  <a:moveTo>
                    <a:pt x="32" y="0"/>
                  </a:moveTo>
                  <a:lnTo>
                    <a:pt x="24" y="4"/>
                  </a:lnTo>
                  <a:lnTo>
                    <a:pt x="16" y="5"/>
                  </a:lnTo>
                  <a:lnTo>
                    <a:pt x="8" y="5"/>
                  </a:lnTo>
                  <a:lnTo>
                    <a:pt x="0" y="3"/>
                  </a:lnTo>
                  <a:lnTo>
                    <a:pt x="32" y="0"/>
                  </a:lnTo>
                  <a:close/>
                </a:path>
              </a:pathLst>
            </a:custGeom>
            <a:solidFill>
              <a:srgbClr val="8C19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46" name="Freeform 742">
              <a:extLst>
                <a:ext uri="{FF2B5EF4-FFF2-40B4-BE49-F238E27FC236}">
                  <a16:creationId xmlns:a16="http://schemas.microsoft.com/office/drawing/2014/main" id="{FF1A8C2B-090E-4988-81C0-C20D628E3F7A}"/>
                </a:ext>
              </a:extLst>
            </p:cNvPr>
            <p:cNvSpPr>
              <a:spLocks noChangeAspect="1"/>
            </p:cNvSpPr>
            <p:nvPr/>
          </p:nvSpPr>
          <p:spPr bwMode="auto">
            <a:xfrm>
              <a:off x="1232" y="535"/>
              <a:ext cx="2" cy="3"/>
            </a:xfrm>
            <a:custGeom>
              <a:avLst/>
              <a:gdLst>
                <a:gd name="T0" fmla="*/ 1 w 4"/>
                <a:gd name="T1" fmla="*/ 0 h 7"/>
                <a:gd name="T2" fmla="*/ 1 w 4"/>
                <a:gd name="T3" fmla="*/ 0 h 7"/>
                <a:gd name="T4" fmla="*/ 1 w 4"/>
                <a:gd name="T5" fmla="*/ 0 h 7"/>
                <a:gd name="T6" fmla="*/ 1 w 4"/>
                <a:gd name="T7" fmla="*/ 0 h 7"/>
                <a:gd name="T8" fmla="*/ 0 w 4"/>
                <a:gd name="T9" fmla="*/ 0 h 7"/>
                <a:gd name="T10" fmla="*/ 1 w 4"/>
                <a:gd name="T11" fmla="*/ 0 h 7"/>
                <a:gd name="T12" fmla="*/ 0 60000 65536"/>
                <a:gd name="T13" fmla="*/ 0 60000 65536"/>
                <a:gd name="T14" fmla="*/ 0 60000 65536"/>
                <a:gd name="T15" fmla="*/ 0 60000 65536"/>
                <a:gd name="T16" fmla="*/ 0 60000 65536"/>
                <a:gd name="T17" fmla="*/ 0 60000 65536"/>
                <a:gd name="T18" fmla="*/ 0 w 4"/>
                <a:gd name="T19" fmla="*/ 0 h 7"/>
                <a:gd name="T20" fmla="*/ 4 w 4"/>
                <a:gd name="T21" fmla="*/ 7 h 7"/>
              </a:gdLst>
              <a:ahLst/>
              <a:cxnLst>
                <a:cxn ang="T12">
                  <a:pos x="T0" y="T1"/>
                </a:cxn>
                <a:cxn ang="T13">
                  <a:pos x="T2" y="T3"/>
                </a:cxn>
                <a:cxn ang="T14">
                  <a:pos x="T4" y="T5"/>
                </a:cxn>
                <a:cxn ang="T15">
                  <a:pos x="T6" y="T7"/>
                </a:cxn>
                <a:cxn ang="T16">
                  <a:pos x="T8" y="T9"/>
                </a:cxn>
                <a:cxn ang="T17">
                  <a:pos x="T10" y="T11"/>
                </a:cxn>
              </a:cxnLst>
              <a:rect l="T18" t="T19" r="T20" b="T21"/>
              <a:pathLst>
                <a:path w="4" h="7">
                  <a:moveTo>
                    <a:pt x="2" y="7"/>
                  </a:moveTo>
                  <a:lnTo>
                    <a:pt x="4" y="5"/>
                  </a:lnTo>
                  <a:lnTo>
                    <a:pt x="4" y="2"/>
                  </a:lnTo>
                  <a:lnTo>
                    <a:pt x="3" y="0"/>
                  </a:lnTo>
                  <a:lnTo>
                    <a:pt x="0" y="0"/>
                  </a:lnTo>
                  <a:lnTo>
                    <a:pt x="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47" name="Freeform 743">
              <a:extLst>
                <a:ext uri="{FF2B5EF4-FFF2-40B4-BE49-F238E27FC236}">
                  <a16:creationId xmlns:a16="http://schemas.microsoft.com/office/drawing/2014/main" id="{AAB2DE26-8543-4432-BDC6-9D659E196B46}"/>
                </a:ext>
              </a:extLst>
            </p:cNvPr>
            <p:cNvSpPr>
              <a:spLocks noChangeAspect="1"/>
            </p:cNvSpPr>
            <p:nvPr/>
          </p:nvSpPr>
          <p:spPr bwMode="auto">
            <a:xfrm>
              <a:off x="1216" y="535"/>
              <a:ext cx="17" cy="6"/>
            </a:xfrm>
            <a:custGeom>
              <a:avLst/>
              <a:gdLst>
                <a:gd name="T0" fmla="*/ 0 w 35"/>
                <a:gd name="T1" fmla="*/ 1 h 11"/>
                <a:gd name="T2" fmla="*/ 0 w 35"/>
                <a:gd name="T3" fmla="*/ 1 h 11"/>
                <a:gd name="T4" fmla="*/ 0 w 35"/>
                <a:gd name="T5" fmla="*/ 1 h 11"/>
                <a:gd name="T6" fmla="*/ 0 w 35"/>
                <a:gd name="T7" fmla="*/ 1 h 11"/>
                <a:gd name="T8" fmla="*/ 0 w 35"/>
                <a:gd name="T9" fmla="*/ 1 h 11"/>
                <a:gd name="T10" fmla="*/ 0 w 35"/>
                <a:gd name="T11" fmla="*/ 0 h 11"/>
                <a:gd name="T12" fmla="*/ 0 w 35"/>
                <a:gd name="T13" fmla="*/ 1 h 11"/>
                <a:gd name="T14" fmla="*/ 0 w 35"/>
                <a:gd name="T15" fmla="*/ 1 h 11"/>
                <a:gd name="T16" fmla="*/ 0 w 35"/>
                <a:gd name="T17" fmla="*/ 1 h 11"/>
                <a:gd name="T18" fmla="*/ 0 w 35"/>
                <a:gd name="T19" fmla="*/ 1 h 11"/>
                <a:gd name="T20" fmla="*/ 0 w 35"/>
                <a:gd name="T21" fmla="*/ 1 h 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11"/>
                <a:gd name="T35" fmla="*/ 35 w 35"/>
                <a:gd name="T36" fmla="*/ 11 h 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11">
                  <a:moveTo>
                    <a:pt x="0" y="9"/>
                  </a:moveTo>
                  <a:lnTo>
                    <a:pt x="10" y="11"/>
                  </a:lnTo>
                  <a:lnTo>
                    <a:pt x="18" y="11"/>
                  </a:lnTo>
                  <a:lnTo>
                    <a:pt x="27" y="10"/>
                  </a:lnTo>
                  <a:lnTo>
                    <a:pt x="35" y="7"/>
                  </a:lnTo>
                  <a:lnTo>
                    <a:pt x="33" y="0"/>
                  </a:lnTo>
                  <a:lnTo>
                    <a:pt x="25" y="3"/>
                  </a:lnTo>
                  <a:lnTo>
                    <a:pt x="18" y="5"/>
                  </a:lnTo>
                  <a:lnTo>
                    <a:pt x="10" y="5"/>
                  </a:lnTo>
                  <a:lnTo>
                    <a:pt x="3" y="2"/>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48" name="Freeform 744">
              <a:extLst>
                <a:ext uri="{FF2B5EF4-FFF2-40B4-BE49-F238E27FC236}">
                  <a16:creationId xmlns:a16="http://schemas.microsoft.com/office/drawing/2014/main" id="{A5A84A4C-80EE-467D-84ED-69B2588AC4BD}"/>
                </a:ext>
              </a:extLst>
            </p:cNvPr>
            <p:cNvSpPr>
              <a:spLocks noChangeAspect="1"/>
            </p:cNvSpPr>
            <p:nvPr/>
          </p:nvSpPr>
          <p:spPr bwMode="auto">
            <a:xfrm>
              <a:off x="1215" y="536"/>
              <a:ext cx="2" cy="4"/>
            </a:xfrm>
            <a:custGeom>
              <a:avLst/>
              <a:gdLst>
                <a:gd name="T0" fmla="*/ 0 w 5"/>
                <a:gd name="T1" fmla="*/ 0 h 7"/>
                <a:gd name="T2" fmla="*/ 0 w 5"/>
                <a:gd name="T3" fmla="*/ 0 h 7"/>
                <a:gd name="T4" fmla="*/ 0 w 5"/>
                <a:gd name="T5" fmla="*/ 1 h 7"/>
                <a:gd name="T6" fmla="*/ 0 w 5"/>
                <a:gd name="T7" fmla="*/ 1 h 7"/>
                <a:gd name="T8" fmla="*/ 0 w 5"/>
                <a:gd name="T9" fmla="*/ 1 h 7"/>
                <a:gd name="T10" fmla="*/ 0 w 5"/>
                <a:gd name="T11" fmla="*/ 0 h 7"/>
                <a:gd name="T12" fmla="*/ 0 60000 65536"/>
                <a:gd name="T13" fmla="*/ 0 60000 65536"/>
                <a:gd name="T14" fmla="*/ 0 60000 65536"/>
                <a:gd name="T15" fmla="*/ 0 60000 65536"/>
                <a:gd name="T16" fmla="*/ 0 60000 65536"/>
                <a:gd name="T17" fmla="*/ 0 60000 65536"/>
                <a:gd name="T18" fmla="*/ 0 w 5"/>
                <a:gd name="T19" fmla="*/ 0 h 7"/>
                <a:gd name="T20" fmla="*/ 5 w 5"/>
                <a:gd name="T21" fmla="*/ 7 h 7"/>
              </a:gdLst>
              <a:ahLst/>
              <a:cxnLst>
                <a:cxn ang="T12">
                  <a:pos x="T0" y="T1"/>
                </a:cxn>
                <a:cxn ang="T13">
                  <a:pos x="T2" y="T3"/>
                </a:cxn>
                <a:cxn ang="T14">
                  <a:pos x="T4" y="T5"/>
                </a:cxn>
                <a:cxn ang="T15">
                  <a:pos x="T6" y="T7"/>
                </a:cxn>
                <a:cxn ang="T16">
                  <a:pos x="T8" y="T9"/>
                </a:cxn>
                <a:cxn ang="T17">
                  <a:pos x="T10" y="T11"/>
                </a:cxn>
              </a:cxnLst>
              <a:rect l="T18" t="T19" r="T20" b="T21"/>
              <a:pathLst>
                <a:path w="5" h="7">
                  <a:moveTo>
                    <a:pt x="5" y="0"/>
                  </a:moveTo>
                  <a:lnTo>
                    <a:pt x="1" y="0"/>
                  </a:lnTo>
                  <a:lnTo>
                    <a:pt x="0" y="3"/>
                  </a:lnTo>
                  <a:lnTo>
                    <a:pt x="0" y="5"/>
                  </a:lnTo>
                  <a:lnTo>
                    <a:pt x="2" y="7"/>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49" name="Freeform 745">
              <a:extLst>
                <a:ext uri="{FF2B5EF4-FFF2-40B4-BE49-F238E27FC236}">
                  <a16:creationId xmlns:a16="http://schemas.microsoft.com/office/drawing/2014/main" id="{4BC8DB0A-45F9-46C8-BC9E-154DCCB782E9}"/>
                </a:ext>
              </a:extLst>
            </p:cNvPr>
            <p:cNvSpPr>
              <a:spLocks noChangeAspect="1"/>
            </p:cNvSpPr>
            <p:nvPr/>
          </p:nvSpPr>
          <p:spPr bwMode="auto">
            <a:xfrm>
              <a:off x="890" y="744"/>
              <a:ext cx="30" cy="33"/>
            </a:xfrm>
            <a:custGeom>
              <a:avLst/>
              <a:gdLst>
                <a:gd name="T0" fmla="*/ 0 w 60"/>
                <a:gd name="T1" fmla="*/ 0 h 67"/>
                <a:gd name="T2" fmla="*/ 1 w 60"/>
                <a:gd name="T3" fmla="*/ 0 h 67"/>
                <a:gd name="T4" fmla="*/ 1 w 60"/>
                <a:gd name="T5" fmla="*/ 0 h 67"/>
                <a:gd name="T6" fmla="*/ 1 w 60"/>
                <a:gd name="T7" fmla="*/ 0 h 67"/>
                <a:gd name="T8" fmla="*/ 1 w 60"/>
                <a:gd name="T9" fmla="*/ 0 h 67"/>
                <a:gd name="T10" fmla="*/ 1 w 60"/>
                <a:gd name="T11" fmla="*/ 0 h 67"/>
                <a:gd name="T12" fmla="*/ 1 w 60"/>
                <a:gd name="T13" fmla="*/ 0 h 67"/>
                <a:gd name="T14" fmla="*/ 1 w 60"/>
                <a:gd name="T15" fmla="*/ 0 h 67"/>
                <a:gd name="T16" fmla="*/ 1 w 60"/>
                <a:gd name="T17" fmla="*/ 0 h 67"/>
                <a:gd name="T18" fmla="*/ 0 w 60"/>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67"/>
                <a:gd name="T32" fmla="*/ 60 w 60"/>
                <a:gd name="T33" fmla="*/ 67 h 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67">
                  <a:moveTo>
                    <a:pt x="0" y="67"/>
                  </a:moveTo>
                  <a:lnTo>
                    <a:pt x="4" y="56"/>
                  </a:lnTo>
                  <a:lnTo>
                    <a:pt x="11" y="46"/>
                  </a:lnTo>
                  <a:lnTo>
                    <a:pt x="18" y="37"/>
                  </a:lnTo>
                  <a:lnTo>
                    <a:pt x="26" y="28"/>
                  </a:lnTo>
                  <a:lnTo>
                    <a:pt x="34" y="18"/>
                  </a:lnTo>
                  <a:lnTo>
                    <a:pt x="43" y="12"/>
                  </a:lnTo>
                  <a:lnTo>
                    <a:pt x="51" y="5"/>
                  </a:lnTo>
                  <a:lnTo>
                    <a:pt x="60" y="0"/>
                  </a:lnTo>
                  <a:lnTo>
                    <a:pt x="0" y="67"/>
                  </a:lnTo>
                  <a:close/>
                </a:path>
              </a:pathLst>
            </a:custGeom>
            <a:solidFill>
              <a:srgbClr val="8C19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50" name="Freeform 746">
              <a:extLst>
                <a:ext uri="{FF2B5EF4-FFF2-40B4-BE49-F238E27FC236}">
                  <a16:creationId xmlns:a16="http://schemas.microsoft.com/office/drawing/2014/main" id="{D4D570FF-A04B-4E9B-86A4-E9C6A78DEF86}"/>
                </a:ext>
              </a:extLst>
            </p:cNvPr>
            <p:cNvSpPr>
              <a:spLocks noChangeAspect="1"/>
            </p:cNvSpPr>
            <p:nvPr/>
          </p:nvSpPr>
          <p:spPr bwMode="auto">
            <a:xfrm>
              <a:off x="888" y="777"/>
              <a:ext cx="4" cy="2"/>
            </a:xfrm>
            <a:custGeom>
              <a:avLst/>
              <a:gdLst>
                <a:gd name="T0" fmla="*/ 0 w 7"/>
                <a:gd name="T1" fmla="*/ 0 h 4"/>
                <a:gd name="T2" fmla="*/ 0 w 7"/>
                <a:gd name="T3" fmla="*/ 1 h 4"/>
                <a:gd name="T4" fmla="*/ 1 w 7"/>
                <a:gd name="T5" fmla="*/ 1 h 4"/>
                <a:gd name="T6" fmla="*/ 1 w 7"/>
                <a:gd name="T7" fmla="*/ 1 h 4"/>
                <a:gd name="T8" fmla="*/ 1 w 7"/>
                <a:gd name="T9" fmla="*/ 1 h 4"/>
                <a:gd name="T10" fmla="*/ 0 w 7"/>
                <a:gd name="T11" fmla="*/ 0 h 4"/>
                <a:gd name="T12" fmla="*/ 0 60000 65536"/>
                <a:gd name="T13" fmla="*/ 0 60000 65536"/>
                <a:gd name="T14" fmla="*/ 0 60000 65536"/>
                <a:gd name="T15" fmla="*/ 0 60000 65536"/>
                <a:gd name="T16" fmla="*/ 0 60000 65536"/>
                <a:gd name="T17" fmla="*/ 0 60000 65536"/>
                <a:gd name="T18" fmla="*/ 0 w 7"/>
                <a:gd name="T19" fmla="*/ 0 h 4"/>
                <a:gd name="T20" fmla="*/ 7 w 7"/>
                <a:gd name="T21" fmla="*/ 4 h 4"/>
              </a:gdLst>
              <a:ahLst/>
              <a:cxnLst>
                <a:cxn ang="T12">
                  <a:pos x="T0" y="T1"/>
                </a:cxn>
                <a:cxn ang="T13">
                  <a:pos x="T2" y="T3"/>
                </a:cxn>
                <a:cxn ang="T14">
                  <a:pos x="T4" y="T5"/>
                </a:cxn>
                <a:cxn ang="T15">
                  <a:pos x="T6" y="T7"/>
                </a:cxn>
                <a:cxn ang="T16">
                  <a:pos x="T8" y="T9"/>
                </a:cxn>
                <a:cxn ang="T17">
                  <a:pos x="T10" y="T11"/>
                </a:cxn>
              </a:cxnLst>
              <a:rect l="T18" t="T19" r="T20" b="T21"/>
              <a:pathLst>
                <a:path w="7" h="4">
                  <a:moveTo>
                    <a:pt x="0" y="0"/>
                  </a:moveTo>
                  <a:lnTo>
                    <a:pt x="0" y="3"/>
                  </a:lnTo>
                  <a:lnTo>
                    <a:pt x="3" y="4"/>
                  </a:lnTo>
                  <a:lnTo>
                    <a:pt x="6" y="4"/>
                  </a:lnTo>
                  <a:lnTo>
                    <a:pt x="7"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51" name="Freeform 747">
              <a:extLst>
                <a:ext uri="{FF2B5EF4-FFF2-40B4-BE49-F238E27FC236}">
                  <a16:creationId xmlns:a16="http://schemas.microsoft.com/office/drawing/2014/main" id="{78E6ABB1-195D-46FF-BA56-1136D51037DC}"/>
                </a:ext>
              </a:extLst>
            </p:cNvPr>
            <p:cNvSpPr>
              <a:spLocks noChangeAspect="1"/>
            </p:cNvSpPr>
            <p:nvPr/>
          </p:nvSpPr>
          <p:spPr bwMode="auto">
            <a:xfrm>
              <a:off x="888" y="742"/>
              <a:ext cx="32" cy="36"/>
            </a:xfrm>
            <a:custGeom>
              <a:avLst/>
              <a:gdLst>
                <a:gd name="T0" fmla="*/ 0 w 65"/>
                <a:gd name="T1" fmla="*/ 0 h 71"/>
                <a:gd name="T2" fmla="*/ 0 w 65"/>
                <a:gd name="T3" fmla="*/ 1 h 71"/>
                <a:gd name="T4" fmla="*/ 0 w 65"/>
                <a:gd name="T5" fmla="*/ 1 h 71"/>
                <a:gd name="T6" fmla="*/ 0 w 65"/>
                <a:gd name="T7" fmla="*/ 1 h 71"/>
                <a:gd name="T8" fmla="*/ 0 w 65"/>
                <a:gd name="T9" fmla="*/ 1 h 71"/>
                <a:gd name="T10" fmla="*/ 0 w 65"/>
                <a:gd name="T11" fmla="*/ 1 h 71"/>
                <a:gd name="T12" fmla="*/ 0 w 65"/>
                <a:gd name="T13" fmla="*/ 1 h 71"/>
                <a:gd name="T14" fmla="*/ 0 w 65"/>
                <a:gd name="T15" fmla="*/ 1 h 71"/>
                <a:gd name="T16" fmla="*/ 0 w 65"/>
                <a:gd name="T17" fmla="*/ 1 h 71"/>
                <a:gd name="T18" fmla="*/ 0 w 65"/>
                <a:gd name="T19" fmla="*/ 1 h 71"/>
                <a:gd name="T20" fmla="*/ 0 w 65"/>
                <a:gd name="T21" fmla="*/ 1 h 71"/>
                <a:gd name="T22" fmla="*/ 0 w 65"/>
                <a:gd name="T23" fmla="*/ 1 h 71"/>
                <a:gd name="T24" fmla="*/ 0 w 65"/>
                <a:gd name="T25" fmla="*/ 1 h 71"/>
                <a:gd name="T26" fmla="*/ 0 w 65"/>
                <a:gd name="T27" fmla="*/ 1 h 71"/>
                <a:gd name="T28" fmla="*/ 0 w 65"/>
                <a:gd name="T29" fmla="*/ 1 h 71"/>
                <a:gd name="T30" fmla="*/ 0 w 65"/>
                <a:gd name="T31" fmla="*/ 1 h 71"/>
                <a:gd name="T32" fmla="*/ 0 w 65"/>
                <a:gd name="T33" fmla="*/ 1 h 71"/>
                <a:gd name="T34" fmla="*/ 0 w 65"/>
                <a:gd name="T35" fmla="*/ 1 h 71"/>
                <a:gd name="T36" fmla="*/ 0 w 65"/>
                <a:gd name="T37" fmla="*/ 0 h 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71"/>
                <a:gd name="T59" fmla="*/ 65 w 65"/>
                <a:gd name="T60" fmla="*/ 71 h 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71">
                  <a:moveTo>
                    <a:pt x="62" y="0"/>
                  </a:moveTo>
                  <a:lnTo>
                    <a:pt x="53" y="4"/>
                  </a:lnTo>
                  <a:lnTo>
                    <a:pt x="45" y="11"/>
                  </a:lnTo>
                  <a:lnTo>
                    <a:pt x="36" y="19"/>
                  </a:lnTo>
                  <a:lnTo>
                    <a:pt x="27" y="28"/>
                  </a:lnTo>
                  <a:lnTo>
                    <a:pt x="19" y="38"/>
                  </a:lnTo>
                  <a:lnTo>
                    <a:pt x="12" y="47"/>
                  </a:lnTo>
                  <a:lnTo>
                    <a:pt x="5" y="58"/>
                  </a:lnTo>
                  <a:lnTo>
                    <a:pt x="0" y="69"/>
                  </a:lnTo>
                  <a:lnTo>
                    <a:pt x="7" y="71"/>
                  </a:lnTo>
                  <a:lnTo>
                    <a:pt x="12" y="61"/>
                  </a:lnTo>
                  <a:lnTo>
                    <a:pt x="19" y="51"/>
                  </a:lnTo>
                  <a:lnTo>
                    <a:pt x="26" y="42"/>
                  </a:lnTo>
                  <a:lnTo>
                    <a:pt x="34" y="33"/>
                  </a:lnTo>
                  <a:lnTo>
                    <a:pt x="41" y="24"/>
                  </a:lnTo>
                  <a:lnTo>
                    <a:pt x="50" y="18"/>
                  </a:lnTo>
                  <a:lnTo>
                    <a:pt x="58" y="11"/>
                  </a:lnTo>
                  <a:lnTo>
                    <a:pt x="65" y="7"/>
                  </a:ln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52" name="Freeform 748">
              <a:extLst>
                <a:ext uri="{FF2B5EF4-FFF2-40B4-BE49-F238E27FC236}">
                  <a16:creationId xmlns:a16="http://schemas.microsoft.com/office/drawing/2014/main" id="{7C471364-6203-452A-BCD0-F6C66B4EE680}"/>
                </a:ext>
              </a:extLst>
            </p:cNvPr>
            <p:cNvSpPr>
              <a:spLocks noChangeAspect="1"/>
            </p:cNvSpPr>
            <p:nvPr/>
          </p:nvSpPr>
          <p:spPr bwMode="auto">
            <a:xfrm>
              <a:off x="919" y="742"/>
              <a:ext cx="2" cy="4"/>
            </a:xfrm>
            <a:custGeom>
              <a:avLst/>
              <a:gdLst>
                <a:gd name="T0" fmla="*/ 0 w 5"/>
                <a:gd name="T1" fmla="*/ 1 h 7"/>
                <a:gd name="T2" fmla="*/ 0 w 5"/>
                <a:gd name="T3" fmla="*/ 1 h 7"/>
                <a:gd name="T4" fmla="*/ 0 w 5"/>
                <a:gd name="T5" fmla="*/ 1 h 7"/>
                <a:gd name="T6" fmla="*/ 0 w 5"/>
                <a:gd name="T7" fmla="*/ 0 h 7"/>
                <a:gd name="T8" fmla="*/ 0 w 5"/>
                <a:gd name="T9" fmla="*/ 0 h 7"/>
                <a:gd name="T10" fmla="*/ 0 w 5"/>
                <a:gd name="T11" fmla="*/ 1 h 7"/>
                <a:gd name="T12" fmla="*/ 0 60000 65536"/>
                <a:gd name="T13" fmla="*/ 0 60000 65536"/>
                <a:gd name="T14" fmla="*/ 0 60000 65536"/>
                <a:gd name="T15" fmla="*/ 0 60000 65536"/>
                <a:gd name="T16" fmla="*/ 0 60000 65536"/>
                <a:gd name="T17" fmla="*/ 0 60000 65536"/>
                <a:gd name="T18" fmla="*/ 0 w 5"/>
                <a:gd name="T19" fmla="*/ 0 h 7"/>
                <a:gd name="T20" fmla="*/ 5 w 5"/>
                <a:gd name="T21" fmla="*/ 7 h 7"/>
              </a:gdLst>
              <a:ahLst/>
              <a:cxnLst>
                <a:cxn ang="T12">
                  <a:pos x="T0" y="T1"/>
                </a:cxn>
                <a:cxn ang="T13">
                  <a:pos x="T2" y="T3"/>
                </a:cxn>
                <a:cxn ang="T14">
                  <a:pos x="T4" y="T5"/>
                </a:cxn>
                <a:cxn ang="T15">
                  <a:pos x="T6" y="T7"/>
                </a:cxn>
                <a:cxn ang="T16">
                  <a:pos x="T8" y="T9"/>
                </a:cxn>
                <a:cxn ang="T17">
                  <a:pos x="T10" y="T11"/>
                </a:cxn>
              </a:cxnLst>
              <a:rect l="T18" t="T19" r="T20" b="T21"/>
              <a:pathLst>
                <a:path w="5" h="7">
                  <a:moveTo>
                    <a:pt x="3" y="7"/>
                  </a:moveTo>
                  <a:lnTo>
                    <a:pt x="5" y="4"/>
                  </a:lnTo>
                  <a:lnTo>
                    <a:pt x="5" y="2"/>
                  </a:lnTo>
                  <a:lnTo>
                    <a:pt x="4" y="0"/>
                  </a:lnTo>
                  <a:lnTo>
                    <a:pt x="0" y="0"/>
                  </a:lnTo>
                  <a:lnTo>
                    <a:pt x="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53" name="Freeform 749">
              <a:extLst>
                <a:ext uri="{FF2B5EF4-FFF2-40B4-BE49-F238E27FC236}">
                  <a16:creationId xmlns:a16="http://schemas.microsoft.com/office/drawing/2014/main" id="{4B06A49F-4F07-42A1-94C8-49CEF42F0AF9}"/>
                </a:ext>
              </a:extLst>
            </p:cNvPr>
            <p:cNvSpPr>
              <a:spLocks noChangeAspect="1"/>
            </p:cNvSpPr>
            <p:nvPr/>
          </p:nvSpPr>
          <p:spPr bwMode="auto">
            <a:xfrm>
              <a:off x="1236" y="265"/>
              <a:ext cx="2" cy="44"/>
            </a:xfrm>
            <a:custGeom>
              <a:avLst/>
              <a:gdLst>
                <a:gd name="T0" fmla="*/ 1 w 3"/>
                <a:gd name="T1" fmla="*/ 0 h 88"/>
                <a:gd name="T2" fmla="*/ 1 w 3"/>
                <a:gd name="T3" fmla="*/ 1 h 88"/>
                <a:gd name="T4" fmla="*/ 1 w 3"/>
                <a:gd name="T5" fmla="*/ 1 h 88"/>
                <a:gd name="T6" fmla="*/ 1 w 3"/>
                <a:gd name="T7" fmla="*/ 1 h 88"/>
                <a:gd name="T8" fmla="*/ 1 w 3"/>
                <a:gd name="T9" fmla="*/ 1 h 88"/>
                <a:gd name="T10" fmla="*/ 1 w 3"/>
                <a:gd name="T11" fmla="*/ 1 h 88"/>
                <a:gd name="T12" fmla="*/ 1 w 3"/>
                <a:gd name="T13" fmla="*/ 1 h 88"/>
                <a:gd name="T14" fmla="*/ 1 w 3"/>
                <a:gd name="T15" fmla="*/ 1 h 88"/>
                <a:gd name="T16" fmla="*/ 0 w 3"/>
                <a:gd name="T17" fmla="*/ 1 h 88"/>
                <a:gd name="T18" fmla="*/ 1 w 3"/>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88"/>
                <a:gd name="T32" fmla="*/ 3 w 3"/>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88">
                  <a:moveTo>
                    <a:pt x="1" y="0"/>
                  </a:moveTo>
                  <a:lnTo>
                    <a:pt x="2" y="8"/>
                  </a:lnTo>
                  <a:lnTo>
                    <a:pt x="2" y="22"/>
                  </a:lnTo>
                  <a:lnTo>
                    <a:pt x="3" y="36"/>
                  </a:lnTo>
                  <a:lnTo>
                    <a:pt x="3" y="44"/>
                  </a:lnTo>
                  <a:lnTo>
                    <a:pt x="3" y="52"/>
                  </a:lnTo>
                  <a:lnTo>
                    <a:pt x="2" y="66"/>
                  </a:lnTo>
                  <a:lnTo>
                    <a:pt x="2" y="79"/>
                  </a:lnTo>
                  <a:lnTo>
                    <a:pt x="0" y="88"/>
                  </a:lnTo>
                  <a:lnTo>
                    <a:pt x="1" y="0"/>
                  </a:lnTo>
                  <a:close/>
                </a:path>
              </a:pathLst>
            </a:custGeom>
            <a:solidFill>
              <a:srgbClr val="8C19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54" name="Freeform 750">
              <a:extLst>
                <a:ext uri="{FF2B5EF4-FFF2-40B4-BE49-F238E27FC236}">
                  <a16:creationId xmlns:a16="http://schemas.microsoft.com/office/drawing/2014/main" id="{A49783E1-C225-4364-A3F8-D2F0C97EFE6A}"/>
                </a:ext>
              </a:extLst>
            </p:cNvPr>
            <p:cNvSpPr>
              <a:spLocks noChangeAspect="1"/>
            </p:cNvSpPr>
            <p:nvPr/>
          </p:nvSpPr>
          <p:spPr bwMode="auto">
            <a:xfrm>
              <a:off x="1235" y="264"/>
              <a:ext cx="4" cy="1"/>
            </a:xfrm>
            <a:custGeom>
              <a:avLst/>
              <a:gdLst>
                <a:gd name="T0" fmla="*/ 1 w 6"/>
                <a:gd name="T1" fmla="*/ 0 h 3"/>
                <a:gd name="T2" fmla="*/ 1 w 6"/>
                <a:gd name="T3" fmla="*/ 0 h 3"/>
                <a:gd name="T4" fmla="*/ 1 w 6"/>
                <a:gd name="T5" fmla="*/ 0 h 3"/>
                <a:gd name="T6" fmla="*/ 1 w 6"/>
                <a:gd name="T7" fmla="*/ 0 h 3"/>
                <a:gd name="T8" fmla="*/ 0 w 6"/>
                <a:gd name="T9" fmla="*/ 0 h 3"/>
                <a:gd name="T10" fmla="*/ 1 w 6"/>
                <a:gd name="T11" fmla="*/ 0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6" y="3"/>
                  </a:moveTo>
                  <a:lnTo>
                    <a:pt x="5" y="1"/>
                  </a:lnTo>
                  <a:lnTo>
                    <a:pt x="3" y="0"/>
                  </a:lnTo>
                  <a:lnTo>
                    <a:pt x="1" y="1"/>
                  </a:lnTo>
                  <a:lnTo>
                    <a:pt x="0" y="3"/>
                  </a:lnTo>
                  <a:lnTo>
                    <a:pt x="6"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55" name="Freeform 751">
              <a:extLst>
                <a:ext uri="{FF2B5EF4-FFF2-40B4-BE49-F238E27FC236}">
                  <a16:creationId xmlns:a16="http://schemas.microsoft.com/office/drawing/2014/main" id="{100FFD69-7EFE-4980-B547-DE6D814F3A44}"/>
                </a:ext>
              </a:extLst>
            </p:cNvPr>
            <p:cNvSpPr>
              <a:spLocks noChangeAspect="1"/>
            </p:cNvSpPr>
            <p:nvPr/>
          </p:nvSpPr>
          <p:spPr bwMode="auto">
            <a:xfrm>
              <a:off x="1235" y="265"/>
              <a:ext cx="5" cy="22"/>
            </a:xfrm>
            <a:custGeom>
              <a:avLst/>
              <a:gdLst>
                <a:gd name="T0" fmla="*/ 1 w 10"/>
                <a:gd name="T1" fmla="*/ 1 h 44"/>
                <a:gd name="T2" fmla="*/ 1 w 10"/>
                <a:gd name="T3" fmla="*/ 1 h 44"/>
                <a:gd name="T4" fmla="*/ 1 w 10"/>
                <a:gd name="T5" fmla="*/ 1 h 44"/>
                <a:gd name="T6" fmla="*/ 1 w 10"/>
                <a:gd name="T7" fmla="*/ 1 h 44"/>
                <a:gd name="T8" fmla="*/ 1 w 10"/>
                <a:gd name="T9" fmla="*/ 1 h 44"/>
                <a:gd name="T10" fmla="*/ 1 w 10"/>
                <a:gd name="T11" fmla="*/ 0 h 44"/>
                <a:gd name="T12" fmla="*/ 0 w 10"/>
                <a:gd name="T13" fmla="*/ 0 h 44"/>
                <a:gd name="T14" fmla="*/ 0 w 10"/>
                <a:gd name="T15" fmla="*/ 1 h 44"/>
                <a:gd name="T16" fmla="*/ 0 w 10"/>
                <a:gd name="T17" fmla="*/ 1 h 44"/>
                <a:gd name="T18" fmla="*/ 1 w 10"/>
                <a:gd name="T19" fmla="*/ 1 h 44"/>
                <a:gd name="T20" fmla="*/ 1 w 10"/>
                <a:gd name="T21" fmla="*/ 1 h 44"/>
                <a:gd name="T22" fmla="*/ 1 w 10"/>
                <a:gd name="T23" fmla="*/ 1 h 44"/>
                <a:gd name="T24" fmla="*/ 1 w 10"/>
                <a:gd name="T25" fmla="*/ 1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44"/>
                <a:gd name="T41" fmla="*/ 10 w 1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44">
                  <a:moveTo>
                    <a:pt x="9" y="44"/>
                  </a:moveTo>
                  <a:lnTo>
                    <a:pt x="10" y="44"/>
                  </a:lnTo>
                  <a:lnTo>
                    <a:pt x="10" y="36"/>
                  </a:lnTo>
                  <a:lnTo>
                    <a:pt x="9" y="22"/>
                  </a:lnTo>
                  <a:lnTo>
                    <a:pt x="9" y="8"/>
                  </a:lnTo>
                  <a:lnTo>
                    <a:pt x="6" y="0"/>
                  </a:lnTo>
                  <a:lnTo>
                    <a:pt x="0" y="0"/>
                  </a:lnTo>
                  <a:lnTo>
                    <a:pt x="0" y="8"/>
                  </a:lnTo>
                  <a:lnTo>
                    <a:pt x="0" y="22"/>
                  </a:lnTo>
                  <a:lnTo>
                    <a:pt x="1" y="36"/>
                  </a:lnTo>
                  <a:lnTo>
                    <a:pt x="1" y="44"/>
                  </a:lnTo>
                  <a:lnTo>
                    <a:pt x="2" y="44"/>
                  </a:lnTo>
                  <a:lnTo>
                    <a:pt x="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56" name="Freeform 752">
              <a:extLst>
                <a:ext uri="{FF2B5EF4-FFF2-40B4-BE49-F238E27FC236}">
                  <a16:creationId xmlns:a16="http://schemas.microsoft.com/office/drawing/2014/main" id="{65B4FAAC-EA0E-4964-B968-591CA8E794D1}"/>
                </a:ext>
              </a:extLst>
            </p:cNvPr>
            <p:cNvSpPr>
              <a:spLocks noChangeAspect="1"/>
            </p:cNvSpPr>
            <p:nvPr/>
          </p:nvSpPr>
          <p:spPr bwMode="auto">
            <a:xfrm>
              <a:off x="1235" y="287"/>
              <a:ext cx="5" cy="23"/>
            </a:xfrm>
            <a:custGeom>
              <a:avLst/>
              <a:gdLst>
                <a:gd name="T0" fmla="*/ 0 w 12"/>
                <a:gd name="T1" fmla="*/ 1 h 46"/>
                <a:gd name="T2" fmla="*/ 0 w 12"/>
                <a:gd name="T3" fmla="*/ 1 h 46"/>
                <a:gd name="T4" fmla="*/ 0 w 12"/>
                <a:gd name="T5" fmla="*/ 1 h 46"/>
                <a:gd name="T6" fmla="*/ 0 w 12"/>
                <a:gd name="T7" fmla="*/ 1 h 46"/>
                <a:gd name="T8" fmla="*/ 0 w 12"/>
                <a:gd name="T9" fmla="*/ 0 h 46"/>
                <a:gd name="T10" fmla="*/ 0 w 12"/>
                <a:gd name="T11" fmla="*/ 0 h 46"/>
                <a:gd name="T12" fmla="*/ 0 w 12"/>
                <a:gd name="T13" fmla="*/ 1 h 46"/>
                <a:gd name="T14" fmla="*/ 0 w 12"/>
                <a:gd name="T15" fmla="*/ 1 h 46"/>
                <a:gd name="T16" fmla="*/ 0 w 12"/>
                <a:gd name="T17" fmla="*/ 1 h 46"/>
                <a:gd name="T18" fmla="*/ 0 w 12"/>
                <a:gd name="T19" fmla="*/ 1 h 46"/>
                <a:gd name="T20" fmla="*/ 0 w 12"/>
                <a:gd name="T21" fmla="*/ 1 h 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46"/>
                <a:gd name="T35" fmla="*/ 12 w 12"/>
                <a:gd name="T36" fmla="*/ 46 h 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46">
                  <a:moveTo>
                    <a:pt x="7" y="46"/>
                  </a:moveTo>
                  <a:lnTo>
                    <a:pt x="10" y="35"/>
                  </a:lnTo>
                  <a:lnTo>
                    <a:pt x="11" y="22"/>
                  </a:lnTo>
                  <a:lnTo>
                    <a:pt x="12" y="8"/>
                  </a:lnTo>
                  <a:lnTo>
                    <a:pt x="11" y="0"/>
                  </a:lnTo>
                  <a:lnTo>
                    <a:pt x="4" y="0"/>
                  </a:lnTo>
                  <a:lnTo>
                    <a:pt x="3" y="8"/>
                  </a:lnTo>
                  <a:lnTo>
                    <a:pt x="2" y="22"/>
                  </a:lnTo>
                  <a:lnTo>
                    <a:pt x="3" y="35"/>
                  </a:lnTo>
                  <a:lnTo>
                    <a:pt x="0" y="41"/>
                  </a:lnTo>
                  <a:lnTo>
                    <a:pt x="7"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57" name="Freeform 753">
              <a:extLst>
                <a:ext uri="{FF2B5EF4-FFF2-40B4-BE49-F238E27FC236}">
                  <a16:creationId xmlns:a16="http://schemas.microsoft.com/office/drawing/2014/main" id="{978AA0C6-BFE9-4F55-9AD1-CDBE2506E39E}"/>
                </a:ext>
              </a:extLst>
            </p:cNvPr>
            <p:cNvSpPr>
              <a:spLocks noChangeAspect="1"/>
            </p:cNvSpPr>
            <p:nvPr/>
          </p:nvSpPr>
          <p:spPr bwMode="auto">
            <a:xfrm>
              <a:off x="1235" y="308"/>
              <a:ext cx="3" cy="4"/>
            </a:xfrm>
            <a:custGeom>
              <a:avLst/>
              <a:gdLst>
                <a:gd name="T0" fmla="*/ 0 w 7"/>
                <a:gd name="T1" fmla="*/ 0 h 7"/>
                <a:gd name="T2" fmla="*/ 0 w 7"/>
                <a:gd name="T3" fmla="*/ 1 h 7"/>
                <a:gd name="T4" fmla="*/ 0 w 7"/>
                <a:gd name="T5" fmla="*/ 1 h 7"/>
                <a:gd name="T6" fmla="*/ 0 w 7"/>
                <a:gd name="T7" fmla="*/ 1 h 7"/>
                <a:gd name="T8" fmla="*/ 0 w 7"/>
                <a:gd name="T9" fmla="*/ 1 h 7"/>
                <a:gd name="T10" fmla="*/ 0 w 7"/>
                <a:gd name="T11" fmla="*/ 0 h 7"/>
                <a:gd name="T12" fmla="*/ 0 60000 65536"/>
                <a:gd name="T13" fmla="*/ 0 60000 65536"/>
                <a:gd name="T14" fmla="*/ 0 60000 65536"/>
                <a:gd name="T15" fmla="*/ 0 60000 65536"/>
                <a:gd name="T16" fmla="*/ 0 60000 65536"/>
                <a:gd name="T17" fmla="*/ 0 60000 65536"/>
                <a:gd name="T18" fmla="*/ 0 w 7"/>
                <a:gd name="T19" fmla="*/ 0 h 7"/>
                <a:gd name="T20" fmla="*/ 7 w 7"/>
                <a:gd name="T21" fmla="*/ 7 h 7"/>
              </a:gdLst>
              <a:ahLst/>
              <a:cxnLst>
                <a:cxn ang="T12">
                  <a:pos x="T0" y="T1"/>
                </a:cxn>
                <a:cxn ang="T13">
                  <a:pos x="T2" y="T3"/>
                </a:cxn>
                <a:cxn ang="T14">
                  <a:pos x="T4" y="T5"/>
                </a:cxn>
                <a:cxn ang="T15">
                  <a:pos x="T6" y="T7"/>
                </a:cxn>
                <a:cxn ang="T16">
                  <a:pos x="T8" y="T9"/>
                </a:cxn>
                <a:cxn ang="T17">
                  <a:pos x="T10" y="T11"/>
                </a:cxn>
              </a:cxnLst>
              <a:rect l="T18" t="T19" r="T20" b="T21"/>
              <a:pathLst>
                <a:path w="7" h="7">
                  <a:moveTo>
                    <a:pt x="0" y="0"/>
                  </a:moveTo>
                  <a:lnTo>
                    <a:pt x="0" y="4"/>
                  </a:lnTo>
                  <a:lnTo>
                    <a:pt x="3" y="6"/>
                  </a:lnTo>
                  <a:lnTo>
                    <a:pt x="5" y="7"/>
                  </a:lnTo>
                  <a:lnTo>
                    <a:pt x="7"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58" name="Freeform 754">
              <a:extLst>
                <a:ext uri="{FF2B5EF4-FFF2-40B4-BE49-F238E27FC236}">
                  <a16:creationId xmlns:a16="http://schemas.microsoft.com/office/drawing/2014/main" id="{2C87CBC0-7224-4E58-9B33-97D14E5E668C}"/>
                </a:ext>
              </a:extLst>
            </p:cNvPr>
            <p:cNvSpPr>
              <a:spLocks noChangeAspect="1"/>
            </p:cNvSpPr>
            <p:nvPr/>
          </p:nvSpPr>
          <p:spPr bwMode="auto">
            <a:xfrm>
              <a:off x="1259" y="277"/>
              <a:ext cx="6" cy="37"/>
            </a:xfrm>
            <a:custGeom>
              <a:avLst/>
              <a:gdLst>
                <a:gd name="T0" fmla="*/ 0 w 11"/>
                <a:gd name="T1" fmla="*/ 0 h 74"/>
                <a:gd name="T2" fmla="*/ 1 w 11"/>
                <a:gd name="T3" fmla="*/ 1 h 74"/>
                <a:gd name="T4" fmla="*/ 1 w 11"/>
                <a:gd name="T5" fmla="*/ 1 h 74"/>
                <a:gd name="T6" fmla="*/ 1 w 11"/>
                <a:gd name="T7" fmla="*/ 1 h 74"/>
                <a:gd name="T8" fmla="*/ 1 w 11"/>
                <a:gd name="T9" fmla="*/ 1 h 74"/>
                <a:gd name="T10" fmla="*/ 1 w 11"/>
                <a:gd name="T11" fmla="*/ 1 h 74"/>
                <a:gd name="T12" fmla="*/ 1 w 11"/>
                <a:gd name="T13" fmla="*/ 1 h 74"/>
                <a:gd name="T14" fmla="*/ 1 w 11"/>
                <a:gd name="T15" fmla="*/ 1 h 74"/>
                <a:gd name="T16" fmla="*/ 1 w 11"/>
                <a:gd name="T17" fmla="*/ 1 h 74"/>
                <a:gd name="T18" fmla="*/ 0 w 11"/>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74"/>
                <a:gd name="T32" fmla="*/ 11 w 11"/>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74">
                  <a:moveTo>
                    <a:pt x="0" y="0"/>
                  </a:moveTo>
                  <a:lnTo>
                    <a:pt x="2" y="14"/>
                  </a:lnTo>
                  <a:lnTo>
                    <a:pt x="4" y="32"/>
                  </a:lnTo>
                  <a:lnTo>
                    <a:pt x="7" y="50"/>
                  </a:lnTo>
                  <a:lnTo>
                    <a:pt x="9" y="59"/>
                  </a:lnTo>
                  <a:lnTo>
                    <a:pt x="10" y="63"/>
                  </a:lnTo>
                  <a:lnTo>
                    <a:pt x="11" y="68"/>
                  </a:lnTo>
                  <a:lnTo>
                    <a:pt x="11" y="71"/>
                  </a:lnTo>
                  <a:lnTo>
                    <a:pt x="11" y="74"/>
                  </a:lnTo>
                  <a:lnTo>
                    <a:pt x="0" y="0"/>
                  </a:lnTo>
                  <a:close/>
                </a:path>
              </a:pathLst>
            </a:custGeom>
            <a:solidFill>
              <a:srgbClr val="8C19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59" name="Freeform 755">
              <a:extLst>
                <a:ext uri="{FF2B5EF4-FFF2-40B4-BE49-F238E27FC236}">
                  <a16:creationId xmlns:a16="http://schemas.microsoft.com/office/drawing/2014/main" id="{A9ACBE54-8822-4AB0-BB81-995403BFBF66}"/>
                </a:ext>
              </a:extLst>
            </p:cNvPr>
            <p:cNvSpPr>
              <a:spLocks noChangeAspect="1"/>
            </p:cNvSpPr>
            <p:nvPr/>
          </p:nvSpPr>
          <p:spPr bwMode="auto">
            <a:xfrm>
              <a:off x="1258" y="275"/>
              <a:ext cx="3" cy="2"/>
            </a:xfrm>
            <a:custGeom>
              <a:avLst/>
              <a:gdLst>
                <a:gd name="T0" fmla="*/ 0 w 7"/>
                <a:gd name="T1" fmla="*/ 1 h 3"/>
                <a:gd name="T2" fmla="*/ 0 w 7"/>
                <a:gd name="T3" fmla="*/ 1 h 3"/>
                <a:gd name="T4" fmla="*/ 0 w 7"/>
                <a:gd name="T5" fmla="*/ 0 h 3"/>
                <a:gd name="T6" fmla="*/ 0 w 7"/>
                <a:gd name="T7" fmla="*/ 1 h 3"/>
                <a:gd name="T8" fmla="*/ 0 w 7"/>
                <a:gd name="T9" fmla="*/ 1 h 3"/>
                <a:gd name="T10" fmla="*/ 0 w 7"/>
                <a:gd name="T11" fmla="*/ 1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7" y="3"/>
                  </a:moveTo>
                  <a:lnTo>
                    <a:pt x="6" y="1"/>
                  </a:lnTo>
                  <a:lnTo>
                    <a:pt x="4" y="0"/>
                  </a:lnTo>
                  <a:lnTo>
                    <a:pt x="2" y="1"/>
                  </a:lnTo>
                  <a:lnTo>
                    <a:pt x="0" y="3"/>
                  </a:lnTo>
                  <a:lnTo>
                    <a:pt x="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60" name="Freeform 756">
              <a:extLst>
                <a:ext uri="{FF2B5EF4-FFF2-40B4-BE49-F238E27FC236}">
                  <a16:creationId xmlns:a16="http://schemas.microsoft.com/office/drawing/2014/main" id="{4E72493C-52E3-43B8-8E62-43B755E0F27B}"/>
                </a:ext>
              </a:extLst>
            </p:cNvPr>
            <p:cNvSpPr>
              <a:spLocks noChangeAspect="1"/>
            </p:cNvSpPr>
            <p:nvPr/>
          </p:nvSpPr>
          <p:spPr bwMode="auto">
            <a:xfrm>
              <a:off x="1258" y="277"/>
              <a:ext cx="8" cy="30"/>
            </a:xfrm>
            <a:custGeom>
              <a:avLst/>
              <a:gdLst>
                <a:gd name="T0" fmla="*/ 0 w 17"/>
                <a:gd name="T1" fmla="*/ 1 h 60"/>
                <a:gd name="T2" fmla="*/ 0 w 17"/>
                <a:gd name="T3" fmla="*/ 1 h 60"/>
                <a:gd name="T4" fmla="*/ 0 w 17"/>
                <a:gd name="T5" fmla="*/ 1 h 60"/>
                <a:gd name="T6" fmla="*/ 0 w 17"/>
                <a:gd name="T7" fmla="*/ 1 h 60"/>
                <a:gd name="T8" fmla="*/ 0 w 17"/>
                <a:gd name="T9" fmla="*/ 1 h 60"/>
                <a:gd name="T10" fmla="*/ 0 w 17"/>
                <a:gd name="T11" fmla="*/ 0 h 60"/>
                <a:gd name="T12" fmla="*/ 0 w 17"/>
                <a:gd name="T13" fmla="*/ 0 h 60"/>
                <a:gd name="T14" fmla="*/ 0 w 17"/>
                <a:gd name="T15" fmla="*/ 1 h 60"/>
                <a:gd name="T16" fmla="*/ 0 w 17"/>
                <a:gd name="T17" fmla="*/ 1 h 60"/>
                <a:gd name="T18" fmla="*/ 0 w 17"/>
                <a:gd name="T19" fmla="*/ 1 h 60"/>
                <a:gd name="T20" fmla="*/ 0 w 17"/>
                <a:gd name="T21" fmla="*/ 1 h 60"/>
                <a:gd name="T22" fmla="*/ 0 w 17"/>
                <a:gd name="T23" fmla="*/ 1 h 60"/>
                <a:gd name="T24" fmla="*/ 0 w 17"/>
                <a:gd name="T25" fmla="*/ 1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60"/>
                <a:gd name="T41" fmla="*/ 17 w 17"/>
                <a:gd name="T42" fmla="*/ 60 h 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60">
                  <a:moveTo>
                    <a:pt x="17" y="58"/>
                  </a:moveTo>
                  <a:lnTo>
                    <a:pt x="17" y="58"/>
                  </a:lnTo>
                  <a:lnTo>
                    <a:pt x="14" y="50"/>
                  </a:lnTo>
                  <a:lnTo>
                    <a:pt x="12" y="32"/>
                  </a:lnTo>
                  <a:lnTo>
                    <a:pt x="10" y="14"/>
                  </a:lnTo>
                  <a:lnTo>
                    <a:pt x="7" y="0"/>
                  </a:lnTo>
                  <a:lnTo>
                    <a:pt x="0" y="0"/>
                  </a:lnTo>
                  <a:lnTo>
                    <a:pt x="3" y="14"/>
                  </a:lnTo>
                  <a:lnTo>
                    <a:pt x="5" y="32"/>
                  </a:lnTo>
                  <a:lnTo>
                    <a:pt x="7" y="50"/>
                  </a:lnTo>
                  <a:lnTo>
                    <a:pt x="10" y="60"/>
                  </a:lnTo>
                  <a:lnTo>
                    <a:pt x="17"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61" name="Freeform 757">
              <a:extLst>
                <a:ext uri="{FF2B5EF4-FFF2-40B4-BE49-F238E27FC236}">
                  <a16:creationId xmlns:a16="http://schemas.microsoft.com/office/drawing/2014/main" id="{BA518A7F-B757-48C7-9384-37E816110363}"/>
                </a:ext>
              </a:extLst>
            </p:cNvPr>
            <p:cNvSpPr>
              <a:spLocks noChangeAspect="1"/>
            </p:cNvSpPr>
            <p:nvPr/>
          </p:nvSpPr>
          <p:spPr bwMode="auto">
            <a:xfrm>
              <a:off x="1262" y="306"/>
              <a:ext cx="6" cy="8"/>
            </a:xfrm>
            <a:custGeom>
              <a:avLst/>
              <a:gdLst>
                <a:gd name="T0" fmla="*/ 1 w 10"/>
                <a:gd name="T1" fmla="*/ 1 h 16"/>
                <a:gd name="T2" fmla="*/ 1 w 10"/>
                <a:gd name="T3" fmla="*/ 1 h 16"/>
                <a:gd name="T4" fmla="*/ 1 w 10"/>
                <a:gd name="T5" fmla="*/ 1 h 16"/>
                <a:gd name="T6" fmla="*/ 1 w 10"/>
                <a:gd name="T7" fmla="*/ 1 h 16"/>
                <a:gd name="T8" fmla="*/ 1 w 10"/>
                <a:gd name="T9" fmla="*/ 0 h 16"/>
                <a:gd name="T10" fmla="*/ 0 w 10"/>
                <a:gd name="T11" fmla="*/ 1 h 16"/>
                <a:gd name="T12" fmla="*/ 1 w 10"/>
                <a:gd name="T13" fmla="*/ 1 h 16"/>
                <a:gd name="T14" fmla="*/ 1 w 10"/>
                <a:gd name="T15" fmla="*/ 1 h 16"/>
                <a:gd name="T16" fmla="*/ 1 w 10"/>
                <a:gd name="T17" fmla="*/ 1 h 16"/>
                <a:gd name="T18" fmla="*/ 1 w 10"/>
                <a:gd name="T19" fmla="*/ 1 h 16"/>
                <a:gd name="T20" fmla="*/ 1 w 10"/>
                <a:gd name="T21" fmla="*/ 1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6"/>
                <a:gd name="T35" fmla="*/ 10 w 10"/>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6">
                  <a:moveTo>
                    <a:pt x="10" y="16"/>
                  </a:moveTo>
                  <a:lnTo>
                    <a:pt x="10" y="13"/>
                  </a:lnTo>
                  <a:lnTo>
                    <a:pt x="9" y="10"/>
                  </a:lnTo>
                  <a:lnTo>
                    <a:pt x="8" y="5"/>
                  </a:lnTo>
                  <a:lnTo>
                    <a:pt x="7" y="0"/>
                  </a:lnTo>
                  <a:lnTo>
                    <a:pt x="0" y="2"/>
                  </a:lnTo>
                  <a:lnTo>
                    <a:pt x="1" y="5"/>
                  </a:lnTo>
                  <a:lnTo>
                    <a:pt x="2" y="10"/>
                  </a:lnTo>
                  <a:lnTo>
                    <a:pt x="1" y="13"/>
                  </a:lnTo>
                  <a:lnTo>
                    <a:pt x="1" y="16"/>
                  </a:lnTo>
                  <a:lnTo>
                    <a:pt x="1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62" name="Freeform 758">
              <a:extLst>
                <a:ext uri="{FF2B5EF4-FFF2-40B4-BE49-F238E27FC236}">
                  <a16:creationId xmlns:a16="http://schemas.microsoft.com/office/drawing/2014/main" id="{6F8047A0-4894-4AC1-9047-8C4A8EB6DEDE}"/>
                </a:ext>
              </a:extLst>
            </p:cNvPr>
            <p:cNvSpPr>
              <a:spLocks noChangeAspect="1"/>
            </p:cNvSpPr>
            <p:nvPr/>
          </p:nvSpPr>
          <p:spPr bwMode="auto">
            <a:xfrm>
              <a:off x="1263" y="314"/>
              <a:ext cx="5" cy="2"/>
            </a:xfrm>
            <a:custGeom>
              <a:avLst/>
              <a:gdLst>
                <a:gd name="T0" fmla="*/ 0 w 9"/>
                <a:gd name="T1" fmla="*/ 0 h 4"/>
                <a:gd name="T2" fmla="*/ 1 w 9"/>
                <a:gd name="T3" fmla="*/ 1 h 4"/>
                <a:gd name="T4" fmla="*/ 1 w 9"/>
                <a:gd name="T5" fmla="*/ 1 h 4"/>
                <a:gd name="T6" fmla="*/ 1 w 9"/>
                <a:gd name="T7" fmla="*/ 1 h 4"/>
                <a:gd name="T8" fmla="*/ 1 w 9"/>
                <a:gd name="T9" fmla="*/ 0 h 4"/>
                <a:gd name="T10" fmla="*/ 0 w 9"/>
                <a:gd name="T11" fmla="*/ 0 h 4"/>
                <a:gd name="T12" fmla="*/ 0 60000 65536"/>
                <a:gd name="T13" fmla="*/ 0 60000 65536"/>
                <a:gd name="T14" fmla="*/ 0 60000 65536"/>
                <a:gd name="T15" fmla="*/ 0 60000 65536"/>
                <a:gd name="T16" fmla="*/ 0 60000 65536"/>
                <a:gd name="T17" fmla="*/ 0 60000 65536"/>
                <a:gd name="T18" fmla="*/ 0 w 9"/>
                <a:gd name="T19" fmla="*/ 0 h 4"/>
                <a:gd name="T20" fmla="*/ 9 w 9"/>
                <a:gd name="T21" fmla="*/ 4 h 4"/>
              </a:gdLst>
              <a:ahLst/>
              <a:cxnLst>
                <a:cxn ang="T12">
                  <a:pos x="T0" y="T1"/>
                </a:cxn>
                <a:cxn ang="T13">
                  <a:pos x="T2" y="T3"/>
                </a:cxn>
                <a:cxn ang="T14">
                  <a:pos x="T4" y="T5"/>
                </a:cxn>
                <a:cxn ang="T15">
                  <a:pos x="T6" y="T7"/>
                </a:cxn>
                <a:cxn ang="T16">
                  <a:pos x="T8" y="T9"/>
                </a:cxn>
                <a:cxn ang="T17">
                  <a:pos x="T10" y="T11"/>
                </a:cxn>
              </a:cxnLst>
              <a:rect l="T18" t="T19" r="T20" b="T21"/>
              <a:pathLst>
                <a:path w="9" h="4">
                  <a:moveTo>
                    <a:pt x="0" y="0"/>
                  </a:moveTo>
                  <a:lnTo>
                    <a:pt x="1" y="3"/>
                  </a:lnTo>
                  <a:lnTo>
                    <a:pt x="4" y="4"/>
                  </a:lnTo>
                  <a:lnTo>
                    <a:pt x="8" y="3"/>
                  </a:lnTo>
                  <a:lnTo>
                    <a:pt x="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63" name="Freeform 759">
              <a:extLst>
                <a:ext uri="{FF2B5EF4-FFF2-40B4-BE49-F238E27FC236}">
                  <a16:creationId xmlns:a16="http://schemas.microsoft.com/office/drawing/2014/main" id="{DE342A50-D23E-4239-9FBA-6EB0DB54C823}"/>
                </a:ext>
              </a:extLst>
            </p:cNvPr>
            <p:cNvSpPr>
              <a:spLocks noChangeAspect="1"/>
            </p:cNvSpPr>
            <p:nvPr/>
          </p:nvSpPr>
          <p:spPr bwMode="auto">
            <a:xfrm>
              <a:off x="1288" y="311"/>
              <a:ext cx="1" cy="11"/>
            </a:xfrm>
            <a:custGeom>
              <a:avLst/>
              <a:gdLst>
                <a:gd name="T0" fmla="*/ 1 w 2"/>
                <a:gd name="T1" fmla="*/ 0 h 22"/>
                <a:gd name="T2" fmla="*/ 1 w 2"/>
                <a:gd name="T3" fmla="*/ 1 h 22"/>
                <a:gd name="T4" fmla="*/ 1 w 2"/>
                <a:gd name="T5" fmla="*/ 1 h 22"/>
                <a:gd name="T6" fmla="*/ 1 w 2"/>
                <a:gd name="T7" fmla="*/ 1 h 22"/>
                <a:gd name="T8" fmla="*/ 0 w 2"/>
                <a:gd name="T9" fmla="*/ 1 h 22"/>
                <a:gd name="T10" fmla="*/ 1 w 2"/>
                <a:gd name="T11" fmla="*/ 0 h 22"/>
                <a:gd name="T12" fmla="*/ 0 60000 65536"/>
                <a:gd name="T13" fmla="*/ 0 60000 65536"/>
                <a:gd name="T14" fmla="*/ 0 60000 65536"/>
                <a:gd name="T15" fmla="*/ 0 60000 65536"/>
                <a:gd name="T16" fmla="*/ 0 60000 65536"/>
                <a:gd name="T17" fmla="*/ 0 60000 65536"/>
                <a:gd name="T18" fmla="*/ 0 w 2"/>
                <a:gd name="T19" fmla="*/ 0 h 22"/>
                <a:gd name="T20" fmla="*/ 2 w 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 h="22">
                  <a:moveTo>
                    <a:pt x="2" y="0"/>
                  </a:moveTo>
                  <a:lnTo>
                    <a:pt x="2" y="5"/>
                  </a:lnTo>
                  <a:lnTo>
                    <a:pt x="2" y="11"/>
                  </a:lnTo>
                  <a:lnTo>
                    <a:pt x="2" y="18"/>
                  </a:lnTo>
                  <a:lnTo>
                    <a:pt x="0" y="22"/>
                  </a:lnTo>
                  <a:lnTo>
                    <a:pt x="2" y="0"/>
                  </a:lnTo>
                  <a:close/>
                </a:path>
              </a:pathLst>
            </a:custGeom>
            <a:solidFill>
              <a:srgbClr val="8C19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64" name="Freeform 760">
              <a:extLst>
                <a:ext uri="{FF2B5EF4-FFF2-40B4-BE49-F238E27FC236}">
                  <a16:creationId xmlns:a16="http://schemas.microsoft.com/office/drawing/2014/main" id="{92832991-6D71-4E1D-88B0-1FAEF20E8629}"/>
                </a:ext>
              </a:extLst>
            </p:cNvPr>
            <p:cNvSpPr>
              <a:spLocks noChangeAspect="1"/>
            </p:cNvSpPr>
            <p:nvPr/>
          </p:nvSpPr>
          <p:spPr bwMode="auto">
            <a:xfrm>
              <a:off x="1287" y="309"/>
              <a:ext cx="4" cy="2"/>
            </a:xfrm>
            <a:custGeom>
              <a:avLst/>
              <a:gdLst>
                <a:gd name="T0" fmla="*/ 1 w 7"/>
                <a:gd name="T1" fmla="*/ 1 h 3"/>
                <a:gd name="T2" fmla="*/ 1 w 7"/>
                <a:gd name="T3" fmla="*/ 1 h 3"/>
                <a:gd name="T4" fmla="*/ 1 w 7"/>
                <a:gd name="T5" fmla="*/ 0 h 3"/>
                <a:gd name="T6" fmla="*/ 1 w 7"/>
                <a:gd name="T7" fmla="*/ 1 h 3"/>
                <a:gd name="T8" fmla="*/ 0 w 7"/>
                <a:gd name="T9" fmla="*/ 1 h 3"/>
                <a:gd name="T10" fmla="*/ 1 w 7"/>
                <a:gd name="T11" fmla="*/ 1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7" y="3"/>
                  </a:moveTo>
                  <a:lnTo>
                    <a:pt x="6" y="1"/>
                  </a:lnTo>
                  <a:lnTo>
                    <a:pt x="4" y="0"/>
                  </a:lnTo>
                  <a:lnTo>
                    <a:pt x="1" y="1"/>
                  </a:lnTo>
                  <a:lnTo>
                    <a:pt x="0" y="3"/>
                  </a:lnTo>
                  <a:lnTo>
                    <a:pt x="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65" name="Freeform 761">
              <a:extLst>
                <a:ext uri="{FF2B5EF4-FFF2-40B4-BE49-F238E27FC236}">
                  <a16:creationId xmlns:a16="http://schemas.microsoft.com/office/drawing/2014/main" id="{B78971D8-9488-483E-8425-A6D1BDE057CB}"/>
                </a:ext>
              </a:extLst>
            </p:cNvPr>
            <p:cNvSpPr>
              <a:spLocks noChangeAspect="1"/>
            </p:cNvSpPr>
            <p:nvPr/>
          </p:nvSpPr>
          <p:spPr bwMode="auto">
            <a:xfrm>
              <a:off x="1286" y="311"/>
              <a:ext cx="5" cy="11"/>
            </a:xfrm>
            <a:custGeom>
              <a:avLst/>
              <a:gdLst>
                <a:gd name="T0" fmla="*/ 1 w 9"/>
                <a:gd name="T1" fmla="*/ 0 h 23"/>
                <a:gd name="T2" fmla="*/ 1 w 9"/>
                <a:gd name="T3" fmla="*/ 0 h 23"/>
                <a:gd name="T4" fmla="*/ 1 w 9"/>
                <a:gd name="T5" fmla="*/ 0 h 23"/>
                <a:gd name="T6" fmla="*/ 1 w 9"/>
                <a:gd name="T7" fmla="*/ 0 h 23"/>
                <a:gd name="T8" fmla="*/ 1 w 9"/>
                <a:gd name="T9" fmla="*/ 0 h 23"/>
                <a:gd name="T10" fmla="*/ 1 w 9"/>
                <a:gd name="T11" fmla="*/ 0 h 23"/>
                <a:gd name="T12" fmla="*/ 0 w 9"/>
                <a:gd name="T13" fmla="*/ 0 h 23"/>
                <a:gd name="T14" fmla="*/ 0 w 9"/>
                <a:gd name="T15" fmla="*/ 0 h 23"/>
                <a:gd name="T16" fmla="*/ 1 w 9"/>
                <a:gd name="T17" fmla="*/ 0 h 23"/>
                <a:gd name="T18" fmla="*/ 0 w 9"/>
                <a:gd name="T19" fmla="*/ 0 h 23"/>
                <a:gd name="T20" fmla="*/ 1 w 9"/>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23"/>
                <a:gd name="T35" fmla="*/ 9 w 9"/>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23">
                  <a:moveTo>
                    <a:pt x="7" y="23"/>
                  </a:moveTo>
                  <a:lnTo>
                    <a:pt x="8" y="18"/>
                  </a:lnTo>
                  <a:lnTo>
                    <a:pt x="9" y="11"/>
                  </a:lnTo>
                  <a:lnTo>
                    <a:pt x="9" y="5"/>
                  </a:lnTo>
                  <a:lnTo>
                    <a:pt x="8" y="0"/>
                  </a:lnTo>
                  <a:lnTo>
                    <a:pt x="1" y="0"/>
                  </a:lnTo>
                  <a:lnTo>
                    <a:pt x="0" y="5"/>
                  </a:lnTo>
                  <a:lnTo>
                    <a:pt x="0" y="11"/>
                  </a:lnTo>
                  <a:lnTo>
                    <a:pt x="1" y="18"/>
                  </a:lnTo>
                  <a:lnTo>
                    <a:pt x="0" y="21"/>
                  </a:lnTo>
                  <a:lnTo>
                    <a:pt x="7"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66" name="Freeform 762">
              <a:extLst>
                <a:ext uri="{FF2B5EF4-FFF2-40B4-BE49-F238E27FC236}">
                  <a16:creationId xmlns:a16="http://schemas.microsoft.com/office/drawing/2014/main" id="{549532F7-8FD0-47D4-B56F-881363E7A40B}"/>
                </a:ext>
              </a:extLst>
            </p:cNvPr>
            <p:cNvSpPr>
              <a:spLocks noChangeAspect="1"/>
            </p:cNvSpPr>
            <p:nvPr/>
          </p:nvSpPr>
          <p:spPr bwMode="auto">
            <a:xfrm>
              <a:off x="1286" y="321"/>
              <a:ext cx="4" cy="3"/>
            </a:xfrm>
            <a:custGeom>
              <a:avLst/>
              <a:gdLst>
                <a:gd name="T0" fmla="*/ 0 w 7"/>
                <a:gd name="T1" fmla="*/ 0 h 4"/>
                <a:gd name="T2" fmla="*/ 0 w 7"/>
                <a:gd name="T3" fmla="*/ 2 h 4"/>
                <a:gd name="T4" fmla="*/ 1 w 7"/>
                <a:gd name="T5" fmla="*/ 2 h 4"/>
                <a:gd name="T6" fmla="*/ 1 w 7"/>
                <a:gd name="T7" fmla="*/ 2 h 4"/>
                <a:gd name="T8" fmla="*/ 1 w 7"/>
                <a:gd name="T9" fmla="*/ 2 h 4"/>
                <a:gd name="T10" fmla="*/ 0 w 7"/>
                <a:gd name="T11" fmla="*/ 0 h 4"/>
                <a:gd name="T12" fmla="*/ 0 60000 65536"/>
                <a:gd name="T13" fmla="*/ 0 60000 65536"/>
                <a:gd name="T14" fmla="*/ 0 60000 65536"/>
                <a:gd name="T15" fmla="*/ 0 60000 65536"/>
                <a:gd name="T16" fmla="*/ 0 60000 65536"/>
                <a:gd name="T17" fmla="*/ 0 60000 65536"/>
                <a:gd name="T18" fmla="*/ 0 w 7"/>
                <a:gd name="T19" fmla="*/ 0 h 4"/>
                <a:gd name="T20" fmla="*/ 7 w 7"/>
                <a:gd name="T21" fmla="*/ 4 h 4"/>
              </a:gdLst>
              <a:ahLst/>
              <a:cxnLst>
                <a:cxn ang="T12">
                  <a:pos x="T0" y="T1"/>
                </a:cxn>
                <a:cxn ang="T13">
                  <a:pos x="T2" y="T3"/>
                </a:cxn>
                <a:cxn ang="T14">
                  <a:pos x="T4" y="T5"/>
                </a:cxn>
                <a:cxn ang="T15">
                  <a:pos x="T6" y="T7"/>
                </a:cxn>
                <a:cxn ang="T16">
                  <a:pos x="T8" y="T9"/>
                </a:cxn>
                <a:cxn ang="T17">
                  <a:pos x="T10" y="T11"/>
                </a:cxn>
              </a:cxnLst>
              <a:rect l="T18" t="T19" r="T20" b="T21"/>
              <a:pathLst>
                <a:path w="7" h="4">
                  <a:moveTo>
                    <a:pt x="0" y="0"/>
                  </a:moveTo>
                  <a:lnTo>
                    <a:pt x="0" y="3"/>
                  </a:lnTo>
                  <a:lnTo>
                    <a:pt x="2" y="4"/>
                  </a:lnTo>
                  <a:lnTo>
                    <a:pt x="6" y="4"/>
                  </a:lnTo>
                  <a:lnTo>
                    <a:pt x="7"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sp>
        <p:nvSpPr>
          <p:cNvPr id="767" name="AutoShape 763">
            <a:extLst>
              <a:ext uri="{FF2B5EF4-FFF2-40B4-BE49-F238E27FC236}">
                <a16:creationId xmlns:a16="http://schemas.microsoft.com/office/drawing/2014/main" id="{B42B8913-E778-47A6-9218-03C64ACB10ED}"/>
              </a:ext>
            </a:extLst>
          </p:cNvPr>
          <p:cNvSpPr>
            <a:spLocks noChangeArrowheads="1"/>
          </p:cNvSpPr>
          <p:nvPr/>
        </p:nvSpPr>
        <p:spPr bwMode="auto">
          <a:xfrm>
            <a:off x="6860899" y="3505200"/>
            <a:ext cx="1920198" cy="762000"/>
          </a:xfrm>
          <a:prstGeom prst="can">
            <a:avLst>
              <a:gd name="adj" fmla="val 25000"/>
            </a:avLst>
          </a:prstGeom>
          <a:solidFill>
            <a:srgbClr val="FFECD9"/>
          </a:solidFill>
          <a:ln w="9525">
            <a:solidFill>
              <a:srgbClr val="000000"/>
            </a:solidFill>
            <a:round/>
            <a:headEnd/>
            <a:tailEnd/>
          </a:ln>
        </p:spPr>
        <p:txBody>
          <a:bodyPr wrap="none" anchor="ctr"/>
          <a:lstStyle>
            <a:lvl1pPr>
              <a:defRPr sz="1600" b="1">
                <a:solidFill>
                  <a:schemeClr val="tx1"/>
                </a:solidFill>
                <a:latin typeface="Courier" charset="0"/>
                <a:ea typeface="ＭＳ Ｐゴシック" panose="020B0600070205080204" pitchFamily="34" charset="-128"/>
              </a:defRPr>
            </a:lvl1pPr>
            <a:lvl2pPr marL="742950" indent="-285750">
              <a:defRPr sz="1600" b="1">
                <a:solidFill>
                  <a:schemeClr val="tx1"/>
                </a:solidFill>
                <a:latin typeface="Courier" charset="0"/>
                <a:ea typeface="ＭＳ Ｐゴシック" panose="020B0600070205080204" pitchFamily="34" charset="-128"/>
              </a:defRPr>
            </a:lvl2pPr>
            <a:lvl3pPr marL="1143000" indent="-228600">
              <a:defRPr sz="1600" b="1">
                <a:solidFill>
                  <a:schemeClr val="tx1"/>
                </a:solidFill>
                <a:latin typeface="Courier" charset="0"/>
                <a:ea typeface="ＭＳ Ｐゴシック" panose="020B0600070205080204" pitchFamily="34" charset="-128"/>
              </a:defRPr>
            </a:lvl3pPr>
            <a:lvl4pPr marL="1600200" indent="-228600">
              <a:defRPr sz="1600" b="1">
                <a:solidFill>
                  <a:schemeClr val="tx1"/>
                </a:solidFill>
                <a:latin typeface="Courier" charset="0"/>
                <a:ea typeface="ＭＳ Ｐゴシック" panose="020B0600070205080204" pitchFamily="34" charset="-128"/>
              </a:defRPr>
            </a:lvl4pPr>
            <a:lvl5pPr marL="2057400" indent="-228600">
              <a:defRPr sz="1600" b="1">
                <a:solidFill>
                  <a:schemeClr val="tx1"/>
                </a:solidFill>
                <a:latin typeface="Courier" charset="0"/>
                <a:ea typeface="ＭＳ Ｐゴシック" panose="020B0600070205080204" pitchFamily="34" charset="-128"/>
              </a:defRPr>
            </a:lvl5pPr>
            <a:lvl6pPr marL="25146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6pPr>
            <a:lvl7pPr marL="29718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7pPr>
            <a:lvl8pPr marL="34290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8pPr>
            <a:lvl9pPr marL="38862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9pPr>
          </a:lstStyle>
          <a:p>
            <a:pPr algn="ctr"/>
            <a:r>
              <a:rPr lang="en-US" altLang="en-US" sz="1800" b="0">
                <a:latin typeface="Times New Roman" panose="02020603050405020304" pitchFamily="18" charset="0"/>
              </a:rPr>
              <a:t>Central source</a:t>
            </a:r>
          </a:p>
          <a:p>
            <a:pPr algn="ctr"/>
            <a:r>
              <a:rPr lang="en-US" altLang="en-US" sz="1800" b="0">
                <a:latin typeface="Times New Roman" panose="02020603050405020304" pitchFamily="18" charset="0"/>
              </a:rPr>
              <a:t>code archive</a:t>
            </a:r>
            <a:endParaRPr lang="en-US" altLang="en-US" sz="1800">
              <a:latin typeface="Times New Roman" panose="02020603050405020304" pitchFamily="18" charset="0"/>
            </a:endParaRPr>
          </a:p>
        </p:txBody>
      </p:sp>
      <p:sp>
        <p:nvSpPr>
          <p:cNvPr id="768" name="Line 764">
            <a:extLst>
              <a:ext uri="{FF2B5EF4-FFF2-40B4-BE49-F238E27FC236}">
                <a16:creationId xmlns:a16="http://schemas.microsoft.com/office/drawing/2014/main" id="{AD477EE3-208F-478E-8957-869F4E9B9546}"/>
              </a:ext>
            </a:extLst>
          </p:cNvPr>
          <p:cNvSpPr>
            <a:spLocks noChangeShapeType="1"/>
          </p:cNvSpPr>
          <p:nvPr/>
        </p:nvSpPr>
        <p:spPr bwMode="auto">
          <a:xfrm flipH="1">
            <a:off x="7189511" y="4267200"/>
            <a:ext cx="430999" cy="9144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769" name="Line 765">
            <a:extLst>
              <a:ext uri="{FF2B5EF4-FFF2-40B4-BE49-F238E27FC236}">
                <a16:creationId xmlns:a16="http://schemas.microsoft.com/office/drawing/2014/main" id="{0391F846-8292-4EA4-A895-2C7B6D135D5D}"/>
              </a:ext>
            </a:extLst>
          </p:cNvPr>
          <p:cNvSpPr>
            <a:spLocks noChangeShapeType="1"/>
          </p:cNvSpPr>
          <p:nvPr/>
        </p:nvSpPr>
        <p:spPr bwMode="auto">
          <a:xfrm>
            <a:off x="7926111" y="4267200"/>
            <a:ext cx="841091" cy="9144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770" name="Line 766">
            <a:extLst>
              <a:ext uri="{FF2B5EF4-FFF2-40B4-BE49-F238E27FC236}">
                <a16:creationId xmlns:a16="http://schemas.microsoft.com/office/drawing/2014/main" id="{C2C0145B-815D-480C-B4B7-2D7727E23857}"/>
              </a:ext>
            </a:extLst>
          </p:cNvPr>
          <p:cNvSpPr>
            <a:spLocks noChangeShapeType="1"/>
          </p:cNvSpPr>
          <p:nvPr/>
        </p:nvSpPr>
        <p:spPr bwMode="auto">
          <a:xfrm flipH="1">
            <a:off x="8070574" y="2498725"/>
            <a:ext cx="308776" cy="10064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771" name="Line 767">
            <a:extLst>
              <a:ext uri="{FF2B5EF4-FFF2-40B4-BE49-F238E27FC236}">
                <a16:creationId xmlns:a16="http://schemas.microsoft.com/office/drawing/2014/main" id="{15F6112F-C92E-437B-ABC2-F1FA58BCB2A0}"/>
              </a:ext>
            </a:extLst>
          </p:cNvPr>
          <p:cNvSpPr>
            <a:spLocks noChangeShapeType="1"/>
          </p:cNvSpPr>
          <p:nvPr/>
        </p:nvSpPr>
        <p:spPr bwMode="auto">
          <a:xfrm>
            <a:off x="7226023" y="2546350"/>
            <a:ext cx="394011" cy="9588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772" name="AutoShape 768">
            <a:extLst>
              <a:ext uri="{FF2B5EF4-FFF2-40B4-BE49-F238E27FC236}">
                <a16:creationId xmlns:a16="http://schemas.microsoft.com/office/drawing/2014/main" id="{B6D23146-B48F-417E-9EF1-9AFF12D79BCE}"/>
              </a:ext>
            </a:extLst>
          </p:cNvPr>
          <p:cNvSpPr>
            <a:spLocks noChangeArrowheads="1"/>
          </p:cNvSpPr>
          <p:nvPr/>
        </p:nvSpPr>
        <p:spPr bwMode="auto">
          <a:xfrm>
            <a:off x="7232374" y="4495800"/>
            <a:ext cx="1420047" cy="304800"/>
          </a:xfrm>
          <a:prstGeom prst="roundRect">
            <a:avLst>
              <a:gd name="adj" fmla="val 16667"/>
            </a:avLst>
          </a:prstGeom>
          <a:solidFill>
            <a:srgbClr val="FDAD23"/>
          </a:solidFill>
          <a:ln w="9525">
            <a:solidFill>
              <a:srgbClr val="000000"/>
            </a:solidFill>
            <a:round/>
            <a:headEnd/>
            <a:tailEnd/>
          </a:ln>
        </p:spPr>
        <p:txBody>
          <a:bodyPr wrap="none" anchor="ctr"/>
          <a:lstStyle>
            <a:lvl1pPr>
              <a:defRPr sz="1600" b="1">
                <a:solidFill>
                  <a:schemeClr val="tx1"/>
                </a:solidFill>
                <a:latin typeface="Courier" charset="0"/>
                <a:ea typeface="ＭＳ Ｐゴシック" panose="020B0600070205080204" pitchFamily="34" charset="-128"/>
              </a:defRPr>
            </a:lvl1pPr>
            <a:lvl2pPr marL="742950" indent="-285750">
              <a:defRPr sz="1600" b="1">
                <a:solidFill>
                  <a:schemeClr val="tx1"/>
                </a:solidFill>
                <a:latin typeface="Courier" charset="0"/>
                <a:ea typeface="ＭＳ Ｐゴシック" panose="020B0600070205080204" pitchFamily="34" charset="-128"/>
              </a:defRPr>
            </a:lvl2pPr>
            <a:lvl3pPr marL="1143000" indent="-228600">
              <a:defRPr sz="1600" b="1">
                <a:solidFill>
                  <a:schemeClr val="tx1"/>
                </a:solidFill>
                <a:latin typeface="Courier" charset="0"/>
                <a:ea typeface="ＭＳ Ｐゴシック" panose="020B0600070205080204" pitchFamily="34" charset="-128"/>
              </a:defRPr>
            </a:lvl3pPr>
            <a:lvl4pPr marL="1600200" indent="-228600">
              <a:defRPr sz="1600" b="1">
                <a:solidFill>
                  <a:schemeClr val="tx1"/>
                </a:solidFill>
                <a:latin typeface="Courier" charset="0"/>
                <a:ea typeface="ＭＳ Ｐゴシック" panose="020B0600070205080204" pitchFamily="34" charset="-128"/>
              </a:defRPr>
            </a:lvl4pPr>
            <a:lvl5pPr marL="2057400" indent="-228600">
              <a:defRPr sz="1600" b="1">
                <a:solidFill>
                  <a:schemeClr val="tx1"/>
                </a:solidFill>
                <a:latin typeface="Courier" charset="0"/>
                <a:ea typeface="ＭＳ Ｐゴシック" panose="020B0600070205080204" pitchFamily="34" charset="-128"/>
              </a:defRPr>
            </a:lvl5pPr>
            <a:lvl6pPr marL="25146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6pPr>
            <a:lvl7pPr marL="29718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7pPr>
            <a:lvl8pPr marL="34290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8pPr>
            <a:lvl9pPr marL="38862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9pPr>
          </a:lstStyle>
          <a:p>
            <a:pPr algn="ctr"/>
            <a:r>
              <a:rPr lang="en-US" altLang="en-US" sz="1800">
                <a:latin typeface="Times New Roman" panose="02020603050405020304" pitchFamily="18" charset="0"/>
              </a:rPr>
              <a:t>Release</a:t>
            </a:r>
          </a:p>
        </p:txBody>
      </p:sp>
      <p:sp>
        <p:nvSpPr>
          <p:cNvPr id="773" name="AutoShape 769">
            <a:extLst>
              <a:ext uri="{FF2B5EF4-FFF2-40B4-BE49-F238E27FC236}">
                <a16:creationId xmlns:a16="http://schemas.microsoft.com/office/drawing/2014/main" id="{FAB06B0D-DAE1-42AC-8E08-A19F609E2EEC}"/>
              </a:ext>
            </a:extLst>
          </p:cNvPr>
          <p:cNvSpPr>
            <a:spLocks noChangeArrowheads="1"/>
          </p:cNvSpPr>
          <p:nvPr/>
        </p:nvSpPr>
        <p:spPr bwMode="auto">
          <a:xfrm>
            <a:off x="7151412" y="2971800"/>
            <a:ext cx="1423262" cy="304800"/>
          </a:xfrm>
          <a:prstGeom prst="roundRect">
            <a:avLst>
              <a:gd name="adj" fmla="val 16667"/>
            </a:avLst>
          </a:prstGeom>
          <a:solidFill>
            <a:srgbClr val="FDAD23"/>
          </a:solidFill>
          <a:ln w="9525">
            <a:solidFill>
              <a:srgbClr val="000000"/>
            </a:solidFill>
            <a:round/>
            <a:headEnd/>
            <a:tailEnd/>
          </a:ln>
        </p:spPr>
        <p:txBody>
          <a:bodyPr wrap="none" anchor="ctr"/>
          <a:lstStyle>
            <a:lvl1pPr>
              <a:defRPr sz="1600" b="1">
                <a:solidFill>
                  <a:schemeClr val="tx1"/>
                </a:solidFill>
                <a:latin typeface="Courier" charset="0"/>
                <a:ea typeface="ＭＳ Ｐゴシック" panose="020B0600070205080204" pitchFamily="34" charset="-128"/>
              </a:defRPr>
            </a:lvl1pPr>
            <a:lvl2pPr marL="742950" indent="-285750">
              <a:defRPr sz="1600" b="1">
                <a:solidFill>
                  <a:schemeClr val="tx1"/>
                </a:solidFill>
                <a:latin typeface="Courier" charset="0"/>
                <a:ea typeface="ＭＳ Ｐゴシック" panose="020B0600070205080204" pitchFamily="34" charset="-128"/>
              </a:defRPr>
            </a:lvl2pPr>
            <a:lvl3pPr marL="1143000" indent="-228600">
              <a:defRPr sz="1600" b="1">
                <a:solidFill>
                  <a:schemeClr val="tx1"/>
                </a:solidFill>
                <a:latin typeface="Courier" charset="0"/>
                <a:ea typeface="ＭＳ Ｐゴシック" panose="020B0600070205080204" pitchFamily="34" charset="-128"/>
              </a:defRPr>
            </a:lvl3pPr>
            <a:lvl4pPr marL="1600200" indent="-228600">
              <a:defRPr sz="1600" b="1">
                <a:solidFill>
                  <a:schemeClr val="tx1"/>
                </a:solidFill>
                <a:latin typeface="Courier" charset="0"/>
                <a:ea typeface="ＭＳ Ｐゴシック" panose="020B0600070205080204" pitchFamily="34" charset="-128"/>
              </a:defRPr>
            </a:lvl4pPr>
            <a:lvl5pPr marL="2057400" indent="-228600">
              <a:defRPr sz="1600" b="1">
                <a:solidFill>
                  <a:schemeClr val="tx1"/>
                </a:solidFill>
                <a:latin typeface="Courier" charset="0"/>
                <a:ea typeface="ＭＳ Ｐゴシック" panose="020B0600070205080204" pitchFamily="34" charset="-128"/>
              </a:defRPr>
            </a:lvl5pPr>
            <a:lvl6pPr marL="25146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6pPr>
            <a:lvl7pPr marL="29718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7pPr>
            <a:lvl8pPr marL="34290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8pPr>
            <a:lvl9pPr marL="3886200" indent="-228600" eaLnBrk="0" fontAlgn="base" hangingPunct="0">
              <a:spcBef>
                <a:spcPct val="0"/>
              </a:spcBef>
              <a:spcAft>
                <a:spcPct val="0"/>
              </a:spcAft>
              <a:defRPr sz="1600" b="1">
                <a:solidFill>
                  <a:schemeClr val="tx1"/>
                </a:solidFill>
                <a:latin typeface="Courier" charset="0"/>
                <a:ea typeface="ＭＳ Ｐゴシック" panose="020B0600070205080204" pitchFamily="34" charset="-128"/>
              </a:defRPr>
            </a:lvl9pPr>
          </a:lstStyle>
          <a:p>
            <a:pPr algn="ctr"/>
            <a:r>
              <a:rPr lang="en-US" altLang="en-US" sz="1800">
                <a:latin typeface="Times New Roman" panose="02020603050405020304" pitchFamily="18" charset="0"/>
              </a:rPr>
              <a:t>Promotion</a:t>
            </a:r>
          </a:p>
        </p:txBody>
      </p:sp>
      <mc:AlternateContent xmlns:mc="http://schemas.openxmlformats.org/markup-compatibility/2006" xmlns:p14="http://schemas.microsoft.com/office/powerpoint/2010/main">
        <mc:Choice Requires="p14">
          <p:contentPart p14:bwMode="auto" r:id="rId7">
            <p14:nvContentPartPr>
              <p14:cNvPr id="774" name="Ink 773">
                <a:extLst>
                  <a:ext uri="{FF2B5EF4-FFF2-40B4-BE49-F238E27FC236}">
                    <a16:creationId xmlns:a16="http://schemas.microsoft.com/office/drawing/2014/main" id="{285DA1F0-0C49-4186-94E8-23C84A69D31A}"/>
                  </a:ext>
                </a:extLst>
              </p14:cNvPr>
              <p14:cNvContentPartPr/>
              <p14:nvPr/>
            </p14:nvContentPartPr>
            <p14:xfrm>
              <a:off x="3242160" y="2450160"/>
              <a:ext cx="5726160" cy="3334680"/>
            </p14:xfrm>
          </p:contentPart>
        </mc:Choice>
        <mc:Fallback xmlns="">
          <p:pic>
            <p:nvPicPr>
              <p:cNvPr id="774" name="Ink 773">
                <a:extLst>
                  <a:ext uri="{FF2B5EF4-FFF2-40B4-BE49-F238E27FC236}">
                    <a16:creationId xmlns:a16="http://schemas.microsoft.com/office/drawing/2014/main" id="{285DA1F0-0C49-4186-94E8-23C84A69D31A}"/>
                  </a:ext>
                </a:extLst>
              </p:cNvPr>
              <p:cNvPicPr/>
              <p:nvPr/>
            </p:nvPicPr>
            <p:blipFill>
              <a:blip r:embed="rId8"/>
              <a:stretch>
                <a:fillRect/>
              </a:stretch>
            </p:blipFill>
            <p:spPr>
              <a:xfrm>
                <a:off x="3232800" y="2440800"/>
                <a:ext cx="5744880" cy="3353400"/>
              </a:xfrm>
              <a:prstGeom prst="rect">
                <a:avLst/>
              </a:prstGeom>
            </p:spPr>
          </p:pic>
        </mc:Fallback>
      </mc:AlternateContent>
    </p:spTree>
    <p:extLst>
      <p:ext uri="{BB962C8B-B14F-4D97-AF65-F5344CB8AC3E}">
        <p14:creationId xmlns:p14="http://schemas.microsoft.com/office/powerpoint/2010/main" val="4379376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management</a:t>
            </a:r>
          </a:p>
        </p:txBody>
      </p:sp>
      <p:sp>
        <p:nvSpPr>
          <p:cNvPr id="3" name="Content Placeholder 2"/>
          <p:cNvSpPr>
            <a:spLocks noGrp="1"/>
          </p:cNvSpPr>
          <p:nvPr>
            <p:ph idx="1"/>
          </p:nvPr>
        </p:nvSpPr>
        <p:spPr/>
        <p:txBody>
          <a:bodyPr/>
          <a:lstStyle/>
          <a:p>
            <a:r>
              <a:rPr lang="en-US" dirty="0"/>
              <a:t>Version management (VM) is the process of keeping track of different versions of software components or configuration items and the systems in which these components are used. </a:t>
            </a:r>
          </a:p>
          <a:p>
            <a:r>
              <a:rPr lang="en-US" dirty="0"/>
              <a:t>It also involves ensuring that changes made by different developers to these versions do not interfere with each other. </a:t>
            </a:r>
          </a:p>
          <a:p>
            <a:r>
              <a:rPr lang="en-US" dirty="0"/>
              <a:t>Therefore version management can be thought of as the process of managing </a:t>
            </a:r>
            <a:r>
              <a:rPr lang="en-US" dirty="0" err="1"/>
              <a:t>codelines</a:t>
            </a:r>
            <a:r>
              <a:rPr lang="en-US" dirty="0"/>
              <a:t> and baselines. </a:t>
            </a:r>
            <a:endParaRPr lang="en-GB" dirty="0"/>
          </a:p>
          <a:p>
            <a:endParaRPr lang="en-US" dirty="0"/>
          </a:p>
        </p:txBody>
      </p:sp>
      <p:sp>
        <p:nvSpPr>
          <p:cNvPr id="4" name="Slide Number Placeholder 3"/>
          <p:cNvSpPr>
            <a:spLocks noGrp="1"/>
          </p:cNvSpPr>
          <p:nvPr>
            <p:ph type="sldNum" sz="quarter" idx="12"/>
          </p:nvPr>
        </p:nvSpPr>
        <p:spPr/>
        <p:txBody>
          <a:bodyPr/>
          <a:lstStyle/>
          <a:p>
            <a:fld id="{7B134961-4B2C-A547-9A54-CB85DA02077E}" type="slidenum">
              <a:rPr lang="en-US" smtClean="0"/>
              <a:pPr/>
              <a:t>102</a:t>
            </a:fld>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A650279-ACBD-48F8-B0C1-EA25C1970235}"/>
                  </a:ext>
                </a:extLst>
              </p14:cNvPr>
              <p14:cNvContentPartPr/>
              <p14:nvPr/>
            </p14:nvContentPartPr>
            <p14:xfrm>
              <a:off x="6998400" y="4451400"/>
              <a:ext cx="2416680" cy="1903680"/>
            </p14:xfrm>
          </p:contentPart>
        </mc:Choice>
        <mc:Fallback xmlns="">
          <p:pic>
            <p:nvPicPr>
              <p:cNvPr id="5" name="Ink 4">
                <a:extLst>
                  <a:ext uri="{FF2B5EF4-FFF2-40B4-BE49-F238E27FC236}">
                    <a16:creationId xmlns:a16="http://schemas.microsoft.com/office/drawing/2014/main" id="{7A650279-ACBD-48F8-B0C1-EA25C1970235}"/>
                  </a:ext>
                </a:extLst>
              </p:cNvPr>
              <p:cNvPicPr/>
              <p:nvPr/>
            </p:nvPicPr>
            <p:blipFill>
              <a:blip r:embed="rId3"/>
              <a:stretch>
                <a:fillRect/>
              </a:stretch>
            </p:blipFill>
            <p:spPr>
              <a:xfrm>
                <a:off x="6989040" y="4442040"/>
                <a:ext cx="2435400" cy="1922400"/>
              </a:xfrm>
              <a:prstGeom prst="rect">
                <a:avLst/>
              </a:prstGeom>
            </p:spPr>
          </p:pic>
        </mc:Fallback>
      </mc:AlternateContent>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B134961-4B2C-A547-9A54-CB85DA02077E}" type="slidenum">
              <a:rPr lang="en-US" smtClean="0"/>
              <a:pPr/>
              <a:t>103</a:t>
            </a:fld>
            <a:endParaRPr lang="en-US"/>
          </a:p>
        </p:txBody>
      </p:sp>
      <p:sp>
        <p:nvSpPr>
          <p:cNvPr id="5" name="Rectangle 1"/>
          <p:cNvSpPr>
            <a:spLocks noGrp="1" noChangeArrowheads="1"/>
          </p:cNvSpPr>
          <p:nvPr>
            <p:ph idx="1"/>
          </p:nvPr>
        </p:nvSpPr>
        <p:spPr bwMode="auto">
          <a:xfrm>
            <a:off x="609600" y="1179443"/>
            <a:ext cx="11317357" cy="5211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defTabSz="914400" eaLnBrk="0" hangingPunct="0">
              <a:spcBef>
                <a:spcPct val="0"/>
              </a:spcBef>
              <a:spcAft>
                <a:spcPct val="0"/>
              </a:spcAft>
              <a:buNone/>
            </a:pPr>
            <a:r>
              <a:rPr lang="en-US" sz="2800" dirty="0">
                <a:solidFill>
                  <a:schemeClr val="tx1"/>
                </a:solidFill>
                <a:latin typeface="Arial" panose="020B0604020202020204" pitchFamily="34" charset="0"/>
              </a:rPr>
              <a:t>Version Numbering</a:t>
            </a:r>
          </a:p>
          <a:p>
            <a:pPr defTabSz="914400" eaLnBrk="0" hangingPunct="0">
              <a:spcBef>
                <a:spcPct val="0"/>
              </a:spcBef>
              <a:spcAft>
                <a:spcPct val="0"/>
              </a:spcAft>
            </a:pPr>
            <a:r>
              <a:rPr lang="en-US" sz="2800" dirty="0">
                <a:solidFill>
                  <a:schemeClr val="tx1"/>
                </a:solidFill>
                <a:latin typeface="Arial" panose="020B0604020202020204" pitchFamily="34" charset="0"/>
              </a:rPr>
              <a:t>Normally these are </a:t>
            </a:r>
            <a:r>
              <a:rPr lang="en-US" sz="2000" dirty="0">
                <a:solidFill>
                  <a:schemeClr val="tx1"/>
                </a:solidFill>
                <a:latin typeface="Arial Unicode MS" panose="020B0604020202020204" pitchFamily="34" charset="-128"/>
              </a:rPr>
              <a:t>&lt;</a:t>
            </a:r>
            <a:r>
              <a:rPr lang="en-US" sz="2000" dirty="0" err="1">
                <a:solidFill>
                  <a:srgbClr val="FF0000"/>
                </a:solidFill>
                <a:latin typeface="Arial Unicode MS" panose="020B0604020202020204" pitchFamily="34" charset="-128"/>
              </a:rPr>
              <a:t>Major.Minor.Revision.Build</a:t>
            </a:r>
            <a:r>
              <a:rPr lang="en-US" sz="2000" dirty="0">
                <a:solidFill>
                  <a:schemeClr val="tx1"/>
                </a:solidFill>
                <a:latin typeface="Arial Unicode MS" panose="020B0604020202020204" pitchFamily="34" charset="-128"/>
              </a:rPr>
              <a:t>&gt;</a:t>
            </a:r>
            <a:r>
              <a:rPr lang="en-US" sz="1600" dirty="0">
                <a:solidFill>
                  <a:schemeClr val="tx1"/>
                </a:solidFill>
              </a:rPr>
              <a:t>.</a:t>
            </a:r>
            <a:endParaRPr lang="en-US" sz="2800" dirty="0">
              <a:solidFill>
                <a:schemeClr val="tx1"/>
              </a:solidFill>
              <a:latin typeface="Arial" panose="020B0604020202020204" pitchFamily="34" charset="0"/>
            </a:endParaRPr>
          </a:p>
          <a:p>
            <a:pPr marL="0" indent="0" defTabSz="914400" eaLnBrk="0" hangingPunct="0">
              <a:spcBef>
                <a:spcPct val="0"/>
              </a:spcBef>
              <a:spcAft>
                <a:spcPct val="0"/>
              </a:spcAft>
              <a:buNone/>
            </a:pPr>
            <a:r>
              <a:rPr lang="en-US" sz="2000" dirty="0">
                <a:solidFill>
                  <a:schemeClr val="tx1"/>
                </a:solidFill>
                <a:latin typeface="Arial" panose="020B0604020202020204" pitchFamily="34" charset="0"/>
              </a:rPr>
              <a:t>Where:</a:t>
            </a:r>
          </a:p>
          <a:p>
            <a:pPr lvl="1" defTabSz="914400" eaLnBrk="0" hangingPunct="0">
              <a:spcBef>
                <a:spcPct val="0"/>
              </a:spcBef>
            </a:pPr>
            <a:r>
              <a:rPr lang="en-US" sz="2200" dirty="0">
                <a:solidFill>
                  <a:schemeClr val="tx1"/>
                </a:solidFill>
                <a:latin typeface="Arial" panose="020B0604020202020204" pitchFamily="34" charset="0"/>
              </a:rPr>
              <a:t>Major is a major update to the software </a:t>
            </a:r>
          </a:p>
          <a:p>
            <a:pPr lvl="1" defTabSz="914400" eaLnBrk="0" hangingPunct="0">
              <a:spcBef>
                <a:spcPct val="0"/>
              </a:spcBef>
            </a:pPr>
            <a:r>
              <a:rPr lang="en-US" sz="2200" dirty="0">
                <a:solidFill>
                  <a:schemeClr val="tx1"/>
                </a:solidFill>
                <a:latin typeface="Arial" panose="020B0604020202020204" pitchFamily="34" charset="0"/>
              </a:rPr>
              <a:t>Minor is a small update to the software </a:t>
            </a:r>
          </a:p>
          <a:p>
            <a:pPr lvl="1" defTabSz="914400" eaLnBrk="0" hangingPunct="0">
              <a:spcBef>
                <a:spcPct val="0"/>
              </a:spcBef>
            </a:pPr>
            <a:r>
              <a:rPr lang="en-US" sz="2200" dirty="0">
                <a:solidFill>
                  <a:schemeClr val="tx1"/>
                </a:solidFill>
                <a:latin typeface="Arial" panose="020B0604020202020204" pitchFamily="34" charset="0"/>
              </a:rPr>
              <a:t>Revision is any change made (bug fixes, small updates) </a:t>
            </a:r>
          </a:p>
          <a:p>
            <a:pPr lvl="1" defTabSz="914400" eaLnBrk="0" hangingPunct="0">
              <a:spcBef>
                <a:spcPct val="0"/>
              </a:spcBef>
            </a:pPr>
            <a:r>
              <a:rPr lang="en-US" sz="2200" dirty="0">
                <a:solidFill>
                  <a:schemeClr val="tx1"/>
                </a:solidFill>
                <a:latin typeface="Arial" panose="020B0604020202020204" pitchFamily="34" charset="0"/>
              </a:rPr>
              <a:t>Build numbers are identifiers for a particular build </a:t>
            </a:r>
          </a:p>
          <a:p>
            <a:pPr marL="457200" lvl="1" indent="0" defTabSz="914400" eaLnBrk="0" hangingPunct="0">
              <a:spcBef>
                <a:spcPct val="0"/>
              </a:spcBef>
              <a:buNone/>
            </a:pPr>
            <a:r>
              <a:rPr lang="en-US" sz="2200" dirty="0">
                <a:solidFill>
                  <a:schemeClr val="tx1"/>
                </a:solidFill>
                <a:latin typeface="Arial" panose="020B0604020202020204" pitchFamily="34" charset="0"/>
              </a:rPr>
              <a:t>	-- the actual attempt to compile and package whatever it is you are building</a:t>
            </a:r>
            <a:r>
              <a:rPr lang="en-US" sz="2000" dirty="0"/>
              <a:t>.</a:t>
            </a:r>
            <a:r>
              <a:rPr lang="en-US" sz="2200" dirty="0">
                <a:solidFill>
                  <a:schemeClr val="tx1"/>
                </a:solidFill>
                <a:latin typeface="Arial" panose="020B0604020202020204" pitchFamily="34" charset="0"/>
              </a:rPr>
              <a:t> </a:t>
            </a:r>
          </a:p>
          <a:p>
            <a:pPr defTabSz="914400" eaLnBrk="0" hangingPunct="0">
              <a:spcBef>
                <a:spcPct val="0"/>
              </a:spcBef>
              <a:spcAft>
                <a:spcPct val="0"/>
              </a:spcAft>
            </a:pPr>
            <a:r>
              <a:rPr lang="en-US" sz="2800" dirty="0">
                <a:solidFill>
                  <a:schemeClr val="tx1"/>
                </a:solidFill>
                <a:latin typeface="Arial" panose="020B0604020202020204" pitchFamily="34" charset="0"/>
              </a:rPr>
              <a:t>Example (1.7.1.0):</a:t>
            </a:r>
          </a:p>
          <a:p>
            <a:pPr lvl="1" defTabSz="914400" eaLnBrk="0" hangingPunct="0">
              <a:spcBef>
                <a:spcPct val="0"/>
              </a:spcBef>
              <a:spcAft>
                <a:spcPct val="0"/>
              </a:spcAft>
            </a:pPr>
            <a:r>
              <a:rPr kumimoji="0" lang="en-US" b="0" i="0" u="none" strike="noStrike" cap="none" normalizeH="0" baseline="0" dirty="0">
                <a:ln>
                  <a:noFill/>
                </a:ln>
                <a:solidFill>
                  <a:schemeClr val="tx1"/>
                </a:solidFill>
                <a:effectLst/>
                <a:latin typeface="Arial" panose="020B0604020202020204" pitchFamily="34" charset="0"/>
              </a:rPr>
              <a:t>Major version 1 </a:t>
            </a:r>
          </a:p>
          <a:p>
            <a:pPr lvl="1" defTabSz="914400" eaLnBrk="0" hangingPunct="0">
              <a:spcBef>
                <a:spcPct val="0"/>
              </a:spcBef>
              <a:spcAft>
                <a:spcPct val="0"/>
              </a:spcAft>
            </a:pPr>
            <a:r>
              <a:rPr kumimoji="0" lang="en-US" b="0" i="0" u="none" strike="noStrike" cap="none" normalizeH="0" baseline="0" dirty="0">
                <a:ln>
                  <a:noFill/>
                </a:ln>
                <a:solidFill>
                  <a:schemeClr val="tx1"/>
                </a:solidFill>
                <a:effectLst/>
                <a:latin typeface="Arial" panose="020B0604020202020204" pitchFamily="34" charset="0"/>
              </a:rPr>
              <a:t>Had 7 minor updates </a:t>
            </a:r>
          </a:p>
          <a:p>
            <a:pPr lvl="1" defTabSz="914400" eaLnBrk="0" hangingPunct="0">
              <a:spcBef>
                <a:spcPct val="0"/>
              </a:spcBef>
              <a:spcAft>
                <a:spcPct val="0"/>
              </a:spcAft>
            </a:pPr>
            <a:r>
              <a:rPr kumimoji="0" lang="en-US" b="0" i="0" u="none" strike="noStrike" cap="none" normalizeH="0" baseline="0" dirty="0">
                <a:ln>
                  <a:noFill/>
                </a:ln>
                <a:solidFill>
                  <a:schemeClr val="tx1"/>
                </a:solidFill>
                <a:effectLst/>
                <a:latin typeface="Arial" panose="020B0604020202020204" pitchFamily="34" charset="0"/>
              </a:rPr>
              <a:t>First revision/</a:t>
            </a:r>
            <a:r>
              <a:rPr kumimoji="0" lang="en-US" b="0" i="0" u="none" strike="noStrike" cap="none" normalizeH="0" baseline="0" dirty="0" err="1">
                <a:ln>
                  <a:noFill/>
                </a:ln>
                <a:solidFill>
                  <a:schemeClr val="tx1"/>
                </a:solidFill>
                <a:effectLst/>
                <a:latin typeface="Arial" panose="020B0604020202020204" pitchFamily="34" charset="0"/>
              </a:rPr>
              <a:t>bugfix</a:t>
            </a:r>
            <a:r>
              <a:rPr kumimoji="0" lang="en-US" b="0" i="0" u="none" strike="noStrike" cap="none" normalizeH="0" baseline="0" dirty="0">
                <a:ln>
                  <a:noFill/>
                </a:ln>
                <a:solidFill>
                  <a:schemeClr val="tx1"/>
                </a:solidFill>
                <a:effectLst/>
                <a:latin typeface="Arial" panose="020B0604020202020204" pitchFamily="34" charset="0"/>
              </a:rPr>
              <a:t> </a:t>
            </a:r>
          </a:p>
          <a:p>
            <a:pPr lvl="1" defTabSz="914400" eaLnBrk="0" hangingPunct="0">
              <a:spcBef>
                <a:spcPct val="0"/>
              </a:spcBef>
              <a:spcAft>
                <a:spcPct val="0"/>
              </a:spcAft>
            </a:pPr>
            <a:r>
              <a:rPr kumimoji="0" lang="en-US" b="0" i="0" u="none" strike="noStrike" cap="none" normalizeH="0" baseline="0" dirty="0">
                <a:ln>
                  <a:noFill/>
                </a:ln>
                <a:solidFill>
                  <a:schemeClr val="tx1"/>
                </a:solidFill>
                <a:effectLst/>
                <a:latin typeface="Arial" panose="020B0604020202020204" pitchFamily="34" charset="0"/>
              </a:rPr>
              <a:t>No build number </a:t>
            </a:r>
          </a:p>
          <a:p>
            <a:pPr marL="0" indent="0" defTabSz="914400" eaLnBrk="0" hangingPunct="0">
              <a:spcBef>
                <a:spcPct val="0"/>
              </a:spcBef>
              <a:spcAft>
                <a:spcPct val="0"/>
              </a:spcAft>
              <a:buNone/>
            </a:pPr>
            <a:endParaRPr lang="en-US" sz="1800" dirty="0">
              <a:solidFill>
                <a:schemeClr val="tx1"/>
              </a:solidFill>
              <a:latin typeface="Arial" panose="020B0604020202020204" pitchFamily="34" charset="0"/>
            </a:endParaRPr>
          </a:p>
        </p:txBody>
      </p:sp>
      <p:sp>
        <p:nvSpPr>
          <p:cNvPr id="6" name="Title 1"/>
          <p:cNvSpPr>
            <a:spLocks noGrp="1"/>
          </p:cNvSpPr>
          <p:nvPr>
            <p:ph type="title"/>
          </p:nvPr>
        </p:nvSpPr>
        <p:spPr>
          <a:xfrm>
            <a:off x="443948" y="36443"/>
            <a:ext cx="7293232" cy="1143000"/>
          </a:xfrm>
        </p:spPr>
        <p:txBody>
          <a:bodyPr/>
          <a:lstStyle/>
          <a:p>
            <a:r>
              <a:rPr lang="en-US" sz="3200" dirty="0"/>
              <a:t>Version management</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A6ADA1C-DAE9-47AC-A6AF-D28C2352F21B}"/>
                  </a:ext>
                </a:extLst>
              </p14:cNvPr>
              <p14:cNvContentPartPr/>
              <p14:nvPr/>
            </p14:nvContentPartPr>
            <p14:xfrm>
              <a:off x="1335600" y="550080"/>
              <a:ext cx="10740240" cy="5249160"/>
            </p14:xfrm>
          </p:contentPart>
        </mc:Choice>
        <mc:Fallback xmlns="">
          <p:pic>
            <p:nvPicPr>
              <p:cNvPr id="2" name="Ink 1">
                <a:extLst>
                  <a:ext uri="{FF2B5EF4-FFF2-40B4-BE49-F238E27FC236}">
                    <a16:creationId xmlns:a16="http://schemas.microsoft.com/office/drawing/2014/main" id="{0A6ADA1C-DAE9-47AC-A6AF-D28C2352F21B}"/>
                  </a:ext>
                </a:extLst>
              </p:cNvPr>
              <p:cNvPicPr/>
              <p:nvPr/>
            </p:nvPicPr>
            <p:blipFill>
              <a:blip r:embed="rId3"/>
              <a:stretch>
                <a:fillRect/>
              </a:stretch>
            </p:blipFill>
            <p:spPr>
              <a:xfrm>
                <a:off x="1326240" y="540720"/>
                <a:ext cx="10758960" cy="5267880"/>
              </a:xfrm>
              <a:prstGeom prst="rect">
                <a:avLst/>
              </a:prstGeom>
            </p:spPr>
          </p:pic>
        </mc:Fallback>
      </mc:AlternateContent>
    </p:spTree>
    <p:extLst>
      <p:ext uri="{BB962C8B-B14F-4D97-AF65-F5344CB8AC3E}">
        <p14:creationId xmlns:p14="http://schemas.microsoft.com/office/powerpoint/2010/main" val="35157134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B134961-4B2C-A547-9A54-CB85DA02077E}" type="slidenum">
              <a:rPr lang="en-US" smtClean="0"/>
              <a:pPr/>
              <a:t>104</a:t>
            </a:fld>
            <a:endParaRPr lang="en-US"/>
          </a:p>
        </p:txBody>
      </p:sp>
      <p:sp>
        <p:nvSpPr>
          <p:cNvPr id="6" name="Title 1"/>
          <p:cNvSpPr>
            <a:spLocks noGrp="1"/>
          </p:cNvSpPr>
          <p:nvPr>
            <p:ph type="title"/>
          </p:nvPr>
        </p:nvSpPr>
        <p:spPr>
          <a:xfrm>
            <a:off x="324678" y="43824"/>
            <a:ext cx="7293232" cy="1143000"/>
          </a:xfrm>
        </p:spPr>
        <p:txBody>
          <a:bodyPr/>
          <a:lstStyle/>
          <a:p>
            <a:r>
              <a:rPr lang="en-US" dirty="0"/>
              <a:t>Version management Tools</a:t>
            </a:r>
          </a:p>
        </p:txBody>
      </p:sp>
      <p:pic>
        <p:nvPicPr>
          <p:cNvPr id="3" name="Picture 2"/>
          <p:cNvPicPr>
            <a:picLocks noChangeAspect="1"/>
          </p:cNvPicPr>
          <p:nvPr/>
        </p:nvPicPr>
        <p:blipFill>
          <a:blip r:embed="rId2"/>
          <a:stretch>
            <a:fillRect/>
          </a:stretch>
        </p:blipFill>
        <p:spPr>
          <a:xfrm>
            <a:off x="1981200" y="1531313"/>
            <a:ext cx="8110596" cy="4711363"/>
          </a:xfrm>
          <a:prstGeom prst="rect">
            <a:avLst/>
          </a:prstGeom>
        </p:spPr>
      </p:pic>
    </p:spTree>
    <p:extLst>
      <p:ext uri="{BB962C8B-B14F-4D97-AF65-F5344CB8AC3E}">
        <p14:creationId xmlns:p14="http://schemas.microsoft.com/office/powerpoint/2010/main" val="40670748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building</a:t>
            </a:r>
          </a:p>
        </p:txBody>
      </p:sp>
      <p:sp>
        <p:nvSpPr>
          <p:cNvPr id="3" name="Content Placeholder 2"/>
          <p:cNvSpPr>
            <a:spLocks noGrp="1"/>
          </p:cNvSpPr>
          <p:nvPr>
            <p:ph idx="1"/>
          </p:nvPr>
        </p:nvSpPr>
        <p:spPr/>
        <p:txBody>
          <a:bodyPr/>
          <a:lstStyle/>
          <a:p>
            <a:r>
              <a:rPr lang="en-US" dirty="0"/>
              <a:t>System building is the process of creating a complete, executable system by compiling and linking the system components, external libraries, configuration files, etc.</a:t>
            </a:r>
          </a:p>
          <a:p>
            <a:r>
              <a:rPr lang="en-US" dirty="0"/>
              <a:t>System building tools and version management tools must communicate as the build process involves checking out component versions from the repository managed by the version management system. </a:t>
            </a:r>
          </a:p>
          <a:p>
            <a:r>
              <a:rPr lang="en-US" dirty="0"/>
              <a:t>The configuration description used to identify a baseline is also used by the system building tool.</a:t>
            </a:r>
            <a:r>
              <a:rPr lang="en-GB" dirty="0"/>
              <a:t> </a:t>
            </a:r>
            <a:endParaRPr lang="en-US" dirty="0"/>
          </a:p>
        </p:txBody>
      </p:sp>
      <p:sp>
        <p:nvSpPr>
          <p:cNvPr id="4" name="Slide Number Placeholder 3"/>
          <p:cNvSpPr>
            <a:spLocks noGrp="1"/>
          </p:cNvSpPr>
          <p:nvPr>
            <p:ph type="sldNum" sz="quarter" idx="12"/>
          </p:nvPr>
        </p:nvSpPr>
        <p:spPr/>
        <p:txBody>
          <a:bodyPr/>
          <a:lstStyle/>
          <a:p>
            <a:fld id="{7B134961-4B2C-A547-9A54-CB85DA02077E}" type="slidenum">
              <a:rPr lang="en-US" smtClean="0"/>
              <a:pPr/>
              <a:t>105</a:t>
            </a:fld>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build, and target platforms</a:t>
            </a:r>
            <a:r>
              <a:rPr lang="en-GB" dirty="0"/>
              <a:t> </a:t>
            </a:r>
            <a:endParaRPr lang="en-US" dirty="0"/>
          </a:p>
        </p:txBody>
      </p:sp>
      <p:pic>
        <p:nvPicPr>
          <p:cNvPr id="4" name="Content Placeholder 3" descr="25.10 Build Environment.eps"/>
          <p:cNvPicPr>
            <a:picLocks noGrp="1" noChangeAspect="1"/>
          </p:cNvPicPr>
          <p:nvPr>
            <p:ph idx="1"/>
          </p:nvPr>
        </p:nvPicPr>
        <mc:AlternateContent xmlns:mc="http://schemas.openxmlformats.org/markup-compatibility/2006">
          <mc:Choice xmlns:ma="http://schemas.microsoft.com/office/mac/drawingml/2008/main" xmlns:mv="urn:schemas-microsoft-com:mac:vml" xmlns="" Requires="ma">
            <p:blipFill>
              <a:blip r:embed="rId2"/>
              <a:srcRect t="-5771" b="-5771"/>
              <a:stretch>
                <a:fillRect/>
              </a:stretch>
            </p:blipFill>
          </mc:Choice>
          <mc:Fallback>
            <p:blipFill>
              <a:blip r:embed="rId3"/>
              <a:srcRect t="-5771" b="-5771"/>
              <a:stretch>
                <a:fillRect/>
              </a:stretch>
            </p:blipFill>
          </mc:Fallback>
        </mc:AlternateContent>
        <p:spPr>
          <a:xfrm>
            <a:off x="2724340" y="1600201"/>
            <a:ext cx="6690456" cy="3679493"/>
          </a:xfrm>
        </p:spPr>
      </p:pic>
      <p:sp>
        <p:nvSpPr>
          <p:cNvPr id="5" name="Slide Number Placeholder 4"/>
          <p:cNvSpPr>
            <a:spLocks noGrp="1"/>
          </p:cNvSpPr>
          <p:nvPr>
            <p:ph type="sldNum" sz="quarter" idx="12"/>
          </p:nvPr>
        </p:nvSpPr>
        <p:spPr/>
        <p:txBody>
          <a:bodyPr/>
          <a:lstStyle/>
          <a:p>
            <a:fld id="{7B134961-4B2C-A547-9A54-CB85DA02077E}" type="slidenum">
              <a:rPr lang="en-US" smtClean="0"/>
              <a:pPr/>
              <a:t>106</a:t>
            </a:fld>
            <a:endParaRPr lang="en-US"/>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FAEA576-918B-421F-9B86-7E150B090406}"/>
                  </a:ext>
                </a:extLst>
              </p14:cNvPr>
              <p14:cNvContentPartPr/>
              <p14:nvPr/>
            </p14:nvContentPartPr>
            <p14:xfrm>
              <a:off x="8145360" y="3146760"/>
              <a:ext cx="1038240" cy="1635840"/>
            </p14:xfrm>
          </p:contentPart>
        </mc:Choice>
        <mc:Fallback xmlns="">
          <p:pic>
            <p:nvPicPr>
              <p:cNvPr id="3" name="Ink 2">
                <a:extLst>
                  <a:ext uri="{FF2B5EF4-FFF2-40B4-BE49-F238E27FC236}">
                    <a16:creationId xmlns:a16="http://schemas.microsoft.com/office/drawing/2014/main" id="{7FAEA576-918B-421F-9B86-7E150B090406}"/>
                  </a:ext>
                </a:extLst>
              </p:cNvPr>
              <p:cNvPicPr/>
              <p:nvPr/>
            </p:nvPicPr>
            <p:blipFill>
              <a:blip r:embed="rId5"/>
              <a:stretch>
                <a:fillRect/>
              </a:stretch>
            </p:blipFill>
            <p:spPr>
              <a:xfrm>
                <a:off x="8136000" y="3137400"/>
                <a:ext cx="1056960" cy="1654560"/>
              </a:xfrm>
              <a:prstGeom prst="rect">
                <a:avLst/>
              </a:prstGeom>
            </p:spPr>
          </p:pic>
        </mc:Fallback>
      </mc:AlternateContent>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management</a:t>
            </a:r>
          </a:p>
        </p:txBody>
      </p:sp>
      <p:sp>
        <p:nvSpPr>
          <p:cNvPr id="3" name="Content Placeholder 2"/>
          <p:cNvSpPr>
            <a:spLocks noGrp="1"/>
          </p:cNvSpPr>
          <p:nvPr>
            <p:ph idx="1"/>
          </p:nvPr>
        </p:nvSpPr>
        <p:spPr/>
        <p:txBody>
          <a:bodyPr/>
          <a:lstStyle/>
          <a:p>
            <a:r>
              <a:rPr lang="en-US" dirty="0"/>
              <a:t>A system release is a version of a software system that is distributed to customers.</a:t>
            </a:r>
          </a:p>
          <a:p>
            <a:r>
              <a:rPr lang="en-US" dirty="0"/>
              <a:t>For mass market software, it is usually possible to identify two types of release: </a:t>
            </a:r>
          </a:p>
          <a:p>
            <a:pPr lvl="1"/>
            <a:r>
              <a:rPr lang="en-US" sz="2400" dirty="0"/>
              <a:t>major releases which deliver significant new functionality</a:t>
            </a:r>
          </a:p>
          <a:p>
            <a:pPr lvl="1"/>
            <a:r>
              <a:rPr lang="en-US" sz="2400" dirty="0"/>
              <a:t>minor releases, which repair bugs and fix customer problems that have been reported.</a:t>
            </a:r>
            <a:r>
              <a:rPr lang="en-US" dirty="0"/>
              <a:t> </a:t>
            </a:r>
          </a:p>
          <a:p>
            <a:r>
              <a:rPr lang="en-US" dirty="0"/>
              <a:t>For custom software or software product lines, releases of the system may have to be produced for each customer and individual customers may be running several different releases of the system at the same time. </a:t>
            </a:r>
          </a:p>
        </p:txBody>
      </p:sp>
      <p:sp>
        <p:nvSpPr>
          <p:cNvPr id="4" name="Slide Number Placeholder 3"/>
          <p:cNvSpPr>
            <a:spLocks noGrp="1"/>
          </p:cNvSpPr>
          <p:nvPr>
            <p:ph type="sldNum" sz="quarter" idx="12"/>
          </p:nvPr>
        </p:nvSpPr>
        <p:spPr/>
        <p:txBody>
          <a:bodyPr/>
          <a:lstStyle/>
          <a:p>
            <a:fld id="{7B134961-4B2C-A547-9A54-CB85DA02077E}" type="slidenum">
              <a:rPr lang="en-US" smtClean="0"/>
              <a:pPr/>
              <a:t>107</a:t>
            </a:fld>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5345DF4-F9B3-41AF-8AA2-2D7DA067F9AB}"/>
                  </a:ext>
                </a:extLst>
              </p14:cNvPr>
              <p14:cNvContentPartPr/>
              <p14:nvPr/>
            </p14:nvContentPartPr>
            <p14:xfrm>
              <a:off x="1494720" y="2789280"/>
              <a:ext cx="3070800" cy="2257560"/>
            </p14:xfrm>
          </p:contentPart>
        </mc:Choice>
        <mc:Fallback xmlns="">
          <p:pic>
            <p:nvPicPr>
              <p:cNvPr id="5" name="Ink 4">
                <a:extLst>
                  <a:ext uri="{FF2B5EF4-FFF2-40B4-BE49-F238E27FC236}">
                    <a16:creationId xmlns:a16="http://schemas.microsoft.com/office/drawing/2014/main" id="{75345DF4-F9B3-41AF-8AA2-2D7DA067F9AB}"/>
                  </a:ext>
                </a:extLst>
              </p:cNvPr>
              <p:cNvPicPr/>
              <p:nvPr/>
            </p:nvPicPr>
            <p:blipFill>
              <a:blip r:embed="rId3"/>
              <a:stretch>
                <a:fillRect/>
              </a:stretch>
            </p:blipFill>
            <p:spPr>
              <a:xfrm>
                <a:off x="1485360" y="2779920"/>
                <a:ext cx="3089520" cy="2276280"/>
              </a:xfrm>
              <a:prstGeom prst="rect">
                <a:avLst/>
              </a:prstGeom>
            </p:spPr>
          </p:pic>
        </mc:Fallback>
      </mc:AlternateContent>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tracking</a:t>
            </a:r>
          </a:p>
        </p:txBody>
      </p:sp>
      <p:sp>
        <p:nvSpPr>
          <p:cNvPr id="3" name="Content Placeholder 2"/>
          <p:cNvSpPr>
            <a:spLocks noGrp="1"/>
          </p:cNvSpPr>
          <p:nvPr>
            <p:ph idx="1"/>
          </p:nvPr>
        </p:nvSpPr>
        <p:spPr/>
        <p:txBody>
          <a:bodyPr/>
          <a:lstStyle/>
          <a:p>
            <a:r>
              <a:rPr lang="en-US" dirty="0"/>
              <a:t>In the event of a problem, it may be necessary to reproduce exactly the software that has been delivered to a particular customer. </a:t>
            </a:r>
            <a:endParaRPr lang="en-GB" dirty="0"/>
          </a:p>
          <a:p>
            <a:r>
              <a:rPr lang="en-US" dirty="0"/>
              <a:t>When a system release is produced, it must be documented to ensure that it can be re-created exactly in the future. </a:t>
            </a:r>
          </a:p>
          <a:p>
            <a:r>
              <a:rPr lang="en-US" dirty="0"/>
              <a:t>This is particularly important for customized, long-lifetime embedded systems, such as those that control complex machines.</a:t>
            </a:r>
          </a:p>
          <a:p>
            <a:pPr lvl="1"/>
            <a:r>
              <a:rPr lang="en-US" dirty="0"/>
              <a:t> Customers may use a single release of these systems for many years and may require specific changes to a particular software system long after its original release date.</a:t>
            </a:r>
            <a:endParaRPr lang="en-GB" dirty="0"/>
          </a:p>
          <a:p>
            <a:endParaRPr lang="en-US" dirty="0"/>
          </a:p>
        </p:txBody>
      </p:sp>
      <p:sp>
        <p:nvSpPr>
          <p:cNvPr id="5" name="Slide Number Placeholder 4"/>
          <p:cNvSpPr>
            <a:spLocks noGrp="1"/>
          </p:cNvSpPr>
          <p:nvPr>
            <p:ph type="sldNum" sz="quarter" idx="12"/>
          </p:nvPr>
        </p:nvSpPr>
        <p:spPr/>
        <p:txBody>
          <a:bodyPr/>
          <a:lstStyle/>
          <a:p>
            <a:fld id="{7B134961-4B2C-A547-9A54-CB85DA02077E}" type="slidenum">
              <a:rPr lang="en-US" smtClean="0"/>
              <a:pPr/>
              <a:t>108</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planning</a:t>
            </a:r>
          </a:p>
        </p:txBody>
      </p:sp>
      <p:sp>
        <p:nvSpPr>
          <p:cNvPr id="3" name="Content Placeholder 2"/>
          <p:cNvSpPr>
            <a:spLocks noGrp="1"/>
          </p:cNvSpPr>
          <p:nvPr>
            <p:ph idx="1"/>
          </p:nvPr>
        </p:nvSpPr>
        <p:spPr/>
        <p:txBody>
          <a:bodyPr/>
          <a:lstStyle/>
          <a:p>
            <a:r>
              <a:rPr lang="en-US" dirty="0"/>
              <a:t>As well as the technical work involved in creating a release distribution, advertising and publicity material have to be prepared and marketing strategies put in place to convince customers to buy the new release of the system. </a:t>
            </a:r>
          </a:p>
          <a:p>
            <a:r>
              <a:rPr lang="en-US" dirty="0"/>
              <a:t>Release timing</a:t>
            </a:r>
          </a:p>
          <a:p>
            <a:pPr lvl="1"/>
            <a:r>
              <a:rPr lang="en-US" dirty="0"/>
              <a:t>If releases are too frequent or require hardware upgrades, customers may not move to the new release, especially if they have to pay for it. </a:t>
            </a:r>
          </a:p>
          <a:p>
            <a:pPr lvl="1"/>
            <a:r>
              <a:rPr lang="en-US" dirty="0"/>
              <a:t>If system releases are  too infrequent, market share may be lost as customers move to alternative systems. </a:t>
            </a:r>
            <a:endParaRPr lang="en-GB" dirty="0"/>
          </a:p>
          <a:p>
            <a:endParaRPr lang="en-US" dirty="0"/>
          </a:p>
        </p:txBody>
      </p:sp>
      <p:sp>
        <p:nvSpPr>
          <p:cNvPr id="5" name="Slide Number Placeholder 4"/>
          <p:cNvSpPr>
            <a:spLocks noGrp="1"/>
          </p:cNvSpPr>
          <p:nvPr>
            <p:ph type="sldNum" sz="quarter" idx="12"/>
          </p:nvPr>
        </p:nvSpPr>
        <p:spPr/>
        <p:txBody>
          <a:bodyPr/>
          <a:lstStyle/>
          <a:p>
            <a:fld id="{7B134961-4B2C-A547-9A54-CB85DA02077E}" type="slidenum">
              <a:rPr lang="en-US" smtClean="0"/>
              <a:pPr/>
              <a:t>109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D5C2D68-A02A-4893-9743-62507210A856}"/>
              </a:ext>
            </a:extLst>
          </p:cNvPr>
          <p:cNvSpPr>
            <a:spLocks noGrp="1" noChangeArrowheads="1"/>
          </p:cNvSpPr>
          <p:nvPr>
            <p:ph type="title"/>
          </p:nvPr>
        </p:nvSpPr>
        <p:spPr/>
        <p:txBody>
          <a:bodyPr/>
          <a:lstStyle/>
          <a:p>
            <a:pPr eaLnBrk="1" hangingPunct="1"/>
            <a:r>
              <a:rPr lang="en-US" altLang="en-US"/>
              <a:t>Management Functions</a:t>
            </a:r>
          </a:p>
        </p:txBody>
      </p:sp>
      <p:sp>
        <p:nvSpPr>
          <p:cNvPr id="21507" name="Rectangle 3">
            <a:extLst>
              <a:ext uri="{FF2B5EF4-FFF2-40B4-BE49-F238E27FC236}">
                <a16:creationId xmlns:a16="http://schemas.microsoft.com/office/drawing/2014/main" id="{55C849F3-78BE-446E-94FE-6E52560E022C}"/>
              </a:ext>
            </a:extLst>
          </p:cNvPr>
          <p:cNvSpPr>
            <a:spLocks noGrp="1" noChangeArrowheads="1"/>
          </p:cNvSpPr>
          <p:nvPr>
            <p:ph type="body" idx="1"/>
          </p:nvPr>
        </p:nvSpPr>
        <p:spPr/>
        <p:txBody>
          <a:bodyPr/>
          <a:lstStyle/>
          <a:p>
            <a:pPr eaLnBrk="1" hangingPunct="1">
              <a:lnSpc>
                <a:spcPct val="90000"/>
              </a:lnSpc>
            </a:pPr>
            <a:r>
              <a:rPr lang="en-US" altLang="en-US" sz="2100" b="1" dirty="0">
                <a:solidFill>
                  <a:schemeClr val="tx1"/>
                </a:solidFill>
              </a:rPr>
              <a:t>Planning</a:t>
            </a:r>
            <a:br>
              <a:rPr lang="en-US" altLang="en-US" sz="2100" b="1" dirty="0">
                <a:solidFill>
                  <a:schemeClr val="tx1"/>
                </a:solidFill>
              </a:rPr>
            </a:br>
            <a:r>
              <a:rPr lang="en-US" altLang="en-US" sz="2100" dirty="0">
                <a:solidFill>
                  <a:schemeClr val="tx1"/>
                </a:solidFill>
              </a:rPr>
              <a:t>Predetermining a course of action for accomplishing organizational Objectives</a:t>
            </a:r>
          </a:p>
          <a:p>
            <a:pPr eaLnBrk="1" hangingPunct="1">
              <a:lnSpc>
                <a:spcPct val="90000"/>
              </a:lnSpc>
            </a:pPr>
            <a:r>
              <a:rPr lang="en-US" altLang="en-US" sz="2100" b="1" dirty="0">
                <a:solidFill>
                  <a:schemeClr val="tx1"/>
                </a:solidFill>
              </a:rPr>
              <a:t>Organizing</a:t>
            </a:r>
            <a:br>
              <a:rPr lang="en-US" altLang="en-US" sz="2100" b="1" dirty="0">
                <a:solidFill>
                  <a:schemeClr val="tx1"/>
                </a:solidFill>
              </a:rPr>
            </a:br>
            <a:r>
              <a:rPr lang="en-US" altLang="en-US" sz="2100" dirty="0">
                <a:solidFill>
                  <a:schemeClr val="tx1"/>
                </a:solidFill>
              </a:rPr>
              <a:t>Arranging the relationships among work units for accomplishment of objectives and the granting of responsibility and authority to obtain those objectives</a:t>
            </a:r>
          </a:p>
          <a:p>
            <a:pPr eaLnBrk="1" hangingPunct="1">
              <a:lnSpc>
                <a:spcPct val="90000"/>
              </a:lnSpc>
            </a:pPr>
            <a:r>
              <a:rPr lang="en-US" altLang="en-US" sz="2100" b="1" dirty="0">
                <a:solidFill>
                  <a:schemeClr val="tx1"/>
                </a:solidFill>
              </a:rPr>
              <a:t>Staffing</a:t>
            </a:r>
            <a:br>
              <a:rPr lang="en-US" altLang="en-US" sz="2100" b="1" dirty="0">
                <a:solidFill>
                  <a:schemeClr val="tx1"/>
                </a:solidFill>
              </a:rPr>
            </a:br>
            <a:r>
              <a:rPr lang="en-US" altLang="en-US" sz="2100" dirty="0">
                <a:solidFill>
                  <a:schemeClr val="tx1"/>
                </a:solidFill>
              </a:rPr>
              <a:t>Selecting and training people for positions in the organization</a:t>
            </a:r>
          </a:p>
          <a:p>
            <a:pPr eaLnBrk="1" hangingPunct="1">
              <a:lnSpc>
                <a:spcPct val="90000"/>
              </a:lnSpc>
            </a:pPr>
            <a:r>
              <a:rPr lang="en-US" altLang="en-US" sz="2100" b="1" dirty="0">
                <a:solidFill>
                  <a:schemeClr val="tx1"/>
                </a:solidFill>
              </a:rPr>
              <a:t>Directing</a:t>
            </a:r>
            <a:br>
              <a:rPr lang="en-US" altLang="en-US" sz="2100" b="1" dirty="0">
                <a:solidFill>
                  <a:schemeClr val="tx1"/>
                </a:solidFill>
              </a:rPr>
            </a:br>
            <a:r>
              <a:rPr lang="en-US" altLang="en-US" sz="2100" dirty="0">
                <a:solidFill>
                  <a:schemeClr val="tx1"/>
                </a:solidFill>
              </a:rPr>
              <a:t>Creating an atmosphere that will assist and motivate people to achieve desired end results</a:t>
            </a:r>
          </a:p>
          <a:p>
            <a:pPr eaLnBrk="1" hangingPunct="1">
              <a:lnSpc>
                <a:spcPct val="90000"/>
              </a:lnSpc>
            </a:pPr>
            <a:r>
              <a:rPr lang="en-US" altLang="en-US" sz="2100" b="1" dirty="0">
                <a:solidFill>
                  <a:schemeClr val="tx1"/>
                </a:solidFill>
              </a:rPr>
              <a:t>Controlling</a:t>
            </a:r>
            <a:br>
              <a:rPr lang="en-US" altLang="en-US" sz="2100" b="1" dirty="0">
                <a:solidFill>
                  <a:schemeClr val="tx1"/>
                </a:solidFill>
              </a:rPr>
            </a:br>
            <a:r>
              <a:rPr lang="en-US" altLang="en-US" sz="2100" dirty="0">
                <a:solidFill>
                  <a:schemeClr val="tx1"/>
                </a:solidFill>
              </a:rPr>
              <a:t>Establishing, measuring, and evaluating performance of activities toward planned objectives</a:t>
            </a:r>
          </a:p>
          <a:p>
            <a:pPr eaLnBrk="1" hangingPunct="1">
              <a:lnSpc>
                <a:spcPct val="90000"/>
              </a:lnSpc>
            </a:pPr>
            <a:endParaRPr lang="en-US" altLang="en-US" sz="2100" dirty="0">
              <a:solidFill>
                <a:schemeClr val="tx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components</a:t>
            </a:r>
          </a:p>
        </p:txBody>
      </p:sp>
      <p:sp>
        <p:nvSpPr>
          <p:cNvPr id="3" name="Content Placeholder 2"/>
          <p:cNvSpPr>
            <a:spLocks noGrp="1"/>
          </p:cNvSpPr>
          <p:nvPr>
            <p:ph idx="1"/>
          </p:nvPr>
        </p:nvSpPr>
        <p:spPr/>
        <p:txBody>
          <a:bodyPr/>
          <a:lstStyle/>
          <a:p>
            <a:r>
              <a:rPr lang="en-US" dirty="0"/>
              <a:t>As well as the the executable code of the system, a release may also include:</a:t>
            </a:r>
            <a:endParaRPr lang="en-GB" dirty="0"/>
          </a:p>
          <a:p>
            <a:pPr lvl="1"/>
            <a:r>
              <a:rPr lang="en-US" dirty="0"/>
              <a:t>configuration files defining how the release should be configured for particular installations;</a:t>
            </a:r>
            <a:endParaRPr lang="en-GB" dirty="0"/>
          </a:p>
          <a:p>
            <a:pPr lvl="1"/>
            <a:r>
              <a:rPr lang="en-US" dirty="0"/>
              <a:t>data files, such as files of error messages, that are needed for successful system operation;</a:t>
            </a:r>
            <a:endParaRPr lang="en-GB" dirty="0"/>
          </a:p>
          <a:p>
            <a:pPr lvl="1"/>
            <a:r>
              <a:rPr lang="en-US" dirty="0"/>
              <a:t>an installation program that is used to help install the system on target hardware;</a:t>
            </a:r>
            <a:endParaRPr lang="en-GB" dirty="0"/>
          </a:p>
          <a:p>
            <a:pPr lvl="1"/>
            <a:r>
              <a:rPr lang="en-US" dirty="0"/>
              <a:t>electronic and paper documentation describing the system;</a:t>
            </a:r>
            <a:endParaRPr lang="en-GB" dirty="0"/>
          </a:p>
          <a:p>
            <a:pPr lvl="1"/>
            <a:r>
              <a:rPr lang="en-US" dirty="0"/>
              <a:t>packaging and associated publicity</a:t>
            </a:r>
            <a:r>
              <a:rPr lang="en-US" i="1" dirty="0"/>
              <a:t> </a:t>
            </a:r>
            <a:r>
              <a:rPr lang="en-US" dirty="0"/>
              <a:t>that have been designed for that release.</a:t>
            </a:r>
            <a:endParaRPr lang="en-GB" dirty="0"/>
          </a:p>
          <a:p>
            <a:endParaRPr lang="en-US" dirty="0"/>
          </a:p>
        </p:txBody>
      </p:sp>
      <p:sp>
        <p:nvSpPr>
          <p:cNvPr id="5" name="Slide Number Placeholder 4"/>
          <p:cNvSpPr>
            <a:spLocks noGrp="1"/>
          </p:cNvSpPr>
          <p:nvPr>
            <p:ph type="sldNum" sz="quarter" idx="12"/>
          </p:nvPr>
        </p:nvSpPr>
        <p:spPr/>
        <p:txBody>
          <a:bodyPr/>
          <a:lstStyle/>
          <a:p>
            <a:fld id="{7B134961-4B2C-A547-9A54-CB85DA02077E}" type="slidenum">
              <a:rPr lang="en-US" smtClean="0"/>
              <a:pPr/>
              <a:t>110</a:t>
            </a:fld>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p:txBody>
          <a:bodyPr/>
          <a:lstStyle/>
          <a:p>
            <a:r>
              <a:rPr lang="en-US" dirty="0"/>
              <a:t>Finding the right balance between value and revenue </a:t>
            </a:r>
          </a:p>
          <a:p>
            <a:pPr lvl="1" indent="-342900">
              <a:buFontTx/>
              <a:buChar char="-"/>
            </a:pPr>
            <a:r>
              <a:rPr lang="en-US" dirty="0"/>
              <a:t>your ability to help customers </a:t>
            </a:r>
            <a:r>
              <a:rPr lang="en-US" i="1" dirty="0"/>
              <a:t>and</a:t>
            </a:r>
            <a:r>
              <a:rPr lang="en-US" dirty="0"/>
              <a:t> be fairly compensated for that help</a:t>
            </a:r>
          </a:p>
          <a:p>
            <a:pPr lvl="1" indent="-342900">
              <a:buFontTx/>
              <a:buChar char="-"/>
            </a:pPr>
            <a:r>
              <a:rPr lang="en-US" dirty="0"/>
              <a:t>will make or break your company.</a:t>
            </a:r>
          </a:p>
          <a:p>
            <a:r>
              <a:rPr lang="en-US" dirty="0"/>
              <a:t>Undercharge, and you'll cripple your business with uncompensated development and delivery costs; </a:t>
            </a:r>
          </a:p>
          <a:p>
            <a:r>
              <a:rPr lang="en-US" dirty="0"/>
              <a:t>Overcharge, and you’ll suppress your growth and drive away thousands of would-be customers.</a:t>
            </a:r>
          </a:p>
          <a:p>
            <a:endParaRPr lang="en-US" dirty="0"/>
          </a:p>
        </p:txBody>
      </p:sp>
      <p:sp>
        <p:nvSpPr>
          <p:cNvPr id="5" name="Slide Number Placeholder 4"/>
          <p:cNvSpPr>
            <a:spLocks noGrp="1"/>
          </p:cNvSpPr>
          <p:nvPr>
            <p:ph type="sldNum" sz="quarter" idx="12"/>
          </p:nvPr>
        </p:nvSpPr>
        <p:spPr/>
        <p:txBody>
          <a:bodyPr/>
          <a:lstStyle/>
          <a:p>
            <a:fld id="{7B134961-4B2C-A547-9A54-CB85DA02077E}" type="slidenum">
              <a:rPr lang="en-US" smtClean="0"/>
              <a:pPr/>
              <a:t>111</a:t>
            </a:fld>
            <a:endParaRPr lang="en-US"/>
          </a:p>
        </p:txBody>
      </p:sp>
    </p:spTree>
    <p:extLst>
      <p:ext uri="{BB962C8B-B14F-4D97-AF65-F5344CB8AC3E}">
        <p14:creationId xmlns:p14="http://schemas.microsoft.com/office/powerpoint/2010/main" val="6000069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p:txBody>
          <a:bodyPr/>
          <a:lstStyle/>
          <a:p>
            <a:r>
              <a:rPr lang="en-US" dirty="0"/>
              <a:t>Strategies</a:t>
            </a:r>
          </a:p>
          <a:p>
            <a:pPr lvl="1"/>
            <a:r>
              <a:rPr lang="en-US" dirty="0"/>
              <a:t>Flat rate pricing</a:t>
            </a:r>
          </a:p>
          <a:p>
            <a:pPr lvl="1"/>
            <a:r>
              <a:rPr lang="en-US" dirty="0"/>
              <a:t>Usage based pricing</a:t>
            </a:r>
          </a:p>
          <a:p>
            <a:pPr lvl="1"/>
            <a:r>
              <a:rPr lang="en-US" dirty="0"/>
              <a:t>Tiered pricing</a:t>
            </a:r>
          </a:p>
          <a:p>
            <a:pPr lvl="1"/>
            <a:r>
              <a:rPr lang="en-US" dirty="0"/>
              <a:t>Per user pricing</a:t>
            </a:r>
          </a:p>
          <a:p>
            <a:pPr lvl="1"/>
            <a:r>
              <a:rPr lang="en-US" dirty="0"/>
              <a:t>Per active user pricing</a:t>
            </a:r>
          </a:p>
          <a:p>
            <a:pPr lvl="1"/>
            <a:r>
              <a:rPr lang="en-US" dirty="0"/>
              <a:t>Per feature pricing</a:t>
            </a:r>
          </a:p>
          <a:p>
            <a:pPr lvl="1"/>
            <a:r>
              <a:rPr lang="en-US" dirty="0"/>
              <a:t>Freemium business model</a:t>
            </a:r>
          </a:p>
        </p:txBody>
      </p:sp>
      <p:sp>
        <p:nvSpPr>
          <p:cNvPr id="5" name="Slide Number Placeholder 4"/>
          <p:cNvSpPr>
            <a:spLocks noGrp="1"/>
          </p:cNvSpPr>
          <p:nvPr>
            <p:ph type="sldNum" sz="quarter" idx="12"/>
          </p:nvPr>
        </p:nvSpPr>
        <p:spPr/>
        <p:txBody>
          <a:bodyPr/>
          <a:lstStyle/>
          <a:p>
            <a:fld id="{7B134961-4B2C-A547-9A54-CB85DA02077E}" type="slidenum">
              <a:rPr lang="en-US" smtClean="0"/>
              <a:pPr/>
              <a:t>112</a:t>
            </a:fld>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541C7E6-1148-4050-AFDF-F04B12787961}"/>
                  </a:ext>
                </a:extLst>
              </p14:cNvPr>
              <p14:cNvContentPartPr/>
              <p14:nvPr/>
            </p14:nvContentPartPr>
            <p14:xfrm>
              <a:off x="1330920" y="1447200"/>
              <a:ext cx="9223920" cy="4700160"/>
            </p14:xfrm>
          </p:contentPart>
        </mc:Choice>
        <mc:Fallback>
          <p:pic>
            <p:nvPicPr>
              <p:cNvPr id="4" name="Ink 3">
                <a:extLst>
                  <a:ext uri="{FF2B5EF4-FFF2-40B4-BE49-F238E27FC236}">
                    <a16:creationId xmlns:a16="http://schemas.microsoft.com/office/drawing/2014/main" id="{7541C7E6-1148-4050-AFDF-F04B12787961}"/>
                  </a:ext>
                </a:extLst>
              </p:cNvPr>
              <p:cNvPicPr/>
              <p:nvPr/>
            </p:nvPicPr>
            <p:blipFill>
              <a:blip r:embed="rId3"/>
              <a:stretch>
                <a:fillRect/>
              </a:stretch>
            </p:blipFill>
            <p:spPr>
              <a:xfrm>
                <a:off x="1321560" y="1437840"/>
                <a:ext cx="9242640" cy="4718880"/>
              </a:xfrm>
              <a:prstGeom prst="rect">
                <a:avLst/>
              </a:prstGeom>
            </p:spPr>
          </p:pic>
        </mc:Fallback>
      </mc:AlternateContent>
    </p:spTree>
    <p:extLst>
      <p:ext uri="{BB962C8B-B14F-4D97-AF65-F5344CB8AC3E}">
        <p14:creationId xmlns:p14="http://schemas.microsoft.com/office/powerpoint/2010/main" val="41962817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p:txBody>
          <a:bodyPr/>
          <a:lstStyle/>
          <a:p>
            <a:pPr marL="0" indent="0">
              <a:buNone/>
            </a:pPr>
            <a:r>
              <a:rPr lang="en-US" dirty="0"/>
              <a:t>Flat rate pricing</a:t>
            </a:r>
          </a:p>
          <a:p>
            <a:r>
              <a:rPr lang="en-US" dirty="0"/>
              <a:t>Flat rate pricing is probably the simplest way to sell a Software solution</a:t>
            </a:r>
          </a:p>
          <a:p>
            <a:r>
              <a:rPr lang="en-US" dirty="0"/>
              <a:t>We offer a single product, a single set of features, and a single price.</a:t>
            </a:r>
          </a:p>
          <a:p>
            <a:r>
              <a:rPr lang="en-US" dirty="0"/>
              <a:t>Advantages</a:t>
            </a:r>
          </a:p>
          <a:p>
            <a:pPr marL="400050" lvl="1" indent="0" defTabSz="914400" eaLnBrk="0" hangingPunct="0">
              <a:spcBef>
                <a:spcPct val="0"/>
              </a:spcBef>
              <a:spcAft>
                <a:spcPct val="0"/>
              </a:spcAft>
            </a:pPr>
            <a:r>
              <a:rPr kumimoji="0" lang="en-US" altLang="en-US" i="0" u="none" strike="noStrike" cap="none" normalizeH="0" baseline="0" dirty="0">
                <a:ln>
                  <a:noFill/>
                </a:ln>
                <a:solidFill>
                  <a:schemeClr val="tx1"/>
                </a:solidFill>
                <a:effectLst/>
                <a:latin typeface="Arial" panose="020B0604020202020204" pitchFamily="34" charset="0"/>
              </a:rPr>
              <a:t> Easier to sell. </a:t>
            </a:r>
          </a:p>
          <a:p>
            <a:pPr marL="400050" lvl="1" indent="0" defTabSz="914400" eaLnBrk="0" hangingPunct="0">
              <a:spcBef>
                <a:spcPct val="0"/>
              </a:spcBef>
              <a:spcAft>
                <a:spcPct val="0"/>
              </a:spcAft>
            </a:pPr>
            <a:r>
              <a:rPr kumimoji="0" lang="en-US" altLang="en-US" i="0" u="none" strike="noStrike" cap="none" normalizeH="0" baseline="0" dirty="0">
                <a:ln>
                  <a:noFill/>
                </a:ln>
                <a:solidFill>
                  <a:schemeClr val="tx1"/>
                </a:solidFill>
                <a:effectLst/>
                <a:latin typeface="Arial" panose="020B0604020202020204" pitchFamily="34" charset="0"/>
              </a:rPr>
              <a:t> Easier to communicate.</a:t>
            </a:r>
            <a:endParaRPr lang="en-US" dirty="0"/>
          </a:p>
          <a:p>
            <a:r>
              <a:rPr lang="en-US" dirty="0"/>
              <a:t>Disadvantages</a:t>
            </a:r>
          </a:p>
          <a:p>
            <a:pPr lvl="1"/>
            <a:r>
              <a:rPr lang="en-US" dirty="0"/>
              <a:t>No regular revenue</a:t>
            </a:r>
          </a:p>
        </p:txBody>
      </p:sp>
      <p:sp>
        <p:nvSpPr>
          <p:cNvPr id="5" name="Slide Number Placeholder 4"/>
          <p:cNvSpPr>
            <a:spLocks noGrp="1"/>
          </p:cNvSpPr>
          <p:nvPr>
            <p:ph type="sldNum" sz="quarter" idx="12"/>
          </p:nvPr>
        </p:nvSpPr>
        <p:spPr/>
        <p:txBody>
          <a:bodyPr/>
          <a:lstStyle/>
          <a:p>
            <a:fld id="{7B134961-4B2C-A547-9A54-CB85DA02077E}" type="slidenum">
              <a:rPr lang="en-US" smtClean="0"/>
              <a:pPr/>
              <a:t>113</a:t>
            </a:fld>
            <a:endParaRPr lang="en-US"/>
          </a:p>
        </p:txBody>
      </p:sp>
    </p:spTree>
    <p:extLst>
      <p:ext uri="{BB962C8B-B14F-4D97-AF65-F5344CB8AC3E}">
        <p14:creationId xmlns:p14="http://schemas.microsoft.com/office/powerpoint/2010/main" val="5046754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p:txBody>
          <a:bodyPr/>
          <a:lstStyle/>
          <a:p>
            <a:pPr marL="0" indent="0">
              <a:buNone/>
            </a:pPr>
            <a:r>
              <a:rPr lang="en-US" dirty="0"/>
              <a:t>Usage based pricing</a:t>
            </a:r>
          </a:p>
          <a:p>
            <a:r>
              <a:rPr lang="en-US" dirty="0"/>
              <a:t>this type of pricing strategy directly relates the cost of a Software product to its usage: if you use more of the service, your bill goes up; use less, and your spend decreases.</a:t>
            </a:r>
          </a:p>
          <a:p>
            <a:r>
              <a:rPr lang="en-US" dirty="0"/>
              <a:t>Advantages</a:t>
            </a:r>
          </a:p>
          <a:p>
            <a:pPr lvl="1"/>
            <a:r>
              <a:rPr lang="en-US" dirty="0"/>
              <a:t>There are no big up-front costs with usage based pricing</a:t>
            </a:r>
          </a:p>
          <a:p>
            <a:pPr lvl="1"/>
            <a:r>
              <a:rPr lang="en-SG" dirty="0"/>
              <a:t>Price scales alongside usage</a:t>
            </a:r>
            <a:endParaRPr lang="en-US" dirty="0"/>
          </a:p>
          <a:p>
            <a:r>
              <a:rPr lang="en-US" dirty="0"/>
              <a:t>Disadvantages</a:t>
            </a:r>
          </a:p>
          <a:p>
            <a:pPr lvl="1"/>
            <a:r>
              <a:rPr lang="en-SG" dirty="0"/>
              <a:t>Harder to predict revenue</a:t>
            </a:r>
            <a:r>
              <a:rPr lang="en-US" dirty="0"/>
              <a:t>/</a:t>
            </a:r>
            <a:r>
              <a:rPr lang="en-SG" dirty="0"/>
              <a:t> customer costs</a:t>
            </a:r>
            <a:endParaRPr lang="en-US" dirty="0"/>
          </a:p>
        </p:txBody>
      </p:sp>
      <p:sp>
        <p:nvSpPr>
          <p:cNvPr id="5" name="Slide Number Placeholder 4"/>
          <p:cNvSpPr>
            <a:spLocks noGrp="1"/>
          </p:cNvSpPr>
          <p:nvPr>
            <p:ph type="sldNum" sz="quarter" idx="12"/>
          </p:nvPr>
        </p:nvSpPr>
        <p:spPr/>
        <p:txBody>
          <a:bodyPr/>
          <a:lstStyle/>
          <a:p>
            <a:fld id="{7B134961-4B2C-A547-9A54-CB85DA02077E}" type="slidenum">
              <a:rPr lang="en-US" smtClean="0"/>
              <a:pPr/>
              <a:t>114</a:t>
            </a:fld>
            <a:endParaRPr lang="en-US"/>
          </a:p>
        </p:txBody>
      </p:sp>
    </p:spTree>
    <p:extLst>
      <p:ext uri="{BB962C8B-B14F-4D97-AF65-F5344CB8AC3E}">
        <p14:creationId xmlns:p14="http://schemas.microsoft.com/office/powerpoint/2010/main" val="9126267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p:txBody>
          <a:bodyPr/>
          <a:lstStyle/>
          <a:p>
            <a:pPr marL="0" indent="0">
              <a:buNone/>
            </a:pPr>
            <a:r>
              <a:rPr lang="en-US" dirty="0"/>
              <a:t>Tiered pricing</a:t>
            </a:r>
          </a:p>
          <a:p>
            <a:r>
              <a:rPr lang="en-US" dirty="0"/>
              <a:t>this type of pricing strategy allows companies to offer multiple "packages", with different combinations of features offered at different price points.</a:t>
            </a:r>
          </a:p>
          <a:p>
            <a:r>
              <a:rPr lang="en-US" dirty="0"/>
              <a:t>Advantages</a:t>
            </a:r>
          </a:p>
          <a:p>
            <a:pPr lvl="1"/>
            <a:r>
              <a:rPr lang="en-SG" dirty="0"/>
              <a:t>Appeal to multiple personas</a:t>
            </a:r>
            <a:endParaRPr lang="en-US" dirty="0"/>
          </a:p>
          <a:p>
            <a:pPr lvl="1"/>
            <a:r>
              <a:rPr lang="en-US" dirty="0"/>
              <a:t>When your customer outgrows their current package, there's a direct route to the next price point.</a:t>
            </a:r>
          </a:p>
          <a:p>
            <a:r>
              <a:rPr lang="en-US" dirty="0"/>
              <a:t>Disadvantages</a:t>
            </a:r>
          </a:p>
          <a:p>
            <a:pPr lvl="1"/>
            <a:r>
              <a:rPr lang="en-US" dirty="0"/>
              <a:t>Choices can quickly become overwhelming, and trying to decide between ten price tiers is a rapid route to an abandoned sale.</a:t>
            </a:r>
          </a:p>
          <a:p>
            <a:pPr lvl="1"/>
            <a:endParaRPr lang="en-US" dirty="0"/>
          </a:p>
        </p:txBody>
      </p:sp>
      <p:sp>
        <p:nvSpPr>
          <p:cNvPr id="5" name="Slide Number Placeholder 4"/>
          <p:cNvSpPr>
            <a:spLocks noGrp="1"/>
          </p:cNvSpPr>
          <p:nvPr>
            <p:ph type="sldNum" sz="quarter" idx="12"/>
          </p:nvPr>
        </p:nvSpPr>
        <p:spPr/>
        <p:txBody>
          <a:bodyPr/>
          <a:lstStyle/>
          <a:p>
            <a:fld id="{7B134961-4B2C-A547-9A54-CB85DA02077E}" type="slidenum">
              <a:rPr lang="en-US" smtClean="0"/>
              <a:pPr/>
              <a:t>115</a:t>
            </a:fld>
            <a:endParaRPr lang="en-US"/>
          </a:p>
        </p:txBody>
      </p:sp>
    </p:spTree>
    <p:extLst>
      <p:ext uri="{BB962C8B-B14F-4D97-AF65-F5344CB8AC3E}">
        <p14:creationId xmlns:p14="http://schemas.microsoft.com/office/powerpoint/2010/main" val="30341668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p:txBody>
          <a:bodyPr/>
          <a:lstStyle/>
          <a:p>
            <a:pPr marL="0" indent="0">
              <a:buNone/>
            </a:pPr>
            <a:r>
              <a:rPr lang="en-US" dirty="0"/>
              <a:t>Per user pricing</a:t>
            </a:r>
          </a:p>
          <a:p>
            <a:r>
              <a:rPr lang="en-US" dirty="0"/>
              <a:t>this type of pricing strategy depends upon number of users</a:t>
            </a:r>
          </a:p>
          <a:p>
            <a:r>
              <a:rPr lang="en-US" dirty="0"/>
              <a:t>Advantages</a:t>
            </a:r>
          </a:p>
          <a:p>
            <a:pPr lvl="1"/>
            <a:r>
              <a:rPr lang="en-SG" dirty="0"/>
              <a:t>Simplicity</a:t>
            </a:r>
            <a:endParaRPr lang="en-US" dirty="0"/>
          </a:p>
          <a:p>
            <a:pPr lvl="1"/>
            <a:r>
              <a:rPr lang="en-US" dirty="0"/>
              <a:t>Predictable revenue generation</a:t>
            </a:r>
          </a:p>
          <a:p>
            <a:r>
              <a:rPr lang="en-US" dirty="0"/>
              <a:t>Disadvantages</a:t>
            </a:r>
          </a:p>
          <a:p>
            <a:pPr lvl="1"/>
            <a:r>
              <a:rPr lang="en-US" dirty="0"/>
              <a:t>By charging per user, you provide a reason to avoid adding new users to the tool. This also provides an incentive to cheat, and wherever possible, share a single login between multiple team members.</a:t>
            </a:r>
          </a:p>
          <a:p>
            <a:pPr lvl="1"/>
            <a:endParaRPr lang="en-US" dirty="0"/>
          </a:p>
          <a:p>
            <a:pPr lvl="1"/>
            <a:endParaRPr lang="en-US" dirty="0"/>
          </a:p>
        </p:txBody>
      </p:sp>
      <p:sp>
        <p:nvSpPr>
          <p:cNvPr id="5" name="Slide Number Placeholder 4"/>
          <p:cNvSpPr>
            <a:spLocks noGrp="1"/>
          </p:cNvSpPr>
          <p:nvPr>
            <p:ph type="sldNum" sz="quarter" idx="12"/>
          </p:nvPr>
        </p:nvSpPr>
        <p:spPr/>
        <p:txBody>
          <a:bodyPr/>
          <a:lstStyle/>
          <a:p>
            <a:fld id="{7B134961-4B2C-A547-9A54-CB85DA02077E}" type="slidenum">
              <a:rPr lang="en-US" smtClean="0"/>
              <a:pPr/>
              <a:t>116</a:t>
            </a:fld>
            <a:endParaRPr lang="en-US"/>
          </a:p>
        </p:txBody>
      </p:sp>
    </p:spTree>
    <p:extLst>
      <p:ext uri="{BB962C8B-B14F-4D97-AF65-F5344CB8AC3E}">
        <p14:creationId xmlns:p14="http://schemas.microsoft.com/office/powerpoint/2010/main" val="7004897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p:txBody>
          <a:bodyPr/>
          <a:lstStyle/>
          <a:p>
            <a:pPr marL="0" indent="0">
              <a:buNone/>
            </a:pPr>
            <a:r>
              <a:rPr lang="en-US" dirty="0"/>
              <a:t>Per active user pricing</a:t>
            </a:r>
          </a:p>
          <a:p>
            <a:r>
              <a:rPr lang="en-US" dirty="0"/>
              <a:t>this type of pricing strategy depends upon number of active users</a:t>
            </a:r>
          </a:p>
          <a:p>
            <a:r>
              <a:rPr lang="en-US" dirty="0"/>
              <a:t>Advantages</a:t>
            </a:r>
          </a:p>
          <a:p>
            <a:pPr lvl="1"/>
            <a:r>
              <a:rPr lang="en-US" dirty="0"/>
              <a:t>Customers only pay for active users.</a:t>
            </a:r>
          </a:p>
          <a:p>
            <a:pPr lvl="1"/>
            <a:r>
              <a:rPr lang="en-US" dirty="0"/>
              <a:t>Predictable revenue generation</a:t>
            </a:r>
          </a:p>
          <a:p>
            <a:r>
              <a:rPr lang="en-US" dirty="0"/>
              <a:t>Disadvantages</a:t>
            </a:r>
          </a:p>
          <a:p>
            <a:pPr lvl="1"/>
            <a:r>
              <a:rPr lang="en-US" dirty="0"/>
              <a:t>Per active user pricing doesn't offer extra incentive</a:t>
            </a:r>
          </a:p>
          <a:p>
            <a:pPr lvl="1"/>
            <a:endParaRPr lang="en-US" dirty="0"/>
          </a:p>
          <a:p>
            <a:pPr lvl="1"/>
            <a:endParaRPr lang="en-US" dirty="0"/>
          </a:p>
        </p:txBody>
      </p:sp>
      <p:sp>
        <p:nvSpPr>
          <p:cNvPr id="5" name="Slide Number Placeholder 4"/>
          <p:cNvSpPr>
            <a:spLocks noGrp="1"/>
          </p:cNvSpPr>
          <p:nvPr>
            <p:ph type="sldNum" sz="quarter" idx="12"/>
          </p:nvPr>
        </p:nvSpPr>
        <p:spPr/>
        <p:txBody>
          <a:bodyPr/>
          <a:lstStyle/>
          <a:p>
            <a:fld id="{7B134961-4B2C-A547-9A54-CB85DA02077E}" type="slidenum">
              <a:rPr lang="en-US" smtClean="0"/>
              <a:pPr/>
              <a:t>117</a:t>
            </a:fld>
            <a:endParaRPr lang="en-US"/>
          </a:p>
        </p:txBody>
      </p:sp>
    </p:spTree>
    <p:extLst>
      <p:ext uri="{BB962C8B-B14F-4D97-AF65-F5344CB8AC3E}">
        <p14:creationId xmlns:p14="http://schemas.microsoft.com/office/powerpoint/2010/main" val="2547739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p:txBody>
          <a:bodyPr/>
          <a:lstStyle/>
          <a:p>
            <a:pPr marL="0" indent="0">
              <a:buNone/>
            </a:pPr>
            <a:r>
              <a:rPr lang="en-US" dirty="0"/>
              <a:t>Per feature pricing</a:t>
            </a:r>
          </a:p>
          <a:p>
            <a:r>
              <a:rPr lang="en-US" dirty="0"/>
              <a:t>Per feature pricing separates out different pricing tiers according to the functionality available in each, with the higher priced packages associated with a greater number of available features.</a:t>
            </a:r>
          </a:p>
          <a:p>
            <a:r>
              <a:rPr lang="en-US" dirty="0"/>
              <a:t>Advantages</a:t>
            </a:r>
          </a:p>
          <a:p>
            <a:pPr lvl="1"/>
            <a:r>
              <a:rPr lang="en-US" dirty="0"/>
              <a:t>Per feature pricing offers a clear and obvious motivation for upgrading: you unlock extra functionality.</a:t>
            </a:r>
          </a:p>
          <a:p>
            <a:r>
              <a:rPr lang="en-US" dirty="0"/>
              <a:t>Disadvantages</a:t>
            </a:r>
          </a:p>
          <a:p>
            <a:pPr lvl="1"/>
            <a:r>
              <a:rPr lang="en-US" dirty="0"/>
              <a:t>How do you know which features your users will want? Getting the balance wrong can discourage adoption, as crucial features end up in overpriced tiers, or the bulk of your product's benefit ends up in your cheapest package.</a:t>
            </a:r>
          </a:p>
        </p:txBody>
      </p:sp>
      <p:sp>
        <p:nvSpPr>
          <p:cNvPr id="5" name="Slide Number Placeholder 4"/>
          <p:cNvSpPr>
            <a:spLocks noGrp="1"/>
          </p:cNvSpPr>
          <p:nvPr>
            <p:ph type="sldNum" sz="quarter" idx="12"/>
          </p:nvPr>
        </p:nvSpPr>
        <p:spPr/>
        <p:txBody>
          <a:bodyPr/>
          <a:lstStyle/>
          <a:p>
            <a:fld id="{7B134961-4B2C-A547-9A54-CB85DA02077E}" type="slidenum">
              <a:rPr lang="en-US" smtClean="0"/>
              <a:pPr/>
              <a:t>118</a:t>
            </a:fld>
            <a:endParaRPr lang="en-US"/>
          </a:p>
        </p:txBody>
      </p:sp>
    </p:spTree>
    <p:extLst>
      <p:ext uri="{BB962C8B-B14F-4D97-AF65-F5344CB8AC3E}">
        <p14:creationId xmlns:p14="http://schemas.microsoft.com/office/powerpoint/2010/main" val="20347069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p:txBody>
          <a:bodyPr/>
          <a:lstStyle/>
          <a:p>
            <a:pPr marL="0" indent="0">
              <a:buNone/>
            </a:pPr>
            <a:r>
              <a:rPr lang="en-US" dirty="0"/>
              <a:t>Freemium business model</a:t>
            </a:r>
          </a:p>
          <a:p>
            <a:r>
              <a:rPr lang="en-US" dirty="0"/>
              <a:t> this type of pricing strategy offers a free-to-use product, supplemented by additional paid packages.</a:t>
            </a:r>
          </a:p>
          <a:p>
            <a:r>
              <a:rPr lang="en-US" dirty="0"/>
              <a:t>Advantages</a:t>
            </a:r>
          </a:p>
          <a:p>
            <a:pPr lvl="1"/>
            <a:r>
              <a:rPr lang="en-US" dirty="0"/>
              <a:t> Easy to attract the customers.</a:t>
            </a:r>
          </a:p>
          <a:p>
            <a:r>
              <a:rPr lang="en-US" dirty="0"/>
              <a:t>Disadvantages</a:t>
            </a:r>
          </a:p>
          <a:p>
            <a:pPr lvl="1"/>
            <a:r>
              <a:rPr lang="en-US" dirty="0"/>
              <a:t>Freemium is a real revenue killer</a:t>
            </a:r>
          </a:p>
          <a:p>
            <a:pPr lvl="1"/>
            <a:r>
              <a:rPr lang="en-US" dirty="0"/>
              <a:t>If your product solves a painful, expensive problem for free, why would customer pay?</a:t>
            </a:r>
          </a:p>
        </p:txBody>
      </p:sp>
      <p:sp>
        <p:nvSpPr>
          <p:cNvPr id="5" name="Slide Number Placeholder 4"/>
          <p:cNvSpPr>
            <a:spLocks noGrp="1"/>
          </p:cNvSpPr>
          <p:nvPr>
            <p:ph type="sldNum" sz="quarter" idx="12"/>
          </p:nvPr>
        </p:nvSpPr>
        <p:spPr/>
        <p:txBody>
          <a:bodyPr/>
          <a:lstStyle/>
          <a:p>
            <a:fld id="{7B134961-4B2C-A547-9A54-CB85DA02077E}" type="slidenum">
              <a:rPr lang="en-US" smtClean="0"/>
              <a:pPr/>
              <a:t>119</a:t>
            </a:fld>
            <a:endParaRPr lang="en-US"/>
          </a:p>
        </p:txBody>
      </p:sp>
    </p:spTree>
    <p:extLst>
      <p:ext uri="{BB962C8B-B14F-4D97-AF65-F5344CB8AC3E}">
        <p14:creationId xmlns:p14="http://schemas.microsoft.com/office/powerpoint/2010/main" val="3556107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Slide Number Placeholder 3">
            <a:extLst>
              <a:ext uri="{FF2B5EF4-FFF2-40B4-BE49-F238E27FC236}">
                <a16:creationId xmlns:a16="http://schemas.microsoft.com/office/drawing/2014/main" id="{AF7C33C2-841A-4150-A338-C76B2C9BA8BA}"/>
              </a:ext>
            </a:extLst>
          </p:cNvPr>
          <p:cNvSpPr>
            <a:spLocks noGrp="1"/>
          </p:cNvSpPr>
          <p:nvPr>
            <p:ph type="sldNum" sz="quarter" idx="10"/>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CD8DDC7-FC0D-46DC-9785-8437100D038D}" type="slidenum">
              <a:rPr lang="zh-TW" altLang="en-US" sz="1400"/>
              <a:pPr>
                <a:spcBef>
                  <a:spcPct val="0"/>
                </a:spcBef>
                <a:buFontTx/>
                <a:buNone/>
              </a:pPr>
              <a:t>12</a:t>
            </a:fld>
            <a:endParaRPr lang="en-US" altLang="zh-TW" sz="1400"/>
          </a:p>
        </p:txBody>
      </p:sp>
      <p:sp>
        <p:nvSpPr>
          <p:cNvPr id="22531" name="Rectangle 2">
            <a:extLst>
              <a:ext uri="{FF2B5EF4-FFF2-40B4-BE49-F238E27FC236}">
                <a16:creationId xmlns:a16="http://schemas.microsoft.com/office/drawing/2014/main" id="{15E650D6-BB0D-434B-B4A8-A602010C0872}"/>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The Triple Constraint</a:t>
            </a:r>
          </a:p>
        </p:txBody>
      </p:sp>
      <p:sp>
        <p:nvSpPr>
          <p:cNvPr id="22532" name="Rectangle 3">
            <a:extLst>
              <a:ext uri="{FF2B5EF4-FFF2-40B4-BE49-F238E27FC236}">
                <a16:creationId xmlns:a16="http://schemas.microsoft.com/office/drawing/2014/main" id="{4470B7B6-CDDA-43AA-A64C-2BC1839858C3}"/>
              </a:ext>
            </a:extLst>
          </p:cNvPr>
          <p:cNvSpPr>
            <a:spLocks noGrp="1" noChangeArrowheads="1"/>
          </p:cNvSpPr>
          <p:nvPr>
            <p:ph type="body" idx="1"/>
          </p:nvPr>
        </p:nvSpPr>
        <p:spPr>
          <a:xfrm>
            <a:off x="609599" y="1524000"/>
            <a:ext cx="10883705" cy="4572000"/>
          </a:xfrm>
        </p:spPr>
        <p:txBody>
          <a:bodyPr/>
          <a:lstStyle/>
          <a:p>
            <a:pPr eaLnBrk="1" hangingPunct="1"/>
            <a:r>
              <a:rPr lang="en-US" altLang="zh-TW" dirty="0">
                <a:ea typeface="新細明體" panose="02020500000000000000" pitchFamily="18" charset="-120"/>
              </a:rPr>
              <a:t>Every project is constrained in different ways by its</a:t>
            </a:r>
          </a:p>
          <a:p>
            <a:pPr lvl="1" eaLnBrk="1" hangingPunct="1"/>
            <a:r>
              <a:rPr lang="en-US" altLang="zh-TW" dirty="0">
                <a:ea typeface="新細明體" panose="02020500000000000000" pitchFamily="18" charset="-120"/>
              </a:rPr>
              <a:t>Scope goals:  What is the project trying to accomplish?</a:t>
            </a:r>
          </a:p>
          <a:p>
            <a:pPr lvl="1" eaLnBrk="1" hangingPunct="1"/>
            <a:r>
              <a:rPr lang="en-US" altLang="zh-TW" dirty="0">
                <a:ea typeface="新細明體" panose="02020500000000000000" pitchFamily="18" charset="-120"/>
              </a:rPr>
              <a:t>Time goals:  How long should it take to complete?</a:t>
            </a:r>
          </a:p>
          <a:p>
            <a:pPr lvl="1" eaLnBrk="1" hangingPunct="1"/>
            <a:r>
              <a:rPr lang="en-US" altLang="zh-TW" dirty="0">
                <a:ea typeface="新細明體" panose="02020500000000000000" pitchFamily="18" charset="-120"/>
              </a:rPr>
              <a:t>Cost goals:  What should it cost?</a:t>
            </a:r>
          </a:p>
          <a:p>
            <a:pPr eaLnBrk="1" hangingPunct="1"/>
            <a:r>
              <a:rPr lang="en-US" altLang="zh-TW" dirty="0">
                <a:ea typeface="新細明體" panose="02020500000000000000" pitchFamily="18" charset="-120"/>
              </a:rPr>
              <a:t>It is the project manager’s duty to balance these three often competing goals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a:xfrm>
            <a:off x="609600" y="1417638"/>
            <a:ext cx="10972800" cy="4525963"/>
          </a:xfrm>
        </p:spPr>
        <p:txBody>
          <a:bodyPr/>
          <a:lstStyle/>
          <a:p>
            <a:pPr marL="0" indent="0">
              <a:buNone/>
            </a:pPr>
            <a:r>
              <a:rPr lang="en-US" dirty="0"/>
              <a:t>Estimation Methods</a:t>
            </a:r>
          </a:p>
          <a:p>
            <a:r>
              <a:rPr lang="en-US" dirty="0"/>
              <a:t> In the early stage in a project it is very difficult to accurately estimate system development costs. </a:t>
            </a:r>
          </a:p>
          <a:p>
            <a:r>
              <a:rPr lang="en-US" dirty="0"/>
              <a:t>There is no simple way to make an accurate estimate of the effort required to develop software. </a:t>
            </a:r>
          </a:p>
          <a:p>
            <a:r>
              <a:rPr lang="en-US" dirty="0"/>
              <a:t>All of the techniques based on the experience of project managers who use their knowledge of previous projects to estimate of the resources required for the project. </a:t>
            </a:r>
          </a:p>
        </p:txBody>
      </p:sp>
      <p:sp>
        <p:nvSpPr>
          <p:cNvPr id="5" name="Slide Number Placeholder 4"/>
          <p:cNvSpPr>
            <a:spLocks noGrp="1"/>
          </p:cNvSpPr>
          <p:nvPr>
            <p:ph type="sldNum" sz="quarter" idx="12"/>
          </p:nvPr>
        </p:nvSpPr>
        <p:spPr/>
        <p:txBody>
          <a:bodyPr/>
          <a:lstStyle/>
          <a:p>
            <a:fld id="{7B134961-4B2C-A547-9A54-CB85DA02077E}" type="slidenum">
              <a:rPr lang="en-US" smtClean="0"/>
              <a:pPr/>
              <a:t>120</a:t>
            </a:fld>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DA3F907E-1555-4395-8238-048985B01B87}"/>
                  </a:ext>
                </a:extLst>
              </p14:cNvPr>
              <p14:cNvContentPartPr/>
              <p14:nvPr/>
            </p14:nvContentPartPr>
            <p14:xfrm>
              <a:off x="1890720" y="2323800"/>
              <a:ext cx="1716840" cy="285840"/>
            </p14:xfrm>
          </p:contentPart>
        </mc:Choice>
        <mc:Fallback>
          <p:pic>
            <p:nvPicPr>
              <p:cNvPr id="4" name="Ink 3">
                <a:extLst>
                  <a:ext uri="{FF2B5EF4-FFF2-40B4-BE49-F238E27FC236}">
                    <a16:creationId xmlns:a16="http://schemas.microsoft.com/office/drawing/2014/main" id="{DA3F907E-1555-4395-8238-048985B01B87}"/>
                  </a:ext>
                </a:extLst>
              </p:cNvPr>
              <p:cNvPicPr/>
              <p:nvPr/>
            </p:nvPicPr>
            <p:blipFill>
              <a:blip r:embed="rId3"/>
              <a:stretch>
                <a:fillRect/>
              </a:stretch>
            </p:blipFill>
            <p:spPr>
              <a:xfrm>
                <a:off x="1881360" y="2314440"/>
                <a:ext cx="1735560" cy="304560"/>
              </a:xfrm>
              <a:prstGeom prst="rect">
                <a:avLst/>
              </a:prstGeom>
            </p:spPr>
          </p:pic>
        </mc:Fallback>
      </mc:AlternateContent>
    </p:spTree>
    <p:extLst>
      <p:ext uri="{BB962C8B-B14F-4D97-AF65-F5344CB8AC3E}">
        <p14:creationId xmlns:p14="http://schemas.microsoft.com/office/powerpoint/2010/main" val="34677336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a:xfrm>
            <a:off x="609600" y="1417638"/>
            <a:ext cx="10972800" cy="4525963"/>
          </a:xfrm>
        </p:spPr>
        <p:txBody>
          <a:bodyPr/>
          <a:lstStyle/>
          <a:p>
            <a:pPr marL="0" indent="0">
              <a:buNone/>
            </a:pPr>
            <a:r>
              <a:rPr lang="en-US" dirty="0"/>
              <a:t>Estimation Methods</a:t>
            </a:r>
          </a:p>
          <a:p>
            <a:r>
              <a:rPr lang="en-US" dirty="0"/>
              <a:t>Expert Judgement</a:t>
            </a:r>
          </a:p>
          <a:p>
            <a:pPr lvl="1"/>
            <a:r>
              <a:rPr lang="en-US" dirty="0"/>
              <a:t>Domain experts are asked to estimate the project cost.</a:t>
            </a:r>
          </a:p>
          <a:p>
            <a:pPr lvl="1"/>
            <a:r>
              <a:rPr lang="en-US" dirty="0"/>
              <a:t>The estimation process iterates until an agreed estimate is reached. </a:t>
            </a:r>
          </a:p>
          <a:p>
            <a:r>
              <a:rPr lang="en-US" dirty="0"/>
              <a:t>Estimation by previous project</a:t>
            </a:r>
          </a:p>
          <a:p>
            <a:pPr lvl="1"/>
            <a:r>
              <a:rPr lang="en-US" dirty="0"/>
              <a:t>The cost of a new project is estimated by a completed project in the same application domain.</a:t>
            </a:r>
          </a:p>
          <a:p>
            <a:r>
              <a:rPr lang="en-US" dirty="0"/>
              <a:t>Application of Parkinson’s Law</a:t>
            </a:r>
          </a:p>
          <a:p>
            <a:pPr lvl="1"/>
            <a:r>
              <a:rPr lang="en-US" dirty="0"/>
              <a:t>Parkinson’s Law states that work expands to fill the time available and the cost is determined by the resources used.</a:t>
            </a:r>
          </a:p>
        </p:txBody>
      </p:sp>
      <p:sp>
        <p:nvSpPr>
          <p:cNvPr id="5" name="Slide Number Placeholder 4"/>
          <p:cNvSpPr>
            <a:spLocks noGrp="1"/>
          </p:cNvSpPr>
          <p:nvPr>
            <p:ph type="sldNum" sz="quarter" idx="12"/>
          </p:nvPr>
        </p:nvSpPr>
        <p:spPr/>
        <p:txBody>
          <a:bodyPr/>
          <a:lstStyle/>
          <a:p>
            <a:fld id="{7B134961-4B2C-A547-9A54-CB85DA02077E}" type="slidenum">
              <a:rPr lang="en-US" smtClean="0"/>
              <a:pPr/>
              <a:t>121</a:t>
            </a:fld>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0E44B1B-D732-4AF1-8470-B5FD463A465F}"/>
                  </a:ext>
                </a:extLst>
              </p14:cNvPr>
              <p14:cNvContentPartPr/>
              <p14:nvPr/>
            </p14:nvContentPartPr>
            <p14:xfrm>
              <a:off x="2874240" y="3587400"/>
              <a:ext cx="2501640" cy="133560"/>
            </p14:xfrm>
          </p:contentPart>
        </mc:Choice>
        <mc:Fallback>
          <p:pic>
            <p:nvPicPr>
              <p:cNvPr id="4" name="Ink 3">
                <a:extLst>
                  <a:ext uri="{FF2B5EF4-FFF2-40B4-BE49-F238E27FC236}">
                    <a16:creationId xmlns:a16="http://schemas.microsoft.com/office/drawing/2014/main" id="{40E44B1B-D732-4AF1-8470-B5FD463A465F}"/>
                  </a:ext>
                </a:extLst>
              </p:cNvPr>
              <p:cNvPicPr/>
              <p:nvPr/>
            </p:nvPicPr>
            <p:blipFill>
              <a:blip r:embed="rId3"/>
              <a:stretch>
                <a:fillRect/>
              </a:stretch>
            </p:blipFill>
            <p:spPr>
              <a:xfrm>
                <a:off x="2864880" y="3578040"/>
                <a:ext cx="2520360" cy="152280"/>
              </a:xfrm>
              <a:prstGeom prst="rect">
                <a:avLst/>
              </a:prstGeom>
            </p:spPr>
          </p:pic>
        </mc:Fallback>
      </mc:AlternateContent>
    </p:spTree>
    <p:extLst>
      <p:ext uri="{BB962C8B-B14F-4D97-AF65-F5344CB8AC3E}">
        <p14:creationId xmlns:p14="http://schemas.microsoft.com/office/powerpoint/2010/main" val="162308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a:xfrm>
            <a:off x="609600" y="1417638"/>
            <a:ext cx="10972800" cy="4525963"/>
          </a:xfrm>
        </p:spPr>
        <p:txBody>
          <a:bodyPr/>
          <a:lstStyle/>
          <a:p>
            <a:pPr marL="0" indent="0">
              <a:buNone/>
            </a:pPr>
            <a:r>
              <a:rPr lang="en-US" dirty="0"/>
              <a:t>Estimation Methods</a:t>
            </a:r>
          </a:p>
          <a:p>
            <a:r>
              <a:rPr lang="en-US" dirty="0"/>
              <a:t>Pricing to win</a:t>
            </a:r>
          </a:p>
          <a:p>
            <a:pPr lvl="1"/>
            <a:r>
              <a:rPr lang="en-US" dirty="0"/>
              <a:t>The software cost is estimated by the price what the customer has available to spend on the project. </a:t>
            </a:r>
          </a:p>
          <a:p>
            <a:r>
              <a:rPr lang="en-US" dirty="0"/>
              <a:t>Algorithmic Cost Modeling</a:t>
            </a:r>
          </a:p>
          <a:p>
            <a:pPr lvl="1"/>
            <a:r>
              <a:rPr lang="en-US" dirty="0"/>
              <a:t>Relating some software metric a mathematical model is developed to estimate the project cost</a:t>
            </a:r>
          </a:p>
          <a:p>
            <a:pPr lvl="1"/>
            <a:r>
              <a:rPr lang="en-US" dirty="0"/>
              <a:t>COCOMO model</a:t>
            </a:r>
          </a:p>
          <a:p>
            <a:pPr marL="457200" lvl="1" indent="0">
              <a:buNone/>
            </a:pPr>
            <a:endParaRPr lang="en-US" dirty="0"/>
          </a:p>
          <a:p>
            <a:pPr lvl="1"/>
            <a:endParaRPr lang="en-US" dirty="0"/>
          </a:p>
        </p:txBody>
      </p:sp>
      <p:sp>
        <p:nvSpPr>
          <p:cNvPr id="5" name="Slide Number Placeholder 4"/>
          <p:cNvSpPr>
            <a:spLocks noGrp="1"/>
          </p:cNvSpPr>
          <p:nvPr>
            <p:ph type="sldNum" sz="quarter" idx="12"/>
          </p:nvPr>
        </p:nvSpPr>
        <p:spPr/>
        <p:txBody>
          <a:bodyPr/>
          <a:lstStyle/>
          <a:p>
            <a:fld id="{7B134961-4B2C-A547-9A54-CB85DA02077E}" type="slidenum">
              <a:rPr lang="en-US" smtClean="0"/>
              <a:pPr/>
              <a:t>122</a:t>
            </a:fld>
            <a:endParaRPr lang="en-US"/>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B2935081-2930-4E84-9A4E-96CF4B10C273}"/>
                  </a:ext>
                </a:extLst>
              </p14:cNvPr>
              <p14:cNvContentPartPr/>
              <p14:nvPr/>
            </p14:nvContentPartPr>
            <p14:xfrm>
              <a:off x="1407240" y="4550400"/>
              <a:ext cx="2567160" cy="222840"/>
            </p14:xfrm>
          </p:contentPart>
        </mc:Choice>
        <mc:Fallback>
          <p:pic>
            <p:nvPicPr>
              <p:cNvPr id="7" name="Ink 6">
                <a:extLst>
                  <a:ext uri="{FF2B5EF4-FFF2-40B4-BE49-F238E27FC236}">
                    <a16:creationId xmlns:a16="http://schemas.microsoft.com/office/drawing/2014/main" id="{B2935081-2930-4E84-9A4E-96CF4B10C273}"/>
                  </a:ext>
                </a:extLst>
              </p:cNvPr>
              <p:cNvPicPr/>
              <p:nvPr/>
            </p:nvPicPr>
            <p:blipFill>
              <a:blip r:embed="rId3"/>
              <a:stretch>
                <a:fillRect/>
              </a:stretch>
            </p:blipFill>
            <p:spPr>
              <a:xfrm>
                <a:off x="1397880" y="4541040"/>
                <a:ext cx="2585880" cy="241560"/>
              </a:xfrm>
              <a:prstGeom prst="rect">
                <a:avLst/>
              </a:prstGeom>
            </p:spPr>
          </p:pic>
        </mc:Fallback>
      </mc:AlternateContent>
    </p:spTree>
    <p:extLst>
      <p:ext uri="{BB962C8B-B14F-4D97-AF65-F5344CB8AC3E}">
        <p14:creationId xmlns:p14="http://schemas.microsoft.com/office/powerpoint/2010/main" val="9540689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a:xfrm>
            <a:off x="397565" y="1298368"/>
            <a:ext cx="11476383" cy="4525963"/>
          </a:xfrm>
        </p:spPr>
        <p:txBody>
          <a:bodyPr/>
          <a:lstStyle/>
          <a:p>
            <a:pPr marL="0" indent="0">
              <a:buNone/>
            </a:pPr>
            <a:r>
              <a:rPr lang="en-US" dirty="0"/>
              <a:t>COCOMO model</a:t>
            </a:r>
          </a:p>
          <a:p>
            <a:r>
              <a:rPr lang="en-US" dirty="0">
                <a:effectLst/>
                <a:latin typeface="Arial" panose="020B0604020202020204" pitchFamily="34" charset="0"/>
              </a:rPr>
              <a:t>Empirical model based on project experience</a:t>
            </a:r>
          </a:p>
          <a:p>
            <a:r>
              <a:rPr lang="en-US" dirty="0">
                <a:effectLst/>
                <a:latin typeface="Arial" panose="020B0604020202020204" pitchFamily="34" charset="0"/>
              </a:rPr>
              <a:t>Well-documented, independent model, Independent of a specific software vendor</a:t>
            </a:r>
          </a:p>
          <a:p>
            <a:r>
              <a:rPr lang="en-US" dirty="0">
                <a:effectLst/>
                <a:latin typeface="Arial" panose="020B0604020202020204" pitchFamily="34" charset="0"/>
              </a:rPr>
              <a:t>Long history – initially published in 1981 (COCOMO-81) and last in 1999 (COCOMO-II)</a:t>
            </a:r>
            <a:endParaRPr lang="en-US" dirty="0">
              <a:latin typeface="Arial" panose="020B0604020202020204" pitchFamily="34" charset="0"/>
            </a:endParaRPr>
          </a:p>
          <a:p>
            <a:r>
              <a:rPr lang="en-US" dirty="0">
                <a:effectLst/>
                <a:latin typeface="Arial" panose="020B0604020202020204" pitchFamily="34" charset="0"/>
              </a:rPr>
              <a:t>COCOMO-II takes into account different approaches to software development, reuse, etc.</a:t>
            </a:r>
          </a:p>
          <a:p>
            <a:r>
              <a:rPr lang="en-US" dirty="0">
                <a:effectLst/>
                <a:latin typeface="Arial" panose="020B0604020202020204" pitchFamily="34" charset="0"/>
              </a:rPr>
              <a:t>Three-level model that allows increasingly detailed estimates to be prepared as development progresses</a:t>
            </a:r>
            <a:endParaRPr lang="en-US" dirty="0">
              <a:latin typeface="Arial" panose="020B0604020202020204" pitchFamily="34" charset="0"/>
            </a:endParaRPr>
          </a:p>
          <a:p>
            <a:pPr lvl="1"/>
            <a:r>
              <a:rPr lang="en-SG" dirty="0">
                <a:effectLst/>
                <a:latin typeface="Arial" panose="020B0604020202020204" pitchFamily="34" charset="0"/>
              </a:rPr>
              <a:t>Early prototyping level: Based on “application points”</a:t>
            </a:r>
            <a:endParaRPr lang="en-US" dirty="0">
              <a:effectLst/>
              <a:latin typeface="Arial" panose="020B0604020202020204" pitchFamily="34" charset="0"/>
            </a:endParaRPr>
          </a:p>
          <a:p>
            <a:pPr lvl="1"/>
            <a:r>
              <a:rPr lang="en-SG" dirty="0">
                <a:effectLst/>
                <a:latin typeface="Arial" panose="020B0604020202020204" pitchFamily="34" charset="0"/>
              </a:rPr>
              <a:t>Early design level: Based on “function points” later converted to LoC</a:t>
            </a:r>
          </a:p>
          <a:p>
            <a:pPr lvl="1"/>
            <a:r>
              <a:rPr lang="en-SG" dirty="0">
                <a:effectLst/>
                <a:latin typeface="Arial" panose="020B0604020202020204" pitchFamily="34" charset="0"/>
              </a:rPr>
              <a:t>Post-architecture level: Estimates based on LoC</a:t>
            </a:r>
            <a:endParaRPr lang="en-US" dirty="0"/>
          </a:p>
          <a:p>
            <a:pPr marL="457200" lvl="1" indent="0">
              <a:buNone/>
            </a:pPr>
            <a:endParaRPr lang="en-US" dirty="0"/>
          </a:p>
          <a:p>
            <a:pPr lvl="1"/>
            <a:endParaRPr lang="en-US" dirty="0"/>
          </a:p>
        </p:txBody>
      </p:sp>
      <p:sp>
        <p:nvSpPr>
          <p:cNvPr id="5" name="Slide Number Placeholder 4"/>
          <p:cNvSpPr>
            <a:spLocks noGrp="1"/>
          </p:cNvSpPr>
          <p:nvPr>
            <p:ph type="sldNum" sz="quarter" idx="12"/>
          </p:nvPr>
        </p:nvSpPr>
        <p:spPr/>
        <p:txBody>
          <a:bodyPr/>
          <a:lstStyle/>
          <a:p>
            <a:fld id="{7B134961-4B2C-A547-9A54-CB85DA02077E}" type="slidenum">
              <a:rPr lang="en-US" smtClean="0"/>
              <a:pPr/>
              <a:t>123</a:t>
            </a:fld>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FB80891A-A2E2-4750-A126-BDEEA8AD59AE}"/>
                  </a:ext>
                </a:extLst>
              </p14:cNvPr>
              <p14:cNvContentPartPr/>
              <p14:nvPr/>
            </p14:nvContentPartPr>
            <p14:xfrm>
              <a:off x="1039320" y="3250080"/>
              <a:ext cx="7105680" cy="542520"/>
            </p14:xfrm>
          </p:contentPart>
        </mc:Choice>
        <mc:Fallback>
          <p:pic>
            <p:nvPicPr>
              <p:cNvPr id="4" name="Ink 3">
                <a:extLst>
                  <a:ext uri="{FF2B5EF4-FFF2-40B4-BE49-F238E27FC236}">
                    <a16:creationId xmlns:a16="http://schemas.microsoft.com/office/drawing/2014/main" id="{FB80891A-A2E2-4750-A126-BDEEA8AD59AE}"/>
                  </a:ext>
                </a:extLst>
              </p:cNvPr>
              <p:cNvPicPr/>
              <p:nvPr/>
            </p:nvPicPr>
            <p:blipFill>
              <a:blip r:embed="rId3"/>
              <a:stretch>
                <a:fillRect/>
              </a:stretch>
            </p:blipFill>
            <p:spPr>
              <a:xfrm>
                <a:off x="1029960" y="3240720"/>
                <a:ext cx="7124400" cy="561240"/>
              </a:xfrm>
              <a:prstGeom prst="rect">
                <a:avLst/>
              </a:prstGeom>
            </p:spPr>
          </p:pic>
        </mc:Fallback>
      </mc:AlternateContent>
    </p:spTree>
    <p:extLst>
      <p:ext uri="{BB962C8B-B14F-4D97-AF65-F5344CB8AC3E}">
        <p14:creationId xmlns:p14="http://schemas.microsoft.com/office/powerpoint/2010/main" val="14626054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a:xfrm>
            <a:off x="609600" y="1417638"/>
            <a:ext cx="10972800" cy="4525963"/>
          </a:xfrm>
        </p:spPr>
        <p:txBody>
          <a:bodyPr/>
          <a:lstStyle/>
          <a:p>
            <a:pPr marL="0" indent="0">
              <a:buNone/>
            </a:pPr>
            <a:r>
              <a:rPr lang="en-US" dirty="0"/>
              <a:t>COCOMO model: </a:t>
            </a:r>
            <a:r>
              <a:rPr lang="en-SG" dirty="0">
                <a:effectLst/>
                <a:latin typeface="Arial" panose="020B0604020202020204" pitchFamily="34" charset="0"/>
              </a:rPr>
              <a:t>Early Prototyping Level (Application Composition Model)</a:t>
            </a:r>
          </a:p>
          <a:p>
            <a:r>
              <a:rPr lang="en-US" dirty="0">
                <a:effectLst/>
                <a:latin typeface="Arial" panose="020B0604020202020204" pitchFamily="34" charset="0"/>
              </a:rPr>
              <a:t>Supports prototyping projects and projects where there is extensive reuse</a:t>
            </a:r>
            <a:endParaRPr lang="en-SG" dirty="0">
              <a:latin typeface="Arial" panose="020B0604020202020204" pitchFamily="34" charset="0"/>
            </a:endParaRPr>
          </a:p>
          <a:p>
            <a:r>
              <a:rPr lang="en-US" dirty="0">
                <a:effectLst/>
                <a:latin typeface="Arial" panose="020B0604020202020204" pitchFamily="34" charset="0"/>
              </a:rPr>
              <a:t>Estimates effort in application points/staff month</a:t>
            </a:r>
          </a:p>
          <a:p>
            <a:pPr marL="57150" indent="0">
              <a:buNone/>
            </a:pPr>
            <a:r>
              <a:rPr lang="fr-FR" dirty="0">
                <a:effectLst/>
                <a:latin typeface="Arial" panose="020B0604020202020204" pitchFamily="34" charset="0"/>
              </a:rPr>
              <a:t>	PM = ( NAP</a:t>
            </a:r>
            <a:r>
              <a:rPr lang="fr-FR" dirty="0">
                <a:effectLst/>
                <a:latin typeface="Courier New" panose="02070309020205020404" pitchFamily="49" charset="0"/>
              </a:rPr>
              <a:t>×</a:t>
            </a:r>
            <a:r>
              <a:rPr lang="fr-FR" dirty="0">
                <a:effectLst/>
                <a:latin typeface="Arial" panose="020B0604020202020204" pitchFamily="34" charset="0"/>
              </a:rPr>
              <a:t>(1 - %</a:t>
            </a:r>
            <a:r>
              <a:rPr lang="fr-FR" dirty="0" err="1">
                <a:effectLst/>
                <a:latin typeface="Arial" panose="020B0604020202020204" pitchFamily="34" charset="0"/>
              </a:rPr>
              <a:t>reuse</a:t>
            </a:r>
            <a:r>
              <a:rPr lang="fr-FR" dirty="0">
                <a:effectLst/>
                <a:latin typeface="Arial" panose="020B0604020202020204" pitchFamily="34" charset="0"/>
              </a:rPr>
              <a:t>/100 ) ) / PROD</a:t>
            </a:r>
          </a:p>
          <a:p>
            <a:pPr marL="57150" indent="0">
              <a:buNone/>
            </a:pPr>
            <a:endParaRPr lang="fr-FR" dirty="0">
              <a:effectLst/>
              <a:latin typeface="Arial" panose="020B0604020202020204" pitchFamily="34" charset="0"/>
            </a:endParaRPr>
          </a:p>
          <a:p>
            <a:pPr marL="57150" indent="0">
              <a:buNone/>
            </a:pPr>
            <a:r>
              <a:rPr lang="fr-FR" dirty="0">
                <a:latin typeface="Arial" panose="020B0604020202020204" pitchFamily="34" charset="0"/>
              </a:rPr>
              <a:t>	</a:t>
            </a:r>
            <a:r>
              <a:rPr lang="fr-FR" sz="1800" i="1" dirty="0">
                <a:latin typeface="Arial" panose="020B0604020202020204" pitchFamily="34" charset="0"/>
              </a:rPr>
              <a:t>PM – </a:t>
            </a:r>
            <a:r>
              <a:rPr lang="en-SG" sz="1800" i="1" dirty="0">
                <a:effectLst/>
                <a:latin typeface="Arial" panose="020B0604020202020204" pitchFamily="34" charset="0"/>
              </a:rPr>
              <a:t>effort in person-months</a:t>
            </a:r>
            <a:endParaRPr lang="fr-FR" sz="1800" i="1" dirty="0">
              <a:latin typeface="Arial" panose="020B0604020202020204" pitchFamily="34" charset="0"/>
            </a:endParaRPr>
          </a:p>
          <a:p>
            <a:pPr marL="57150" indent="0">
              <a:buNone/>
            </a:pPr>
            <a:r>
              <a:rPr lang="fr-FR" sz="1800" i="1" dirty="0">
                <a:latin typeface="Arial" panose="020B0604020202020204" pitchFamily="34" charset="0"/>
              </a:rPr>
              <a:t>	NAP – </a:t>
            </a:r>
            <a:r>
              <a:rPr lang="en-SG" sz="1800" i="1" dirty="0">
                <a:effectLst/>
                <a:latin typeface="Arial" panose="020B0604020202020204" pitchFamily="34" charset="0"/>
              </a:rPr>
              <a:t>number of application points</a:t>
            </a:r>
            <a:endParaRPr lang="fr-FR" sz="1800" i="1" dirty="0">
              <a:latin typeface="Arial" panose="020B0604020202020204" pitchFamily="34" charset="0"/>
            </a:endParaRPr>
          </a:p>
          <a:p>
            <a:pPr marL="57150" indent="0">
              <a:buNone/>
            </a:pPr>
            <a:r>
              <a:rPr lang="fr-FR" sz="1800" i="1" dirty="0">
                <a:latin typeface="Arial" panose="020B0604020202020204" pitchFamily="34" charset="0"/>
              </a:rPr>
              <a:t>	PROD – </a:t>
            </a:r>
            <a:r>
              <a:rPr lang="en-SG" sz="1800" i="1" dirty="0">
                <a:effectLst/>
                <a:latin typeface="Arial" panose="020B0604020202020204" pitchFamily="34" charset="0"/>
              </a:rPr>
              <a:t>productivity</a:t>
            </a:r>
            <a:endParaRPr lang="fr-FR" sz="1800" i="1" dirty="0">
              <a:latin typeface="Arial" panose="020B0604020202020204" pitchFamily="34" charset="0"/>
            </a:endParaRPr>
          </a:p>
          <a:p>
            <a:pPr marL="457200" lvl="1" indent="0">
              <a:buNone/>
            </a:pPr>
            <a:endParaRPr lang="en-US" dirty="0"/>
          </a:p>
        </p:txBody>
      </p:sp>
      <p:sp>
        <p:nvSpPr>
          <p:cNvPr id="5" name="Slide Number Placeholder 4"/>
          <p:cNvSpPr>
            <a:spLocks noGrp="1"/>
          </p:cNvSpPr>
          <p:nvPr>
            <p:ph type="sldNum" sz="quarter" idx="12"/>
          </p:nvPr>
        </p:nvSpPr>
        <p:spPr/>
        <p:txBody>
          <a:bodyPr/>
          <a:lstStyle/>
          <a:p>
            <a:fld id="{7B134961-4B2C-A547-9A54-CB85DA02077E}" type="slidenum">
              <a:rPr lang="en-US" smtClean="0"/>
              <a:pPr/>
              <a:t>124</a:t>
            </a:fld>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E7344DA1-6750-4EAF-9A7F-5BFF31BB1CD5}"/>
                  </a:ext>
                </a:extLst>
              </p14:cNvPr>
              <p14:cNvContentPartPr/>
              <p14:nvPr/>
            </p14:nvContentPartPr>
            <p14:xfrm>
              <a:off x="1189440" y="1333800"/>
              <a:ext cx="10842480" cy="5523840"/>
            </p14:xfrm>
          </p:contentPart>
        </mc:Choice>
        <mc:Fallback>
          <p:pic>
            <p:nvPicPr>
              <p:cNvPr id="4" name="Ink 3">
                <a:extLst>
                  <a:ext uri="{FF2B5EF4-FFF2-40B4-BE49-F238E27FC236}">
                    <a16:creationId xmlns:a16="http://schemas.microsoft.com/office/drawing/2014/main" id="{E7344DA1-6750-4EAF-9A7F-5BFF31BB1CD5}"/>
                  </a:ext>
                </a:extLst>
              </p:cNvPr>
              <p:cNvPicPr/>
              <p:nvPr/>
            </p:nvPicPr>
            <p:blipFill>
              <a:blip r:embed="rId3"/>
              <a:stretch>
                <a:fillRect/>
              </a:stretch>
            </p:blipFill>
            <p:spPr>
              <a:xfrm>
                <a:off x="1180080" y="1324440"/>
                <a:ext cx="10861200" cy="5542560"/>
              </a:xfrm>
              <a:prstGeom prst="rect">
                <a:avLst/>
              </a:prstGeom>
            </p:spPr>
          </p:pic>
        </mc:Fallback>
      </mc:AlternateContent>
    </p:spTree>
    <p:extLst>
      <p:ext uri="{BB962C8B-B14F-4D97-AF65-F5344CB8AC3E}">
        <p14:creationId xmlns:p14="http://schemas.microsoft.com/office/powerpoint/2010/main" val="1017729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a:xfrm>
            <a:off x="609600" y="1311621"/>
            <a:ext cx="11317357" cy="4525963"/>
          </a:xfrm>
        </p:spPr>
        <p:txBody>
          <a:bodyPr/>
          <a:lstStyle/>
          <a:p>
            <a:pPr marL="0" indent="0">
              <a:buNone/>
            </a:pPr>
            <a:r>
              <a:rPr lang="en-US" dirty="0"/>
              <a:t>COCOMO model: </a:t>
            </a:r>
            <a:r>
              <a:rPr lang="en-SG" dirty="0">
                <a:effectLst/>
                <a:latin typeface="Arial" panose="020B0604020202020204" pitchFamily="34" charset="0"/>
              </a:rPr>
              <a:t>Early Design Level</a:t>
            </a:r>
          </a:p>
          <a:p>
            <a:r>
              <a:rPr lang="en-US" dirty="0">
                <a:latin typeface="Arial" panose="020B0604020202020204" pitchFamily="34" charset="0"/>
              </a:rPr>
              <a:t>This model is used in the early stages of a software project when very little may beknown about the size of the product to be developed, the nature of the target platform, the nature of the personnel to be involved in the project, or the detailed specifics of the process to be used.</a:t>
            </a:r>
          </a:p>
          <a:p>
            <a:r>
              <a:rPr lang="en-US" dirty="0">
                <a:effectLst/>
                <a:latin typeface="Arial" panose="020B0604020202020204" pitchFamily="34" charset="0"/>
              </a:rPr>
              <a:t>Estimates made after requirements confirmed</a:t>
            </a:r>
            <a:endParaRPr lang="en-SG" dirty="0">
              <a:latin typeface="Arial" panose="020B0604020202020204" pitchFamily="34" charset="0"/>
            </a:endParaRPr>
          </a:p>
          <a:p>
            <a:pPr>
              <a:lnSpc>
                <a:spcPct val="90000"/>
              </a:lnSpc>
            </a:pPr>
            <a:r>
              <a:rPr lang="en-GB" dirty="0"/>
              <a:t>Based on a standard formula for algorithmic models</a:t>
            </a:r>
          </a:p>
          <a:p>
            <a:pPr marL="57150" indent="0" algn="just">
              <a:lnSpc>
                <a:spcPct val="90000"/>
              </a:lnSpc>
              <a:buNone/>
            </a:pPr>
            <a:r>
              <a:rPr lang="en-GB" dirty="0">
                <a:latin typeface="Helvetica" charset="0"/>
              </a:rPr>
              <a:t>	PM</a:t>
            </a:r>
            <a:r>
              <a:rPr lang="en-GB" dirty="0"/>
              <a:t> = </a:t>
            </a:r>
            <a:r>
              <a:rPr lang="en-GB" dirty="0">
                <a:latin typeface="Helvetica" charset="0"/>
              </a:rPr>
              <a:t>A</a:t>
            </a:r>
            <a:r>
              <a:rPr lang="en-GB" dirty="0"/>
              <a:t> </a:t>
            </a:r>
            <a:r>
              <a:rPr lang="en-GB" dirty="0">
                <a:latin typeface="Symbol" charset="2"/>
              </a:rPr>
              <a:t>*</a:t>
            </a:r>
            <a:r>
              <a:rPr lang="en-GB" dirty="0"/>
              <a:t> </a:t>
            </a:r>
            <a:r>
              <a:rPr lang="en-GB" dirty="0">
                <a:latin typeface="Helvetica" charset="0"/>
              </a:rPr>
              <a:t>Size </a:t>
            </a:r>
            <a:r>
              <a:rPr lang="en-GB" baseline="30000" dirty="0">
                <a:latin typeface="Helvetica" charset="0"/>
              </a:rPr>
              <a:t>B</a:t>
            </a:r>
            <a:r>
              <a:rPr lang="en-GB" baseline="30000" dirty="0"/>
              <a:t> </a:t>
            </a:r>
            <a:r>
              <a:rPr lang="en-GB" dirty="0"/>
              <a:t> * </a:t>
            </a:r>
            <a:r>
              <a:rPr lang="en-GB" dirty="0">
                <a:latin typeface="Helvetica" charset="0"/>
              </a:rPr>
              <a:t>M</a:t>
            </a:r>
            <a:endParaRPr lang="en-GB" dirty="0"/>
          </a:p>
          <a:p>
            <a:pPr marL="57150" indent="0" algn="just">
              <a:lnSpc>
                <a:spcPct val="90000"/>
              </a:lnSpc>
              <a:buNone/>
            </a:pPr>
            <a:r>
              <a:rPr lang="en-GB" dirty="0">
                <a:latin typeface="Helvetica" charset="0"/>
              </a:rPr>
              <a:t>		</a:t>
            </a:r>
            <a:r>
              <a:rPr lang="en-GB" i="1" dirty="0">
                <a:latin typeface="Helvetica" charset="0"/>
              </a:rPr>
              <a:t>M</a:t>
            </a:r>
            <a:r>
              <a:rPr lang="en-GB" i="1" dirty="0"/>
              <a:t> = PERS * RCPX </a:t>
            </a:r>
            <a:r>
              <a:rPr lang="en-GB" i="1" dirty="0">
                <a:latin typeface="Symbol" charset="2"/>
              </a:rPr>
              <a:t>*</a:t>
            </a:r>
            <a:r>
              <a:rPr lang="en-GB" i="1" dirty="0"/>
              <a:t> RUSE * PDIF * PREX * FCIL </a:t>
            </a:r>
            <a:r>
              <a:rPr lang="en-GB" i="1" dirty="0">
                <a:latin typeface="Symbol" charset="2"/>
              </a:rPr>
              <a:t>*</a:t>
            </a:r>
            <a:r>
              <a:rPr lang="en-GB" i="1" dirty="0"/>
              <a:t> SCED</a:t>
            </a:r>
          </a:p>
          <a:p>
            <a:pPr marL="857250" lvl="2" indent="0" algn="just">
              <a:lnSpc>
                <a:spcPct val="90000"/>
              </a:lnSpc>
              <a:buNone/>
            </a:pPr>
            <a:r>
              <a:rPr lang="en-GB" sz="2000" i="1" dirty="0"/>
              <a:t>A = 2.94 in initial calibration, </a:t>
            </a:r>
          </a:p>
          <a:p>
            <a:pPr marL="857250" lvl="2" indent="0" algn="just">
              <a:lnSpc>
                <a:spcPct val="90000"/>
              </a:lnSpc>
              <a:buNone/>
            </a:pPr>
            <a:r>
              <a:rPr lang="en-GB" sz="2000" i="1" dirty="0"/>
              <a:t>Size in KLOC, </a:t>
            </a:r>
          </a:p>
          <a:p>
            <a:pPr marL="857250" lvl="2" indent="0" algn="just">
              <a:lnSpc>
                <a:spcPct val="90000"/>
              </a:lnSpc>
              <a:buNone/>
            </a:pPr>
            <a:r>
              <a:rPr lang="en-GB" sz="2000" i="1" dirty="0"/>
              <a:t>B varies from 1.1 to 1.24 depending on novelty of the project, development flexibility, risk management approaches and the process maturity.</a:t>
            </a:r>
          </a:p>
          <a:p>
            <a:pPr marL="857250" lvl="2" indent="0">
              <a:buNone/>
            </a:pPr>
            <a:endParaRPr lang="fr-FR" i="1" dirty="0">
              <a:latin typeface="Arial" panose="020B0604020202020204" pitchFamily="34" charset="0"/>
            </a:endParaRPr>
          </a:p>
          <a:p>
            <a:pPr marL="457200" lvl="1" indent="0">
              <a:buNone/>
            </a:pPr>
            <a:endParaRPr lang="en-US" dirty="0"/>
          </a:p>
        </p:txBody>
      </p:sp>
      <p:sp>
        <p:nvSpPr>
          <p:cNvPr id="5" name="Slide Number Placeholder 4"/>
          <p:cNvSpPr>
            <a:spLocks noGrp="1"/>
          </p:cNvSpPr>
          <p:nvPr>
            <p:ph type="sldNum" sz="quarter" idx="12"/>
          </p:nvPr>
        </p:nvSpPr>
        <p:spPr/>
        <p:txBody>
          <a:bodyPr/>
          <a:lstStyle/>
          <a:p>
            <a:fld id="{7B134961-4B2C-A547-9A54-CB85DA02077E}" type="slidenum">
              <a:rPr lang="en-US" smtClean="0"/>
              <a:pPr/>
              <a:t>125</a:t>
            </a:fld>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6D467F82-93CA-42D4-BB7E-C5ACAA33A301}"/>
                  </a:ext>
                </a:extLst>
              </p14:cNvPr>
              <p14:cNvContentPartPr/>
              <p14:nvPr/>
            </p14:nvContentPartPr>
            <p14:xfrm>
              <a:off x="1075680" y="3853440"/>
              <a:ext cx="7020360" cy="2533320"/>
            </p14:xfrm>
          </p:contentPart>
        </mc:Choice>
        <mc:Fallback>
          <p:pic>
            <p:nvPicPr>
              <p:cNvPr id="4" name="Ink 3">
                <a:extLst>
                  <a:ext uri="{FF2B5EF4-FFF2-40B4-BE49-F238E27FC236}">
                    <a16:creationId xmlns:a16="http://schemas.microsoft.com/office/drawing/2014/main" id="{6D467F82-93CA-42D4-BB7E-C5ACAA33A301}"/>
                  </a:ext>
                </a:extLst>
              </p:cNvPr>
              <p:cNvPicPr/>
              <p:nvPr/>
            </p:nvPicPr>
            <p:blipFill>
              <a:blip r:embed="rId3"/>
              <a:stretch>
                <a:fillRect/>
              </a:stretch>
            </p:blipFill>
            <p:spPr>
              <a:xfrm>
                <a:off x="1066320" y="3844080"/>
                <a:ext cx="7039080" cy="2552040"/>
              </a:xfrm>
              <a:prstGeom prst="rect">
                <a:avLst/>
              </a:prstGeom>
            </p:spPr>
          </p:pic>
        </mc:Fallback>
      </mc:AlternateContent>
    </p:spTree>
    <p:extLst>
      <p:ext uri="{BB962C8B-B14F-4D97-AF65-F5344CB8AC3E}">
        <p14:creationId xmlns:p14="http://schemas.microsoft.com/office/powerpoint/2010/main" val="17542737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a:xfrm>
            <a:off x="609600" y="1417638"/>
            <a:ext cx="10972800" cy="4525963"/>
          </a:xfrm>
        </p:spPr>
        <p:txBody>
          <a:bodyPr/>
          <a:lstStyle/>
          <a:p>
            <a:pPr marL="0" indent="0">
              <a:buNone/>
            </a:pPr>
            <a:r>
              <a:rPr lang="en-US" dirty="0"/>
              <a:t>COCOMO model: </a:t>
            </a:r>
            <a:r>
              <a:rPr lang="en-SG" dirty="0">
                <a:effectLst/>
                <a:latin typeface="Arial" panose="020B0604020202020204" pitchFamily="34" charset="0"/>
              </a:rPr>
              <a:t>Early Design Level</a:t>
            </a:r>
            <a:endParaRPr lang="en-US" dirty="0"/>
          </a:p>
          <a:p>
            <a:pPr marL="57150" indent="0">
              <a:lnSpc>
                <a:spcPct val="90000"/>
              </a:lnSpc>
              <a:buNone/>
            </a:pPr>
            <a:r>
              <a:rPr lang="en-GB" dirty="0"/>
              <a:t>Multipliers(M) reflect the capability of the developers, the non-functional requirements, the familiarity with the development platform, etc.</a:t>
            </a:r>
          </a:p>
          <a:p>
            <a:pPr lvl="1">
              <a:lnSpc>
                <a:spcPct val="90000"/>
              </a:lnSpc>
            </a:pPr>
            <a:r>
              <a:rPr lang="en-GB" dirty="0"/>
              <a:t>RCPX - product reliability and complexity;</a:t>
            </a:r>
          </a:p>
          <a:p>
            <a:pPr lvl="1">
              <a:lnSpc>
                <a:spcPct val="90000"/>
              </a:lnSpc>
            </a:pPr>
            <a:r>
              <a:rPr lang="en-GB" dirty="0"/>
              <a:t>RUSE - the reuse required;</a:t>
            </a:r>
          </a:p>
          <a:p>
            <a:pPr lvl="1">
              <a:lnSpc>
                <a:spcPct val="90000"/>
              </a:lnSpc>
            </a:pPr>
            <a:r>
              <a:rPr lang="en-GB" dirty="0"/>
              <a:t>PDIF - platform difficulty;</a:t>
            </a:r>
          </a:p>
          <a:p>
            <a:pPr lvl="1">
              <a:lnSpc>
                <a:spcPct val="90000"/>
              </a:lnSpc>
            </a:pPr>
            <a:r>
              <a:rPr lang="en-GB" dirty="0"/>
              <a:t>PREX - personnel experience;</a:t>
            </a:r>
          </a:p>
          <a:p>
            <a:pPr lvl="1">
              <a:lnSpc>
                <a:spcPct val="90000"/>
              </a:lnSpc>
            </a:pPr>
            <a:r>
              <a:rPr lang="en-GB" dirty="0"/>
              <a:t>PERS - personnel capability;</a:t>
            </a:r>
          </a:p>
          <a:p>
            <a:pPr lvl="1">
              <a:lnSpc>
                <a:spcPct val="90000"/>
              </a:lnSpc>
            </a:pPr>
            <a:r>
              <a:rPr lang="en-GB" dirty="0"/>
              <a:t>SCED - required schedule;</a:t>
            </a:r>
          </a:p>
          <a:p>
            <a:pPr lvl="1">
              <a:lnSpc>
                <a:spcPct val="90000"/>
              </a:lnSpc>
            </a:pPr>
            <a:r>
              <a:rPr lang="en-GB" dirty="0"/>
              <a:t>FCIL - the team support facilities.</a:t>
            </a:r>
            <a:endParaRPr lang="en-US" dirty="0"/>
          </a:p>
        </p:txBody>
      </p:sp>
      <p:sp>
        <p:nvSpPr>
          <p:cNvPr id="5" name="Slide Number Placeholder 4"/>
          <p:cNvSpPr>
            <a:spLocks noGrp="1"/>
          </p:cNvSpPr>
          <p:nvPr>
            <p:ph type="sldNum" sz="quarter" idx="12"/>
          </p:nvPr>
        </p:nvSpPr>
        <p:spPr/>
        <p:txBody>
          <a:bodyPr/>
          <a:lstStyle/>
          <a:p>
            <a:fld id="{7B134961-4B2C-A547-9A54-CB85DA02077E}" type="slidenum">
              <a:rPr lang="en-US" smtClean="0"/>
              <a:pPr/>
              <a:t>126</a:t>
            </a:fld>
            <a:endParaRPr lang="en-US"/>
          </a:p>
        </p:txBody>
      </p:sp>
    </p:spTree>
    <p:extLst>
      <p:ext uri="{BB962C8B-B14F-4D97-AF65-F5344CB8AC3E}">
        <p14:creationId xmlns:p14="http://schemas.microsoft.com/office/powerpoint/2010/main" val="31887206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a:xfrm>
            <a:off x="609599" y="1166018"/>
            <a:ext cx="11237843" cy="4525963"/>
          </a:xfrm>
        </p:spPr>
        <p:txBody>
          <a:bodyPr/>
          <a:lstStyle/>
          <a:p>
            <a:pPr marL="0" indent="0">
              <a:buNone/>
            </a:pPr>
            <a:r>
              <a:rPr lang="en-US" dirty="0"/>
              <a:t>COCOMO model: </a:t>
            </a:r>
            <a:r>
              <a:rPr lang="en-SG" dirty="0">
                <a:effectLst/>
                <a:latin typeface="Arial" panose="020B0604020202020204" pitchFamily="34" charset="0"/>
              </a:rPr>
              <a:t>Post Architecture Model</a:t>
            </a:r>
          </a:p>
          <a:p>
            <a:pPr algn="l"/>
            <a:r>
              <a:rPr lang="en-US" dirty="0"/>
              <a:t>It is intended to be used when a software life-cycle architecture has been developed. </a:t>
            </a:r>
          </a:p>
          <a:p>
            <a:pPr algn="l"/>
            <a:r>
              <a:rPr lang="en-US" dirty="0"/>
              <a:t>This model is used in the development and maintenance of </a:t>
            </a:r>
            <a:r>
              <a:rPr lang="en-SG" dirty="0"/>
              <a:t>software products</a:t>
            </a:r>
            <a:endParaRPr lang="en-GB" dirty="0"/>
          </a:p>
          <a:p>
            <a:r>
              <a:rPr lang="en-GB" dirty="0"/>
              <a:t>Uses the same formula as the early design model but with 17 rather than 7 associated multipliers.</a:t>
            </a:r>
          </a:p>
          <a:p>
            <a:pPr marL="57150" indent="0">
              <a:buNone/>
            </a:pPr>
            <a:r>
              <a:rPr lang="en-GB" dirty="0"/>
              <a:t>	</a:t>
            </a:r>
            <a:r>
              <a:rPr lang="en-GB" dirty="0">
                <a:latin typeface="Helvetica" charset="0"/>
              </a:rPr>
              <a:t> PM</a:t>
            </a:r>
            <a:r>
              <a:rPr lang="en-GB" dirty="0"/>
              <a:t> = </a:t>
            </a:r>
            <a:r>
              <a:rPr lang="en-GB" dirty="0">
                <a:latin typeface="Helvetica" charset="0"/>
              </a:rPr>
              <a:t>A</a:t>
            </a:r>
            <a:r>
              <a:rPr lang="en-GB" dirty="0"/>
              <a:t> </a:t>
            </a:r>
            <a:r>
              <a:rPr lang="en-GB" dirty="0">
                <a:latin typeface="Symbol" charset="2"/>
              </a:rPr>
              <a:t>*</a:t>
            </a:r>
            <a:r>
              <a:rPr lang="en-GB" dirty="0"/>
              <a:t> </a:t>
            </a:r>
            <a:r>
              <a:rPr lang="en-GB" dirty="0">
                <a:latin typeface="Helvetica" charset="0"/>
              </a:rPr>
              <a:t>Size </a:t>
            </a:r>
            <a:r>
              <a:rPr lang="en-GB" baseline="30000" dirty="0">
                <a:latin typeface="Helvetica" charset="0"/>
              </a:rPr>
              <a:t>B</a:t>
            </a:r>
            <a:r>
              <a:rPr lang="en-GB" baseline="30000" dirty="0"/>
              <a:t> </a:t>
            </a:r>
            <a:r>
              <a:rPr lang="en-GB" dirty="0"/>
              <a:t> * </a:t>
            </a:r>
            <a:r>
              <a:rPr lang="en-GB" dirty="0">
                <a:latin typeface="Helvetica" charset="0"/>
              </a:rPr>
              <a:t>M</a:t>
            </a:r>
            <a:endParaRPr lang="en-GB" dirty="0"/>
          </a:p>
          <a:p>
            <a:r>
              <a:rPr lang="en-GB" dirty="0"/>
              <a:t>The code size is estimated as:</a:t>
            </a:r>
          </a:p>
          <a:p>
            <a:pPr lvl="1"/>
            <a:r>
              <a:rPr lang="en-GB" dirty="0"/>
              <a:t>Number of lines of new code to be developed;</a:t>
            </a:r>
          </a:p>
          <a:p>
            <a:pPr lvl="1"/>
            <a:r>
              <a:rPr lang="en-GB" dirty="0"/>
              <a:t>Estimate of equivalent number of lines of new code computed using the reuse model;</a:t>
            </a:r>
          </a:p>
          <a:p>
            <a:pPr lvl="1"/>
            <a:r>
              <a:rPr lang="en-GB" dirty="0"/>
              <a:t>An estimate of the number of lines of code that have to be modified according to requirements changes</a:t>
            </a:r>
          </a:p>
        </p:txBody>
      </p:sp>
      <p:sp>
        <p:nvSpPr>
          <p:cNvPr id="5" name="Slide Number Placeholder 4"/>
          <p:cNvSpPr>
            <a:spLocks noGrp="1"/>
          </p:cNvSpPr>
          <p:nvPr>
            <p:ph type="sldNum" sz="quarter" idx="12"/>
          </p:nvPr>
        </p:nvSpPr>
        <p:spPr/>
        <p:txBody>
          <a:bodyPr/>
          <a:lstStyle/>
          <a:p>
            <a:fld id="{7B134961-4B2C-A547-9A54-CB85DA02077E}" type="slidenum">
              <a:rPr lang="en-US" smtClean="0"/>
              <a:pPr/>
              <a:t>127</a:t>
            </a:fld>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7B19FE0-DB78-442A-A02B-01B6654E0DDD}"/>
                  </a:ext>
                </a:extLst>
              </p14:cNvPr>
              <p14:cNvContentPartPr/>
              <p14:nvPr/>
            </p14:nvContentPartPr>
            <p14:xfrm>
              <a:off x="681840" y="2894400"/>
              <a:ext cx="8890200" cy="1759320"/>
            </p14:xfrm>
          </p:contentPart>
        </mc:Choice>
        <mc:Fallback>
          <p:pic>
            <p:nvPicPr>
              <p:cNvPr id="4" name="Ink 3">
                <a:extLst>
                  <a:ext uri="{FF2B5EF4-FFF2-40B4-BE49-F238E27FC236}">
                    <a16:creationId xmlns:a16="http://schemas.microsoft.com/office/drawing/2014/main" id="{47B19FE0-DB78-442A-A02B-01B6654E0DDD}"/>
                  </a:ext>
                </a:extLst>
              </p:cNvPr>
              <p:cNvPicPr/>
              <p:nvPr/>
            </p:nvPicPr>
            <p:blipFill>
              <a:blip r:embed="rId3"/>
              <a:stretch>
                <a:fillRect/>
              </a:stretch>
            </p:blipFill>
            <p:spPr>
              <a:xfrm>
                <a:off x="672480" y="2885040"/>
                <a:ext cx="8908920" cy="1778040"/>
              </a:xfrm>
              <a:prstGeom prst="rect">
                <a:avLst/>
              </a:prstGeom>
            </p:spPr>
          </p:pic>
        </mc:Fallback>
      </mc:AlternateContent>
    </p:spTree>
    <p:extLst>
      <p:ext uri="{BB962C8B-B14F-4D97-AF65-F5344CB8AC3E}">
        <p14:creationId xmlns:p14="http://schemas.microsoft.com/office/powerpoint/2010/main" val="27188136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a:xfrm>
            <a:off x="609600" y="1417638"/>
            <a:ext cx="10972800" cy="4525963"/>
          </a:xfrm>
        </p:spPr>
        <p:txBody>
          <a:bodyPr/>
          <a:lstStyle/>
          <a:p>
            <a:pPr marL="0" indent="0">
              <a:buNone/>
            </a:pPr>
            <a:r>
              <a:rPr lang="en-US" dirty="0"/>
              <a:t>COCOMO model: Post Architecture Model</a:t>
            </a:r>
          </a:p>
          <a:p>
            <a:pPr>
              <a:lnSpc>
                <a:spcPct val="90000"/>
              </a:lnSpc>
            </a:pPr>
            <a:r>
              <a:rPr lang="en-GB" dirty="0"/>
              <a:t>The exponent factor, B depends on 5 scale factors. Their sum/100 is added to 1.01</a:t>
            </a:r>
            <a:endParaRPr lang="en-GB" sz="2400" dirty="0"/>
          </a:p>
          <a:p>
            <a:pPr>
              <a:lnSpc>
                <a:spcPct val="90000"/>
              </a:lnSpc>
            </a:pPr>
            <a:r>
              <a:rPr lang="en-GB" sz="2400" dirty="0"/>
              <a:t>For example: A company takes on a project in a new domain. The client has not defined the process to be used and has not allowed time for risk analysis. The company has a CMM level 2 rating.</a:t>
            </a:r>
          </a:p>
          <a:p>
            <a:pPr lvl="1">
              <a:lnSpc>
                <a:spcPct val="90000"/>
              </a:lnSpc>
            </a:pPr>
            <a:r>
              <a:rPr lang="en-GB" sz="2000" dirty="0" err="1"/>
              <a:t>Precedenteness</a:t>
            </a:r>
            <a:r>
              <a:rPr lang="en-GB" sz="2000" dirty="0"/>
              <a:t> - new project (4)</a:t>
            </a:r>
          </a:p>
          <a:p>
            <a:pPr lvl="1">
              <a:lnSpc>
                <a:spcPct val="90000"/>
              </a:lnSpc>
            </a:pPr>
            <a:r>
              <a:rPr lang="en-GB" sz="2000" dirty="0"/>
              <a:t>Development flexibility - no client involvement - Very high (1)</a:t>
            </a:r>
          </a:p>
          <a:p>
            <a:pPr lvl="1">
              <a:lnSpc>
                <a:spcPct val="90000"/>
              </a:lnSpc>
            </a:pPr>
            <a:r>
              <a:rPr lang="en-GB" sz="2000" dirty="0"/>
              <a:t>Architecture/risk resolution - No risk analysis - V. Low .(5)</a:t>
            </a:r>
          </a:p>
          <a:p>
            <a:pPr lvl="1">
              <a:lnSpc>
                <a:spcPct val="90000"/>
              </a:lnSpc>
            </a:pPr>
            <a:r>
              <a:rPr lang="en-GB" sz="2000" dirty="0"/>
              <a:t>Team cohesion - new team - nominal (3)</a:t>
            </a:r>
          </a:p>
          <a:p>
            <a:pPr lvl="1">
              <a:lnSpc>
                <a:spcPct val="90000"/>
              </a:lnSpc>
            </a:pPr>
            <a:r>
              <a:rPr lang="en-GB" sz="2000" dirty="0"/>
              <a:t>Process maturity - some control - nominal (3)</a:t>
            </a:r>
          </a:p>
          <a:p>
            <a:pPr>
              <a:lnSpc>
                <a:spcPct val="90000"/>
              </a:lnSpc>
            </a:pPr>
            <a:r>
              <a:rPr lang="en-GB" sz="2400" dirty="0"/>
              <a:t>Scale factor is therefore 1.17.</a:t>
            </a:r>
            <a:endParaRPr lang="en-US" dirty="0"/>
          </a:p>
        </p:txBody>
      </p:sp>
      <p:sp>
        <p:nvSpPr>
          <p:cNvPr id="5" name="Slide Number Placeholder 4"/>
          <p:cNvSpPr>
            <a:spLocks noGrp="1"/>
          </p:cNvSpPr>
          <p:nvPr>
            <p:ph type="sldNum" sz="quarter" idx="12"/>
          </p:nvPr>
        </p:nvSpPr>
        <p:spPr/>
        <p:txBody>
          <a:bodyPr/>
          <a:lstStyle/>
          <a:p>
            <a:fld id="{7B134961-4B2C-A547-9A54-CB85DA02077E}" type="slidenum">
              <a:rPr lang="en-US" smtClean="0"/>
              <a:pPr/>
              <a:t>128</a:t>
            </a:fld>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D9D601B9-AA43-404E-A9CF-006227126211}"/>
                  </a:ext>
                </a:extLst>
              </p14:cNvPr>
              <p14:cNvContentPartPr/>
              <p14:nvPr/>
            </p14:nvContentPartPr>
            <p14:xfrm>
              <a:off x="2317680" y="336600"/>
              <a:ext cx="8877960" cy="6521040"/>
            </p14:xfrm>
          </p:contentPart>
        </mc:Choice>
        <mc:Fallback>
          <p:pic>
            <p:nvPicPr>
              <p:cNvPr id="4" name="Ink 3">
                <a:extLst>
                  <a:ext uri="{FF2B5EF4-FFF2-40B4-BE49-F238E27FC236}">
                    <a16:creationId xmlns:a16="http://schemas.microsoft.com/office/drawing/2014/main" id="{D9D601B9-AA43-404E-A9CF-006227126211}"/>
                  </a:ext>
                </a:extLst>
              </p:cNvPr>
              <p:cNvPicPr/>
              <p:nvPr/>
            </p:nvPicPr>
            <p:blipFill>
              <a:blip r:embed="rId3"/>
              <a:stretch>
                <a:fillRect/>
              </a:stretch>
            </p:blipFill>
            <p:spPr>
              <a:xfrm>
                <a:off x="2308320" y="327240"/>
                <a:ext cx="8896680" cy="6539760"/>
              </a:xfrm>
              <a:prstGeom prst="rect">
                <a:avLst/>
              </a:prstGeom>
            </p:spPr>
          </p:pic>
        </mc:Fallback>
      </mc:AlternateContent>
    </p:spTree>
    <p:extLst>
      <p:ext uri="{BB962C8B-B14F-4D97-AF65-F5344CB8AC3E}">
        <p14:creationId xmlns:p14="http://schemas.microsoft.com/office/powerpoint/2010/main" val="8922109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a:xfrm>
            <a:off x="609599" y="1166018"/>
            <a:ext cx="10972800" cy="4525963"/>
          </a:xfrm>
        </p:spPr>
        <p:txBody>
          <a:bodyPr/>
          <a:lstStyle/>
          <a:p>
            <a:pPr marL="0" indent="0">
              <a:buNone/>
            </a:pPr>
            <a:r>
              <a:rPr lang="en-US" dirty="0"/>
              <a:t>COCOMO model: Post Architecture Model</a:t>
            </a:r>
          </a:p>
        </p:txBody>
      </p:sp>
      <p:sp>
        <p:nvSpPr>
          <p:cNvPr id="5" name="Slide Number Placeholder 4"/>
          <p:cNvSpPr>
            <a:spLocks noGrp="1"/>
          </p:cNvSpPr>
          <p:nvPr>
            <p:ph type="sldNum" sz="quarter" idx="12"/>
          </p:nvPr>
        </p:nvSpPr>
        <p:spPr>
          <a:xfrm>
            <a:off x="11582400" y="6356351"/>
            <a:ext cx="477078" cy="365125"/>
          </a:xfrm>
        </p:spPr>
        <p:txBody>
          <a:bodyPr/>
          <a:lstStyle/>
          <a:p>
            <a:fld id="{7B134961-4B2C-A547-9A54-CB85DA02077E}" type="slidenum">
              <a:rPr lang="en-US" smtClean="0"/>
              <a:pPr/>
              <a:t>129</a:t>
            </a:fld>
            <a:endParaRPr lang="en-US" dirty="0"/>
          </a:p>
        </p:txBody>
      </p:sp>
      <p:pic>
        <p:nvPicPr>
          <p:cNvPr id="6" name="table">
            <a:extLst>
              <a:ext uri="{FF2B5EF4-FFF2-40B4-BE49-F238E27FC236}">
                <a16:creationId xmlns:a16="http://schemas.microsoft.com/office/drawing/2014/main" id="{A2EBC0FE-046B-4E88-943C-BDE6FB207324}"/>
              </a:ext>
            </a:extLst>
          </p:cNvPr>
          <p:cNvPicPr>
            <a:picLocks noChangeAspect="1"/>
          </p:cNvPicPr>
          <p:nvPr/>
        </p:nvPicPr>
        <p:blipFill>
          <a:blip r:embed="rId2"/>
          <a:stretch>
            <a:fillRect/>
          </a:stretch>
        </p:blipFill>
        <p:spPr>
          <a:xfrm>
            <a:off x="609599" y="1830387"/>
            <a:ext cx="10734261" cy="494816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3418DD64-17B6-4B65-B2E5-BB7932B8DF06}"/>
                  </a:ext>
                </a:extLst>
              </p14:cNvPr>
              <p14:cNvContentPartPr/>
              <p14:nvPr/>
            </p14:nvContentPartPr>
            <p14:xfrm>
              <a:off x="5388840" y="636120"/>
              <a:ext cx="2727720" cy="1973520"/>
            </p14:xfrm>
          </p:contentPart>
        </mc:Choice>
        <mc:Fallback>
          <p:pic>
            <p:nvPicPr>
              <p:cNvPr id="4" name="Ink 3">
                <a:extLst>
                  <a:ext uri="{FF2B5EF4-FFF2-40B4-BE49-F238E27FC236}">
                    <a16:creationId xmlns:a16="http://schemas.microsoft.com/office/drawing/2014/main" id="{3418DD64-17B6-4B65-B2E5-BB7932B8DF06}"/>
                  </a:ext>
                </a:extLst>
              </p:cNvPr>
              <p:cNvPicPr/>
              <p:nvPr/>
            </p:nvPicPr>
            <p:blipFill>
              <a:blip r:embed="rId4"/>
              <a:stretch>
                <a:fillRect/>
              </a:stretch>
            </p:blipFill>
            <p:spPr>
              <a:xfrm>
                <a:off x="5379480" y="626760"/>
                <a:ext cx="2746440" cy="1992240"/>
              </a:xfrm>
              <a:prstGeom prst="rect">
                <a:avLst/>
              </a:prstGeom>
            </p:spPr>
          </p:pic>
        </mc:Fallback>
      </mc:AlternateContent>
    </p:spTree>
    <p:extLst>
      <p:ext uri="{BB962C8B-B14F-4D97-AF65-F5344CB8AC3E}">
        <p14:creationId xmlns:p14="http://schemas.microsoft.com/office/powerpoint/2010/main" val="3664924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FB8D3033-6C26-496E-89DE-2910041260E6}"/>
              </a:ext>
            </a:extLst>
          </p:cNvPr>
          <p:cNvSpPr>
            <a:spLocks noGrp="1" noChangeArrowheads="1"/>
          </p:cNvSpPr>
          <p:nvPr>
            <p:ph type="title"/>
          </p:nvPr>
        </p:nvSpPr>
        <p:spPr/>
        <p:txBody>
          <a:bodyPr/>
          <a:lstStyle/>
          <a:p>
            <a:pPr eaLnBrk="1" hangingPunct="1"/>
            <a:r>
              <a:rPr lang="en-US" altLang="en-US" sz="2800" dirty="0"/>
              <a:t>Project Management</a:t>
            </a:r>
          </a:p>
        </p:txBody>
      </p:sp>
      <p:sp>
        <p:nvSpPr>
          <p:cNvPr id="23555" name="Rectangle 3">
            <a:extLst>
              <a:ext uri="{FF2B5EF4-FFF2-40B4-BE49-F238E27FC236}">
                <a16:creationId xmlns:a16="http://schemas.microsoft.com/office/drawing/2014/main" id="{2CA5CB69-02EA-4898-9E8A-389E42144977}"/>
              </a:ext>
            </a:extLst>
          </p:cNvPr>
          <p:cNvSpPr>
            <a:spLocks noGrp="1" noChangeArrowheads="1"/>
          </p:cNvSpPr>
          <p:nvPr>
            <p:ph type="body" idx="1"/>
          </p:nvPr>
        </p:nvSpPr>
        <p:spPr/>
        <p:txBody>
          <a:bodyPr/>
          <a:lstStyle/>
          <a:p>
            <a:pPr eaLnBrk="1" hangingPunct="1"/>
            <a:r>
              <a:rPr lang="en-US" altLang="en-US" dirty="0"/>
              <a:t>According to *PMI, PMBOK Guide 2003 </a:t>
            </a:r>
            <a:br>
              <a:rPr lang="en-US" altLang="en-US" dirty="0"/>
            </a:br>
            <a:br>
              <a:rPr lang="en-US" altLang="en-US" dirty="0"/>
            </a:br>
            <a:r>
              <a:rPr lang="en-US" altLang="en-US" dirty="0"/>
              <a:t>“The application of knowledge, skills, tools and techniques to project activities in order to meet project requirements” </a:t>
            </a:r>
            <a:br>
              <a:rPr lang="en-US" altLang="en-US" dirty="0"/>
            </a:br>
            <a:br>
              <a:rPr lang="en-US" altLang="en-US" dirty="0"/>
            </a:br>
            <a:br>
              <a:rPr lang="en-US" altLang="en-US" dirty="0"/>
            </a:br>
            <a:endParaRPr lang="en-US" altLang="en-US" dirty="0"/>
          </a:p>
          <a:p>
            <a:pPr eaLnBrk="1" hangingPunct="1">
              <a:buFont typeface="Wingdings" panose="05000000000000000000" pitchFamily="2" charset="2"/>
              <a:buNone/>
            </a:pPr>
            <a:r>
              <a:rPr lang="en-US" altLang="en-US" dirty="0"/>
              <a:t>* </a:t>
            </a:r>
            <a:r>
              <a:rPr lang="en-US" altLang="en-US" sz="2200" dirty="0"/>
              <a:t>The Project management Institute (PMI) is an independent professional society </a:t>
            </a:r>
            <a:r>
              <a:rPr lang="en-US" altLang="en-US" sz="2200" b="1" dirty="0">
                <a:solidFill>
                  <a:srgbClr val="C00000"/>
                </a:solidFill>
                <a:hlinkClick r:id="rId2"/>
              </a:rPr>
              <a:t>http://www.pmi.org</a:t>
            </a:r>
            <a:r>
              <a:rPr lang="en-US" altLang="en-US" sz="2200" dirty="0"/>
              <a:t> </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a:xfrm>
            <a:off x="609600" y="1417638"/>
            <a:ext cx="10972800" cy="4525963"/>
          </a:xfrm>
        </p:spPr>
        <p:txBody>
          <a:bodyPr/>
          <a:lstStyle/>
          <a:p>
            <a:pPr marL="0" indent="0">
              <a:buNone/>
            </a:pPr>
            <a:r>
              <a:rPr lang="en-US" dirty="0"/>
              <a:t>COCOMO model: Post Architecture Model</a:t>
            </a:r>
          </a:p>
          <a:p>
            <a:r>
              <a:rPr lang="en-US" dirty="0">
                <a:effectLst/>
                <a:latin typeface="Arial" panose="020B0604020202020204" pitchFamily="34" charset="0"/>
              </a:rPr>
              <a:t>Product Factors </a:t>
            </a:r>
          </a:p>
          <a:p>
            <a:pPr lvl="1"/>
            <a:r>
              <a:rPr lang="en-SG" dirty="0">
                <a:effectLst/>
                <a:latin typeface="Times New Roman" panose="02020603050405020304" pitchFamily="18" charset="0"/>
              </a:rPr>
              <a:t>Required Software Reliability (RELY)</a:t>
            </a:r>
          </a:p>
          <a:p>
            <a:pPr lvl="1"/>
            <a:r>
              <a:rPr lang="en-SG" dirty="0">
                <a:effectLst/>
                <a:latin typeface="Times New Roman" panose="02020603050405020304" pitchFamily="18" charset="0"/>
              </a:rPr>
              <a:t>Data Base Size (DATA)</a:t>
            </a:r>
            <a:endParaRPr lang="en-SG" dirty="0">
              <a:latin typeface="Times New Roman" panose="02020603050405020304" pitchFamily="18" charset="0"/>
            </a:endParaRPr>
          </a:p>
          <a:p>
            <a:pPr lvl="1"/>
            <a:r>
              <a:rPr lang="en-SG" dirty="0">
                <a:effectLst/>
                <a:latin typeface="Times New Roman" panose="02020603050405020304" pitchFamily="18" charset="0"/>
              </a:rPr>
              <a:t>Product Complexity (CPLX)</a:t>
            </a:r>
          </a:p>
          <a:p>
            <a:pPr lvl="1"/>
            <a:r>
              <a:rPr lang="en-SG" dirty="0">
                <a:effectLst/>
                <a:latin typeface="Times New Roman" panose="02020603050405020304" pitchFamily="18" charset="0"/>
              </a:rPr>
              <a:t>Developed for Reusability (RUSE)</a:t>
            </a:r>
            <a:endParaRPr lang="en-SG" dirty="0">
              <a:latin typeface="Times New Roman" panose="02020603050405020304" pitchFamily="18" charset="0"/>
            </a:endParaRPr>
          </a:p>
          <a:p>
            <a:pPr lvl="1"/>
            <a:r>
              <a:rPr lang="en-US" dirty="0">
                <a:effectLst/>
                <a:latin typeface="Times New Roman" panose="02020603050405020304" pitchFamily="18" charset="0"/>
              </a:rPr>
              <a:t>Documentation Match to Life-Cycle Needs (DOCU)</a:t>
            </a:r>
            <a:endParaRPr lang="en-SG" dirty="0">
              <a:effectLst/>
              <a:latin typeface="Times New Roman" panose="02020603050405020304" pitchFamily="18" charset="0"/>
            </a:endParaRPr>
          </a:p>
          <a:p>
            <a:r>
              <a:rPr lang="en-SG" dirty="0">
                <a:effectLst/>
                <a:latin typeface="Times New Roman" panose="02020603050405020304" pitchFamily="18" charset="0"/>
              </a:rPr>
              <a:t>Platform Factors</a:t>
            </a:r>
            <a:endParaRPr lang="en-SG" dirty="0">
              <a:latin typeface="Times New Roman" panose="02020603050405020304" pitchFamily="18" charset="0"/>
            </a:endParaRPr>
          </a:p>
          <a:p>
            <a:pPr lvl="1"/>
            <a:r>
              <a:rPr lang="en-SG" dirty="0">
                <a:effectLst/>
                <a:latin typeface="Times New Roman" panose="02020603050405020304" pitchFamily="18" charset="0"/>
              </a:rPr>
              <a:t>Execution Time Constraint (TIME)</a:t>
            </a:r>
          </a:p>
          <a:p>
            <a:pPr lvl="1"/>
            <a:r>
              <a:rPr lang="en-SG" dirty="0">
                <a:effectLst/>
                <a:latin typeface="Times New Roman" panose="02020603050405020304" pitchFamily="18" charset="0"/>
              </a:rPr>
              <a:t>Main Storage Constraint (STOR)</a:t>
            </a:r>
            <a:endParaRPr lang="en-SG" dirty="0">
              <a:latin typeface="Times New Roman" panose="02020603050405020304" pitchFamily="18" charset="0"/>
            </a:endParaRPr>
          </a:p>
          <a:p>
            <a:pPr lvl="1"/>
            <a:r>
              <a:rPr lang="en-SG" dirty="0">
                <a:effectLst/>
                <a:latin typeface="Times New Roman" panose="02020603050405020304" pitchFamily="18" charset="0"/>
              </a:rPr>
              <a:t>Platform Volatility (PVOL)</a:t>
            </a:r>
          </a:p>
          <a:p>
            <a:pPr lvl="1"/>
            <a:endParaRPr lang="en-US" dirty="0"/>
          </a:p>
        </p:txBody>
      </p:sp>
      <p:sp>
        <p:nvSpPr>
          <p:cNvPr id="5" name="Slide Number Placeholder 4"/>
          <p:cNvSpPr>
            <a:spLocks noGrp="1"/>
          </p:cNvSpPr>
          <p:nvPr>
            <p:ph type="sldNum" sz="quarter" idx="12"/>
          </p:nvPr>
        </p:nvSpPr>
        <p:spPr/>
        <p:txBody>
          <a:bodyPr/>
          <a:lstStyle/>
          <a:p>
            <a:fld id="{7B134961-4B2C-A547-9A54-CB85DA02077E}" type="slidenum">
              <a:rPr lang="en-US" smtClean="0"/>
              <a:pPr/>
              <a:t>130</a:t>
            </a:fld>
            <a:endParaRPr lang="en-US"/>
          </a:p>
        </p:txBody>
      </p:sp>
    </p:spTree>
    <p:extLst>
      <p:ext uri="{BB962C8B-B14F-4D97-AF65-F5344CB8AC3E}">
        <p14:creationId xmlns:p14="http://schemas.microsoft.com/office/powerpoint/2010/main" val="15553805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a:xfrm>
            <a:off x="609600" y="1417638"/>
            <a:ext cx="10972800" cy="4525963"/>
          </a:xfrm>
        </p:spPr>
        <p:txBody>
          <a:bodyPr/>
          <a:lstStyle/>
          <a:p>
            <a:pPr marL="0" indent="0">
              <a:buNone/>
            </a:pPr>
            <a:r>
              <a:rPr lang="en-US" dirty="0"/>
              <a:t>COCOMO model: Post Architecture Model</a:t>
            </a:r>
          </a:p>
          <a:p>
            <a:r>
              <a:rPr lang="en-US" dirty="0">
                <a:effectLst/>
                <a:latin typeface="Arial" panose="020B0604020202020204" pitchFamily="34" charset="0"/>
              </a:rPr>
              <a:t> </a:t>
            </a:r>
            <a:r>
              <a:rPr lang="en-SG" dirty="0">
                <a:effectLst/>
                <a:latin typeface="Times New Roman" panose="02020603050405020304" pitchFamily="18" charset="0"/>
              </a:rPr>
              <a:t>Personnel Factors</a:t>
            </a:r>
          </a:p>
          <a:p>
            <a:pPr lvl="1"/>
            <a:r>
              <a:rPr lang="en-SG" dirty="0">
                <a:effectLst/>
                <a:latin typeface="Times New Roman" panose="02020603050405020304" pitchFamily="18" charset="0"/>
              </a:rPr>
              <a:t>Analyst Capability (ACAP)</a:t>
            </a:r>
            <a:endParaRPr lang="en-SG" dirty="0">
              <a:latin typeface="Times New Roman" panose="02020603050405020304" pitchFamily="18" charset="0"/>
            </a:endParaRPr>
          </a:p>
          <a:p>
            <a:pPr lvl="1"/>
            <a:r>
              <a:rPr lang="en-SG" dirty="0">
                <a:effectLst/>
                <a:latin typeface="Times New Roman" panose="02020603050405020304" pitchFamily="18" charset="0"/>
              </a:rPr>
              <a:t>Programmer Capability (PCAP)</a:t>
            </a:r>
          </a:p>
          <a:p>
            <a:pPr lvl="1"/>
            <a:r>
              <a:rPr lang="en-SG" dirty="0">
                <a:effectLst/>
                <a:latin typeface="Times New Roman" panose="02020603050405020304" pitchFamily="18" charset="0"/>
              </a:rPr>
              <a:t>Personnel Continuity (PCON)</a:t>
            </a:r>
            <a:endParaRPr lang="en-SG" dirty="0">
              <a:latin typeface="Times New Roman" panose="02020603050405020304" pitchFamily="18" charset="0"/>
            </a:endParaRPr>
          </a:p>
          <a:p>
            <a:pPr lvl="1"/>
            <a:r>
              <a:rPr lang="en-SG" dirty="0">
                <a:effectLst/>
                <a:latin typeface="Times New Roman" panose="02020603050405020304" pitchFamily="18" charset="0"/>
              </a:rPr>
              <a:t>Applications Experience (APEX)</a:t>
            </a:r>
          </a:p>
          <a:p>
            <a:pPr lvl="1"/>
            <a:r>
              <a:rPr lang="en-SG" dirty="0">
                <a:effectLst/>
                <a:latin typeface="Times New Roman" panose="02020603050405020304" pitchFamily="18" charset="0"/>
              </a:rPr>
              <a:t>Platform Experience (PLEX)</a:t>
            </a:r>
            <a:endParaRPr lang="en-SG" dirty="0">
              <a:latin typeface="Times New Roman" panose="02020603050405020304" pitchFamily="18" charset="0"/>
            </a:endParaRPr>
          </a:p>
          <a:p>
            <a:pPr lvl="1"/>
            <a:r>
              <a:rPr lang="en-US" dirty="0">
                <a:effectLst/>
                <a:latin typeface="Times New Roman" panose="02020603050405020304" pitchFamily="18" charset="0"/>
              </a:rPr>
              <a:t>Language and Tool Experience (LTEX)</a:t>
            </a:r>
            <a:endParaRPr lang="en-SG" dirty="0">
              <a:effectLst/>
              <a:latin typeface="Times New Roman" panose="02020603050405020304" pitchFamily="18" charset="0"/>
            </a:endParaRPr>
          </a:p>
          <a:p>
            <a:r>
              <a:rPr lang="en-SG" dirty="0">
                <a:effectLst/>
                <a:latin typeface="Times New Roman" panose="02020603050405020304" pitchFamily="18" charset="0"/>
              </a:rPr>
              <a:t>Project Factors</a:t>
            </a:r>
          </a:p>
          <a:p>
            <a:pPr lvl="1"/>
            <a:r>
              <a:rPr lang="en-US" dirty="0">
                <a:effectLst/>
                <a:latin typeface="Times New Roman" panose="02020603050405020304" pitchFamily="18" charset="0"/>
              </a:rPr>
              <a:t>Use of Software Tools (TOOL</a:t>
            </a:r>
            <a:r>
              <a:rPr lang="en-SG" dirty="0">
                <a:latin typeface="Times New Roman" panose="02020603050405020304" pitchFamily="18" charset="0"/>
              </a:rPr>
              <a:t>)</a:t>
            </a:r>
          </a:p>
          <a:p>
            <a:pPr lvl="1"/>
            <a:r>
              <a:rPr lang="en-SG" dirty="0">
                <a:effectLst/>
                <a:latin typeface="Times New Roman" panose="02020603050405020304" pitchFamily="18" charset="0"/>
              </a:rPr>
              <a:t>Multisite Development (SITE)</a:t>
            </a:r>
          </a:p>
          <a:p>
            <a:pPr lvl="1"/>
            <a:r>
              <a:rPr lang="en-SG" dirty="0">
                <a:effectLst/>
                <a:latin typeface="Times New Roman" panose="02020603050405020304" pitchFamily="18" charset="0"/>
              </a:rPr>
              <a:t>Required Development Schedule (SCED)</a:t>
            </a:r>
            <a:endParaRPr lang="en-US" dirty="0"/>
          </a:p>
        </p:txBody>
      </p:sp>
      <p:sp>
        <p:nvSpPr>
          <p:cNvPr id="5" name="Slide Number Placeholder 4"/>
          <p:cNvSpPr>
            <a:spLocks noGrp="1"/>
          </p:cNvSpPr>
          <p:nvPr>
            <p:ph type="sldNum" sz="quarter" idx="12"/>
          </p:nvPr>
        </p:nvSpPr>
        <p:spPr/>
        <p:txBody>
          <a:bodyPr/>
          <a:lstStyle/>
          <a:p>
            <a:fld id="{7B134961-4B2C-A547-9A54-CB85DA02077E}" type="slidenum">
              <a:rPr lang="en-US" smtClean="0"/>
              <a:pPr/>
              <a:t>131</a:t>
            </a:fld>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FFA894AC-9A8C-4AE2-BD61-BF9E189E27D0}"/>
                  </a:ext>
                </a:extLst>
              </p14:cNvPr>
              <p14:cNvContentPartPr/>
              <p14:nvPr/>
            </p14:nvContentPartPr>
            <p14:xfrm>
              <a:off x="978480" y="2282040"/>
              <a:ext cx="3522960" cy="3421440"/>
            </p14:xfrm>
          </p:contentPart>
        </mc:Choice>
        <mc:Fallback>
          <p:pic>
            <p:nvPicPr>
              <p:cNvPr id="4" name="Ink 3">
                <a:extLst>
                  <a:ext uri="{FF2B5EF4-FFF2-40B4-BE49-F238E27FC236}">
                    <a16:creationId xmlns:a16="http://schemas.microsoft.com/office/drawing/2014/main" id="{FFA894AC-9A8C-4AE2-BD61-BF9E189E27D0}"/>
                  </a:ext>
                </a:extLst>
              </p:cNvPr>
              <p:cNvPicPr/>
              <p:nvPr/>
            </p:nvPicPr>
            <p:blipFill>
              <a:blip r:embed="rId3"/>
              <a:stretch>
                <a:fillRect/>
              </a:stretch>
            </p:blipFill>
            <p:spPr>
              <a:xfrm>
                <a:off x="969120" y="2272680"/>
                <a:ext cx="3541680" cy="3440160"/>
              </a:xfrm>
              <a:prstGeom prst="rect">
                <a:avLst/>
              </a:prstGeom>
            </p:spPr>
          </p:pic>
        </mc:Fallback>
      </mc:AlternateContent>
    </p:spTree>
    <p:extLst>
      <p:ext uri="{BB962C8B-B14F-4D97-AF65-F5344CB8AC3E}">
        <p14:creationId xmlns:p14="http://schemas.microsoft.com/office/powerpoint/2010/main" val="6418386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a:xfrm>
            <a:off x="609600" y="1417638"/>
            <a:ext cx="10972800" cy="4525963"/>
          </a:xfrm>
        </p:spPr>
        <p:txBody>
          <a:bodyPr/>
          <a:lstStyle/>
          <a:p>
            <a:pPr marL="0" indent="0">
              <a:buNone/>
            </a:pPr>
            <a:r>
              <a:rPr lang="en-US" dirty="0"/>
              <a:t>COCOMO model: Schedule Estimation</a:t>
            </a:r>
          </a:p>
          <a:p>
            <a:r>
              <a:rPr lang="en-US" dirty="0">
                <a:effectLst/>
                <a:latin typeface="Arial" panose="020B0604020202020204" pitchFamily="34" charset="0"/>
              </a:rPr>
              <a:t> </a:t>
            </a:r>
            <a:r>
              <a:rPr lang="en-US" dirty="0">
                <a:effectLst/>
                <a:latin typeface="Times New Roman" panose="02020603050405020304" pitchFamily="18" charset="0"/>
              </a:rPr>
              <a:t>The initial version of COCOMO II provides a simple schedule estimation capability</a:t>
            </a:r>
          </a:p>
          <a:p>
            <a:r>
              <a:rPr lang="en-US" dirty="0">
                <a:effectLst/>
                <a:latin typeface="Times New Roman" panose="02020603050405020304" pitchFamily="18" charset="0"/>
              </a:rPr>
              <a:t>The initial baseline schedule equation for the COCOMO II</a:t>
            </a:r>
          </a:p>
          <a:p>
            <a:pPr marL="0" indent="0">
              <a:buNone/>
            </a:pPr>
            <a:endParaRPr lang="en-US" dirty="0">
              <a:latin typeface="Times New Roman" panose="02020603050405020304" pitchFamily="18" charset="0"/>
            </a:endParaRPr>
          </a:p>
          <a:p>
            <a:endParaRPr lang="en-US" dirty="0"/>
          </a:p>
          <a:p>
            <a:endParaRPr lang="en-US" dirty="0"/>
          </a:p>
          <a:p>
            <a:endParaRPr lang="en-US" dirty="0"/>
          </a:p>
          <a:p>
            <a:endParaRPr lang="en-US" dirty="0"/>
          </a:p>
          <a:p>
            <a:endParaRPr lang="en-US" dirty="0"/>
          </a:p>
          <a:p>
            <a:r>
              <a:rPr lang="en-US" dirty="0">
                <a:latin typeface="Times New Roman" panose="02020603050405020304" pitchFamily="18" charset="0"/>
              </a:rPr>
              <a:t>Time to Develop, TDEV, is the calendar time in months</a:t>
            </a:r>
          </a:p>
        </p:txBody>
      </p:sp>
      <p:sp>
        <p:nvSpPr>
          <p:cNvPr id="5" name="Slide Number Placeholder 4"/>
          <p:cNvSpPr>
            <a:spLocks noGrp="1"/>
          </p:cNvSpPr>
          <p:nvPr>
            <p:ph type="sldNum" sz="quarter" idx="12"/>
          </p:nvPr>
        </p:nvSpPr>
        <p:spPr/>
        <p:txBody>
          <a:bodyPr/>
          <a:lstStyle/>
          <a:p>
            <a:fld id="{7B134961-4B2C-A547-9A54-CB85DA02077E}" type="slidenum">
              <a:rPr lang="en-US" smtClean="0"/>
              <a:pPr/>
              <a:t>132</a:t>
            </a:fld>
            <a:endParaRPr lang="en-US"/>
          </a:p>
        </p:txBody>
      </p:sp>
      <p:sp>
        <p:nvSpPr>
          <p:cNvPr id="6" name="TextBox 5">
            <a:extLst>
              <a:ext uri="{FF2B5EF4-FFF2-40B4-BE49-F238E27FC236}">
                <a16:creationId xmlns:a16="http://schemas.microsoft.com/office/drawing/2014/main" id="{08D1C8BA-621B-49D4-842B-51D74EB545C5}"/>
              </a:ext>
            </a:extLst>
          </p:cNvPr>
          <p:cNvSpPr txBox="1"/>
          <p:nvPr/>
        </p:nvSpPr>
        <p:spPr>
          <a:xfrm flipH="1">
            <a:off x="1431234" y="2985103"/>
            <a:ext cx="10482469" cy="2800767"/>
          </a:xfrm>
          <a:prstGeom prst="rect">
            <a:avLst/>
          </a:prstGeom>
          <a:noFill/>
        </p:spPr>
        <p:txBody>
          <a:bodyPr wrap="square" rtlCol="0">
            <a:spAutoFit/>
          </a:bodyPr>
          <a:lstStyle/>
          <a:p>
            <a:r>
              <a:rPr lang="en-US" sz="3200" dirty="0"/>
              <a:t>TDEV = [C*(PM</a:t>
            </a:r>
            <a:r>
              <a:rPr lang="en-US" sz="3200" baseline="-25000" dirty="0"/>
              <a:t>NS</a:t>
            </a:r>
            <a:r>
              <a:rPr lang="en-US" sz="3200" dirty="0"/>
              <a:t>)</a:t>
            </a:r>
            <a:r>
              <a:rPr lang="en-US" sz="3200" baseline="30000" dirty="0"/>
              <a:t>(D+0.2*(E-B))</a:t>
            </a:r>
            <a:r>
              <a:rPr lang="en-US" sz="3200" dirty="0"/>
              <a:t>]*(SCED%/100)</a:t>
            </a:r>
          </a:p>
          <a:p>
            <a:pPr algn="l"/>
            <a:endParaRPr lang="en-US" sz="2000" dirty="0">
              <a:latin typeface="Times New Roman" panose="02020603050405020304" pitchFamily="18" charset="0"/>
            </a:endParaRPr>
          </a:p>
          <a:p>
            <a:pPr algn="l"/>
            <a:r>
              <a:rPr lang="en-US" sz="2000" dirty="0">
                <a:latin typeface="Times New Roman" panose="02020603050405020304" pitchFamily="18" charset="0"/>
              </a:rPr>
              <a:t>	</a:t>
            </a:r>
            <a:r>
              <a:rPr lang="en-US" sz="2000" b="0" i="0" u="none" strike="noStrike" baseline="0" dirty="0">
                <a:latin typeface="Times New Roman" panose="02020603050405020304" pitchFamily="18" charset="0"/>
              </a:rPr>
              <a:t>C(3.67) is a TDEV coefficient</a:t>
            </a:r>
            <a:endParaRPr lang="en-US" sz="2400" dirty="0">
              <a:latin typeface="Times New Roman" panose="02020603050405020304" pitchFamily="18" charset="0"/>
            </a:endParaRPr>
          </a:p>
          <a:p>
            <a:pPr algn="l"/>
            <a:r>
              <a:rPr lang="en-US" sz="2400" b="0" i="0" u="none" strike="noStrike" baseline="0" dirty="0">
                <a:latin typeface="Times New Roman" panose="02020603050405020304" pitchFamily="18" charset="0"/>
              </a:rPr>
              <a:t>	</a:t>
            </a:r>
            <a:r>
              <a:rPr lang="en-US" sz="2000" b="0" i="0" u="none" strike="noStrike" baseline="0" dirty="0">
                <a:latin typeface="Times New Roman" panose="02020603050405020304" pitchFamily="18" charset="0"/>
              </a:rPr>
              <a:t>PMNS is the estimated PM </a:t>
            </a:r>
            <a:r>
              <a:rPr lang="en-US" sz="2000" b="0" i="1" u="none" strike="noStrike" baseline="0" dirty="0">
                <a:latin typeface="Times New Roman" panose="02020603050405020304" pitchFamily="18" charset="0"/>
              </a:rPr>
              <a:t>excluding </a:t>
            </a:r>
            <a:r>
              <a:rPr lang="en-US" sz="2000" b="0" i="0" u="none" strike="noStrike" baseline="0" dirty="0">
                <a:latin typeface="Times New Roman" panose="02020603050405020304" pitchFamily="18" charset="0"/>
              </a:rPr>
              <a:t>the SCED effort multiplier</a:t>
            </a:r>
          </a:p>
          <a:p>
            <a:pPr algn="l"/>
            <a:r>
              <a:rPr lang="en-US" sz="2000" dirty="0">
                <a:latin typeface="Times New Roman" panose="02020603050405020304" pitchFamily="18" charset="0"/>
              </a:rPr>
              <a:t>	</a:t>
            </a:r>
            <a:r>
              <a:rPr lang="en-US" sz="2000" b="0" i="0" u="none" strike="noStrike" baseline="0" dirty="0">
                <a:latin typeface="Times New Roman" panose="02020603050405020304" pitchFamily="18" charset="0"/>
              </a:rPr>
              <a:t>D(0.28) is a TDEV scaling base exponent</a:t>
            </a:r>
          </a:p>
          <a:p>
            <a:pPr algn="l"/>
            <a:r>
              <a:rPr lang="en-US" sz="2000" b="0" i="0" u="none" strike="noStrike" baseline="0" dirty="0">
                <a:latin typeface="Times New Roman" panose="02020603050405020304" pitchFamily="18" charset="0"/>
              </a:rPr>
              <a:t>	E is the effort scaling exponent derived as the sum of </a:t>
            </a:r>
            <a:r>
              <a:rPr lang="en-SG" sz="2000" b="0" i="0" u="none" strike="noStrike" baseline="0" dirty="0">
                <a:latin typeface="Times New Roman" panose="02020603050405020304" pitchFamily="18" charset="0"/>
              </a:rPr>
              <a:t>project scale factors</a:t>
            </a:r>
          </a:p>
          <a:p>
            <a:pPr algn="l"/>
            <a:r>
              <a:rPr lang="en-US" sz="2000" b="0" i="0" u="none" strike="noStrike" baseline="0" dirty="0">
                <a:latin typeface="Times New Roman" panose="02020603050405020304" pitchFamily="18" charset="0"/>
              </a:rPr>
              <a:t>	B(0.91) as the calibrated scale factor base-exponent</a:t>
            </a:r>
          </a:p>
          <a:p>
            <a:pPr algn="l"/>
            <a:r>
              <a:rPr lang="en-US" sz="2000" b="0" i="0" u="none" strike="noStrike" baseline="0" dirty="0">
                <a:latin typeface="Times New Roman" panose="02020603050405020304" pitchFamily="18" charset="0"/>
              </a:rPr>
              <a:t>	SCED% is the compression / expansion percentage </a:t>
            </a:r>
            <a:r>
              <a:rPr lang="en-SG" sz="1800" b="0" i="0" u="none" strike="noStrike" baseline="0" dirty="0">
                <a:latin typeface="Times New Roman" panose="02020603050405020304" pitchFamily="18" charset="0"/>
              </a:rPr>
              <a:t>in the </a:t>
            </a:r>
            <a:r>
              <a:rPr lang="en-SG" dirty="0">
                <a:effectLst/>
                <a:latin typeface="Times New Roman" panose="02020603050405020304" pitchFamily="18" charset="0"/>
              </a:rPr>
              <a:t>Required Development Schedule (</a:t>
            </a:r>
            <a:r>
              <a:rPr lang="en-SG" sz="1800" b="0" i="0" u="none" strike="noStrike" baseline="0" dirty="0">
                <a:latin typeface="Times New Roman" panose="02020603050405020304" pitchFamily="18" charset="0"/>
              </a:rPr>
              <a:t>SCED)</a:t>
            </a:r>
            <a:endParaRPr lang="en-SG" sz="3600" dirty="0"/>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DD437875-2C2A-4315-99F2-953C7122304E}"/>
                  </a:ext>
                </a:extLst>
              </p14:cNvPr>
              <p14:cNvContentPartPr/>
              <p14:nvPr/>
            </p14:nvContentPartPr>
            <p14:xfrm>
              <a:off x="1494720" y="3468960"/>
              <a:ext cx="10319760" cy="2406960"/>
            </p14:xfrm>
          </p:contentPart>
        </mc:Choice>
        <mc:Fallback>
          <p:pic>
            <p:nvPicPr>
              <p:cNvPr id="7" name="Ink 6">
                <a:extLst>
                  <a:ext uri="{FF2B5EF4-FFF2-40B4-BE49-F238E27FC236}">
                    <a16:creationId xmlns:a16="http://schemas.microsoft.com/office/drawing/2014/main" id="{DD437875-2C2A-4315-99F2-953C7122304E}"/>
                  </a:ext>
                </a:extLst>
              </p:cNvPr>
              <p:cNvPicPr/>
              <p:nvPr/>
            </p:nvPicPr>
            <p:blipFill>
              <a:blip r:embed="rId3"/>
              <a:stretch>
                <a:fillRect/>
              </a:stretch>
            </p:blipFill>
            <p:spPr>
              <a:xfrm>
                <a:off x="1485360" y="3459600"/>
                <a:ext cx="10338480" cy="2425680"/>
              </a:xfrm>
              <a:prstGeom prst="rect">
                <a:avLst/>
              </a:prstGeom>
            </p:spPr>
          </p:pic>
        </mc:Fallback>
      </mc:AlternateContent>
    </p:spTree>
    <p:extLst>
      <p:ext uri="{BB962C8B-B14F-4D97-AF65-F5344CB8AC3E}">
        <p14:creationId xmlns:p14="http://schemas.microsoft.com/office/powerpoint/2010/main" val="29545665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Pricing</a:t>
            </a:r>
          </a:p>
        </p:txBody>
      </p:sp>
      <p:sp>
        <p:nvSpPr>
          <p:cNvPr id="3" name="Content Placeholder 2"/>
          <p:cNvSpPr>
            <a:spLocks noGrp="1"/>
          </p:cNvSpPr>
          <p:nvPr>
            <p:ph idx="1"/>
          </p:nvPr>
        </p:nvSpPr>
        <p:spPr>
          <a:xfrm>
            <a:off x="609600" y="1417638"/>
            <a:ext cx="10972800" cy="4525963"/>
          </a:xfrm>
        </p:spPr>
        <p:txBody>
          <a:bodyPr/>
          <a:lstStyle/>
          <a:p>
            <a:pPr marL="0" indent="0">
              <a:buNone/>
            </a:pPr>
            <a:r>
              <a:rPr lang="en-US" dirty="0"/>
              <a:t>COCOMO model: Maintenance Cost</a:t>
            </a:r>
          </a:p>
          <a:p>
            <a:pPr algn="l"/>
            <a:r>
              <a:rPr lang="en-US" sz="2200" b="0" i="0" u="none" strike="noStrike" baseline="0" dirty="0">
                <a:latin typeface="Times New Roman" panose="02020603050405020304" pitchFamily="18" charset="0"/>
              </a:rPr>
              <a:t>The assumption made by the COCOMO II model is that software maintenance cost generally has the same cost driver attributes as software </a:t>
            </a:r>
            <a:r>
              <a:rPr lang="en-SG" sz="2200" b="0" i="0" u="none" strike="noStrike" baseline="0" dirty="0">
                <a:latin typeface="Times New Roman" panose="02020603050405020304" pitchFamily="18" charset="0"/>
              </a:rPr>
              <a:t>development costs.</a:t>
            </a:r>
          </a:p>
          <a:p>
            <a:pPr algn="l"/>
            <a:r>
              <a:rPr lang="en-US" sz="2200" b="0" i="0" u="none" strike="noStrike" baseline="0" dirty="0">
                <a:latin typeface="Times New Roman" panose="02020603050405020304" pitchFamily="18" charset="0"/>
              </a:rPr>
              <a:t>There are some special considerations for using COCOMO II in software maintenance</a:t>
            </a:r>
            <a:endParaRPr lang="en-SG" sz="2200" b="0" i="0" u="none" strike="noStrike" baseline="0" dirty="0">
              <a:latin typeface="Times New Roman" panose="02020603050405020304" pitchFamily="18" charset="0"/>
            </a:endParaRPr>
          </a:p>
          <a:p>
            <a:pPr lvl="1"/>
            <a:r>
              <a:rPr lang="en-US" sz="2200" b="0" i="0" u="none" strike="noStrike" baseline="0" dirty="0">
                <a:latin typeface="Times New Roman" panose="02020603050405020304" pitchFamily="18" charset="0"/>
              </a:rPr>
              <a:t>The SCED cost driver (Required Development Schedule) is not used in the estimation of effort for maintenance. This is because the maintenance cycle is usually of a fixed duration.</a:t>
            </a:r>
          </a:p>
          <a:p>
            <a:pPr lvl="1"/>
            <a:r>
              <a:rPr lang="en-US" sz="2200" b="0" i="0" u="none" strike="noStrike" baseline="0" dirty="0">
                <a:latin typeface="Times New Roman" panose="02020603050405020304" pitchFamily="18" charset="0"/>
              </a:rPr>
              <a:t>The RUSE cost driver (Required </a:t>
            </a:r>
            <a:r>
              <a:rPr lang="en-US" sz="2200" b="0" i="0" u="none" strike="noStrike" baseline="0" dirty="0" err="1">
                <a:latin typeface="Times New Roman" panose="02020603050405020304" pitchFamily="18" charset="0"/>
              </a:rPr>
              <a:t>Reusablity</a:t>
            </a:r>
            <a:r>
              <a:rPr lang="en-US" sz="2200" b="0" i="0" u="none" strike="noStrike" baseline="0" dirty="0">
                <a:latin typeface="Times New Roman" panose="02020603050405020304" pitchFamily="18" charset="0"/>
              </a:rPr>
              <a:t>) is not used in the estimation of effort for maintenance. This is because the extra effort required to maintain a component’s reusability </a:t>
            </a:r>
            <a:r>
              <a:rPr lang="en-SG" sz="2200" b="0" i="0" u="none" strike="noStrike" baseline="0" dirty="0">
                <a:latin typeface="Times New Roman" panose="02020603050405020304" pitchFamily="18" charset="0"/>
              </a:rPr>
              <a:t>is roughly balanced.</a:t>
            </a:r>
          </a:p>
          <a:p>
            <a:pPr lvl="1"/>
            <a:r>
              <a:rPr lang="en-US" sz="2200" b="0" i="0" u="none" strike="noStrike" baseline="0" dirty="0">
                <a:latin typeface="Times New Roman" panose="02020603050405020304" pitchFamily="18" charset="0"/>
              </a:rPr>
              <a:t>The RELY cost driver (Required Software </a:t>
            </a:r>
            <a:r>
              <a:rPr lang="en-US" sz="2200" b="0" i="0" u="none" strike="noStrike" baseline="0" dirty="0" err="1">
                <a:latin typeface="Times New Roman" panose="02020603050405020304" pitchFamily="18" charset="0"/>
              </a:rPr>
              <a:t>Reliabilty</a:t>
            </a:r>
            <a:r>
              <a:rPr lang="en-US" sz="2200" b="0" i="0" u="none" strike="noStrike" baseline="0" dirty="0">
                <a:latin typeface="Times New Roman" panose="02020603050405020304" pitchFamily="18" charset="0"/>
              </a:rPr>
              <a:t>) has a different set of effort multipliers for maintenance. For maintenance the RELY cost driver depends on the required reliability under which the product was developed.</a:t>
            </a:r>
            <a:endParaRPr lang="en-US" sz="2200" dirty="0">
              <a:latin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7B134961-4B2C-A547-9A54-CB85DA02077E}" type="slidenum">
              <a:rPr lang="en-US" smtClean="0"/>
              <a:pPr/>
              <a:t>133</a:t>
            </a:fld>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290C6734-CEEC-464F-B1B9-6D58A9337ABC}"/>
                  </a:ext>
                </a:extLst>
              </p14:cNvPr>
              <p14:cNvContentPartPr/>
              <p14:nvPr/>
            </p14:nvContentPartPr>
            <p14:xfrm>
              <a:off x="795960" y="965520"/>
              <a:ext cx="7629840" cy="5636160"/>
            </p14:xfrm>
          </p:contentPart>
        </mc:Choice>
        <mc:Fallback>
          <p:pic>
            <p:nvPicPr>
              <p:cNvPr id="4" name="Ink 3">
                <a:extLst>
                  <a:ext uri="{FF2B5EF4-FFF2-40B4-BE49-F238E27FC236}">
                    <a16:creationId xmlns:a16="http://schemas.microsoft.com/office/drawing/2014/main" id="{290C6734-CEEC-464F-B1B9-6D58A9337ABC}"/>
                  </a:ext>
                </a:extLst>
              </p:cNvPr>
              <p:cNvPicPr/>
              <p:nvPr/>
            </p:nvPicPr>
            <p:blipFill>
              <a:blip r:embed="rId3"/>
              <a:stretch>
                <a:fillRect/>
              </a:stretch>
            </p:blipFill>
            <p:spPr>
              <a:xfrm>
                <a:off x="786600" y="956160"/>
                <a:ext cx="7648560" cy="5654880"/>
              </a:xfrm>
              <a:prstGeom prst="rect">
                <a:avLst/>
              </a:prstGeom>
            </p:spPr>
          </p:pic>
        </mc:Fallback>
      </mc:AlternateContent>
    </p:spTree>
    <p:extLst>
      <p:ext uri="{BB962C8B-B14F-4D97-AF65-F5344CB8AC3E}">
        <p14:creationId xmlns:p14="http://schemas.microsoft.com/office/powerpoint/2010/main" val="3831210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D5B3D00A-3B0A-4769-B3E3-6D738DBE70CD}"/>
              </a:ext>
            </a:extLst>
          </p:cNvPr>
          <p:cNvSpPr>
            <a:spLocks noGrp="1" noChangeArrowheads="1"/>
          </p:cNvSpPr>
          <p:nvPr>
            <p:ph type="title"/>
          </p:nvPr>
        </p:nvSpPr>
        <p:spPr/>
        <p:txBody>
          <a:bodyPr/>
          <a:lstStyle/>
          <a:p>
            <a:pPr eaLnBrk="1" hangingPunct="1"/>
            <a:r>
              <a:rPr lang="en-US" altLang="en-US" dirty="0"/>
              <a:t>Project Management</a:t>
            </a:r>
          </a:p>
        </p:txBody>
      </p:sp>
      <p:sp>
        <p:nvSpPr>
          <p:cNvPr id="24579" name="Rectangle 3">
            <a:extLst>
              <a:ext uri="{FF2B5EF4-FFF2-40B4-BE49-F238E27FC236}">
                <a16:creationId xmlns:a16="http://schemas.microsoft.com/office/drawing/2014/main" id="{998CFE97-5B98-4791-9394-E7B43839D502}"/>
              </a:ext>
            </a:extLst>
          </p:cNvPr>
          <p:cNvSpPr>
            <a:spLocks noGrp="1" noChangeArrowheads="1"/>
          </p:cNvSpPr>
          <p:nvPr>
            <p:ph type="body" idx="1"/>
          </p:nvPr>
        </p:nvSpPr>
        <p:spPr/>
        <p:txBody>
          <a:bodyPr/>
          <a:lstStyle/>
          <a:p>
            <a:pPr eaLnBrk="1" hangingPunct="1"/>
            <a:r>
              <a:rPr lang="en-US" altLang="en-US"/>
              <a:t>Project management is a system of</a:t>
            </a:r>
          </a:p>
          <a:p>
            <a:pPr lvl="1" eaLnBrk="1" hangingPunct="1"/>
            <a:r>
              <a:rPr lang="en-US" altLang="en-US"/>
              <a:t>management procedures,</a:t>
            </a:r>
          </a:p>
          <a:p>
            <a:pPr lvl="1" eaLnBrk="1" hangingPunct="1"/>
            <a:r>
              <a:rPr lang="en-US" altLang="en-US"/>
              <a:t>practices,</a:t>
            </a:r>
          </a:p>
          <a:p>
            <a:pPr lvl="1" eaLnBrk="1" hangingPunct="1"/>
            <a:r>
              <a:rPr lang="en-US" altLang="en-US"/>
              <a:t>technologies,</a:t>
            </a:r>
          </a:p>
          <a:p>
            <a:pPr lvl="1" eaLnBrk="1" hangingPunct="1"/>
            <a:r>
              <a:rPr lang="en-US" altLang="en-US"/>
              <a:t>skills, and</a:t>
            </a:r>
          </a:p>
          <a:p>
            <a:pPr lvl="1" eaLnBrk="1" hangingPunct="1"/>
            <a:r>
              <a:rPr lang="en-US" altLang="en-US"/>
              <a:t>experience</a:t>
            </a:r>
          </a:p>
          <a:p>
            <a:pPr eaLnBrk="1" hangingPunct="1">
              <a:buFont typeface="Wingdings" panose="05000000000000000000" pitchFamily="2" charset="2"/>
              <a:buNone/>
            </a:pPr>
            <a:r>
              <a:rPr lang="en-US" altLang="en-US"/>
              <a:t>	that are necessary to successfully manage a project.</a:t>
            </a:r>
          </a:p>
          <a:p>
            <a:pPr eaLnBrk="1" hangingPunct="1"/>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Slide Number Placeholder 2">
            <a:extLst>
              <a:ext uri="{FF2B5EF4-FFF2-40B4-BE49-F238E27FC236}">
                <a16:creationId xmlns:a16="http://schemas.microsoft.com/office/drawing/2014/main" id="{DDBD6229-9F2A-4792-9C31-9BB55806FD45}"/>
              </a:ext>
            </a:extLst>
          </p:cNvPr>
          <p:cNvSpPr>
            <a:spLocks noGrp="1"/>
          </p:cNvSpPr>
          <p:nvPr>
            <p:ph type="sldNum" sz="quarter" idx="10"/>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11475EF0-6992-49AE-8555-29F2DDEF6214}" type="slidenum">
              <a:rPr lang="zh-TW" altLang="en-US" sz="1400"/>
              <a:pPr>
                <a:spcBef>
                  <a:spcPct val="0"/>
                </a:spcBef>
                <a:buFontTx/>
                <a:buNone/>
              </a:pPr>
              <a:t>15</a:t>
            </a:fld>
            <a:endParaRPr lang="en-US" altLang="zh-TW" sz="1400"/>
          </a:p>
        </p:txBody>
      </p:sp>
      <p:sp>
        <p:nvSpPr>
          <p:cNvPr id="26627" name="Rectangle 2">
            <a:extLst>
              <a:ext uri="{FF2B5EF4-FFF2-40B4-BE49-F238E27FC236}">
                <a16:creationId xmlns:a16="http://schemas.microsoft.com/office/drawing/2014/main" id="{0BFBA8AB-81F7-4B3B-833B-3166C535A6C2}"/>
              </a:ext>
            </a:extLst>
          </p:cNvPr>
          <p:cNvSpPr>
            <a:spLocks noGrp="1" noChangeArrowheads="1"/>
          </p:cNvSpPr>
          <p:nvPr>
            <p:ph type="title"/>
          </p:nvPr>
        </p:nvSpPr>
        <p:spPr>
          <a:xfrm>
            <a:off x="1524000" y="284163"/>
            <a:ext cx="9144000" cy="660400"/>
          </a:xfrm>
        </p:spPr>
        <p:txBody>
          <a:bodyPr/>
          <a:lstStyle/>
          <a:p>
            <a:pPr eaLnBrk="1" hangingPunct="1"/>
            <a:r>
              <a:rPr lang="en-US" altLang="zh-TW">
                <a:ea typeface="新細明體" panose="02020500000000000000" pitchFamily="18" charset="-120"/>
              </a:rPr>
              <a:t>Project Management Framework</a:t>
            </a:r>
          </a:p>
        </p:txBody>
      </p:sp>
      <p:pic>
        <p:nvPicPr>
          <p:cNvPr id="26628" name="Picture 8">
            <a:extLst>
              <a:ext uri="{FF2B5EF4-FFF2-40B4-BE49-F238E27FC236}">
                <a16:creationId xmlns:a16="http://schemas.microsoft.com/office/drawing/2014/main" id="{5FCA260A-1A19-4689-B448-F190BE4CD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036" b="8244"/>
          <a:stretch>
            <a:fillRect/>
          </a:stretch>
        </p:blipFill>
        <p:spPr bwMode="auto">
          <a:xfrm>
            <a:off x="2057400" y="1219200"/>
            <a:ext cx="8610600" cy="527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EB55F13-F8C1-44B1-9909-8C47C65C33AE}"/>
                  </a:ext>
                </a:extLst>
              </p14:cNvPr>
              <p14:cNvContentPartPr/>
              <p14:nvPr/>
            </p14:nvContentPartPr>
            <p14:xfrm>
              <a:off x="2061720" y="3450960"/>
              <a:ext cx="3455640" cy="1643040"/>
            </p14:xfrm>
          </p:contentPart>
        </mc:Choice>
        <mc:Fallback xmlns="">
          <p:pic>
            <p:nvPicPr>
              <p:cNvPr id="2" name="Ink 1">
                <a:extLst>
                  <a:ext uri="{FF2B5EF4-FFF2-40B4-BE49-F238E27FC236}">
                    <a16:creationId xmlns:a16="http://schemas.microsoft.com/office/drawing/2014/main" id="{FEB55F13-F8C1-44B1-9909-8C47C65C33AE}"/>
                  </a:ext>
                </a:extLst>
              </p:cNvPr>
              <p:cNvPicPr/>
              <p:nvPr/>
            </p:nvPicPr>
            <p:blipFill>
              <a:blip r:embed="rId4"/>
              <a:stretch>
                <a:fillRect/>
              </a:stretch>
            </p:blipFill>
            <p:spPr>
              <a:xfrm>
                <a:off x="2052360" y="3441600"/>
                <a:ext cx="3474360" cy="166176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Slide Number Placeholder 3">
            <a:extLst>
              <a:ext uri="{FF2B5EF4-FFF2-40B4-BE49-F238E27FC236}">
                <a16:creationId xmlns:a16="http://schemas.microsoft.com/office/drawing/2014/main" id="{0C9FF50A-8062-439E-B429-517CB61CBBF0}"/>
              </a:ext>
            </a:extLst>
          </p:cNvPr>
          <p:cNvSpPr>
            <a:spLocks noGrp="1"/>
          </p:cNvSpPr>
          <p:nvPr>
            <p:ph type="sldNum" sz="quarter" idx="10"/>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E053B7B-6E07-4DBE-8C06-9353B18810FB}" type="slidenum">
              <a:rPr lang="zh-TW" altLang="en-US" sz="1400"/>
              <a:pPr>
                <a:spcBef>
                  <a:spcPct val="0"/>
                </a:spcBef>
                <a:buFontTx/>
                <a:buNone/>
              </a:pPr>
              <a:t>16</a:t>
            </a:fld>
            <a:endParaRPr lang="en-US" altLang="zh-TW" sz="1400"/>
          </a:p>
        </p:txBody>
      </p:sp>
      <p:sp>
        <p:nvSpPr>
          <p:cNvPr id="29699" name="Rectangle 2">
            <a:extLst>
              <a:ext uri="{FF2B5EF4-FFF2-40B4-BE49-F238E27FC236}">
                <a16:creationId xmlns:a16="http://schemas.microsoft.com/office/drawing/2014/main" id="{5A76979F-65CA-46E9-BF47-02253C7D9FE0}"/>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Project Management Tools and Techniques</a:t>
            </a:r>
          </a:p>
        </p:txBody>
      </p:sp>
      <p:sp>
        <p:nvSpPr>
          <p:cNvPr id="29700" name="Rectangle 3">
            <a:extLst>
              <a:ext uri="{FF2B5EF4-FFF2-40B4-BE49-F238E27FC236}">
                <a16:creationId xmlns:a16="http://schemas.microsoft.com/office/drawing/2014/main" id="{25005683-43DB-452B-80C7-FB736CC41D1D}"/>
              </a:ext>
            </a:extLst>
          </p:cNvPr>
          <p:cNvSpPr>
            <a:spLocks noGrp="1" noChangeArrowheads="1"/>
          </p:cNvSpPr>
          <p:nvPr>
            <p:ph type="body" idx="1"/>
          </p:nvPr>
        </p:nvSpPr>
        <p:spPr/>
        <p:txBody>
          <a:bodyPr/>
          <a:lstStyle/>
          <a:p>
            <a:pPr eaLnBrk="1" hangingPunct="1"/>
            <a:r>
              <a:rPr lang="en-US" altLang="zh-TW" sz="2800">
                <a:ea typeface="新細明體" panose="02020500000000000000" pitchFamily="18" charset="-120"/>
              </a:rPr>
              <a:t>Project management tools and techniques assist project managers and their teams in various aspects of project management</a:t>
            </a:r>
          </a:p>
          <a:p>
            <a:pPr eaLnBrk="1" hangingPunct="1"/>
            <a:r>
              <a:rPr lang="en-US" altLang="zh-TW" sz="2800">
                <a:ea typeface="新細明體" panose="02020500000000000000" pitchFamily="18" charset="-120"/>
              </a:rPr>
              <a:t>Some specific ones include</a:t>
            </a:r>
          </a:p>
          <a:p>
            <a:pPr lvl="1" eaLnBrk="1" hangingPunct="1"/>
            <a:r>
              <a:rPr lang="en-US" altLang="zh-TW" sz="2400">
                <a:ea typeface="新細明體" panose="02020500000000000000" pitchFamily="18" charset="-120"/>
              </a:rPr>
              <a:t>Project Agreement, scope statement, and WBS (work breakdown structure) (scope)</a:t>
            </a:r>
          </a:p>
          <a:p>
            <a:pPr lvl="1" eaLnBrk="1" hangingPunct="1"/>
            <a:r>
              <a:rPr lang="en-US" altLang="zh-TW" sz="2400">
                <a:ea typeface="新細明體" panose="02020500000000000000" pitchFamily="18" charset="-120"/>
              </a:rPr>
              <a:t>Gantt charts, network diagrams, critical path analysis, critical chain scheduling (time)</a:t>
            </a:r>
          </a:p>
          <a:p>
            <a:pPr lvl="1" eaLnBrk="1" hangingPunct="1"/>
            <a:r>
              <a:rPr lang="en-US" altLang="zh-TW" sz="2400">
                <a:ea typeface="新細明體" panose="02020500000000000000" pitchFamily="18" charset="-120"/>
              </a:rPr>
              <a:t>Cost estimates and earned value management (cost)</a:t>
            </a:r>
          </a:p>
          <a:p>
            <a:pPr lvl="1" eaLnBrk="1" hangingPunct="1"/>
            <a:endParaRPr lang="en-US" altLang="zh-TW" sz="2400">
              <a:ea typeface="新細明體" panose="02020500000000000000" pitchFamily="18" charset="-12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Project Management</a:t>
            </a:r>
          </a:p>
        </p:txBody>
      </p:sp>
      <p:sp>
        <p:nvSpPr>
          <p:cNvPr id="3" name="Content Placeholder 2"/>
          <p:cNvSpPr>
            <a:spLocks noGrp="1"/>
          </p:cNvSpPr>
          <p:nvPr>
            <p:ph idx="1"/>
          </p:nvPr>
        </p:nvSpPr>
        <p:spPr/>
        <p:txBody>
          <a:bodyPr/>
          <a:lstStyle/>
          <a:p>
            <a:pPr eaLnBrk="1" hangingPunct="1"/>
            <a:r>
              <a:rPr lang="en-US" altLang="en-US" dirty="0"/>
              <a:t>Concerned with activities involved in ensuring that software is delivered:</a:t>
            </a:r>
          </a:p>
          <a:p>
            <a:pPr lvl="1" eaLnBrk="1" hangingPunct="1"/>
            <a:r>
              <a:rPr lang="en-US" altLang="en-US" sz="2400" dirty="0"/>
              <a:t>on time</a:t>
            </a:r>
          </a:p>
          <a:p>
            <a:pPr lvl="1" eaLnBrk="1" hangingPunct="1"/>
            <a:r>
              <a:rPr lang="en-US" altLang="en-US" sz="2400" dirty="0"/>
              <a:t>on schedule</a:t>
            </a:r>
          </a:p>
          <a:p>
            <a:pPr lvl="1" eaLnBrk="1" hangingPunct="1"/>
            <a:r>
              <a:rPr lang="en-US" altLang="en-US" sz="2400" dirty="0"/>
              <a:t>in accordance with the requirements of the organization developing and procuring the software</a:t>
            </a:r>
            <a:endParaRPr lang="en-GB" altLang="en-US" dirty="0"/>
          </a:p>
          <a:p>
            <a:r>
              <a:rPr lang="en-GB" altLang="en-US" dirty="0"/>
              <a:t>Project management is needed because software development is always subject to budget and schedule constraints that are set by the organisation developing the software.</a:t>
            </a:r>
          </a:p>
          <a:p>
            <a:endParaRPr lang="en-US" dirty="0"/>
          </a:p>
        </p:txBody>
      </p:sp>
    </p:spTree>
    <p:extLst>
      <p:ext uri="{BB962C8B-B14F-4D97-AF65-F5344CB8AC3E}">
        <p14:creationId xmlns:p14="http://schemas.microsoft.com/office/powerpoint/2010/main" val="442341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Project Management Activities</a:t>
            </a:r>
          </a:p>
        </p:txBody>
      </p:sp>
      <p:sp>
        <p:nvSpPr>
          <p:cNvPr id="3" name="Content Placeholder 2"/>
          <p:cNvSpPr>
            <a:spLocks noGrp="1"/>
          </p:cNvSpPr>
          <p:nvPr>
            <p:ph idx="1"/>
          </p:nvPr>
        </p:nvSpPr>
        <p:spPr/>
        <p:txBody>
          <a:bodyPr/>
          <a:lstStyle/>
          <a:p>
            <a:r>
              <a:rPr lang="en-GB" altLang="en-US" dirty="0"/>
              <a:t>Proposal writing.</a:t>
            </a:r>
          </a:p>
          <a:p>
            <a:r>
              <a:rPr lang="en-GB" altLang="en-US" dirty="0"/>
              <a:t>Project planning and scheduling.</a:t>
            </a:r>
          </a:p>
          <a:p>
            <a:r>
              <a:rPr lang="en-GB" altLang="en-US" dirty="0"/>
              <a:t>Project costing.</a:t>
            </a:r>
          </a:p>
          <a:p>
            <a:r>
              <a:rPr lang="en-GB" altLang="en-US" dirty="0"/>
              <a:t>Project monitoring and reviews.</a:t>
            </a:r>
          </a:p>
          <a:p>
            <a:r>
              <a:rPr lang="en-GB" altLang="en-US" dirty="0"/>
              <a:t>Personnel selection and evaluation.</a:t>
            </a:r>
          </a:p>
          <a:p>
            <a:r>
              <a:rPr lang="en-GB" altLang="en-US" dirty="0"/>
              <a:t>Report writing and presentations.</a:t>
            </a:r>
            <a:endParaRPr lang="en-US" dirty="0"/>
          </a:p>
        </p:txBody>
      </p:sp>
    </p:spTree>
    <p:extLst>
      <p:ext uri="{BB962C8B-B14F-4D97-AF65-F5344CB8AC3E}">
        <p14:creationId xmlns:p14="http://schemas.microsoft.com/office/powerpoint/2010/main" val="3252940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Proposal Writing</a:t>
            </a:r>
          </a:p>
        </p:txBody>
      </p:sp>
      <p:sp>
        <p:nvSpPr>
          <p:cNvPr id="3" name="Content Placeholder 2"/>
          <p:cNvSpPr>
            <a:spLocks noGrp="1"/>
          </p:cNvSpPr>
          <p:nvPr>
            <p:ph idx="1"/>
          </p:nvPr>
        </p:nvSpPr>
        <p:spPr/>
        <p:txBody>
          <a:bodyPr/>
          <a:lstStyle/>
          <a:p>
            <a:r>
              <a:rPr lang="en-US" dirty="0"/>
              <a:t>A proposal is an essential marketing document that helps cultivate an initial professional relationship between the vendor and the client</a:t>
            </a:r>
          </a:p>
          <a:p>
            <a:r>
              <a:rPr lang="en-US" dirty="0"/>
              <a:t>The proposal outlines the plan about the project, giving extensive information about the intention for implementing it, the ways to manage it and the results to be delivered from it</a:t>
            </a:r>
          </a:p>
          <a:p>
            <a:r>
              <a:rPr lang="en-US" dirty="0"/>
              <a:t>A proposal is a very important document. In some cases, a concept note precedes a proposal, briefing the basic facts of the project idea.</a:t>
            </a:r>
          </a:p>
          <a:p>
            <a:r>
              <a:rPr lang="en-US" dirty="0"/>
              <a:t>Besides, unless the ideas are not documented in writing, they do not exist. Hence, a proposal facilitates appropriate words for the conception of an idea</a:t>
            </a:r>
          </a:p>
        </p:txBody>
      </p:sp>
    </p:spTree>
    <p:extLst>
      <p:ext uri="{BB962C8B-B14F-4D97-AF65-F5344CB8AC3E}">
        <p14:creationId xmlns:p14="http://schemas.microsoft.com/office/powerpoint/2010/main" val="3268557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sz="2000" dirty="0"/>
              <a:t>{Software Evolution}</a:t>
            </a:r>
          </a:p>
        </p:txBody>
      </p:sp>
      <p:sp>
        <p:nvSpPr>
          <p:cNvPr id="3" name="Content Placeholder 2"/>
          <p:cNvSpPr>
            <a:spLocks noGrp="1"/>
          </p:cNvSpPr>
          <p:nvPr>
            <p:ph idx="1"/>
          </p:nvPr>
        </p:nvSpPr>
        <p:spPr/>
        <p:txBody>
          <a:bodyPr/>
          <a:lstStyle/>
          <a:p>
            <a:r>
              <a:rPr lang="en-US" b="0" i="0" u="none" strike="noStrike" baseline="0" dirty="0">
                <a:solidFill>
                  <a:srgbClr val="000000"/>
                </a:solidFill>
                <a:latin typeface="Times New Roman" panose="02020603050405020304" pitchFamily="18" charset="0"/>
              </a:rPr>
              <a:t>Evolution Process</a:t>
            </a:r>
          </a:p>
          <a:p>
            <a:r>
              <a:rPr lang="en-US" b="0" i="0" u="none" strike="noStrike" baseline="0" dirty="0">
                <a:solidFill>
                  <a:srgbClr val="000000"/>
                </a:solidFill>
                <a:latin typeface="Times New Roman" panose="02020603050405020304" pitchFamily="18" charset="0"/>
              </a:rPr>
              <a:t>Legacy Systems</a:t>
            </a:r>
          </a:p>
          <a:p>
            <a:r>
              <a:rPr lang="en-US" b="0" i="0" u="none" strike="noStrike" baseline="0" dirty="0">
                <a:solidFill>
                  <a:srgbClr val="000000"/>
                </a:solidFill>
                <a:latin typeface="Times New Roman" panose="02020603050405020304" pitchFamily="18" charset="0"/>
              </a:rPr>
              <a:t>Software Maintenance </a:t>
            </a:r>
            <a:endParaRPr lang="en-US" sz="3200" dirty="0"/>
          </a:p>
        </p:txBody>
      </p:sp>
    </p:spTree>
    <p:extLst>
      <p:ext uri="{BB962C8B-B14F-4D97-AF65-F5344CB8AC3E}">
        <p14:creationId xmlns:p14="http://schemas.microsoft.com/office/powerpoint/2010/main" val="819385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Proposal Writing</a:t>
            </a:r>
          </a:p>
        </p:txBody>
      </p:sp>
      <p:sp>
        <p:nvSpPr>
          <p:cNvPr id="3" name="Content Placeholder 2"/>
          <p:cNvSpPr>
            <a:spLocks noGrp="1"/>
          </p:cNvSpPr>
          <p:nvPr>
            <p:ph idx="1"/>
          </p:nvPr>
        </p:nvSpPr>
        <p:spPr>
          <a:xfrm>
            <a:off x="436098" y="1600201"/>
            <a:ext cx="11535508" cy="4364501"/>
          </a:xfrm>
        </p:spPr>
        <p:txBody>
          <a:bodyPr/>
          <a:lstStyle/>
          <a:p>
            <a:r>
              <a:rPr lang="en-US" b="1" dirty="0"/>
              <a:t>A proposal generally consists of:</a:t>
            </a:r>
            <a:endParaRPr lang="en-US" dirty="0"/>
          </a:p>
          <a:p>
            <a:pPr>
              <a:buFont typeface="Arial" panose="020B0604020202020204" pitchFamily="34" charset="0"/>
              <a:buChar char="•"/>
            </a:pPr>
            <a:r>
              <a:rPr lang="en-US" b="1" dirty="0"/>
              <a:t>Introduction</a:t>
            </a:r>
            <a:r>
              <a:rPr lang="en-US" dirty="0"/>
              <a:t>: A brief overview of the problem, solution, costs, and benefits.</a:t>
            </a:r>
          </a:p>
          <a:p>
            <a:pPr>
              <a:buFont typeface="Arial" panose="020B0604020202020204" pitchFamily="34" charset="0"/>
              <a:buChar char="•"/>
            </a:pPr>
            <a:r>
              <a:rPr lang="en-US" b="1" dirty="0"/>
              <a:t>Issue</a:t>
            </a:r>
            <a:r>
              <a:rPr lang="en-US" dirty="0"/>
              <a:t>: The main definition of the issue, including subject, purpose, main argument, background information and importance.</a:t>
            </a:r>
          </a:p>
          <a:p>
            <a:pPr>
              <a:buFont typeface="Arial" panose="020B0604020202020204" pitchFamily="34" charset="0"/>
              <a:buChar char="•"/>
            </a:pPr>
            <a:r>
              <a:rPr lang="en-US" b="1" dirty="0"/>
              <a:t>Solution</a:t>
            </a:r>
            <a:r>
              <a:rPr lang="en-US" dirty="0"/>
              <a:t>: The main definition of the solution, including your step-by-step plan, the benefits, and how potential obstacles will be overcame.</a:t>
            </a:r>
          </a:p>
          <a:p>
            <a:pPr>
              <a:buFont typeface="Arial" panose="020B0604020202020204" pitchFamily="34" charset="0"/>
              <a:buChar char="•"/>
            </a:pPr>
            <a:r>
              <a:rPr lang="en-US" b="1" dirty="0"/>
              <a:t>Qualifications</a:t>
            </a:r>
            <a:r>
              <a:rPr lang="en-US" dirty="0"/>
              <a:t>: Overview of the personnel required, experience.</a:t>
            </a:r>
          </a:p>
          <a:p>
            <a:pPr>
              <a:buFont typeface="Arial" panose="020B0604020202020204" pitchFamily="34" charset="0"/>
              <a:buChar char="•"/>
            </a:pPr>
            <a:r>
              <a:rPr lang="en-US" b="1" dirty="0"/>
              <a:t>Conclusion of the costs and benefits, and wrap-up</a:t>
            </a:r>
            <a:r>
              <a:rPr lang="en-US" dirty="0"/>
              <a:t>: Balance the cost against the benefit, reinforce your point one last time.</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E4F1B8F-4A69-4104-BA7F-F40421F519EE}"/>
                  </a:ext>
                </a:extLst>
              </p14:cNvPr>
              <p14:cNvContentPartPr/>
              <p14:nvPr/>
            </p14:nvContentPartPr>
            <p14:xfrm>
              <a:off x="540000" y="2944800"/>
              <a:ext cx="6399720" cy="2867040"/>
            </p14:xfrm>
          </p:contentPart>
        </mc:Choice>
        <mc:Fallback xmlns="">
          <p:pic>
            <p:nvPicPr>
              <p:cNvPr id="4" name="Ink 3">
                <a:extLst>
                  <a:ext uri="{FF2B5EF4-FFF2-40B4-BE49-F238E27FC236}">
                    <a16:creationId xmlns:a16="http://schemas.microsoft.com/office/drawing/2014/main" id="{AE4F1B8F-4A69-4104-BA7F-F40421F519EE}"/>
                  </a:ext>
                </a:extLst>
              </p:cNvPr>
              <p:cNvPicPr/>
              <p:nvPr/>
            </p:nvPicPr>
            <p:blipFill>
              <a:blip r:embed="rId3"/>
              <a:stretch>
                <a:fillRect/>
              </a:stretch>
            </p:blipFill>
            <p:spPr>
              <a:xfrm>
                <a:off x="530640" y="2935440"/>
                <a:ext cx="6418440" cy="2885760"/>
              </a:xfrm>
              <a:prstGeom prst="rect">
                <a:avLst/>
              </a:prstGeom>
            </p:spPr>
          </p:pic>
        </mc:Fallback>
      </mc:AlternateContent>
    </p:spTree>
    <p:extLst>
      <p:ext uri="{BB962C8B-B14F-4D97-AF65-F5344CB8AC3E}">
        <p14:creationId xmlns:p14="http://schemas.microsoft.com/office/powerpoint/2010/main" val="1164220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Proposal Writing</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AE31649-CDF5-4EC7-B86D-A24749A48D34}"/>
                  </a:ext>
                </a:extLst>
              </p14:cNvPr>
              <p14:cNvContentPartPr/>
              <p14:nvPr/>
            </p14:nvContentPartPr>
            <p14:xfrm>
              <a:off x="533520" y="1432800"/>
              <a:ext cx="6838920" cy="5248800"/>
            </p14:xfrm>
          </p:contentPart>
        </mc:Choice>
        <mc:Fallback xmlns="">
          <p:pic>
            <p:nvPicPr>
              <p:cNvPr id="4" name="Ink 3">
                <a:extLst>
                  <a:ext uri="{FF2B5EF4-FFF2-40B4-BE49-F238E27FC236}">
                    <a16:creationId xmlns:a16="http://schemas.microsoft.com/office/drawing/2014/main" id="{DAE31649-CDF5-4EC7-B86D-A24749A48D34}"/>
                  </a:ext>
                </a:extLst>
              </p:cNvPr>
              <p:cNvPicPr/>
              <p:nvPr/>
            </p:nvPicPr>
            <p:blipFill>
              <a:blip r:embed="rId3"/>
              <a:stretch>
                <a:fillRect/>
              </a:stretch>
            </p:blipFill>
            <p:spPr>
              <a:xfrm>
                <a:off x="524160" y="1423440"/>
                <a:ext cx="6857640" cy="5267520"/>
              </a:xfrm>
              <a:prstGeom prst="rect">
                <a:avLst/>
              </a:prstGeom>
            </p:spPr>
          </p:pic>
        </mc:Fallback>
      </mc:AlternateContent>
    </p:spTree>
    <p:extLst>
      <p:ext uri="{BB962C8B-B14F-4D97-AF65-F5344CB8AC3E}">
        <p14:creationId xmlns:p14="http://schemas.microsoft.com/office/powerpoint/2010/main" val="1390563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Proposal Writing</a:t>
            </a:r>
          </a:p>
        </p:txBody>
      </p:sp>
      <p:sp>
        <p:nvSpPr>
          <p:cNvPr id="3" name="Content Placeholder 2"/>
          <p:cNvSpPr>
            <a:spLocks noGrp="1"/>
          </p:cNvSpPr>
          <p:nvPr>
            <p:ph idx="1"/>
          </p:nvPr>
        </p:nvSpPr>
        <p:spPr>
          <a:xfrm>
            <a:off x="436098" y="1600201"/>
            <a:ext cx="11535508" cy="4364501"/>
          </a:xfrm>
        </p:spPr>
        <p:txBody>
          <a:bodyPr/>
          <a:lstStyle/>
          <a:p>
            <a:pPr marL="0" indent="0">
              <a:buNone/>
            </a:pPr>
            <a:r>
              <a:rPr lang="en-US" b="1" dirty="0"/>
              <a:t>Stages of Proposal writing</a:t>
            </a:r>
          </a:p>
          <a:p>
            <a:pPr marL="0" indent="0">
              <a:buNone/>
            </a:pPr>
            <a:r>
              <a:rPr lang="en-US" dirty="0"/>
              <a:t>1. Identify and define your reader</a:t>
            </a:r>
          </a:p>
          <a:p>
            <a:pPr marL="0" indent="0">
              <a:buNone/>
            </a:pPr>
            <a:r>
              <a:rPr lang="en-US" dirty="0"/>
              <a:t>2. Define the problem your proposal will solve</a:t>
            </a:r>
          </a:p>
          <a:p>
            <a:pPr marL="0" indent="0">
              <a:buNone/>
            </a:pPr>
            <a:r>
              <a:rPr lang="en-US" dirty="0"/>
              <a:t>3. Define the solution</a:t>
            </a:r>
          </a:p>
          <a:p>
            <a:pPr marL="0" indent="0">
              <a:buNone/>
            </a:pPr>
            <a:r>
              <a:rPr lang="en-US" dirty="0"/>
              <a:t>4. Conclusion: costs, benefits and wrap-up</a:t>
            </a:r>
          </a:p>
        </p:txBody>
      </p:sp>
    </p:spTree>
    <p:extLst>
      <p:ext uri="{BB962C8B-B14F-4D97-AF65-F5344CB8AC3E}">
        <p14:creationId xmlns:p14="http://schemas.microsoft.com/office/powerpoint/2010/main" val="3809126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Proposal Writing</a:t>
            </a:r>
          </a:p>
        </p:txBody>
      </p:sp>
      <p:sp>
        <p:nvSpPr>
          <p:cNvPr id="3" name="Content Placeholder 2"/>
          <p:cNvSpPr>
            <a:spLocks noGrp="1"/>
          </p:cNvSpPr>
          <p:nvPr>
            <p:ph idx="1"/>
          </p:nvPr>
        </p:nvSpPr>
        <p:spPr>
          <a:xfrm>
            <a:off x="436098" y="1600201"/>
            <a:ext cx="11535508" cy="4364501"/>
          </a:xfrm>
        </p:spPr>
        <p:txBody>
          <a:bodyPr/>
          <a:lstStyle/>
          <a:p>
            <a:pPr marL="0" indent="0">
              <a:buNone/>
            </a:pPr>
            <a:r>
              <a:rPr lang="en-US" b="1" dirty="0"/>
              <a:t>1. Identify and define your reader</a:t>
            </a:r>
          </a:p>
          <a:p>
            <a:pPr marL="0" indent="0">
              <a:buNone/>
            </a:pPr>
            <a:r>
              <a:rPr lang="en-US" dirty="0"/>
              <a:t>Just like with any kind of persuasion, it helps if you understand how to appeal to your audience.</a:t>
            </a:r>
          </a:p>
          <a:p>
            <a:pPr marL="0" indent="0">
              <a:buNone/>
            </a:pPr>
            <a:r>
              <a:rPr lang="en-US" dirty="0"/>
              <a:t>Who will be reading your proposal and deciding if it’s accepted or rejected?</a:t>
            </a:r>
          </a:p>
          <a:p>
            <a:pPr marL="0" indent="0">
              <a:buNone/>
            </a:pPr>
            <a:r>
              <a:rPr lang="en-US" dirty="0"/>
              <a:t>What do they care about?</a:t>
            </a:r>
          </a:p>
          <a:p>
            <a:pPr marL="0" indent="0">
              <a:buNone/>
            </a:pPr>
            <a:r>
              <a:rPr lang="en-US" dirty="0"/>
              <a:t>What kind of language and benefits would resonate with them?</a:t>
            </a:r>
          </a:p>
          <a:p>
            <a:pPr marL="0" indent="0">
              <a:buNone/>
            </a:pPr>
            <a:r>
              <a:rPr lang="en-US" dirty="0"/>
              <a:t>This is the first step because it’s an important thing to keep in mind as you go along and as information that informs the way you write from here on.</a:t>
            </a:r>
          </a:p>
        </p:txBody>
      </p:sp>
    </p:spTree>
    <p:extLst>
      <p:ext uri="{BB962C8B-B14F-4D97-AF65-F5344CB8AC3E}">
        <p14:creationId xmlns:p14="http://schemas.microsoft.com/office/powerpoint/2010/main" val="1361012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Proposal Writing</a:t>
            </a:r>
          </a:p>
        </p:txBody>
      </p:sp>
      <p:sp>
        <p:nvSpPr>
          <p:cNvPr id="3" name="Content Placeholder 2"/>
          <p:cNvSpPr>
            <a:spLocks noGrp="1"/>
          </p:cNvSpPr>
          <p:nvPr>
            <p:ph idx="1"/>
          </p:nvPr>
        </p:nvSpPr>
        <p:spPr>
          <a:xfrm>
            <a:off x="436098" y="1600201"/>
            <a:ext cx="11535508" cy="4364501"/>
          </a:xfrm>
        </p:spPr>
        <p:txBody>
          <a:bodyPr/>
          <a:lstStyle/>
          <a:p>
            <a:pPr marL="0" indent="0">
              <a:buNone/>
            </a:pPr>
            <a:r>
              <a:rPr lang="en-US" b="1" dirty="0"/>
              <a:t>2. Define the problem your proposal will solve</a:t>
            </a:r>
          </a:p>
          <a:p>
            <a:pPr marL="400050" lvl="1" indent="0">
              <a:buNone/>
            </a:pPr>
            <a:r>
              <a:rPr lang="en-US" sz="2400" b="1" dirty="0"/>
              <a:t>Who</a:t>
            </a:r>
            <a:r>
              <a:rPr lang="en-US" sz="2400" dirty="0"/>
              <a:t>: Who will the proposal affect?</a:t>
            </a:r>
          </a:p>
          <a:p>
            <a:pPr marL="400050" lvl="1" indent="0">
              <a:buNone/>
            </a:pPr>
            <a:r>
              <a:rPr lang="en-US" sz="2400" b="1" dirty="0"/>
              <a:t>What</a:t>
            </a:r>
            <a:r>
              <a:rPr lang="en-US" sz="2400" dirty="0"/>
              <a:t>: What’s the reason for you to write the proposal in the first place? </a:t>
            </a:r>
          </a:p>
          <a:p>
            <a:pPr marL="400050" lvl="1" indent="0">
              <a:buNone/>
            </a:pPr>
            <a:r>
              <a:rPr lang="en-US" sz="2400" dirty="0"/>
              <a:t>           Explain the current situation and the problems that come with it.</a:t>
            </a:r>
          </a:p>
        </p:txBody>
      </p:sp>
    </p:spTree>
    <p:extLst>
      <p:ext uri="{BB962C8B-B14F-4D97-AF65-F5344CB8AC3E}">
        <p14:creationId xmlns:p14="http://schemas.microsoft.com/office/powerpoint/2010/main" val="2624526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Proposal Writing</a:t>
            </a:r>
          </a:p>
        </p:txBody>
      </p:sp>
      <p:sp>
        <p:nvSpPr>
          <p:cNvPr id="3" name="Content Placeholder 2"/>
          <p:cNvSpPr>
            <a:spLocks noGrp="1"/>
          </p:cNvSpPr>
          <p:nvPr>
            <p:ph idx="1"/>
          </p:nvPr>
        </p:nvSpPr>
        <p:spPr>
          <a:xfrm>
            <a:off x="436098" y="1600201"/>
            <a:ext cx="11535508" cy="4364501"/>
          </a:xfrm>
        </p:spPr>
        <p:txBody>
          <a:bodyPr/>
          <a:lstStyle/>
          <a:p>
            <a:pPr marL="0" indent="0">
              <a:buNone/>
            </a:pPr>
            <a:r>
              <a:rPr lang="en-US" b="1" dirty="0"/>
              <a:t>3. Define the solution</a:t>
            </a:r>
          </a:p>
          <a:p>
            <a:pPr marL="400050" lvl="1" indent="0">
              <a:buNone/>
            </a:pPr>
            <a:r>
              <a:rPr lang="en-US" b="1" dirty="0"/>
              <a:t>How</a:t>
            </a:r>
            <a:r>
              <a:rPr lang="en-US" dirty="0"/>
              <a:t>: How are you going to solve the problem? Explain step-by-step in detail.</a:t>
            </a:r>
          </a:p>
          <a:p>
            <a:pPr marL="400050" lvl="1" indent="0">
              <a:buNone/>
            </a:pPr>
            <a:r>
              <a:rPr lang="en-US" b="1" dirty="0"/>
              <a:t>Who</a:t>
            </a:r>
            <a:r>
              <a:rPr lang="en-US" dirty="0"/>
              <a:t>: Identify the personnel you need, along with their prior experience to add persuasion to the proposal</a:t>
            </a:r>
          </a:p>
          <a:p>
            <a:pPr marL="0" indent="0">
              <a:buNone/>
            </a:pPr>
            <a:r>
              <a:rPr lang="en-US" b="1" dirty="0"/>
              <a:t>4. Conclusion: costs, benefits and wrap-up</a:t>
            </a:r>
          </a:p>
          <a:p>
            <a:pPr marL="400050" lvl="1" indent="0">
              <a:buNone/>
            </a:pPr>
            <a:r>
              <a:rPr lang="en-US" b="1" dirty="0"/>
              <a:t>Reiterate</a:t>
            </a:r>
            <a:r>
              <a:rPr lang="en-US" dirty="0"/>
              <a:t>: The purpose and main argument</a:t>
            </a:r>
          </a:p>
          <a:p>
            <a:pPr marL="400050" lvl="1" indent="0">
              <a:buNone/>
            </a:pPr>
            <a:r>
              <a:rPr lang="en-US" b="1" dirty="0"/>
              <a:t>Costs</a:t>
            </a:r>
            <a:r>
              <a:rPr lang="en-US" dirty="0"/>
              <a:t>: Break down the projected costs involved for different elements of the project</a:t>
            </a:r>
          </a:p>
          <a:p>
            <a:pPr marL="400050" lvl="1" indent="0">
              <a:buNone/>
            </a:pPr>
            <a:r>
              <a:rPr lang="en-US" b="1" dirty="0"/>
              <a:t>Benefits</a:t>
            </a:r>
            <a:r>
              <a:rPr lang="en-US" dirty="0"/>
              <a:t>: Break down the benefits to the organization, monetary and non-monetary, to persuade the reader there’ll be a return on investment</a:t>
            </a:r>
          </a:p>
          <a:p>
            <a:pPr marL="400050" lvl="1" indent="0">
              <a:buNone/>
            </a:pPr>
            <a:r>
              <a:rPr lang="en-US" b="1" dirty="0"/>
              <a:t>Thanks</a:t>
            </a:r>
            <a:r>
              <a:rPr lang="en-US" dirty="0"/>
              <a:t>: Thank the reader for their time.</a:t>
            </a:r>
          </a:p>
          <a:p>
            <a:pPr marL="400050" lvl="1" indent="0">
              <a:buNone/>
            </a:pPr>
            <a:r>
              <a:rPr lang="en-US" b="1" dirty="0"/>
              <a:t>Contact information</a:t>
            </a:r>
            <a:r>
              <a:rPr lang="en-US" dirty="0"/>
              <a:t>: Where can the reader get in touch with you? Make sure to be crystal clear to make the details easily discoverable.</a:t>
            </a:r>
          </a:p>
          <a:p>
            <a:pPr marL="0" indent="0">
              <a:buNone/>
            </a:pPr>
            <a:endParaRPr lang="en-US" dirty="0"/>
          </a:p>
        </p:txBody>
      </p:sp>
    </p:spTree>
    <p:extLst>
      <p:ext uri="{BB962C8B-B14F-4D97-AF65-F5344CB8AC3E}">
        <p14:creationId xmlns:p14="http://schemas.microsoft.com/office/powerpoint/2010/main" val="2515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86" y="274638"/>
            <a:ext cx="9942023" cy="1143000"/>
          </a:xfrm>
        </p:spPr>
        <p:txBody>
          <a:bodyPr/>
          <a:lstStyle/>
          <a:p>
            <a:r>
              <a:rPr lang="en-US" sz="2800" dirty="0"/>
              <a:t>Proposal Writing</a:t>
            </a:r>
          </a:p>
        </p:txBody>
      </p:sp>
      <p:sp>
        <p:nvSpPr>
          <p:cNvPr id="5" name="Rectangle 3">
            <a:extLst>
              <a:ext uri="{FF2B5EF4-FFF2-40B4-BE49-F238E27FC236}">
                <a16:creationId xmlns:a16="http://schemas.microsoft.com/office/drawing/2014/main" id="{F8635F30-214D-4158-A559-DBC3953F5E94}"/>
              </a:ext>
            </a:extLst>
          </p:cNvPr>
          <p:cNvSpPr>
            <a:spLocks noGrp="1" noChangeArrowheads="1"/>
          </p:cNvSpPr>
          <p:nvPr>
            <p:ph idx="1"/>
          </p:nvPr>
        </p:nvSpPr>
        <p:spPr bwMode="auto">
          <a:xfrm>
            <a:off x="391886" y="1300689"/>
            <a:ext cx="11232306"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indent="0" defTabSz="914400" eaLnBrk="0" hangingPunct="0">
              <a:spcBef>
                <a:spcPct val="0"/>
              </a:spcBef>
              <a:spcAft>
                <a:spcPct val="0"/>
              </a:spcAft>
              <a:buNone/>
            </a:pPr>
            <a:r>
              <a:rPr kumimoji="0" lang="en-US" altLang="en-US" b="0" i="0" u="none" strike="noStrike" cap="none" normalizeH="0" baseline="0" dirty="0">
                <a:ln>
                  <a:noFill/>
                </a:ln>
                <a:solidFill>
                  <a:schemeClr val="tx1"/>
                </a:solidFill>
                <a:effectLst/>
                <a:latin typeface="Arial" panose="020B0604020202020204" pitchFamily="34" charset="0"/>
              </a:rPr>
              <a:t>What’s clear to you might not always be clear to other people.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So, there are a few checks to run before you submit your proposal.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1. Check for jargon (then destroy it)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Although jargon is popular in the business world, not everyone shares the equal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love for it.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2. Change the passive voice to the active voice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The passive voice is defined as: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Ex.</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tx1"/>
                </a:solidFill>
                <a:latin typeface="Arial" panose="020B0604020202020204" pitchFamily="34" charset="0"/>
              </a:rPr>
              <a:t>	</a:t>
            </a:r>
            <a:r>
              <a:rPr kumimoji="0" lang="en-US" altLang="en-US" sz="2200" b="0" i="0" u="none" strike="noStrike" cap="none" normalizeH="0" baseline="0" dirty="0">
                <a:ln>
                  <a:noFill/>
                </a:ln>
                <a:solidFill>
                  <a:schemeClr val="tx1"/>
                </a:solidFill>
                <a:effectLst/>
                <a:latin typeface="Arial" panose="020B0604020202020204" pitchFamily="34" charset="0"/>
              </a:rPr>
              <a:t>Our troops defeated the enemy. Instead of</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chemeClr val="tx1"/>
                </a:solidFill>
                <a:latin typeface="Arial" panose="020B0604020202020204" pitchFamily="34" charset="0"/>
              </a:rPr>
              <a:t>	</a:t>
            </a:r>
            <a:r>
              <a:rPr kumimoji="0" lang="en-US" altLang="en-US" sz="2200" b="0" i="0" u="none" strike="noStrike" cap="none" normalizeH="0" baseline="0" dirty="0">
                <a:ln>
                  <a:noFill/>
                </a:ln>
                <a:solidFill>
                  <a:schemeClr val="tx1"/>
                </a:solidFill>
                <a:effectLst/>
                <a:latin typeface="Arial" panose="020B0604020202020204" pitchFamily="34" charset="0"/>
              </a:rPr>
              <a:t>The enemy was defeated by our troops.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Arial" panose="020B0604020202020204" pitchFamily="34" charset="0"/>
              </a:rPr>
              <a:t>It’s a long-winded way of expressing something that could be expressed in simple terms.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6345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Proposal Writing</a:t>
            </a:r>
          </a:p>
        </p:txBody>
      </p:sp>
      <p:sp>
        <p:nvSpPr>
          <p:cNvPr id="5" name="Rectangle 3">
            <a:extLst>
              <a:ext uri="{FF2B5EF4-FFF2-40B4-BE49-F238E27FC236}">
                <a16:creationId xmlns:a16="http://schemas.microsoft.com/office/drawing/2014/main" id="{F8635F30-214D-4158-A559-DBC3953F5E94}"/>
              </a:ext>
            </a:extLst>
          </p:cNvPr>
          <p:cNvSpPr>
            <a:spLocks noGrp="1" noChangeArrowheads="1"/>
          </p:cNvSpPr>
          <p:nvPr>
            <p:ph idx="1"/>
          </p:nvPr>
        </p:nvSpPr>
        <p:spPr bwMode="auto">
          <a:xfrm>
            <a:off x="391887" y="1573502"/>
            <a:ext cx="11800114" cy="321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b="1" dirty="0"/>
              <a:t>3. Proofread the proposal</a:t>
            </a:r>
          </a:p>
          <a:p>
            <a:r>
              <a:rPr lang="en-US" dirty="0"/>
              <a:t>Install a tool like Grammarly and check the proposal in an online text editor. </a:t>
            </a:r>
          </a:p>
          <a:p>
            <a:r>
              <a:rPr lang="en-US" dirty="0"/>
              <a:t>These tools will manage to pick up on anything that is grammatically incorrect and sometimes even flags up stylistically poor phrases. </a:t>
            </a:r>
          </a:p>
          <a:p>
            <a:r>
              <a:rPr lang="en-US" dirty="0"/>
              <a:t>Poor spelling and grammar will only discredit the value of what you’re saying and could be a problem that leads to your proposal being rejected.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4317666-F3C9-4DAC-8C59-DF2EA974E704}"/>
                  </a:ext>
                </a:extLst>
              </p14:cNvPr>
              <p14:cNvContentPartPr/>
              <p14:nvPr/>
            </p14:nvContentPartPr>
            <p14:xfrm>
              <a:off x="3062880" y="2436480"/>
              <a:ext cx="1827000" cy="165600"/>
            </p14:xfrm>
          </p:contentPart>
        </mc:Choice>
        <mc:Fallback xmlns="">
          <p:pic>
            <p:nvPicPr>
              <p:cNvPr id="3" name="Ink 2">
                <a:extLst>
                  <a:ext uri="{FF2B5EF4-FFF2-40B4-BE49-F238E27FC236}">
                    <a16:creationId xmlns:a16="http://schemas.microsoft.com/office/drawing/2014/main" id="{44317666-F3C9-4DAC-8C59-DF2EA974E704}"/>
                  </a:ext>
                </a:extLst>
              </p:cNvPr>
              <p:cNvPicPr/>
              <p:nvPr/>
            </p:nvPicPr>
            <p:blipFill>
              <a:blip r:embed="rId3"/>
              <a:stretch>
                <a:fillRect/>
              </a:stretch>
            </p:blipFill>
            <p:spPr>
              <a:xfrm>
                <a:off x="3053520" y="2427120"/>
                <a:ext cx="1845720" cy="184320"/>
              </a:xfrm>
              <a:prstGeom prst="rect">
                <a:avLst/>
              </a:prstGeom>
            </p:spPr>
          </p:pic>
        </mc:Fallback>
      </mc:AlternateContent>
    </p:spTree>
    <p:extLst>
      <p:ext uri="{BB962C8B-B14F-4D97-AF65-F5344CB8AC3E}">
        <p14:creationId xmlns:p14="http://schemas.microsoft.com/office/powerpoint/2010/main" val="2132207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planning</a:t>
            </a:r>
          </a:p>
        </p:txBody>
      </p:sp>
      <p:sp>
        <p:nvSpPr>
          <p:cNvPr id="3" name="Content Placeholder 2"/>
          <p:cNvSpPr>
            <a:spLocks noGrp="1"/>
          </p:cNvSpPr>
          <p:nvPr>
            <p:ph idx="1"/>
          </p:nvPr>
        </p:nvSpPr>
        <p:spPr/>
        <p:txBody>
          <a:bodyPr/>
          <a:lstStyle/>
          <a:p>
            <a:r>
              <a:rPr lang="en-US" dirty="0"/>
              <a:t>Project planning involves breaking down the work into parts, assign these to project team members, allocate resources anticipate problems that might arise and prepare tentative solutions to those problems. </a:t>
            </a:r>
          </a:p>
          <a:p>
            <a:r>
              <a:rPr lang="en-US" dirty="0"/>
              <a:t>The project plan, which is created at the start of a project, is used to communicate how the work will be done to the project team and customers, and to help assess progress on the project. </a:t>
            </a:r>
          </a:p>
        </p:txBody>
      </p:sp>
    </p:spTree>
    <p:extLst>
      <p:ext uri="{BB962C8B-B14F-4D97-AF65-F5344CB8AC3E}">
        <p14:creationId xmlns:p14="http://schemas.microsoft.com/office/powerpoint/2010/main" val="4026901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851E483F-E94A-49A9-9EA1-61237AD2FDF2}"/>
              </a:ext>
            </a:extLst>
          </p:cNvPr>
          <p:cNvSpPr>
            <a:spLocks noGrp="1"/>
          </p:cNvSpPr>
          <p:nvPr>
            <p:ph type="title"/>
          </p:nvPr>
        </p:nvSpPr>
        <p:spPr/>
        <p:txBody>
          <a:bodyPr/>
          <a:lstStyle/>
          <a:p>
            <a:pPr eaLnBrk="1" hangingPunct="1"/>
            <a:r>
              <a:rPr lang="en-US" altLang="en-US" dirty="0"/>
              <a:t>Objectives of Planning</a:t>
            </a:r>
          </a:p>
        </p:txBody>
      </p:sp>
      <p:sp>
        <p:nvSpPr>
          <p:cNvPr id="19459" name="Content Placeholder 2">
            <a:extLst>
              <a:ext uri="{FF2B5EF4-FFF2-40B4-BE49-F238E27FC236}">
                <a16:creationId xmlns:a16="http://schemas.microsoft.com/office/drawing/2014/main" id="{C964FDAA-A019-461E-BC36-A12FCEF75BD3}"/>
              </a:ext>
            </a:extLst>
          </p:cNvPr>
          <p:cNvSpPr>
            <a:spLocks noGrp="1"/>
          </p:cNvSpPr>
          <p:nvPr>
            <p:ph idx="1"/>
          </p:nvPr>
        </p:nvSpPr>
        <p:spPr/>
        <p:txBody>
          <a:bodyPr/>
          <a:lstStyle/>
          <a:p>
            <a:pPr eaLnBrk="1" hangingPunct="1"/>
            <a:r>
              <a:rPr lang="en-US" altLang="en-US" dirty="0"/>
              <a:t>Providing project and resource schedules</a:t>
            </a:r>
          </a:p>
          <a:p>
            <a:pPr eaLnBrk="1" hangingPunct="1"/>
            <a:r>
              <a:rPr lang="en-US" altLang="en-US" dirty="0"/>
              <a:t>Feasibility study</a:t>
            </a:r>
          </a:p>
          <a:p>
            <a:pPr eaLnBrk="1" hangingPunct="1"/>
            <a:r>
              <a:rPr lang="en-US" altLang="en-US" dirty="0"/>
              <a:t>Resource allocation</a:t>
            </a:r>
          </a:p>
          <a:p>
            <a:pPr eaLnBrk="1" hangingPunct="1"/>
            <a:r>
              <a:rPr lang="en-US" altLang="en-US" dirty="0"/>
              <a:t>Detailed costing</a:t>
            </a:r>
          </a:p>
          <a:p>
            <a:pPr eaLnBrk="1" hangingPunct="1"/>
            <a:r>
              <a:rPr lang="en-US" altLang="en-US" dirty="0"/>
              <a:t>Motivation</a:t>
            </a:r>
          </a:p>
          <a:p>
            <a:pPr eaLnBrk="1" hangingPunct="1"/>
            <a:r>
              <a:rPr lang="en-US" altLang="en-US" dirty="0"/>
              <a:t>coordination</a:t>
            </a:r>
          </a:p>
        </p:txBody>
      </p:sp>
      <p:sp>
        <p:nvSpPr>
          <p:cNvPr id="19460" name="Slide Number Placeholder 3">
            <a:extLst>
              <a:ext uri="{FF2B5EF4-FFF2-40B4-BE49-F238E27FC236}">
                <a16:creationId xmlns:a16="http://schemas.microsoft.com/office/drawing/2014/main" id="{E323251F-C5D5-41C1-94F8-5B5EA6D7977B}"/>
              </a:ext>
            </a:extLst>
          </p:cNvPr>
          <p:cNvSpPr>
            <a:spLocks noGrp="1"/>
          </p:cNvSpPr>
          <p:nvPr>
            <p:ph type="sldNum" sz="quarter" idx="10"/>
          </p:nvPr>
        </p:nvSpPr>
        <p:spPr>
          <a:noFill/>
        </p:spPr>
        <p:txBody>
          <a:bodyP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a:spcBef>
                <a:spcPct val="0"/>
              </a:spcBef>
              <a:buFontTx/>
              <a:buNone/>
            </a:pPr>
            <a:fld id="{2A93D35C-2502-473B-986C-49F6816A1DA2}" type="slidenum">
              <a:rPr lang="en-US" altLang="en-US" sz="1400">
                <a:solidFill>
                  <a:schemeClr val="tx1"/>
                </a:solidFill>
                <a:latin typeface="Times New Roman" panose="02020603050405020304" pitchFamily="18" charset="0"/>
              </a:rPr>
              <a:pPr>
                <a:spcBef>
                  <a:spcPct val="0"/>
                </a:spcBef>
                <a:buFontTx/>
                <a:buNone/>
              </a:pPr>
              <a:t>29</a:t>
            </a:fld>
            <a:endParaRPr lang="en-US" altLang="en-US" sz="1400">
              <a:solidFill>
                <a:schemeClr val="tx1"/>
              </a:solidFill>
              <a:latin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286" y="540166"/>
            <a:ext cx="11924714" cy="2033611"/>
          </a:xfrm>
        </p:spPr>
        <p:txBody>
          <a:bodyPr/>
          <a:lstStyle/>
          <a:p>
            <a:r>
              <a:rPr lang="en-SG" sz="2000" dirty="0">
                <a:solidFill>
                  <a:srgbClr val="000000"/>
                </a:solidFill>
                <a:latin typeface="Times New Roman" panose="02020603050405020304" pitchFamily="18" charset="0"/>
              </a:rPr>
              <a:t>Unit 10: Software Management (7 Hrs.) </a:t>
            </a:r>
            <a:br>
              <a:rPr lang="en-SG" sz="2000" b="0" dirty="0">
                <a:solidFill>
                  <a:srgbClr val="000000"/>
                </a:solidFill>
                <a:latin typeface="Times New Roman" panose="02020603050405020304" pitchFamily="18" charset="0"/>
              </a:rPr>
            </a:br>
            <a:r>
              <a:rPr lang="en-US" sz="2000" b="0" dirty="0">
                <a:solidFill>
                  <a:srgbClr val="000000"/>
                </a:solidFill>
                <a:latin typeface="Times New Roman" panose="02020603050405020304" pitchFamily="18" charset="0"/>
              </a:rPr>
              <a:t>Software Project Management; Project Management Activities (Project Planning, Risk Management, People Management, Reporting and Proposal Writing); Project Planning (Software Pricing, Plan-Driven Development, Project Scheduling, Estimation Techniques, COCOMO Cost Modeling); Introduction to Quality Management and Configuration Management </a:t>
            </a:r>
            <a:endParaRPr lang="en-US" sz="2800"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7924DDCF-EB34-4892-B022-A288A142A38F}"/>
                  </a:ext>
                </a:extLst>
              </p14:cNvPr>
              <p14:cNvContentPartPr/>
              <p14:nvPr/>
            </p14:nvContentPartPr>
            <p14:xfrm>
              <a:off x="1023480" y="505080"/>
              <a:ext cx="10877400" cy="5300280"/>
            </p14:xfrm>
          </p:contentPart>
        </mc:Choice>
        <mc:Fallback xmlns="">
          <p:pic>
            <p:nvPicPr>
              <p:cNvPr id="3" name="Ink 2">
                <a:extLst>
                  <a:ext uri="{FF2B5EF4-FFF2-40B4-BE49-F238E27FC236}">
                    <a16:creationId xmlns:a16="http://schemas.microsoft.com/office/drawing/2014/main" id="{7924DDCF-EB34-4892-B022-A288A142A38F}"/>
                  </a:ext>
                </a:extLst>
              </p:cNvPr>
              <p:cNvPicPr/>
              <p:nvPr/>
            </p:nvPicPr>
            <p:blipFill>
              <a:blip r:embed="rId3"/>
              <a:stretch>
                <a:fillRect/>
              </a:stretch>
            </p:blipFill>
            <p:spPr>
              <a:xfrm>
                <a:off x="1014120" y="495720"/>
                <a:ext cx="10896120" cy="5319000"/>
              </a:xfrm>
              <a:prstGeom prst="rect">
                <a:avLst/>
              </a:prstGeom>
            </p:spPr>
          </p:pic>
        </mc:Fallback>
      </mc:AlternateContent>
    </p:spTree>
    <p:extLst>
      <p:ext uri="{BB962C8B-B14F-4D97-AF65-F5344CB8AC3E}">
        <p14:creationId xmlns:p14="http://schemas.microsoft.com/office/powerpoint/2010/main" val="2793108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CB53741C-C727-4E94-8D01-37341F8334F2}"/>
              </a:ext>
            </a:extLst>
          </p:cNvPr>
          <p:cNvSpPr>
            <a:spLocks noGrp="1"/>
          </p:cNvSpPr>
          <p:nvPr>
            <p:ph type="title"/>
          </p:nvPr>
        </p:nvSpPr>
        <p:spPr/>
        <p:txBody>
          <a:bodyPr/>
          <a:lstStyle/>
          <a:p>
            <a:pPr eaLnBrk="1" hangingPunct="1"/>
            <a:r>
              <a:rPr lang="en-US" altLang="en-US"/>
              <a:t>When to Plan</a:t>
            </a:r>
          </a:p>
        </p:txBody>
      </p:sp>
      <p:sp>
        <p:nvSpPr>
          <p:cNvPr id="20483" name="Content Placeholder 2">
            <a:extLst>
              <a:ext uri="{FF2B5EF4-FFF2-40B4-BE49-F238E27FC236}">
                <a16:creationId xmlns:a16="http://schemas.microsoft.com/office/drawing/2014/main" id="{B299FBDC-E826-45FC-B881-263E38ED5E74}"/>
              </a:ext>
            </a:extLst>
          </p:cNvPr>
          <p:cNvSpPr>
            <a:spLocks noGrp="1"/>
          </p:cNvSpPr>
          <p:nvPr>
            <p:ph idx="1"/>
          </p:nvPr>
        </p:nvSpPr>
        <p:spPr/>
        <p:txBody>
          <a:bodyPr/>
          <a:lstStyle/>
          <a:p>
            <a:pPr eaLnBrk="1" hangingPunct="1"/>
            <a:r>
              <a:rPr lang="en-US" altLang="en-US" sz="2800" dirty="0"/>
              <a:t>Planning is an ongoing process of refinement</a:t>
            </a:r>
          </a:p>
          <a:p>
            <a:pPr lvl="1" eaLnBrk="1" hangingPunct="1"/>
            <a:r>
              <a:rPr lang="en-US" altLang="en-US" sz="2400" dirty="0"/>
              <a:t>Each iteration becoming more detailed and more accurate than the last one</a:t>
            </a:r>
          </a:p>
          <a:p>
            <a:pPr lvl="1" eaLnBrk="1" hangingPunct="1"/>
            <a:r>
              <a:rPr lang="en-US" altLang="en-US" sz="2400" dirty="0"/>
              <a:t>Over successive iteration, the emphasis and purpose of planning will shift</a:t>
            </a:r>
          </a:p>
          <a:p>
            <a:pPr lvl="2" eaLnBrk="1" hangingPunct="1"/>
            <a:r>
              <a:rPr lang="en-US" altLang="en-US" sz="2000" dirty="0"/>
              <a:t>time, risks, resource availability, cash flow control</a:t>
            </a:r>
          </a:p>
        </p:txBody>
      </p:sp>
      <p:sp>
        <p:nvSpPr>
          <p:cNvPr id="20484" name="Slide Number Placeholder 3">
            <a:extLst>
              <a:ext uri="{FF2B5EF4-FFF2-40B4-BE49-F238E27FC236}">
                <a16:creationId xmlns:a16="http://schemas.microsoft.com/office/drawing/2014/main" id="{8EF0FA29-3ECA-453F-B6FD-B9A2E51185FA}"/>
              </a:ext>
            </a:extLst>
          </p:cNvPr>
          <p:cNvSpPr>
            <a:spLocks noGrp="1"/>
          </p:cNvSpPr>
          <p:nvPr>
            <p:ph type="sldNum" sz="quarter" idx="10"/>
          </p:nvPr>
        </p:nvSpPr>
        <p:spPr>
          <a:noFill/>
        </p:spPr>
        <p:txBody>
          <a:bodyP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a:spcBef>
                <a:spcPct val="0"/>
              </a:spcBef>
              <a:buFontTx/>
              <a:buNone/>
            </a:pPr>
            <a:fld id="{DB58E2D0-3C91-4590-9533-298B1564743E}" type="slidenum">
              <a:rPr lang="en-US" altLang="en-US" sz="1400">
                <a:solidFill>
                  <a:schemeClr val="tx1"/>
                </a:solidFill>
                <a:latin typeface="Times New Roman" panose="02020603050405020304" pitchFamily="18" charset="0"/>
              </a:rPr>
              <a:pPr>
                <a:spcBef>
                  <a:spcPct val="0"/>
                </a:spcBef>
                <a:buFontTx/>
                <a:buNone/>
              </a:pPr>
              <a:t>30</a:t>
            </a:fld>
            <a:endParaRPr lang="en-US" altLang="en-US" sz="1400">
              <a:solidFill>
                <a:schemeClr val="tx1"/>
              </a:solidFill>
              <a:latin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a:extLst>
              <a:ext uri="{FF2B5EF4-FFF2-40B4-BE49-F238E27FC236}">
                <a16:creationId xmlns:a16="http://schemas.microsoft.com/office/drawing/2014/main" id="{C740BE4B-B99A-4526-ADB3-A9E9B5C52CE8}"/>
              </a:ext>
            </a:extLst>
          </p:cNvPr>
          <p:cNvSpPr>
            <a:spLocks noGrp="1"/>
          </p:cNvSpPr>
          <p:nvPr>
            <p:ph type="sldNum" sz="quarter" idx="10"/>
          </p:nvPr>
        </p:nvSpPr>
        <p:spPr>
          <a:noFill/>
        </p:spPr>
        <p:txBody>
          <a:bodyP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a:spcBef>
                <a:spcPct val="0"/>
              </a:spcBef>
              <a:buFontTx/>
              <a:buNone/>
            </a:pPr>
            <a:fld id="{0CF9DB13-7598-41D2-9A71-05DDDDE97392}" type="slidenum">
              <a:rPr lang="en-US" altLang="en-US" sz="1400">
                <a:solidFill>
                  <a:schemeClr val="tx1"/>
                </a:solidFill>
                <a:latin typeface="Times New Roman" panose="02020603050405020304" pitchFamily="18" charset="0"/>
              </a:rPr>
              <a:pPr>
                <a:spcBef>
                  <a:spcPct val="0"/>
                </a:spcBef>
                <a:buFontTx/>
                <a:buNone/>
              </a:pPr>
              <a:t>31</a:t>
            </a:fld>
            <a:endParaRPr lang="en-US" altLang="en-US" sz="1400">
              <a:solidFill>
                <a:schemeClr val="tx1"/>
              </a:solidFill>
              <a:latin typeface="Times New Roman" panose="02020603050405020304" pitchFamily="18" charset="0"/>
            </a:endParaRPr>
          </a:p>
        </p:txBody>
      </p:sp>
      <p:sp>
        <p:nvSpPr>
          <p:cNvPr id="21507" name="Rectangle 2">
            <a:extLst>
              <a:ext uri="{FF2B5EF4-FFF2-40B4-BE49-F238E27FC236}">
                <a16:creationId xmlns:a16="http://schemas.microsoft.com/office/drawing/2014/main" id="{1C0AD35E-21C4-4DA1-B8C6-91FEE1EA34D3}"/>
              </a:ext>
            </a:extLst>
          </p:cNvPr>
          <p:cNvSpPr>
            <a:spLocks noGrp="1" noChangeArrowheads="1"/>
          </p:cNvSpPr>
          <p:nvPr>
            <p:ph type="title"/>
          </p:nvPr>
        </p:nvSpPr>
        <p:spPr>
          <a:xfrm>
            <a:off x="609600" y="175312"/>
            <a:ext cx="7772400" cy="1143000"/>
          </a:xfrm>
        </p:spPr>
        <p:txBody>
          <a:bodyPr/>
          <a:lstStyle/>
          <a:p>
            <a:pPr eaLnBrk="1" hangingPunct="1"/>
            <a:r>
              <a:rPr lang="en-US" altLang="en-US" b="1" dirty="0"/>
              <a:t>Scheduling</a:t>
            </a:r>
          </a:p>
        </p:txBody>
      </p:sp>
      <p:sp>
        <p:nvSpPr>
          <p:cNvPr id="21508" name="Rectangle 3">
            <a:extLst>
              <a:ext uri="{FF2B5EF4-FFF2-40B4-BE49-F238E27FC236}">
                <a16:creationId xmlns:a16="http://schemas.microsoft.com/office/drawing/2014/main" id="{0F294A37-FEF6-4BC1-91B8-0CAE40A769EA}"/>
              </a:ext>
            </a:extLst>
          </p:cNvPr>
          <p:cNvSpPr>
            <a:spLocks noGrp="1" noChangeArrowheads="1"/>
          </p:cNvSpPr>
          <p:nvPr>
            <p:ph type="body" idx="1"/>
          </p:nvPr>
        </p:nvSpPr>
        <p:spPr>
          <a:xfrm>
            <a:off x="609599" y="1397710"/>
            <a:ext cx="10686757" cy="4751387"/>
          </a:xfrm>
        </p:spPr>
        <p:txBody>
          <a:bodyPr/>
          <a:lstStyle/>
          <a:p>
            <a:pPr eaLnBrk="1" hangingPunct="1">
              <a:buFontTx/>
              <a:buNone/>
            </a:pPr>
            <a:r>
              <a:rPr lang="en-US" altLang="en-US" dirty="0"/>
              <a:t>‘Time is nature’s way of stopping everything happening at once’</a:t>
            </a:r>
          </a:p>
          <a:p>
            <a:pPr eaLnBrk="1" hangingPunct="1">
              <a:buFontTx/>
              <a:buNone/>
            </a:pPr>
            <a:r>
              <a:rPr lang="en-US" altLang="en-US" dirty="0"/>
              <a:t>Having </a:t>
            </a:r>
          </a:p>
          <a:p>
            <a:pPr lvl="1" eaLnBrk="1" hangingPunct="1"/>
            <a:r>
              <a:rPr lang="en-US" altLang="en-US" dirty="0"/>
              <a:t>worked out a method of doing the project</a:t>
            </a:r>
          </a:p>
          <a:p>
            <a:pPr lvl="1" eaLnBrk="1" hangingPunct="1"/>
            <a:r>
              <a:rPr lang="en-US" altLang="en-US" dirty="0"/>
              <a:t>identified the tasks to be carried</a:t>
            </a:r>
          </a:p>
          <a:p>
            <a:pPr lvl="1" eaLnBrk="1" hangingPunct="1"/>
            <a:r>
              <a:rPr lang="en-US" altLang="en-US" dirty="0"/>
              <a:t>assessed the time needed to do each task</a:t>
            </a:r>
          </a:p>
          <a:p>
            <a:pPr eaLnBrk="1" hangingPunct="1">
              <a:buFontTx/>
              <a:buNone/>
            </a:pPr>
            <a:r>
              <a:rPr lang="en-US" altLang="en-US" dirty="0"/>
              <a:t>	need to allocate dates/times for the start and end of each activity</a:t>
            </a:r>
          </a:p>
          <a:p>
            <a:pPr eaLnBrk="1" hangingPunct="1">
              <a:buFontTx/>
              <a:buNone/>
            </a:pPr>
            <a:endParaRPr lang="en-US"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B9BB3713-8716-4F98-A8A9-BD8ACFD687F8}"/>
              </a:ext>
            </a:extLst>
          </p:cNvPr>
          <p:cNvSpPr>
            <a:spLocks noGrp="1"/>
          </p:cNvSpPr>
          <p:nvPr>
            <p:ph type="title"/>
          </p:nvPr>
        </p:nvSpPr>
        <p:spPr/>
        <p:txBody>
          <a:bodyPr/>
          <a:lstStyle/>
          <a:p>
            <a:pPr eaLnBrk="1" hangingPunct="1"/>
            <a:r>
              <a:rPr lang="en-US" altLang="en-US"/>
              <a:t>Project Schedules</a:t>
            </a:r>
          </a:p>
        </p:txBody>
      </p:sp>
      <p:sp>
        <p:nvSpPr>
          <p:cNvPr id="23555" name="Content Placeholder 2">
            <a:extLst>
              <a:ext uri="{FF2B5EF4-FFF2-40B4-BE49-F238E27FC236}">
                <a16:creationId xmlns:a16="http://schemas.microsoft.com/office/drawing/2014/main" id="{C745D5D6-28BB-40A6-B5BC-4119557D91F4}"/>
              </a:ext>
            </a:extLst>
          </p:cNvPr>
          <p:cNvSpPr>
            <a:spLocks noGrp="1"/>
          </p:cNvSpPr>
          <p:nvPr>
            <p:ph idx="1"/>
          </p:nvPr>
        </p:nvSpPr>
        <p:spPr/>
        <p:txBody>
          <a:bodyPr/>
          <a:lstStyle/>
          <a:p>
            <a:pPr eaLnBrk="1" hangingPunct="1"/>
            <a:r>
              <a:rPr lang="en-US" altLang="en-US" dirty="0"/>
              <a:t>A project schedule is a detailed project plan showing dates when each activity should start and finish</a:t>
            </a:r>
          </a:p>
          <a:p>
            <a:pPr eaLnBrk="1" hangingPunct="1"/>
            <a:r>
              <a:rPr lang="en-US" altLang="en-US" dirty="0"/>
              <a:t>Also includes when and how much resource will be required</a:t>
            </a:r>
          </a:p>
          <a:p>
            <a:pPr eaLnBrk="1" hangingPunct="1"/>
            <a:r>
              <a:rPr lang="en-US" altLang="en-US" dirty="0"/>
              <a:t>Creating a project schedule includes four stages:</a:t>
            </a:r>
          </a:p>
          <a:p>
            <a:pPr lvl="1"/>
            <a:r>
              <a:rPr lang="en-US" altLang="en-US" sz="2400" dirty="0"/>
              <a:t>Constructing an ideal activity plan</a:t>
            </a:r>
          </a:p>
          <a:p>
            <a:pPr lvl="1"/>
            <a:r>
              <a:rPr lang="en-US" altLang="en-US" sz="2400" dirty="0"/>
              <a:t>Risk analysis</a:t>
            </a:r>
          </a:p>
          <a:p>
            <a:pPr lvl="1"/>
            <a:r>
              <a:rPr lang="en-US" altLang="en-US" sz="2400" dirty="0"/>
              <a:t>Resource allocation</a:t>
            </a:r>
          </a:p>
          <a:p>
            <a:pPr lvl="1"/>
            <a:r>
              <a:rPr lang="en-US" altLang="en-US" sz="2400" dirty="0"/>
              <a:t>Schedule production</a:t>
            </a:r>
          </a:p>
          <a:p>
            <a:pPr eaLnBrk="1" hangingPunct="1"/>
            <a:endParaRPr lang="en-US" altLang="en-US" dirty="0"/>
          </a:p>
        </p:txBody>
      </p:sp>
      <p:sp>
        <p:nvSpPr>
          <p:cNvPr id="23556" name="Slide Number Placeholder 3">
            <a:extLst>
              <a:ext uri="{FF2B5EF4-FFF2-40B4-BE49-F238E27FC236}">
                <a16:creationId xmlns:a16="http://schemas.microsoft.com/office/drawing/2014/main" id="{568A646D-E377-46D5-B033-7FBE0DA07399}"/>
              </a:ext>
            </a:extLst>
          </p:cNvPr>
          <p:cNvSpPr>
            <a:spLocks noGrp="1"/>
          </p:cNvSpPr>
          <p:nvPr>
            <p:ph type="sldNum" sz="quarter" idx="10"/>
          </p:nvPr>
        </p:nvSpPr>
        <p:spPr>
          <a:noFill/>
        </p:spPr>
        <p:txBody>
          <a:bodyP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a:spcBef>
                <a:spcPct val="0"/>
              </a:spcBef>
              <a:buFontTx/>
              <a:buNone/>
            </a:pPr>
            <a:fld id="{70FA1B8A-F3E5-4263-B782-4B19BFC2B4B9}" type="slidenum">
              <a:rPr lang="en-US" altLang="en-US" sz="1400">
                <a:solidFill>
                  <a:schemeClr val="tx1"/>
                </a:solidFill>
                <a:latin typeface="Times New Roman" panose="02020603050405020304" pitchFamily="18" charset="0"/>
              </a:rPr>
              <a:pPr>
                <a:spcBef>
                  <a:spcPct val="0"/>
                </a:spcBef>
                <a:buFontTx/>
                <a:buNone/>
              </a:pPr>
              <a:t>32</a:t>
            </a:fld>
            <a:endParaRPr lang="en-US" altLang="en-US" sz="1400">
              <a:solidFill>
                <a:schemeClr val="tx1"/>
              </a:solidFill>
              <a:latin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0EF4B09-72FF-4723-BE26-A602EE934948}"/>
                  </a:ext>
                </a:extLst>
              </p14:cNvPr>
              <p14:cNvContentPartPr/>
              <p14:nvPr/>
            </p14:nvContentPartPr>
            <p14:xfrm>
              <a:off x="1581120" y="5231880"/>
              <a:ext cx="2542320" cy="110160"/>
            </p14:xfrm>
          </p:contentPart>
        </mc:Choice>
        <mc:Fallback xmlns="">
          <p:pic>
            <p:nvPicPr>
              <p:cNvPr id="2" name="Ink 1">
                <a:extLst>
                  <a:ext uri="{FF2B5EF4-FFF2-40B4-BE49-F238E27FC236}">
                    <a16:creationId xmlns:a16="http://schemas.microsoft.com/office/drawing/2014/main" id="{F0EF4B09-72FF-4723-BE26-A602EE934948}"/>
                  </a:ext>
                </a:extLst>
              </p:cNvPr>
              <p:cNvPicPr/>
              <p:nvPr/>
            </p:nvPicPr>
            <p:blipFill>
              <a:blip r:embed="rId3"/>
              <a:stretch>
                <a:fillRect/>
              </a:stretch>
            </p:blipFill>
            <p:spPr>
              <a:xfrm>
                <a:off x="1571760" y="5222520"/>
                <a:ext cx="2561040" cy="128880"/>
              </a:xfrm>
              <a:prstGeom prst="rect">
                <a:avLst/>
              </a:prstGeom>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a:extLst>
              <a:ext uri="{FF2B5EF4-FFF2-40B4-BE49-F238E27FC236}">
                <a16:creationId xmlns:a16="http://schemas.microsoft.com/office/drawing/2014/main" id="{E1567204-66E6-4AE1-9516-A7B51343082F}"/>
              </a:ext>
            </a:extLst>
          </p:cNvPr>
          <p:cNvSpPr>
            <a:spLocks noGrp="1"/>
          </p:cNvSpPr>
          <p:nvPr>
            <p:ph idx="1"/>
          </p:nvPr>
        </p:nvSpPr>
        <p:spPr>
          <a:xfrm>
            <a:off x="609600" y="1437617"/>
            <a:ext cx="11460480" cy="4467225"/>
          </a:xfrm>
        </p:spPr>
        <p:txBody>
          <a:bodyPr/>
          <a:lstStyle/>
          <a:p>
            <a:pPr eaLnBrk="1" hangingPunct="1"/>
            <a:r>
              <a:rPr lang="en-US" altLang="en-US" sz="2800" dirty="0"/>
              <a:t>Constructing an ideal activity plan</a:t>
            </a:r>
          </a:p>
          <a:p>
            <a:pPr lvl="1" eaLnBrk="1" hangingPunct="1"/>
            <a:r>
              <a:rPr lang="en-US" altLang="en-US" sz="2400" dirty="0"/>
              <a:t>What activities need to be carried out and in what order</a:t>
            </a:r>
          </a:p>
          <a:p>
            <a:pPr eaLnBrk="1" hangingPunct="1"/>
            <a:r>
              <a:rPr lang="en-US" altLang="en-US" sz="2800" dirty="0"/>
              <a:t>Risk analysis</a:t>
            </a:r>
          </a:p>
          <a:p>
            <a:pPr lvl="1" eaLnBrk="1" hangingPunct="1"/>
            <a:r>
              <a:rPr lang="en-US" altLang="en-US" sz="2400" dirty="0"/>
              <a:t>Identifying potential problems</a:t>
            </a:r>
          </a:p>
          <a:p>
            <a:pPr eaLnBrk="1" hangingPunct="1"/>
            <a:r>
              <a:rPr lang="en-US" altLang="en-US" sz="2800" dirty="0"/>
              <a:t>Resource allocation</a:t>
            </a:r>
          </a:p>
          <a:p>
            <a:pPr lvl="1" eaLnBrk="1" hangingPunct="1"/>
            <a:r>
              <a:rPr lang="en-US" altLang="en-US" sz="2400" dirty="0"/>
              <a:t>The availability of resources may define when certain activities can be carried out or not</a:t>
            </a:r>
          </a:p>
          <a:p>
            <a:pPr eaLnBrk="1" hangingPunct="1"/>
            <a:r>
              <a:rPr lang="en-US" altLang="en-US" sz="2800" dirty="0"/>
              <a:t>Schedule production</a:t>
            </a:r>
          </a:p>
        </p:txBody>
      </p:sp>
      <p:sp>
        <p:nvSpPr>
          <p:cNvPr id="24579" name="Slide Number Placeholder 3">
            <a:extLst>
              <a:ext uri="{FF2B5EF4-FFF2-40B4-BE49-F238E27FC236}">
                <a16:creationId xmlns:a16="http://schemas.microsoft.com/office/drawing/2014/main" id="{145B58AE-C9A1-4775-832F-93B765B80E3E}"/>
              </a:ext>
            </a:extLst>
          </p:cNvPr>
          <p:cNvSpPr>
            <a:spLocks noGrp="1"/>
          </p:cNvSpPr>
          <p:nvPr>
            <p:ph type="sldNum" sz="quarter" idx="10"/>
          </p:nvPr>
        </p:nvSpPr>
        <p:spPr>
          <a:noFill/>
        </p:spPr>
        <p:txBody>
          <a:bodyP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a:spcBef>
                <a:spcPct val="0"/>
              </a:spcBef>
              <a:buFontTx/>
              <a:buNone/>
            </a:pPr>
            <a:fld id="{2DC5DBF8-6FFC-4860-B775-12E0D6AAD9AE}" type="slidenum">
              <a:rPr lang="en-US" altLang="en-US" sz="1400">
                <a:solidFill>
                  <a:schemeClr val="tx1"/>
                </a:solidFill>
                <a:latin typeface="Times New Roman" panose="02020603050405020304" pitchFamily="18" charset="0"/>
              </a:rPr>
              <a:pPr>
                <a:spcBef>
                  <a:spcPct val="0"/>
                </a:spcBef>
                <a:buFontTx/>
                <a:buNone/>
              </a:pPr>
              <a:t>33</a:t>
            </a:fld>
            <a:endParaRPr lang="en-US" altLang="en-US" sz="1400">
              <a:solidFill>
                <a:schemeClr val="tx1"/>
              </a:solidFill>
              <a:latin typeface="Times New Roman" panose="02020603050405020304" pitchFamily="18" charset="0"/>
            </a:endParaRPr>
          </a:p>
        </p:txBody>
      </p:sp>
      <p:sp>
        <p:nvSpPr>
          <p:cNvPr id="24580" name="Title 1">
            <a:extLst>
              <a:ext uri="{FF2B5EF4-FFF2-40B4-BE49-F238E27FC236}">
                <a16:creationId xmlns:a16="http://schemas.microsoft.com/office/drawing/2014/main" id="{26CBFE42-3F47-4BB1-8642-485B264D6E58}"/>
              </a:ext>
            </a:extLst>
          </p:cNvPr>
          <p:cNvSpPr>
            <a:spLocks noGrp="1"/>
          </p:cNvSpPr>
          <p:nvPr>
            <p:ph type="title"/>
          </p:nvPr>
        </p:nvSpPr>
        <p:spPr/>
        <p:txBody>
          <a:bodyPr/>
          <a:lstStyle/>
          <a:p>
            <a:pPr eaLnBrk="1" hangingPunct="1"/>
            <a:r>
              <a:rPr lang="en-US" altLang="en-US"/>
              <a:t>Project Schedules </a:t>
            </a:r>
            <a:r>
              <a:rPr lang="en-US" altLang="en-US" sz="2000"/>
              <a:t>{Contd..}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CB469FDA-3805-4593-BA2D-4E4B1596412B}"/>
              </a:ext>
            </a:extLst>
          </p:cNvPr>
          <p:cNvSpPr>
            <a:spLocks noGrp="1"/>
          </p:cNvSpPr>
          <p:nvPr>
            <p:ph type="title"/>
          </p:nvPr>
        </p:nvSpPr>
        <p:spPr/>
        <p:txBody>
          <a:bodyPr/>
          <a:lstStyle/>
          <a:p>
            <a:pPr eaLnBrk="1" hangingPunct="1"/>
            <a:r>
              <a:rPr lang="en-US" altLang="en-US"/>
              <a:t>Projects and Activities</a:t>
            </a:r>
          </a:p>
        </p:txBody>
      </p:sp>
      <p:sp>
        <p:nvSpPr>
          <p:cNvPr id="26627" name="Content Placeholder 2">
            <a:extLst>
              <a:ext uri="{FF2B5EF4-FFF2-40B4-BE49-F238E27FC236}">
                <a16:creationId xmlns:a16="http://schemas.microsoft.com/office/drawing/2014/main" id="{805F6538-0A12-4326-BC03-A5107FD3A8CE}"/>
              </a:ext>
            </a:extLst>
          </p:cNvPr>
          <p:cNvSpPr>
            <a:spLocks noGrp="1"/>
          </p:cNvSpPr>
          <p:nvPr>
            <p:ph idx="1"/>
          </p:nvPr>
        </p:nvSpPr>
        <p:spPr/>
        <p:txBody>
          <a:bodyPr/>
          <a:lstStyle/>
          <a:p>
            <a:pPr eaLnBrk="1" hangingPunct="1"/>
            <a:r>
              <a:rPr lang="en-US" altLang="en-US" dirty="0"/>
              <a:t>A project is composed of a number of interrelated activities</a:t>
            </a:r>
          </a:p>
          <a:p>
            <a:pPr eaLnBrk="1" hangingPunct="1"/>
            <a:r>
              <a:rPr lang="en-US" altLang="en-US" dirty="0"/>
              <a:t>A project may start when at least one of its activities is ready to start</a:t>
            </a:r>
          </a:p>
          <a:p>
            <a:pPr eaLnBrk="1" hangingPunct="1"/>
            <a:r>
              <a:rPr lang="en-US" altLang="en-US" dirty="0"/>
              <a:t>A project will be completed when all of the activities are completed</a:t>
            </a:r>
          </a:p>
          <a:p>
            <a:pPr eaLnBrk="1" hangingPunct="1"/>
            <a:r>
              <a:rPr lang="en-US" altLang="en-US" dirty="0"/>
              <a:t>An activity must have a clearly defined start and an end-point</a:t>
            </a:r>
          </a:p>
          <a:p>
            <a:pPr eaLnBrk="1" hangingPunct="1"/>
            <a:r>
              <a:rPr lang="en-US" altLang="en-US" dirty="0"/>
              <a:t>If an activity requires a resource then that resource requirement must be forecastable</a:t>
            </a:r>
          </a:p>
          <a:p>
            <a:pPr eaLnBrk="1" hangingPunct="1"/>
            <a:r>
              <a:rPr lang="en-US" altLang="en-US" dirty="0"/>
              <a:t>The duration of an activity must be forecastable</a:t>
            </a:r>
          </a:p>
          <a:p>
            <a:pPr eaLnBrk="1" hangingPunct="1"/>
            <a:r>
              <a:rPr lang="en-US" altLang="en-US" dirty="0"/>
              <a:t>There can be dependency among different activities</a:t>
            </a:r>
          </a:p>
        </p:txBody>
      </p:sp>
      <p:sp>
        <p:nvSpPr>
          <p:cNvPr id="26628" name="Slide Number Placeholder 3">
            <a:extLst>
              <a:ext uri="{FF2B5EF4-FFF2-40B4-BE49-F238E27FC236}">
                <a16:creationId xmlns:a16="http://schemas.microsoft.com/office/drawing/2014/main" id="{3A7A83B7-5F64-4DD2-AF88-2180F9904D4A}"/>
              </a:ext>
            </a:extLst>
          </p:cNvPr>
          <p:cNvSpPr>
            <a:spLocks noGrp="1"/>
          </p:cNvSpPr>
          <p:nvPr>
            <p:ph type="sldNum" sz="quarter" idx="10"/>
          </p:nvPr>
        </p:nvSpPr>
        <p:spPr>
          <a:noFill/>
        </p:spPr>
        <p:txBody>
          <a:bodyP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a:spcBef>
                <a:spcPct val="0"/>
              </a:spcBef>
              <a:buFontTx/>
              <a:buNone/>
            </a:pPr>
            <a:fld id="{2E6D1F29-1990-4F35-BAF7-3A85D9210DA2}" type="slidenum">
              <a:rPr lang="en-US" altLang="en-US" sz="1400">
                <a:solidFill>
                  <a:schemeClr val="tx1"/>
                </a:solidFill>
                <a:latin typeface="Times New Roman" panose="02020603050405020304" pitchFamily="18" charset="0"/>
              </a:rPr>
              <a:pPr>
                <a:spcBef>
                  <a:spcPct val="0"/>
                </a:spcBef>
                <a:buFontTx/>
                <a:buNone/>
              </a:pPr>
              <a:t>34</a:t>
            </a:fld>
            <a:endParaRPr lang="en-US" altLang="en-US" sz="1400">
              <a:solidFill>
                <a:schemeClr val="tx1"/>
              </a:solidFill>
              <a:latin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a:extLst>
              <a:ext uri="{FF2B5EF4-FFF2-40B4-BE49-F238E27FC236}">
                <a16:creationId xmlns:a16="http://schemas.microsoft.com/office/drawing/2014/main" id="{3E9F02FE-CBB9-48DC-8299-CD9C9E55488D}"/>
              </a:ext>
            </a:extLst>
          </p:cNvPr>
          <p:cNvSpPr>
            <a:spLocks noGrp="1"/>
          </p:cNvSpPr>
          <p:nvPr>
            <p:ph type="sldNum" sz="quarter" idx="10"/>
          </p:nvPr>
        </p:nvSpPr>
        <p:spPr>
          <a:noFill/>
        </p:spPr>
        <p:txBody>
          <a:bodyP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a:spcBef>
                <a:spcPct val="0"/>
              </a:spcBef>
              <a:buFontTx/>
              <a:buNone/>
            </a:pPr>
            <a:fld id="{59C33E29-CB17-48E2-8F93-82A261818727}" type="slidenum">
              <a:rPr lang="en-US" altLang="en-US" sz="1400">
                <a:solidFill>
                  <a:schemeClr val="tx1"/>
                </a:solidFill>
                <a:latin typeface="Times New Roman" panose="02020603050405020304" pitchFamily="18" charset="0"/>
              </a:rPr>
              <a:pPr>
                <a:spcBef>
                  <a:spcPct val="0"/>
                </a:spcBef>
                <a:buFontTx/>
                <a:buNone/>
              </a:pPr>
              <a:t>35</a:t>
            </a:fld>
            <a:endParaRPr lang="en-US" altLang="en-US" sz="1400">
              <a:solidFill>
                <a:schemeClr val="tx1"/>
              </a:solidFill>
              <a:latin typeface="Times New Roman" panose="02020603050405020304" pitchFamily="18" charset="0"/>
            </a:endParaRPr>
          </a:p>
        </p:txBody>
      </p:sp>
      <p:sp>
        <p:nvSpPr>
          <p:cNvPr id="28675" name="Rectangle 2">
            <a:extLst>
              <a:ext uri="{FF2B5EF4-FFF2-40B4-BE49-F238E27FC236}">
                <a16:creationId xmlns:a16="http://schemas.microsoft.com/office/drawing/2014/main" id="{63EEAB27-1495-4CE8-AB87-A6AF8F69C5D8}"/>
              </a:ext>
            </a:extLst>
          </p:cNvPr>
          <p:cNvSpPr>
            <a:spLocks noGrp="1" noChangeArrowheads="1"/>
          </p:cNvSpPr>
          <p:nvPr>
            <p:ph type="title"/>
          </p:nvPr>
        </p:nvSpPr>
        <p:spPr>
          <a:xfrm>
            <a:off x="309074" y="188913"/>
            <a:ext cx="7772400" cy="1143000"/>
          </a:xfrm>
        </p:spPr>
        <p:txBody>
          <a:bodyPr/>
          <a:lstStyle/>
          <a:p>
            <a:pPr eaLnBrk="1" hangingPunct="1"/>
            <a:r>
              <a:rPr lang="en-GB" altLang="en-US" sz="2800" b="1" dirty="0"/>
              <a:t>Identifying activities</a:t>
            </a:r>
          </a:p>
        </p:txBody>
      </p:sp>
      <p:sp>
        <p:nvSpPr>
          <p:cNvPr id="28676" name="Rectangle 3">
            <a:extLst>
              <a:ext uri="{FF2B5EF4-FFF2-40B4-BE49-F238E27FC236}">
                <a16:creationId xmlns:a16="http://schemas.microsoft.com/office/drawing/2014/main" id="{C843D24D-028D-4F5E-9C61-3964F946C8CA}"/>
              </a:ext>
            </a:extLst>
          </p:cNvPr>
          <p:cNvSpPr>
            <a:spLocks noGrp="1" noChangeArrowheads="1"/>
          </p:cNvSpPr>
          <p:nvPr>
            <p:ph type="body" idx="1"/>
          </p:nvPr>
        </p:nvSpPr>
        <p:spPr>
          <a:xfrm>
            <a:off x="506437" y="1557338"/>
            <a:ext cx="11422966" cy="4114800"/>
          </a:xfrm>
        </p:spPr>
        <p:txBody>
          <a:bodyPr/>
          <a:lstStyle/>
          <a:p>
            <a:pPr eaLnBrk="1" hangingPunct="1">
              <a:lnSpc>
                <a:spcPct val="90000"/>
              </a:lnSpc>
            </a:pPr>
            <a:r>
              <a:rPr lang="en-GB" altLang="en-US" dirty="0"/>
              <a:t>Work-based: draw-up a Work Breakdown Structure listing the work items needed</a:t>
            </a:r>
          </a:p>
          <a:p>
            <a:pPr eaLnBrk="1" hangingPunct="1">
              <a:lnSpc>
                <a:spcPct val="90000"/>
              </a:lnSpc>
            </a:pPr>
            <a:r>
              <a:rPr lang="en-GB" altLang="en-US" dirty="0"/>
              <a:t>Product-based approach</a:t>
            </a:r>
          </a:p>
          <a:p>
            <a:pPr lvl="1" eaLnBrk="1" hangingPunct="1">
              <a:lnSpc>
                <a:spcPct val="90000"/>
              </a:lnSpc>
            </a:pPr>
            <a:r>
              <a:rPr lang="en-GB" altLang="en-US" dirty="0"/>
              <a:t>list the deliverable and intermediate products of project – product breakdown structure (PBS)</a:t>
            </a:r>
          </a:p>
          <a:p>
            <a:pPr lvl="1" eaLnBrk="1" hangingPunct="1">
              <a:lnSpc>
                <a:spcPct val="90000"/>
              </a:lnSpc>
            </a:pPr>
            <a:r>
              <a:rPr lang="en-GB" altLang="en-US" dirty="0"/>
              <a:t>Identify the order in which products have to be created</a:t>
            </a:r>
          </a:p>
          <a:p>
            <a:pPr lvl="1" eaLnBrk="1" hangingPunct="1">
              <a:lnSpc>
                <a:spcPct val="90000"/>
              </a:lnSpc>
            </a:pPr>
            <a:r>
              <a:rPr lang="en-GB" altLang="en-US" dirty="0"/>
              <a:t>work out the activities needed to create the products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a:extLst>
              <a:ext uri="{FF2B5EF4-FFF2-40B4-BE49-F238E27FC236}">
                <a16:creationId xmlns:a16="http://schemas.microsoft.com/office/drawing/2014/main" id="{D1E0056B-2471-4BA6-8EA5-57B26103E067}"/>
              </a:ext>
            </a:extLst>
          </p:cNvPr>
          <p:cNvSpPr>
            <a:spLocks noGrp="1"/>
          </p:cNvSpPr>
          <p:nvPr>
            <p:ph type="sldNum" sz="quarter" idx="10"/>
          </p:nvPr>
        </p:nvSpPr>
        <p:spPr>
          <a:noFill/>
        </p:spPr>
        <p:txBody>
          <a:bodyP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a:spcBef>
                <a:spcPct val="0"/>
              </a:spcBef>
              <a:buFontTx/>
              <a:buNone/>
            </a:pPr>
            <a:fld id="{ED007B93-3978-4980-845C-D907D173B51D}" type="slidenum">
              <a:rPr lang="en-US" altLang="en-US" sz="1400">
                <a:solidFill>
                  <a:schemeClr val="tx1"/>
                </a:solidFill>
                <a:latin typeface="Times New Roman" panose="02020603050405020304" pitchFamily="18" charset="0"/>
              </a:rPr>
              <a:pPr>
                <a:spcBef>
                  <a:spcPct val="0"/>
                </a:spcBef>
                <a:buFontTx/>
                <a:buNone/>
              </a:pPr>
              <a:t>36</a:t>
            </a:fld>
            <a:endParaRPr lang="en-US" altLang="en-US" sz="1400">
              <a:solidFill>
                <a:schemeClr val="tx1"/>
              </a:solidFill>
              <a:latin typeface="Times New Roman" panose="02020603050405020304" pitchFamily="18" charset="0"/>
            </a:endParaRPr>
          </a:p>
        </p:txBody>
      </p:sp>
      <p:sp>
        <p:nvSpPr>
          <p:cNvPr id="30723" name="Rectangle 2">
            <a:extLst>
              <a:ext uri="{FF2B5EF4-FFF2-40B4-BE49-F238E27FC236}">
                <a16:creationId xmlns:a16="http://schemas.microsoft.com/office/drawing/2014/main" id="{68E2AD5D-5D0E-46DF-A6DA-6E104A252225}"/>
              </a:ext>
            </a:extLst>
          </p:cNvPr>
          <p:cNvSpPr>
            <a:spLocks noGrp="1" noChangeArrowheads="1"/>
          </p:cNvSpPr>
          <p:nvPr>
            <p:ph type="title"/>
          </p:nvPr>
        </p:nvSpPr>
        <p:spPr>
          <a:xfrm>
            <a:off x="379828" y="142288"/>
            <a:ext cx="7772400" cy="1143000"/>
          </a:xfrm>
        </p:spPr>
        <p:txBody>
          <a:bodyPr/>
          <a:lstStyle/>
          <a:p>
            <a:pPr eaLnBrk="1" hangingPunct="1"/>
            <a:r>
              <a:rPr lang="en-GB" altLang="en-US" sz="2800" b="1" dirty="0"/>
              <a:t>Identifying activities </a:t>
            </a:r>
            <a:r>
              <a:rPr lang="en-GB" altLang="en-US" dirty="0"/>
              <a:t>{Contd..}</a:t>
            </a:r>
          </a:p>
        </p:txBody>
      </p:sp>
      <p:pic>
        <p:nvPicPr>
          <p:cNvPr id="30724" name="Picture 5">
            <a:extLst>
              <a:ext uri="{FF2B5EF4-FFF2-40B4-BE49-F238E27FC236}">
                <a16:creationId xmlns:a16="http://schemas.microsoft.com/office/drawing/2014/main" id="{8C1F68D1-000C-4D8A-B1E1-6DE21B141B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9828" y="1143001"/>
            <a:ext cx="9735722" cy="559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a:extLst>
              <a:ext uri="{FF2B5EF4-FFF2-40B4-BE49-F238E27FC236}">
                <a16:creationId xmlns:a16="http://schemas.microsoft.com/office/drawing/2014/main" id="{FD6A340E-BA3F-4EA5-91F1-371CCDFE1F15}"/>
              </a:ext>
            </a:extLst>
          </p:cNvPr>
          <p:cNvSpPr>
            <a:spLocks noGrp="1"/>
          </p:cNvSpPr>
          <p:nvPr>
            <p:ph type="sldNum" sz="quarter" idx="10"/>
          </p:nvPr>
        </p:nvSpPr>
        <p:spPr>
          <a:noFill/>
        </p:spPr>
        <p:txBody>
          <a:bodyP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a:spcBef>
                <a:spcPct val="0"/>
              </a:spcBef>
              <a:buFontTx/>
              <a:buNone/>
            </a:pPr>
            <a:fld id="{A627CB28-B682-466A-96CE-C1E8FB9BC665}" type="slidenum">
              <a:rPr lang="en-US" altLang="en-US" sz="1400">
                <a:solidFill>
                  <a:schemeClr val="tx1"/>
                </a:solidFill>
                <a:latin typeface="Times New Roman" panose="02020603050405020304" pitchFamily="18" charset="0"/>
              </a:rPr>
              <a:pPr>
                <a:spcBef>
                  <a:spcPct val="0"/>
                </a:spcBef>
                <a:buFontTx/>
                <a:buNone/>
              </a:pPr>
              <a:t>37</a:t>
            </a:fld>
            <a:endParaRPr lang="en-US" altLang="en-US" sz="1400">
              <a:solidFill>
                <a:schemeClr val="tx1"/>
              </a:solidFill>
              <a:latin typeface="Times New Roman" panose="02020603050405020304" pitchFamily="18" charset="0"/>
            </a:endParaRPr>
          </a:p>
        </p:txBody>
      </p:sp>
      <p:pic>
        <p:nvPicPr>
          <p:cNvPr id="32771" name="Picture 5">
            <a:extLst>
              <a:ext uri="{FF2B5EF4-FFF2-40B4-BE49-F238E27FC236}">
                <a16:creationId xmlns:a16="http://schemas.microsoft.com/office/drawing/2014/main" id="{205D9FB8-0F74-4D35-9F99-DF4E9898704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216276" y="1162758"/>
            <a:ext cx="5688013" cy="5130800"/>
          </a:xfrm>
          <a:noFill/>
        </p:spPr>
      </p:pic>
      <p:sp>
        <p:nvSpPr>
          <p:cNvPr id="32772" name="Rectangle 7">
            <a:extLst>
              <a:ext uri="{FF2B5EF4-FFF2-40B4-BE49-F238E27FC236}">
                <a16:creationId xmlns:a16="http://schemas.microsoft.com/office/drawing/2014/main" id="{695BA0D2-3637-4B37-8F59-53EBF8F4C1D7}"/>
              </a:ext>
            </a:extLst>
          </p:cNvPr>
          <p:cNvSpPr>
            <a:spLocks noChangeArrowheads="1"/>
          </p:cNvSpPr>
          <p:nvPr/>
        </p:nvSpPr>
        <p:spPr bwMode="auto">
          <a:xfrm>
            <a:off x="3143250" y="6165851"/>
            <a:ext cx="5810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eaLnBrk="1" hangingPunct="1">
              <a:spcBef>
                <a:spcPct val="0"/>
              </a:spcBef>
              <a:buFontTx/>
              <a:buNone/>
            </a:pPr>
            <a:r>
              <a:rPr lang="en-US" altLang="en-US" sz="1800" b="1">
                <a:latin typeface="Arial" panose="020B0604020202020204" pitchFamily="34" charset="0"/>
              </a:rPr>
              <a:t>A Work Breakdown Structure based on deliverables</a:t>
            </a:r>
          </a:p>
        </p:txBody>
      </p:sp>
      <p:sp>
        <p:nvSpPr>
          <p:cNvPr id="6" name="Rectangle 2">
            <a:extLst>
              <a:ext uri="{FF2B5EF4-FFF2-40B4-BE49-F238E27FC236}">
                <a16:creationId xmlns:a16="http://schemas.microsoft.com/office/drawing/2014/main" id="{7FB3A4A7-2D73-45BB-B77A-CDCEE1473AE6}"/>
              </a:ext>
            </a:extLst>
          </p:cNvPr>
          <p:cNvSpPr>
            <a:spLocks noGrp="1" noChangeArrowheads="1"/>
          </p:cNvSpPr>
          <p:nvPr>
            <p:ph type="title"/>
          </p:nvPr>
        </p:nvSpPr>
        <p:spPr>
          <a:xfrm>
            <a:off x="379828" y="142288"/>
            <a:ext cx="7772400" cy="1143000"/>
          </a:xfrm>
        </p:spPr>
        <p:txBody>
          <a:bodyPr/>
          <a:lstStyle/>
          <a:p>
            <a:pPr eaLnBrk="1" hangingPunct="1"/>
            <a:r>
              <a:rPr lang="en-GB" altLang="en-US" sz="2800" b="1" dirty="0"/>
              <a:t>Identifying activities </a:t>
            </a:r>
            <a:r>
              <a:rPr lang="en-GB" altLang="en-US" dirty="0"/>
              <a:t>{Contd..}</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C5D9585-6BCE-46EE-935D-DB3FF5902939}"/>
                  </a:ext>
                </a:extLst>
              </p14:cNvPr>
              <p14:cNvContentPartPr/>
              <p14:nvPr/>
            </p14:nvContentPartPr>
            <p14:xfrm>
              <a:off x="2578680" y="1994400"/>
              <a:ext cx="3097440" cy="649800"/>
            </p14:xfrm>
          </p:contentPart>
        </mc:Choice>
        <mc:Fallback xmlns="">
          <p:pic>
            <p:nvPicPr>
              <p:cNvPr id="2" name="Ink 1">
                <a:extLst>
                  <a:ext uri="{FF2B5EF4-FFF2-40B4-BE49-F238E27FC236}">
                    <a16:creationId xmlns:a16="http://schemas.microsoft.com/office/drawing/2014/main" id="{FC5D9585-6BCE-46EE-935D-DB3FF5902939}"/>
                  </a:ext>
                </a:extLst>
              </p:cNvPr>
              <p:cNvPicPr/>
              <p:nvPr/>
            </p:nvPicPr>
            <p:blipFill>
              <a:blip r:embed="rId5"/>
              <a:stretch>
                <a:fillRect/>
              </a:stretch>
            </p:blipFill>
            <p:spPr>
              <a:xfrm>
                <a:off x="2569320" y="1985040"/>
                <a:ext cx="3116160" cy="66852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4">
            <a:extLst>
              <a:ext uri="{FF2B5EF4-FFF2-40B4-BE49-F238E27FC236}">
                <a16:creationId xmlns:a16="http://schemas.microsoft.com/office/drawing/2014/main" id="{7297CDF3-C979-41CE-BF91-6A97F11FFC5C}"/>
              </a:ext>
            </a:extLst>
          </p:cNvPr>
          <p:cNvSpPr>
            <a:spLocks noGrp="1"/>
          </p:cNvSpPr>
          <p:nvPr>
            <p:ph type="sldNum" sz="quarter" idx="10"/>
          </p:nvPr>
        </p:nvSpPr>
        <p:spPr>
          <a:xfrm>
            <a:off x="7913031" y="6389688"/>
            <a:ext cx="2844800" cy="365125"/>
          </a:xfrm>
          <a:noFill/>
        </p:spPr>
        <p:txBody>
          <a:bodyP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a:spcBef>
                <a:spcPct val="0"/>
              </a:spcBef>
              <a:buFontTx/>
              <a:buNone/>
            </a:pPr>
            <a:fld id="{69E44823-ACA2-49CF-9172-E570AFC99B86}" type="slidenum">
              <a:rPr lang="en-US" altLang="en-US" sz="1400">
                <a:solidFill>
                  <a:schemeClr val="tx1"/>
                </a:solidFill>
                <a:latin typeface="Times New Roman" panose="02020603050405020304" pitchFamily="18" charset="0"/>
              </a:rPr>
              <a:pPr>
                <a:spcBef>
                  <a:spcPct val="0"/>
                </a:spcBef>
                <a:buFontTx/>
                <a:buNone/>
              </a:pPr>
              <a:t>38</a:t>
            </a:fld>
            <a:endParaRPr lang="en-US" altLang="en-US" sz="1400">
              <a:solidFill>
                <a:schemeClr val="tx1"/>
              </a:solidFill>
              <a:latin typeface="Times New Roman" panose="02020603050405020304" pitchFamily="18" charset="0"/>
            </a:endParaRPr>
          </a:p>
        </p:txBody>
      </p:sp>
      <p:sp>
        <p:nvSpPr>
          <p:cNvPr id="34819" name="Rectangle 2">
            <a:extLst>
              <a:ext uri="{FF2B5EF4-FFF2-40B4-BE49-F238E27FC236}">
                <a16:creationId xmlns:a16="http://schemas.microsoft.com/office/drawing/2014/main" id="{1BAF0FB2-9616-4DA0-B1B5-583AE9213543}"/>
              </a:ext>
            </a:extLst>
          </p:cNvPr>
          <p:cNvSpPr>
            <a:spLocks noGrp="1" noChangeArrowheads="1"/>
          </p:cNvSpPr>
          <p:nvPr>
            <p:ph type="title"/>
          </p:nvPr>
        </p:nvSpPr>
        <p:spPr>
          <a:xfrm>
            <a:off x="483311" y="105569"/>
            <a:ext cx="10719995" cy="1143000"/>
          </a:xfrm>
        </p:spPr>
        <p:txBody>
          <a:bodyPr/>
          <a:lstStyle/>
          <a:p>
            <a:pPr eaLnBrk="1" hangingPunct="1"/>
            <a:r>
              <a:rPr lang="en-GB" altLang="en-US" sz="2800" dirty="0"/>
              <a:t>The final outcome of the planning process</a:t>
            </a:r>
          </a:p>
        </p:txBody>
      </p:sp>
      <p:sp>
        <p:nvSpPr>
          <p:cNvPr id="34820" name="Rectangle 3">
            <a:extLst>
              <a:ext uri="{FF2B5EF4-FFF2-40B4-BE49-F238E27FC236}">
                <a16:creationId xmlns:a16="http://schemas.microsoft.com/office/drawing/2014/main" id="{A712EEB8-5760-40EC-9D00-05F4880F8D21}"/>
              </a:ext>
            </a:extLst>
          </p:cNvPr>
          <p:cNvSpPr>
            <a:spLocks noGrp="1" noChangeArrowheads="1"/>
          </p:cNvSpPr>
          <p:nvPr>
            <p:ph type="body" sz="half" idx="1"/>
          </p:nvPr>
        </p:nvSpPr>
        <p:spPr>
          <a:xfrm>
            <a:off x="671589" y="1143257"/>
            <a:ext cx="7705725" cy="472563"/>
          </a:xfrm>
        </p:spPr>
        <p:txBody>
          <a:bodyPr/>
          <a:lstStyle/>
          <a:p>
            <a:pPr eaLnBrk="1" hangingPunct="1">
              <a:buFontTx/>
              <a:buNone/>
            </a:pPr>
            <a:r>
              <a:rPr lang="en-GB" altLang="en-US" sz="2800" dirty="0"/>
              <a:t>A project plan as a bar chart</a:t>
            </a:r>
          </a:p>
        </p:txBody>
      </p:sp>
      <p:pic>
        <p:nvPicPr>
          <p:cNvPr id="6" name="Picture 4">
            <a:extLst>
              <a:ext uri="{FF2B5EF4-FFF2-40B4-BE49-F238E27FC236}">
                <a16:creationId xmlns:a16="http://schemas.microsoft.com/office/drawing/2014/main" id="{C8957D72-9CF9-419B-BBB6-985D3723A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86881" y="1904999"/>
            <a:ext cx="6840538" cy="43259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4D640F2-524E-469D-B9AF-F826753BB488}"/>
                  </a:ext>
                </a:extLst>
              </p14:cNvPr>
              <p14:cNvContentPartPr/>
              <p14:nvPr/>
            </p14:nvContentPartPr>
            <p14:xfrm>
              <a:off x="2228760" y="1677240"/>
              <a:ext cx="2382840" cy="2229480"/>
            </p14:xfrm>
          </p:contentPart>
        </mc:Choice>
        <mc:Fallback xmlns="">
          <p:pic>
            <p:nvPicPr>
              <p:cNvPr id="2" name="Ink 1">
                <a:extLst>
                  <a:ext uri="{FF2B5EF4-FFF2-40B4-BE49-F238E27FC236}">
                    <a16:creationId xmlns:a16="http://schemas.microsoft.com/office/drawing/2014/main" id="{54D640F2-524E-469D-B9AF-F826753BB488}"/>
                  </a:ext>
                </a:extLst>
              </p:cNvPr>
              <p:cNvPicPr/>
              <p:nvPr/>
            </p:nvPicPr>
            <p:blipFill>
              <a:blip r:embed="rId5"/>
              <a:stretch>
                <a:fillRect/>
              </a:stretch>
            </p:blipFill>
            <p:spPr>
              <a:xfrm>
                <a:off x="2219400" y="1667880"/>
                <a:ext cx="2401560" cy="224820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2">
            <a:extLst>
              <a:ext uri="{FF2B5EF4-FFF2-40B4-BE49-F238E27FC236}">
                <a16:creationId xmlns:a16="http://schemas.microsoft.com/office/drawing/2014/main" id="{F876C7D0-E118-4943-8285-98D9E766BCF5}"/>
              </a:ext>
            </a:extLst>
          </p:cNvPr>
          <p:cNvSpPr>
            <a:spLocks noGrp="1"/>
          </p:cNvSpPr>
          <p:nvPr>
            <p:ph type="sldNum" sz="quarter" idx="10"/>
          </p:nvPr>
        </p:nvSpPr>
        <p:spPr>
          <a:xfrm>
            <a:off x="10837985" y="6317907"/>
            <a:ext cx="1143000" cy="381000"/>
          </a:xfrm>
          <a:noFill/>
        </p:spPr>
        <p:txBody>
          <a:bodyP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a:spcBef>
                <a:spcPct val="0"/>
              </a:spcBef>
              <a:buFontTx/>
              <a:buNone/>
            </a:pPr>
            <a:fld id="{98C2C554-BE44-4CC2-B632-19DBBAA97017}" type="slidenum">
              <a:rPr lang="en-US" altLang="en-US" sz="1400">
                <a:solidFill>
                  <a:schemeClr val="tx1"/>
                </a:solidFill>
                <a:latin typeface="Times New Roman" panose="02020603050405020304" pitchFamily="18" charset="0"/>
              </a:rPr>
              <a:pPr>
                <a:spcBef>
                  <a:spcPct val="0"/>
                </a:spcBef>
                <a:buFontTx/>
                <a:buNone/>
              </a:pPr>
              <a:t>39</a:t>
            </a:fld>
            <a:endParaRPr lang="en-US" altLang="en-US" sz="1400">
              <a:solidFill>
                <a:schemeClr val="tx1"/>
              </a:solidFill>
              <a:latin typeface="Times New Roman" panose="02020603050405020304" pitchFamily="18" charset="0"/>
            </a:endParaRPr>
          </a:p>
        </p:txBody>
      </p:sp>
      <p:sp>
        <p:nvSpPr>
          <p:cNvPr id="36867" name="Rectangle 2">
            <a:extLst>
              <a:ext uri="{FF2B5EF4-FFF2-40B4-BE49-F238E27FC236}">
                <a16:creationId xmlns:a16="http://schemas.microsoft.com/office/drawing/2014/main" id="{4E0B434A-2A87-4712-BB71-8744586B4143}"/>
              </a:ext>
            </a:extLst>
          </p:cNvPr>
          <p:cNvSpPr>
            <a:spLocks noGrp="1" noChangeArrowheads="1"/>
          </p:cNvSpPr>
          <p:nvPr>
            <p:ph type="title"/>
          </p:nvPr>
        </p:nvSpPr>
        <p:spPr>
          <a:xfrm>
            <a:off x="393446" y="55058"/>
            <a:ext cx="7772400" cy="836613"/>
          </a:xfrm>
        </p:spPr>
        <p:txBody>
          <a:bodyPr/>
          <a:lstStyle/>
          <a:p>
            <a:pPr eaLnBrk="1" hangingPunct="1"/>
            <a:r>
              <a:rPr lang="en-US" altLang="en-US" sz="2800" b="1" dirty="0"/>
              <a:t>PERT and CPM</a:t>
            </a:r>
          </a:p>
        </p:txBody>
      </p:sp>
      <p:sp>
        <p:nvSpPr>
          <p:cNvPr id="36868" name="Text Box 3">
            <a:extLst>
              <a:ext uri="{FF2B5EF4-FFF2-40B4-BE49-F238E27FC236}">
                <a16:creationId xmlns:a16="http://schemas.microsoft.com/office/drawing/2014/main" id="{F49E92B0-405D-4529-AE0A-46A9E0C35D34}"/>
              </a:ext>
            </a:extLst>
          </p:cNvPr>
          <p:cNvSpPr txBox="1">
            <a:spLocks noChangeArrowheads="1"/>
          </p:cNvSpPr>
          <p:nvPr/>
        </p:nvSpPr>
        <p:spPr bwMode="auto">
          <a:xfrm>
            <a:off x="813588" y="851198"/>
            <a:ext cx="63833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a:spcBef>
                <a:spcPct val="0"/>
              </a:spcBef>
              <a:buFontTx/>
              <a:buNone/>
            </a:pPr>
            <a:r>
              <a:rPr lang="en-US" altLang="en-US" sz="2400" dirty="0">
                <a:solidFill>
                  <a:schemeClr val="tx1"/>
                </a:solidFill>
                <a:ea typeface="Tahoma" panose="020B0604030504040204" pitchFamily="34" charset="0"/>
                <a:cs typeface="Tahoma" panose="020B0604030504040204" pitchFamily="34" charset="0"/>
              </a:rPr>
              <a:t>PERT (Program Evaluation Review Technique)</a:t>
            </a:r>
          </a:p>
        </p:txBody>
      </p:sp>
      <p:grpSp>
        <p:nvGrpSpPr>
          <p:cNvPr id="3" name="Group 2">
            <a:extLst>
              <a:ext uri="{FF2B5EF4-FFF2-40B4-BE49-F238E27FC236}">
                <a16:creationId xmlns:a16="http://schemas.microsoft.com/office/drawing/2014/main" id="{E1A3F77C-8FB1-4A4C-9912-8F1FEC69845B}"/>
              </a:ext>
            </a:extLst>
          </p:cNvPr>
          <p:cNvGrpSpPr/>
          <p:nvPr/>
        </p:nvGrpSpPr>
        <p:grpSpPr>
          <a:xfrm>
            <a:off x="2514600" y="1492845"/>
            <a:ext cx="7529732" cy="2366367"/>
            <a:chOff x="2514600" y="1268413"/>
            <a:chExt cx="7924800" cy="2590800"/>
          </a:xfrm>
        </p:grpSpPr>
        <p:sp>
          <p:nvSpPr>
            <p:cNvPr id="36869" name="Rectangle 4">
              <a:extLst>
                <a:ext uri="{FF2B5EF4-FFF2-40B4-BE49-F238E27FC236}">
                  <a16:creationId xmlns:a16="http://schemas.microsoft.com/office/drawing/2014/main" id="{84CE3811-C060-4DF8-BDEB-66B6AE55B92A}"/>
                </a:ext>
              </a:extLst>
            </p:cNvPr>
            <p:cNvSpPr>
              <a:spLocks noChangeArrowheads="1"/>
            </p:cNvSpPr>
            <p:nvPr/>
          </p:nvSpPr>
          <p:spPr bwMode="auto">
            <a:xfrm>
              <a:off x="3581400" y="2335213"/>
              <a:ext cx="1752600" cy="914400"/>
            </a:xfrm>
            <a:prstGeom prst="rect">
              <a:avLst/>
            </a:prstGeom>
            <a:solidFill>
              <a:srgbClr val="99C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algn="ctr">
                <a:spcBef>
                  <a:spcPct val="0"/>
                </a:spcBef>
                <a:buFontTx/>
                <a:buNone/>
              </a:pPr>
              <a:r>
                <a:rPr lang="en-US" altLang="en-US" sz="2400" dirty="0">
                  <a:solidFill>
                    <a:schemeClr val="tx1"/>
                  </a:solidFill>
                  <a:latin typeface="Arial" panose="020B0604020202020204" pitchFamily="34" charset="0"/>
                </a:rPr>
                <a:t>Do A</a:t>
              </a:r>
            </a:p>
          </p:txBody>
        </p:sp>
        <p:sp>
          <p:nvSpPr>
            <p:cNvPr id="36870" name="Rectangle 5">
              <a:extLst>
                <a:ext uri="{FF2B5EF4-FFF2-40B4-BE49-F238E27FC236}">
                  <a16:creationId xmlns:a16="http://schemas.microsoft.com/office/drawing/2014/main" id="{2379D223-DBCF-4DC3-B226-6F6965E89CCC}"/>
                </a:ext>
              </a:extLst>
            </p:cNvPr>
            <p:cNvSpPr>
              <a:spLocks noChangeArrowheads="1"/>
            </p:cNvSpPr>
            <p:nvPr/>
          </p:nvSpPr>
          <p:spPr bwMode="auto">
            <a:xfrm>
              <a:off x="5715000" y="2944813"/>
              <a:ext cx="1752600" cy="914400"/>
            </a:xfrm>
            <a:prstGeom prst="rect">
              <a:avLst/>
            </a:prstGeom>
            <a:solidFill>
              <a:srgbClr val="99C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algn="ctr">
                <a:spcBef>
                  <a:spcPct val="0"/>
                </a:spcBef>
                <a:buFontTx/>
                <a:buNone/>
              </a:pPr>
              <a:r>
                <a:rPr lang="en-US" altLang="en-US" sz="2400" dirty="0">
                  <a:solidFill>
                    <a:schemeClr val="tx1"/>
                  </a:solidFill>
                  <a:latin typeface="Arial" panose="020B0604020202020204" pitchFamily="34" charset="0"/>
                </a:rPr>
                <a:t>Do C</a:t>
              </a:r>
              <a:endParaRPr lang="en-US" altLang="en-US" sz="2400" dirty="0">
                <a:solidFill>
                  <a:schemeClr val="tx1"/>
                </a:solidFill>
                <a:latin typeface="Times New Roman" panose="02020603050405020304" pitchFamily="18" charset="0"/>
              </a:endParaRPr>
            </a:p>
          </p:txBody>
        </p:sp>
        <p:sp>
          <p:nvSpPr>
            <p:cNvPr id="36871" name="Rectangle 6">
              <a:extLst>
                <a:ext uri="{FF2B5EF4-FFF2-40B4-BE49-F238E27FC236}">
                  <a16:creationId xmlns:a16="http://schemas.microsoft.com/office/drawing/2014/main" id="{D84631FD-020B-4B5A-964E-EF7D5595E593}"/>
                </a:ext>
              </a:extLst>
            </p:cNvPr>
            <p:cNvSpPr>
              <a:spLocks noChangeArrowheads="1"/>
            </p:cNvSpPr>
            <p:nvPr/>
          </p:nvSpPr>
          <p:spPr bwMode="auto">
            <a:xfrm>
              <a:off x="5715000" y="1268413"/>
              <a:ext cx="1752600" cy="914400"/>
            </a:xfrm>
            <a:prstGeom prst="rect">
              <a:avLst/>
            </a:prstGeom>
            <a:solidFill>
              <a:srgbClr val="99C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algn="ctr">
                <a:spcBef>
                  <a:spcPct val="0"/>
                </a:spcBef>
                <a:buFontTx/>
                <a:buNone/>
              </a:pPr>
              <a:r>
                <a:rPr lang="en-US" altLang="en-US" sz="2400" dirty="0">
                  <a:solidFill>
                    <a:schemeClr val="tx1"/>
                  </a:solidFill>
                  <a:latin typeface="Arial" panose="020B0604020202020204" pitchFamily="34" charset="0"/>
                </a:rPr>
                <a:t>Do B</a:t>
              </a:r>
              <a:endParaRPr lang="en-US" altLang="en-US" sz="2400" dirty="0">
                <a:solidFill>
                  <a:schemeClr val="tx1"/>
                </a:solidFill>
                <a:latin typeface="Times New Roman" panose="02020603050405020304" pitchFamily="18" charset="0"/>
              </a:endParaRPr>
            </a:p>
          </p:txBody>
        </p:sp>
        <p:sp>
          <p:nvSpPr>
            <p:cNvPr id="36872" name="Rectangle 7">
              <a:extLst>
                <a:ext uri="{FF2B5EF4-FFF2-40B4-BE49-F238E27FC236}">
                  <a16:creationId xmlns:a16="http://schemas.microsoft.com/office/drawing/2014/main" id="{21A20669-1828-493D-AE1A-248B21FBCBD3}"/>
                </a:ext>
              </a:extLst>
            </p:cNvPr>
            <p:cNvSpPr>
              <a:spLocks noChangeArrowheads="1"/>
            </p:cNvSpPr>
            <p:nvPr/>
          </p:nvSpPr>
          <p:spPr bwMode="auto">
            <a:xfrm>
              <a:off x="7772400" y="2335213"/>
              <a:ext cx="1752600" cy="914400"/>
            </a:xfrm>
            <a:prstGeom prst="rect">
              <a:avLst/>
            </a:prstGeom>
            <a:solidFill>
              <a:srgbClr val="99C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algn="ctr">
                <a:spcBef>
                  <a:spcPct val="0"/>
                </a:spcBef>
                <a:buFontTx/>
                <a:buNone/>
              </a:pPr>
              <a:r>
                <a:rPr lang="en-US" altLang="en-US" sz="2400" dirty="0">
                  <a:solidFill>
                    <a:schemeClr val="tx1"/>
                  </a:solidFill>
                  <a:latin typeface="Arial" panose="020B0604020202020204" pitchFamily="34" charset="0"/>
                </a:rPr>
                <a:t>Do D</a:t>
              </a:r>
              <a:endParaRPr lang="en-US" altLang="en-US" sz="2400" dirty="0">
                <a:solidFill>
                  <a:schemeClr val="tx1"/>
                </a:solidFill>
                <a:latin typeface="Times New Roman" panose="02020603050405020304" pitchFamily="18" charset="0"/>
              </a:endParaRPr>
            </a:p>
          </p:txBody>
        </p:sp>
        <p:sp>
          <p:nvSpPr>
            <p:cNvPr id="36873" name="Oval 8">
              <a:extLst>
                <a:ext uri="{FF2B5EF4-FFF2-40B4-BE49-F238E27FC236}">
                  <a16:creationId xmlns:a16="http://schemas.microsoft.com/office/drawing/2014/main" id="{4B0F74E3-1056-41D7-B44D-C9354BDD4699}"/>
                </a:ext>
              </a:extLst>
            </p:cNvPr>
            <p:cNvSpPr>
              <a:spLocks noChangeArrowheads="1"/>
            </p:cNvSpPr>
            <p:nvPr/>
          </p:nvSpPr>
          <p:spPr bwMode="auto">
            <a:xfrm>
              <a:off x="2514600" y="2411413"/>
              <a:ext cx="609600" cy="609600"/>
            </a:xfrm>
            <a:prstGeom prst="ellipse">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36874" name="Oval 9">
              <a:extLst>
                <a:ext uri="{FF2B5EF4-FFF2-40B4-BE49-F238E27FC236}">
                  <a16:creationId xmlns:a16="http://schemas.microsoft.com/office/drawing/2014/main" id="{942669C0-1763-4B9F-A21D-EA149B28B90E}"/>
                </a:ext>
              </a:extLst>
            </p:cNvPr>
            <p:cNvSpPr>
              <a:spLocks noChangeArrowheads="1"/>
            </p:cNvSpPr>
            <p:nvPr/>
          </p:nvSpPr>
          <p:spPr bwMode="auto">
            <a:xfrm>
              <a:off x="9829800" y="2487613"/>
              <a:ext cx="609600" cy="609600"/>
            </a:xfrm>
            <a:prstGeom prst="ellipse">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36875" name="Line 10">
              <a:extLst>
                <a:ext uri="{FF2B5EF4-FFF2-40B4-BE49-F238E27FC236}">
                  <a16:creationId xmlns:a16="http://schemas.microsoft.com/office/drawing/2014/main" id="{A132E37D-664F-471C-8D94-2FAEA93970F3}"/>
                </a:ext>
              </a:extLst>
            </p:cNvPr>
            <p:cNvSpPr>
              <a:spLocks noChangeShapeType="1"/>
            </p:cNvSpPr>
            <p:nvPr/>
          </p:nvSpPr>
          <p:spPr bwMode="auto">
            <a:xfrm>
              <a:off x="3124200" y="2716213"/>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G"/>
            </a:p>
          </p:txBody>
        </p:sp>
        <p:sp>
          <p:nvSpPr>
            <p:cNvPr id="36876" name="Line 11">
              <a:extLst>
                <a:ext uri="{FF2B5EF4-FFF2-40B4-BE49-F238E27FC236}">
                  <a16:creationId xmlns:a16="http://schemas.microsoft.com/office/drawing/2014/main" id="{18401AE1-859B-440A-8E9D-E9A1F2B72C9B}"/>
                </a:ext>
              </a:extLst>
            </p:cNvPr>
            <p:cNvSpPr>
              <a:spLocks noChangeShapeType="1"/>
            </p:cNvSpPr>
            <p:nvPr/>
          </p:nvSpPr>
          <p:spPr bwMode="auto">
            <a:xfrm flipV="1">
              <a:off x="5334000" y="1725613"/>
              <a:ext cx="381000"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G"/>
            </a:p>
          </p:txBody>
        </p:sp>
        <p:sp>
          <p:nvSpPr>
            <p:cNvPr id="36877" name="Line 12">
              <a:extLst>
                <a:ext uri="{FF2B5EF4-FFF2-40B4-BE49-F238E27FC236}">
                  <a16:creationId xmlns:a16="http://schemas.microsoft.com/office/drawing/2014/main" id="{A500E9D1-EA5D-4B0E-8594-F2B5C30B7352}"/>
                </a:ext>
              </a:extLst>
            </p:cNvPr>
            <p:cNvSpPr>
              <a:spLocks noChangeShapeType="1"/>
            </p:cNvSpPr>
            <p:nvPr/>
          </p:nvSpPr>
          <p:spPr bwMode="auto">
            <a:xfrm>
              <a:off x="5334000" y="2792413"/>
              <a:ext cx="3810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G"/>
            </a:p>
          </p:txBody>
        </p:sp>
        <p:sp>
          <p:nvSpPr>
            <p:cNvPr id="36878" name="Line 13">
              <a:extLst>
                <a:ext uri="{FF2B5EF4-FFF2-40B4-BE49-F238E27FC236}">
                  <a16:creationId xmlns:a16="http://schemas.microsoft.com/office/drawing/2014/main" id="{2F7BF2A7-7FCC-444C-9102-88ECDDC0892F}"/>
                </a:ext>
              </a:extLst>
            </p:cNvPr>
            <p:cNvSpPr>
              <a:spLocks noChangeShapeType="1"/>
            </p:cNvSpPr>
            <p:nvPr/>
          </p:nvSpPr>
          <p:spPr bwMode="auto">
            <a:xfrm flipV="1">
              <a:off x="7467600" y="2792413"/>
              <a:ext cx="3048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G"/>
            </a:p>
          </p:txBody>
        </p:sp>
        <p:sp>
          <p:nvSpPr>
            <p:cNvPr id="36879" name="Line 14">
              <a:extLst>
                <a:ext uri="{FF2B5EF4-FFF2-40B4-BE49-F238E27FC236}">
                  <a16:creationId xmlns:a16="http://schemas.microsoft.com/office/drawing/2014/main" id="{B4EC9B80-9B7C-4D1C-853A-BDCD0AAF95A9}"/>
                </a:ext>
              </a:extLst>
            </p:cNvPr>
            <p:cNvSpPr>
              <a:spLocks noChangeShapeType="1"/>
            </p:cNvSpPr>
            <p:nvPr/>
          </p:nvSpPr>
          <p:spPr bwMode="auto">
            <a:xfrm>
              <a:off x="7467600" y="1725613"/>
              <a:ext cx="304800"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G"/>
            </a:p>
          </p:txBody>
        </p:sp>
        <p:sp>
          <p:nvSpPr>
            <p:cNvPr id="36880" name="Line 15">
              <a:extLst>
                <a:ext uri="{FF2B5EF4-FFF2-40B4-BE49-F238E27FC236}">
                  <a16:creationId xmlns:a16="http://schemas.microsoft.com/office/drawing/2014/main" id="{67CA8691-D47B-4DE7-B9B1-88BB707E86E3}"/>
                </a:ext>
              </a:extLst>
            </p:cNvPr>
            <p:cNvSpPr>
              <a:spLocks noChangeShapeType="1"/>
            </p:cNvSpPr>
            <p:nvPr/>
          </p:nvSpPr>
          <p:spPr bwMode="auto">
            <a:xfrm>
              <a:off x="9525000" y="2792413"/>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G"/>
            </a:p>
          </p:txBody>
        </p:sp>
      </p:grpSp>
      <p:sp>
        <p:nvSpPr>
          <p:cNvPr id="36881" name="Text Box 16">
            <a:extLst>
              <a:ext uri="{FF2B5EF4-FFF2-40B4-BE49-F238E27FC236}">
                <a16:creationId xmlns:a16="http://schemas.microsoft.com/office/drawing/2014/main" id="{DC0F72B8-53E4-4C21-B789-5DCB3CDEF982}"/>
              </a:ext>
            </a:extLst>
          </p:cNvPr>
          <p:cNvSpPr txBox="1">
            <a:spLocks noChangeArrowheads="1"/>
          </p:cNvSpPr>
          <p:nvPr/>
        </p:nvSpPr>
        <p:spPr bwMode="auto">
          <a:xfrm>
            <a:off x="1102579" y="4003096"/>
            <a:ext cx="38250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a:spcBef>
                <a:spcPct val="0"/>
              </a:spcBef>
              <a:buNone/>
            </a:pPr>
            <a:r>
              <a:rPr lang="en-US" altLang="en-US" sz="2400" dirty="0">
                <a:solidFill>
                  <a:schemeClr val="tx1"/>
                </a:solidFill>
                <a:ea typeface="Tahoma" panose="020B0604030504040204" pitchFamily="34" charset="0"/>
                <a:cs typeface="Tahoma" panose="020B0604030504040204" pitchFamily="34" charset="0"/>
              </a:rPr>
              <a:t>CPM (Critical Path Method)</a:t>
            </a:r>
          </a:p>
        </p:txBody>
      </p:sp>
      <p:grpSp>
        <p:nvGrpSpPr>
          <p:cNvPr id="2" name="Group 1">
            <a:extLst>
              <a:ext uri="{FF2B5EF4-FFF2-40B4-BE49-F238E27FC236}">
                <a16:creationId xmlns:a16="http://schemas.microsoft.com/office/drawing/2014/main" id="{23CEF0DB-3F59-4220-BFCD-3382565BE47E}"/>
              </a:ext>
            </a:extLst>
          </p:cNvPr>
          <p:cNvGrpSpPr/>
          <p:nvPr/>
        </p:nvGrpSpPr>
        <p:grpSpPr>
          <a:xfrm>
            <a:off x="2717800" y="4495801"/>
            <a:ext cx="7118350" cy="2053646"/>
            <a:chOff x="2717800" y="4495800"/>
            <a:chExt cx="7367588" cy="2246313"/>
          </a:xfrm>
        </p:grpSpPr>
        <p:sp>
          <p:nvSpPr>
            <p:cNvPr id="36882" name="Oval 17">
              <a:extLst>
                <a:ext uri="{FF2B5EF4-FFF2-40B4-BE49-F238E27FC236}">
                  <a16:creationId xmlns:a16="http://schemas.microsoft.com/office/drawing/2014/main" id="{0BC9CDD1-79DB-4BC4-A59D-F789BD048803}"/>
                </a:ext>
              </a:extLst>
            </p:cNvPr>
            <p:cNvSpPr>
              <a:spLocks noChangeArrowheads="1"/>
            </p:cNvSpPr>
            <p:nvPr/>
          </p:nvSpPr>
          <p:spPr bwMode="auto">
            <a:xfrm>
              <a:off x="2717800" y="5294313"/>
              <a:ext cx="533400" cy="533400"/>
            </a:xfrm>
            <a:prstGeom prst="ellipse">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36883" name="Oval 18">
              <a:extLst>
                <a:ext uri="{FF2B5EF4-FFF2-40B4-BE49-F238E27FC236}">
                  <a16:creationId xmlns:a16="http://schemas.microsoft.com/office/drawing/2014/main" id="{D9262386-6647-4341-8361-9966E477650D}"/>
                </a:ext>
              </a:extLst>
            </p:cNvPr>
            <p:cNvSpPr>
              <a:spLocks noChangeArrowheads="1"/>
            </p:cNvSpPr>
            <p:nvPr/>
          </p:nvSpPr>
          <p:spPr bwMode="auto">
            <a:xfrm>
              <a:off x="4394200" y="5294313"/>
              <a:ext cx="533400" cy="533400"/>
            </a:xfrm>
            <a:prstGeom prst="ellipse">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36884" name="Oval 19">
              <a:extLst>
                <a:ext uri="{FF2B5EF4-FFF2-40B4-BE49-F238E27FC236}">
                  <a16:creationId xmlns:a16="http://schemas.microsoft.com/office/drawing/2014/main" id="{AAE0FE90-99CF-441C-A674-412F64A42979}"/>
                </a:ext>
              </a:extLst>
            </p:cNvPr>
            <p:cNvSpPr>
              <a:spLocks noChangeArrowheads="1"/>
            </p:cNvSpPr>
            <p:nvPr/>
          </p:nvSpPr>
          <p:spPr bwMode="auto">
            <a:xfrm>
              <a:off x="6604000" y="6208713"/>
              <a:ext cx="533400" cy="533400"/>
            </a:xfrm>
            <a:prstGeom prst="ellipse">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36885" name="Oval 20">
              <a:extLst>
                <a:ext uri="{FF2B5EF4-FFF2-40B4-BE49-F238E27FC236}">
                  <a16:creationId xmlns:a16="http://schemas.microsoft.com/office/drawing/2014/main" id="{D708FC03-1BFE-4413-8305-623477A16CBC}"/>
                </a:ext>
              </a:extLst>
            </p:cNvPr>
            <p:cNvSpPr>
              <a:spLocks noChangeArrowheads="1"/>
            </p:cNvSpPr>
            <p:nvPr/>
          </p:nvSpPr>
          <p:spPr bwMode="auto">
            <a:xfrm>
              <a:off x="6527800" y="4684713"/>
              <a:ext cx="533400" cy="533400"/>
            </a:xfrm>
            <a:prstGeom prst="ellipse">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36886" name="Oval 21">
              <a:extLst>
                <a:ext uri="{FF2B5EF4-FFF2-40B4-BE49-F238E27FC236}">
                  <a16:creationId xmlns:a16="http://schemas.microsoft.com/office/drawing/2014/main" id="{EF3C1D7E-FBCD-4989-B5B2-CCD6A3F0B891}"/>
                </a:ext>
              </a:extLst>
            </p:cNvPr>
            <p:cNvSpPr>
              <a:spLocks noChangeArrowheads="1"/>
            </p:cNvSpPr>
            <p:nvPr/>
          </p:nvSpPr>
          <p:spPr bwMode="auto">
            <a:xfrm>
              <a:off x="7823200" y="5218113"/>
              <a:ext cx="533400" cy="533400"/>
            </a:xfrm>
            <a:prstGeom prst="ellipse">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36887" name="Oval 22">
              <a:extLst>
                <a:ext uri="{FF2B5EF4-FFF2-40B4-BE49-F238E27FC236}">
                  <a16:creationId xmlns:a16="http://schemas.microsoft.com/office/drawing/2014/main" id="{21DEAC3F-99A5-435E-B9B0-D975608A69E8}"/>
                </a:ext>
              </a:extLst>
            </p:cNvPr>
            <p:cNvSpPr>
              <a:spLocks noChangeArrowheads="1"/>
            </p:cNvSpPr>
            <p:nvPr/>
          </p:nvSpPr>
          <p:spPr bwMode="auto">
            <a:xfrm>
              <a:off x="9551988" y="5187950"/>
              <a:ext cx="533400" cy="533400"/>
            </a:xfrm>
            <a:prstGeom prst="ellipse">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36888" name="Line 23">
              <a:extLst>
                <a:ext uri="{FF2B5EF4-FFF2-40B4-BE49-F238E27FC236}">
                  <a16:creationId xmlns:a16="http://schemas.microsoft.com/office/drawing/2014/main" id="{F03795E9-084C-4182-9EE2-EBDDA206B0A2}"/>
                </a:ext>
              </a:extLst>
            </p:cNvPr>
            <p:cNvSpPr>
              <a:spLocks noChangeShapeType="1"/>
            </p:cNvSpPr>
            <p:nvPr/>
          </p:nvSpPr>
          <p:spPr bwMode="auto">
            <a:xfrm>
              <a:off x="3251200" y="5522913"/>
              <a:ext cx="1143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G"/>
            </a:p>
          </p:txBody>
        </p:sp>
        <p:sp>
          <p:nvSpPr>
            <p:cNvPr id="36889" name="Line 24">
              <a:extLst>
                <a:ext uri="{FF2B5EF4-FFF2-40B4-BE49-F238E27FC236}">
                  <a16:creationId xmlns:a16="http://schemas.microsoft.com/office/drawing/2014/main" id="{45113B71-80EE-4A70-9BE2-C9FAFF5DF089}"/>
                </a:ext>
              </a:extLst>
            </p:cNvPr>
            <p:cNvSpPr>
              <a:spLocks noChangeShapeType="1"/>
            </p:cNvSpPr>
            <p:nvPr/>
          </p:nvSpPr>
          <p:spPr bwMode="auto">
            <a:xfrm flipV="1">
              <a:off x="4927600" y="4989513"/>
              <a:ext cx="16002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G"/>
            </a:p>
          </p:txBody>
        </p:sp>
        <p:sp>
          <p:nvSpPr>
            <p:cNvPr id="36890" name="Line 25">
              <a:extLst>
                <a:ext uri="{FF2B5EF4-FFF2-40B4-BE49-F238E27FC236}">
                  <a16:creationId xmlns:a16="http://schemas.microsoft.com/office/drawing/2014/main" id="{2D5171FC-08B4-4DF4-B6B4-9120BDE36B80}"/>
                </a:ext>
              </a:extLst>
            </p:cNvPr>
            <p:cNvSpPr>
              <a:spLocks noChangeShapeType="1"/>
            </p:cNvSpPr>
            <p:nvPr/>
          </p:nvSpPr>
          <p:spPr bwMode="auto">
            <a:xfrm>
              <a:off x="4927600" y="5599113"/>
              <a:ext cx="16764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G"/>
            </a:p>
          </p:txBody>
        </p:sp>
        <p:sp>
          <p:nvSpPr>
            <p:cNvPr id="36891" name="Line 26">
              <a:extLst>
                <a:ext uri="{FF2B5EF4-FFF2-40B4-BE49-F238E27FC236}">
                  <a16:creationId xmlns:a16="http://schemas.microsoft.com/office/drawing/2014/main" id="{DE060CE5-B851-43F8-8DBB-81244589D897}"/>
                </a:ext>
              </a:extLst>
            </p:cNvPr>
            <p:cNvSpPr>
              <a:spLocks noChangeShapeType="1"/>
            </p:cNvSpPr>
            <p:nvPr/>
          </p:nvSpPr>
          <p:spPr bwMode="auto">
            <a:xfrm>
              <a:off x="7061200" y="4989513"/>
              <a:ext cx="762000" cy="45720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G"/>
            </a:p>
          </p:txBody>
        </p:sp>
        <p:sp>
          <p:nvSpPr>
            <p:cNvPr id="36892" name="Line 27">
              <a:extLst>
                <a:ext uri="{FF2B5EF4-FFF2-40B4-BE49-F238E27FC236}">
                  <a16:creationId xmlns:a16="http://schemas.microsoft.com/office/drawing/2014/main" id="{F1D2C4F3-2FC9-43D9-B951-05ACEA2B4BAA}"/>
                </a:ext>
              </a:extLst>
            </p:cNvPr>
            <p:cNvSpPr>
              <a:spLocks noChangeShapeType="1"/>
            </p:cNvSpPr>
            <p:nvPr/>
          </p:nvSpPr>
          <p:spPr bwMode="auto">
            <a:xfrm flipV="1">
              <a:off x="7137400" y="5675313"/>
              <a:ext cx="762000" cy="83820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G"/>
            </a:p>
          </p:txBody>
        </p:sp>
        <p:sp>
          <p:nvSpPr>
            <p:cNvPr id="36893" name="Line 28">
              <a:extLst>
                <a:ext uri="{FF2B5EF4-FFF2-40B4-BE49-F238E27FC236}">
                  <a16:creationId xmlns:a16="http://schemas.microsoft.com/office/drawing/2014/main" id="{A0796C04-273A-48FB-BF24-5BC27937CD36}"/>
                </a:ext>
              </a:extLst>
            </p:cNvPr>
            <p:cNvSpPr>
              <a:spLocks noChangeShapeType="1"/>
            </p:cNvSpPr>
            <p:nvPr/>
          </p:nvSpPr>
          <p:spPr bwMode="auto">
            <a:xfrm>
              <a:off x="8356600" y="5522913"/>
              <a:ext cx="1219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G"/>
            </a:p>
          </p:txBody>
        </p:sp>
        <p:sp>
          <p:nvSpPr>
            <p:cNvPr id="36894" name="Text Box 29">
              <a:extLst>
                <a:ext uri="{FF2B5EF4-FFF2-40B4-BE49-F238E27FC236}">
                  <a16:creationId xmlns:a16="http://schemas.microsoft.com/office/drawing/2014/main" id="{803E47EB-70CF-47F5-B13B-1AA48163097B}"/>
                </a:ext>
              </a:extLst>
            </p:cNvPr>
            <p:cNvSpPr txBox="1">
              <a:spLocks noChangeArrowheads="1"/>
            </p:cNvSpPr>
            <p:nvPr/>
          </p:nvSpPr>
          <p:spPr bwMode="auto">
            <a:xfrm>
              <a:off x="3143251" y="4829175"/>
              <a:ext cx="862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a:spcBef>
                  <a:spcPct val="0"/>
                </a:spcBef>
                <a:buFontTx/>
                <a:buNone/>
              </a:pPr>
              <a:r>
                <a:rPr lang="en-US" altLang="en-US" sz="2400" dirty="0">
                  <a:solidFill>
                    <a:schemeClr val="tx1"/>
                  </a:solidFill>
                  <a:latin typeface="Arial" panose="020B0604020202020204" pitchFamily="34" charset="0"/>
                </a:rPr>
                <a:t>Do A</a:t>
              </a:r>
            </a:p>
          </p:txBody>
        </p:sp>
        <p:sp>
          <p:nvSpPr>
            <p:cNvPr id="36895" name="Text Box 30">
              <a:extLst>
                <a:ext uri="{FF2B5EF4-FFF2-40B4-BE49-F238E27FC236}">
                  <a16:creationId xmlns:a16="http://schemas.microsoft.com/office/drawing/2014/main" id="{1C0AB3CD-2186-4B79-89CB-A179BF6AA291}"/>
                </a:ext>
              </a:extLst>
            </p:cNvPr>
            <p:cNvSpPr txBox="1">
              <a:spLocks noChangeArrowheads="1"/>
            </p:cNvSpPr>
            <p:nvPr/>
          </p:nvSpPr>
          <p:spPr bwMode="auto">
            <a:xfrm>
              <a:off x="5216526" y="4495800"/>
              <a:ext cx="862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a:spcBef>
                  <a:spcPct val="0"/>
                </a:spcBef>
                <a:buFontTx/>
                <a:buNone/>
              </a:pPr>
              <a:r>
                <a:rPr lang="en-US" altLang="en-US" sz="2400">
                  <a:solidFill>
                    <a:schemeClr val="tx1"/>
                  </a:solidFill>
                  <a:latin typeface="Arial" panose="020B0604020202020204" pitchFamily="34" charset="0"/>
                </a:rPr>
                <a:t>Do B</a:t>
              </a:r>
            </a:p>
          </p:txBody>
        </p:sp>
        <p:sp>
          <p:nvSpPr>
            <p:cNvPr id="36896" name="Text Box 31">
              <a:extLst>
                <a:ext uri="{FF2B5EF4-FFF2-40B4-BE49-F238E27FC236}">
                  <a16:creationId xmlns:a16="http://schemas.microsoft.com/office/drawing/2014/main" id="{BB82928E-4D09-4298-85DF-A95579808E2E}"/>
                </a:ext>
              </a:extLst>
            </p:cNvPr>
            <p:cNvSpPr txBox="1">
              <a:spLocks noChangeArrowheads="1"/>
            </p:cNvSpPr>
            <p:nvPr/>
          </p:nvSpPr>
          <p:spPr bwMode="auto">
            <a:xfrm>
              <a:off x="4683126" y="5943600"/>
              <a:ext cx="879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a:spcBef>
                  <a:spcPct val="0"/>
                </a:spcBef>
                <a:buFontTx/>
                <a:buNone/>
              </a:pPr>
              <a:r>
                <a:rPr lang="en-US" altLang="en-US" sz="2400" dirty="0">
                  <a:solidFill>
                    <a:schemeClr val="tx1"/>
                  </a:solidFill>
                  <a:latin typeface="Arial" panose="020B0604020202020204" pitchFamily="34" charset="0"/>
                </a:rPr>
                <a:t>Do C</a:t>
              </a:r>
            </a:p>
          </p:txBody>
        </p:sp>
        <p:sp>
          <p:nvSpPr>
            <p:cNvPr id="36897" name="Text Box 32">
              <a:extLst>
                <a:ext uri="{FF2B5EF4-FFF2-40B4-BE49-F238E27FC236}">
                  <a16:creationId xmlns:a16="http://schemas.microsoft.com/office/drawing/2014/main" id="{5DF22EFD-6568-4152-8E16-7EBCD0412540}"/>
                </a:ext>
              </a:extLst>
            </p:cNvPr>
            <p:cNvSpPr txBox="1">
              <a:spLocks noChangeArrowheads="1"/>
            </p:cNvSpPr>
            <p:nvPr/>
          </p:nvSpPr>
          <p:spPr bwMode="auto">
            <a:xfrm>
              <a:off x="8416926" y="5486400"/>
              <a:ext cx="879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bg2"/>
                  </a:solidFill>
                  <a:latin typeface="Tahoma" panose="020B0604030504040204" pitchFamily="34" charset="0"/>
                </a:defRPr>
              </a:lvl1pPr>
              <a:lvl2pPr marL="742950" indent="-285750">
                <a:spcBef>
                  <a:spcPct val="20000"/>
                </a:spcBef>
                <a:buChar char="–"/>
                <a:defRPr sz="2800">
                  <a:solidFill>
                    <a:schemeClr val="bg2"/>
                  </a:solidFill>
                  <a:latin typeface="Tahoma" panose="020B0604030504040204" pitchFamily="34" charset="0"/>
                </a:defRPr>
              </a:lvl2pPr>
              <a:lvl3pPr marL="1143000" indent="-228600">
                <a:spcBef>
                  <a:spcPct val="20000"/>
                </a:spcBef>
                <a:buChar char="•"/>
                <a:defRPr sz="2400">
                  <a:solidFill>
                    <a:schemeClr val="bg2"/>
                  </a:solidFill>
                  <a:latin typeface="Tahoma" panose="020B0604030504040204" pitchFamily="34" charset="0"/>
                </a:defRPr>
              </a:lvl3pPr>
              <a:lvl4pPr marL="1600200" indent="-228600">
                <a:spcBef>
                  <a:spcPct val="20000"/>
                </a:spcBef>
                <a:buChar char="–"/>
                <a:defRPr sz="2000">
                  <a:solidFill>
                    <a:schemeClr val="bg2"/>
                  </a:solidFill>
                  <a:latin typeface="Tahoma" panose="020B0604030504040204" pitchFamily="34" charset="0"/>
                </a:defRPr>
              </a:lvl4pPr>
              <a:lvl5pPr marL="2057400" indent="-228600">
                <a:spcBef>
                  <a:spcPct val="20000"/>
                </a:spcBef>
                <a:buChar char="»"/>
                <a:defRPr sz="2000">
                  <a:solidFill>
                    <a:schemeClr val="bg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bg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bg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bg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bg2"/>
                  </a:solidFill>
                  <a:latin typeface="Tahoma" panose="020B0604030504040204" pitchFamily="34" charset="0"/>
                </a:defRPr>
              </a:lvl9pPr>
            </a:lstStyle>
            <a:p>
              <a:pPr>
                <a:spcBef>
                  <a:spcPct val="0"/>
                </a:spcBef>
                <a:buFontTx/>
                <a:buNone/>
              </a:pPr>
              <a:r>
                <a:rPr lang="en-US" altLang="en-US" sz="2400">
                  <a:solidFill>
                    <a:schemeClr val="tx1"/>
                  </a:solidFill>
                  <a:latin typeface="Arial" panose="020B0604020202020204" pitchFamily="34" charset="0"/>
                </a:rPr>
                <a:t>Do D</a:t>
              </a:r>
            </a:p>
          </p:txBody>
        </p:sp>
      </p:gr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D73C0B9-0182-4A1E-B262-C9DA16DF0EF5}"/>
                  </a:ext>
                </a:extLst>
              </p14:cNvPr>
              <p14:cNvContentPartPr/>
              <p14:nvPr/>
            </p14:nvContentPartPr>
            <p14:xfrm>
              <a:off x="3459960" y="2393640"/>
              <a:ext cx="2126160" cy="3211200"/>
            </p14:xfrm>
          </p:contentPart>
        </mc:Choice>
        <mc:Fallback xmlns="">
          <p:pic>
            <p:nvPicPr>
              <p:cNvPr id="4" name="Ink 3">
                <a:extLst>
                  <a:ext uri="{FF2B5EF4-FFF2-40B4-BE49-F238E27FC236}">
                    <a16:creationId xmlns:a16="http://schemas.microsoft.com/office/drawing/2014/main" id="{3D73C0B9-0182-4A1E-B262-C9DA16DF0EF5}"/>
                  </a:ext>
                </a:extLst>
              </p:cNvPr>
              <p:cNvPicPr/>
              <p:nvPr/>
            </p:nvPicPr>
            <p:blipFill>
              <a:blip r:embed="rId4"/>
              <a:stretch>
                <a:fillRect/>
              </a:stretch>
            </p:blipFill>
            <p:spPr>
              <a:xfrm>
                <a:off x="3450600" y="2384280"/>
                <a:ext cx="2144880" cy="322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4EAAF27-331B-4F73-AB37-5515ED5F43C5}"/>
                  </a:ext>
                </a:extLst>
              </p14:cNvPr>
              <p14:cNvContentPartPr/>
              <p14:nvPr/>
            </p14:nvContentPartPr>
            <p14:xfrm>
              <a:off x="3173400" y="1156320"/>
              <a:ext cx="3580200" cy="4653360"/>
            </p14:xfrm>
          </p:contentPart>
        </mc:Choice>
        <mc:Fallback xmlns="">
          <p:pic>
            <p:nvPicPr>
              <p:cNvPr id="5" name="Ink 4">
                <a:extLst>
                  <a:ext uri="{FF2B5EF4-FFF2-40B4-BE49-F238E27FC236}">
                    <a16:creationId xmlns:a16="http://schemas.microsoft.com/office/drawing/2014/main" id="{D4EAAF27-331B-4F73-AB37-5515ED5F43C5}"/>
                  </a:ext>
                </a:extLst>
              </p:cNvPr>
              <p:cNvPicPr/>
              <p:nvPr/>
            </p:nvPicPr>
            <p:blipFill>
              <a:blip r:embed="rId6"/>
              <a:stretch>
                <a:fillRect/>
              </a:stretch>
            </p:blipFill>
            <p:spPr>
              <a:xfrm>
                <a:off x="3164040" y="1146960"/>
                <a:ext cx="3598920" cy="467208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8363936B-FCDB-40C1-AADF-DE6D0191DD85}"/>
              </a:ext>
            </a:extLst>
          </p:cNvPr>
          <p:cNvSpPr>
            <a:spLocks noGrp="1"/>
          </p:cNvSpPr>
          <p:nvPr>
            <p:ph type="sldNum" sz="quarter" idx="10"/>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252B9DF-E52B-4B7B-A8EF-6C6866A9AC55}" type="slidenum">
              <a:rPr lang="zh-TW" altLang="en-US" sz="1400"/>
              <a:pPr>
                <a:spcBef>
                  <a:spcPct val="0"/>
                </a:spcBef>
                <a:buFontTx/>
                <a:buNone/>
              </a:pPr>
              <a:t>4</a:t>
            </a:fld>
            <a:endParaRPr lang="en-US" altLang="zh-TW" sz="1400"/>
          </a:p>
        </p:txBody>
      </p:sp>
      <p:sp>
        <p:nvSpPr>
          <p:cNvPr id="9219" name="Rectangle 2">
            <a:extLst>
              <a:ext uri="{FF2B5EF4-FFF2-40B4-BE49-F238E27FC236}">
                <a16:creationId xmlns:a16="http://schemas.microsoft.com/office/drawing/2014/main" id="{D629A942-269B-4141-8049-E20FA9E099F3}"/>
              </a:ext>
            </a:extLst>
          </p:cNvPr>
          <p:cNvSpPr>
            <a:spLocks noGrp="1" noChangeArrowheads="1"/>
          </p:cNvSpPr>
          <p:nvPr>
            <p:ph type="title"/>
          </p:nvPr>
        </p:nvSpPr>
        <p:spPr/>
        <p:txBody>
          <a:bodyPr/>
          <a:lstStyle/>
          <a:p>
            <a:pPr eaLnBrk="1" hangingPunct="1"/>
            <a:r>
              <a:rPr lang="en-US" altLang="zh-TW" dirty="0">
                <a:ea typeface="新細明體" panose="02020500000000000000" pitchFamily="18" charset="-120"/>
              </a:rPr>
              <a:t>Advantages Project Management</a:t>
            </a:r>
          </a:p>
        </p:txBody>
      </p:sp>
      <p:sp>
        <p:nvSpPr>
          <p:cNvPr id="9220" name="Rectangle 3">
            <a:extLst>
              <a:ext uri="{FF2B5EF4-FFF2-40B4-BE49-F238E27FC236}">
                <a16:creationId xmlns:a16="http://schemas.microsoft.com/office/drawing/2014/main" id="{7283F5F7-A328-4DA7-BDAC-8BDA47C00910}"/>
              </a:ext>
            </a:extLst>
          </p:cNvPr>
          <p:cNvSpPr>
            <a:spLocks noGrp="1" noChangeArrowheads="1"/>
          </p:cNvSpPr>
          <p:nvPr>
            <p:ph type="body" idx="1"/>
          </p:nvPr>
        </p:nvSpPr>
        <p:spPr>
          <a:xfrm>
            <a:off x="745588" y="1447800"/>
            <a:ext cx="9617612" cy="4572000"/>
          </a:xfrm>
        </p:spPr>
        <p:txBody>
          <a:bodyPr/>
          <a:lstStyle/>
          <a:p>
            <a:pPr eaLnBrk="1" hangingPunct="1">
              <a:lnSpc>
                <a:spcPct val="80000"/>
              </a:lnSpc>
            </a:pPr>
            <a:r>
              <a:rPr lang="en-US" altLang="zh-TW" dirty="0">
                <a:ea typeface="新細明體" panose="02020500000000000000" pitchFamily="18" charset="-120"/>
              </a:rPr>
              <a:t>Better control of financial, physical, and human resources</a:t>
            </a:r>
          </a:p>
          <a:p>
            <a:pPr eaLnBrk="1" hangingPunct="1">
              <a:lnSpc>
                <a:spcPct val="80000"/>
              </a:lnSpc>
            </a:pPr>
            <a:r>
              <a:rPr lang="en-US" altLang="zh-TW" dirty="0">
                <a:ea typeface="新細明體" panose="02020500000000000000" pitchFamily="18" charset="-120"/>
              </a:rPr>
              <a:t>Improved customer relations</a:t>
            </a:r>
          </a:p>
          <a:p>
            <a:pPr eaLnBrk="1" hangingPunct="1">
              <a:lnSpc>
                <a:spcPct val="80000"/>
              </a:lnSpc>
            </a:pPr>
            <a:r>
              <a:rPr lang="en-US" altLang="zh-TW" dirty="0">
                <a:ea typeface="新細明體" panose="02020500000000000000" pitchFamily="18" charset="-120"/>
              </a:rPr>
              <a:t>Shorter development times</a:t>
            </a:r>
          </a:p>
          <a:p>
            <a:pPr eaLnBrk="1" hangingPunct="1">
              <a:lnSpc>
                <a:spcPct val="80000"/>
              </a:lnSpc>
            </a:pPr>
            <a:r>
              <a:rPr lang="en-US" altLang="zh-TW" dirty="0">
                <a:ea typeface="新細明體" panose="02020500000000000000" pitchFamily="18" charset="-120"/>
              </a:rPr>
              <a:t>Lower costs</a:t>
            </a:r>
          </a:p>
          <a:p>
            <a:pPr eaLnBrk="1" hangingPunct="1">
              <a:lnSpc>
                <a:spcPct val="80000"/>
              </a:lnSpc>
            </a:pPr>
            <a:r>
              <a:rPr lang="en-US" altLang="zh-TW" dirty="0">
                <a:ea typeface="新細明體" panose="02020500000000000000" pitchFamily="18" charset="-120"/>
              </a:rPr>
              <a:t>Higher quality and increased reliability</a:t>
            </a:r>
          </a:p>
          <a:p>
            <a:pPr eaLnBrk="1" hangingPunct="1">
              <a:lnSpc>
                <a:spcPct val="80000"/>
              </a:lnSpc>
            </a:pPr>
            <a:r>
              <a:rPr lang="en-US" altLang="zh-TW" dirty="0">
                <a:ea typeface="新細明體" panose="02020500000000000000" pitchFamily="18" charset="-120"/>
              </a:rPr>
              <a:t>Higher profit margins</a:t>
            </a:r>
          </a:p>
          <a:p>
            <a:pPr eaLnBrk="1" hangingPunct="1">
              <a:lnSpc>
                <a:spcPct val="80000"/>
              </a:lnSpc>
            </a:pPr>
            <a:r>
              <a:rPr lang="en-US" altLang="zh-TW" dirty="0">
                <a:ea typeface="新細明體" panose="02020500000000000000" pitchFamily="18" charset="-120"/>
              </a:rPr>
              <a:t>Improved productivity</a:t>
            </a:r>
          </a:p>
          <a:p>
            <a:pPr eaLnBrk="1" hangingPunct="1">
              <a:lnSpc>
                <a:spcPct val="80000"/>
              </a:lnSpc>
            </a:pPr>
            <a:r>
              <a:rPr lang="en-US" altLang="zh-TW" dirty="0">
                <a:ea typeface="新細明體" panose="02020500000000000000" pitchFamily="18" charset="-120"/>
              </a:rPr>
              <a:t>Better internal coordination</a:t>
            </a:r>
          </a:p>
          <a:p>
            <a:pPr eaLnBrk="1" hangingPunct="1">
              <a:lnSpc>
                <a:spcPct val="80000"/>
              </a:lnSpc>
            </a:pPr>
            <a:r>
              <a:rPr lang="en-US" altLang="zh-TW" dirty="0">
                <a:ea typeface="新細明體" panose="02020500000000000000" pitchFamily="18" charset="-120"/>
              </a:rPr>
              <a:t>Higher worker morale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2">
            <a:extLst>
              <a:ext uri="{FF2B5EF4-FFF2-40B4-BE49-F238E27FC236}">
                <a16:creationId xmlns:a16="http://schemas.microsoft.com/office/drawing/2014/main" id="{DF33DAFB-28F8-40E4-8BFE-EACC428D7C9F}"/>
              </a:ext>
            </a:extLst>
          </p:cNvPr>
          <p:cNvSpPr>
            <a:spLocks noGrp="1" noChangeArrowheads="1"/>
          </p:cNvSpPr>
          <p:nvPr>
            <p:ph type="title"/>
          </p:nvPr>
        </p:nvSpPr>
        <p:spPr>
          <a:xfrm>
            <a:off x="393446" y="55058"/>
            <a:ext cx="7772400" cy="836613"/>
          </a:xfrm>
        </p:spPr>
        <p:txBody>
          <a:bodyPr/>
          <a:lstStyle/>
          <a:p>
            <a:pPr eaLnBrk="1" hangingPunct="1"/>
            <a:r>
              <a:rPr lang="en-US" altLang="en-US" sz="2800" b="1" dirty="0"/>
              <a:t>CPM Example</a:t>
            </a:r>
          </a:p>
        </p:txBody>
      </p:sp>
      <p:pic>
        <p:nvPicPr>
          <p:cNvPr id="7" name="Picture 6">
            <a:extLst>
              <a:ext uri="{FF2B5EF4-FFF2-40B4-BE49-F238E27FC236}">
                <a16:creationId xmlns:a16="http://schemas.microsoft.com/office/drawing/2014/main" id="{EBBEA726-524D-4BBA-B5DD-A4DFC8B0C313}"/>
              </a:ext>
            </a:extLst>
          </p:cNvPr>
          <p:cNvPicPr>
            <a:picLocks noChangeAspect="1"/>
          </p:cNvPicPr>
          <p:nvPr/>
        </p:nvPicPr>
        <p:blipFill>
          <a:blip r:embed="rId3"/>
          <a:stretch>
            <a:fillRect/>
          </a:stretch>
        </p:blipFill>
        <p:spPr>
          <a:xfrm>
            <a:off x="0" y="1474766"/>
            <a:ext cx="2722557" cy="4158631"/>
          </a:xfrm>
          <a:prstGeom prst="rect">
            <a:avLst/>
          </a:prstGeom>
        </p:spPr>
      </p:pic>
    </p:spTree>
    <p:extLst>
      <p:ext uri="{BB962C8B-B14F-4D97-AF65-F5344CB8AC3E}">
        <p14:creationId xmlns:p14="http://schemas.microsoft.com/office/powerpoint/2010/main" val="3081064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2C9E16-5C6B-47D2-863E-23E676D81AA4}"/>
              </a:ext>
            </a:extLst>
          </p:cNvPr>
          <p:cNvPicPr>
            <a:picLocks noChangeAspect="1"/>
          </p:cNvPicPr>
          <p:nvPr/>
        </p:nvPicPr>
        <p:blipFill>
          <a:blip r:embed="rId2"/>
          <a:stretch>
            <a:fillRect/>
          </a:stretch>
        </p:blipFill>
        <p:spPr>
          <a:xfrm>
            <a:off x="92766" y="66261"/>
            <a:ext cx="3037114" cy="404601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3298D94-11A9-4278-BF29-1362652B3CC5}"/>
                  </a:ext>
                </a:extLst>
              </p14:cNvPr>
              <p14:cNvContentPartPr/>
              <p14:nvPr/>
            </p14:nvContentPartPr>
            <p14:xfrm>
              <a:off x="3414240" y="527040"/>
              <a:ext cx="8373600" cy="4125960"/>
            </p14:xfrm>
          </p:contentPart>
        </mc:Choice>
        <mc:Fallback xmlns="">
          <p:pic>
            <p:nvPicPr>
              <p:cNvPr id="6" name="Ink 5">
                <a:extLst>
                  <a:ext uri="{FF2B5EF4-FFF2-40B4-BE49-F238E27FC236}">
                    <a16:creationId xmlns:a16="http://schemas.microsoft.com/office/drawing/2014/main" id="{93298D94-11A9-4278-BF29-1362652B3CC5}"/>
                  </a:ext>
                </a:extLst>
              </p:cNvPr>
              <p:cNvPicPr/>
              <p:nvPr/>
            </p:nvPicPr>
            <p:blipFill>
              <a:blip r:embed="rId4"/>
              <a:stretch>
                <a:fillRect/>
              </a:stretch>
            </p:blipFill>
            <p:spPr>
              <a:xfrm>
                <a:off x="3404880" y="517680"/>
                <a:ext cx="8392320" cy="4144680"/>
              </a:xfrm>
              <a:prstGeom prst="rect">
                <a:avLst/>
              </a:prstGeom>
            </p:spPr>
          </p:pic>
        </mc:Fallback>
      </mc:AlternateContent>
    </p:spTree>
    <p:extLst>
      <p:ext uri="{BB962C8B-B14F-4D97-AF65-F5344CB8AC3E}">
        <p14:creationId xmlns:p14="http://schemas.microsoft.com/office/powerpoint/2010/main" val="2996172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3420533-DFF8-48AA-9A9F-0A7B79B0ED90}"/>
                  </a:ext>
                </a:extLst>
              </p14:cNvPr>
              <p14:cNvContentPartPr/>
              <p14:nvPr/>
            </p14:nvContentPartPr>
            <p14:xfrm>
              <a:off x="859680" y="0"/>
              <a:ext cx="11337840" cy="6718680"/>
            </p14:xfrm>
          </p:contentPart>
        </mc:Choice>
        <mc:Fallback xmlns="">
          <p:pic>
            <p:nvPicPr>
              <p:cNvPr id="4" name="Ink 3">
                <a:extLst>
                  <a:ext uri="{FF2B5EF4-FFF2-40B4-BE49-F238E27FC236}">
                    <a16:creationId xmlns:a16="http://schemas.microsoft.com/office/drawing/2014/main" id="{83420533-DFF8-48AA-9A9F-0A7B79B0ED90}"/>
                  </a:ext>
                </a:extLst>
              </p:cNvPr>
              <p:cNvPicPr/>
              <p:nvPr/>
            </p:nvPicPr>
            <p:blipFill>
              <a:blip r:embed="rId4"/>
              <a:stretch>
                <a:fillRect/>
              </a:stretch>
            </p:blipFill>
            <p:spPr>
              <a:xfrm>
                <a:off x="850320" y="-9360"/>
                <a:ext cx="11356560" cy="6737400"/>
              </a:xfrm>
              <a:prstGeom prst="rect">
                <a:avLst/>
              </a:prstGeom>
            </p:spPr>
          </p:pic>
        </mc:Fallback>
      </mc:AlternateContent>
      <p:pic>
        <p:nvPicPr>
          <p:cNvPr id="5" name="Picture 4">
            <a:extLst>
              <a:ext uri="{FF2B5EF4-FFF2-40B4-BE49-F238E27FC236}">
                <a16:creationId xmlns:a16="http://schemas.microsoft.com/office/drawing/2014/main" id="{B9C3D3F7-1ABB-4BD1-BCCA-85BA8A639E48}"/>
              </a:ext>
            </a:extLst>
          </p:cNvPr>
          <p:cNvPicPr>
            <a:picLocks noChangeAspect="1"/>
          </p:cNvPicPr>
          <p:nvPr/>
        </p:nvPicPr>
        <p:blipFill>
          <a:blip r:embed="rId5"/>
          <a:stretch>
            <a:fillRect/>
          </a:stretch>
        </p:blipFill>
        <p:spPr>
          <a:xfrm>
            <a:off x="0" y="0"/>
            <a:ext cx="8131629" cy="2419519"/>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6DB56114-2CD0-4E96-B7EB-81F17BEC4402}"/>
                  </a:ext>
                </a:extLst>
              </p14:cNvPr>
              <p14:cNvContentPartPr/>
              <p14:nvPr/>
            </p14:nvContentPartPr>
            <p14:xfrm>
              <a:off x="4063320" y="2584080"/>
              <a:ext cx="297720" cy="102600"/>
            </p14:xfrm>
          </p:contentPart>
        </mc:Choice>
        <mc:Fallback xmlns="">
          <p:pic>
            <p:nvPicPr>
              <p:cNvPr id="2" name="Ink 1">
                <a:extLst>
                  <a:ext uri="{FF2B5EF4-FFF2-40B4-BE49-F238E27FC236}">
                    <a16:creationId xmlns:a16="http://schemas.microsoft.com/office/drawing/2014/main" id="{6DB56114-2CD0-4E96-B7EB-81F17BEC4402}"/>
                  </a:ext>
                </a:extLst>
              </p:cNvPr>
              <p:cNvPicPr/>
              <p:nvPr/>
            </p:nvPicPr>
            <p:blipFill>
              <a:blip r:embed="rId7"/>
              <a:stretch>
                <a:fillRect/>
              </a:stretch>
            </p:blipFill>
            <p:spPr>
              <a:xfrm>
                <a:off x="4053960" y="2574720"/>
                <a:ext cx="316440" cy="121320"/>
              </a:xfrm>
              <a:prstGeom prst="rect">
                <a:avLst/>
              </a:prstGeom>
            </p:spPr>
          </p:pic>
        </mc:Fallback>
      </mc:AlternateContent>
    </p:spTree>
    <p:extLst>
      <p:ext uri="{BB962C8B-B14F-4D97-AF65-F5344CB8AC3E}">
        <p14:creationId xmlns:p14="http://schemas.microsoft.com/office/powerpoint/2010/main" val="2127381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B36CD9-C126-4EE6-B0D2-7F764F605EE2}"/>
              </a:ext>
            </a:extLst>
          </p:cNvPr>
          <p:cNvPicPr>
            <a:picLocks noChangeAspect="1"/>
          </p:cNvPicPr>
          <p:nvPr/>
        </p:nvPicPr>
        <p:blipFill>
          <a:blip r:embed="rId2"/>
          <a:stretch>
            <a:fillRect/>
          </a:stretch>
        </p:blipFill>
        <p:spPr>
          <a:xfrm>
            <a:off x="0" y="0"/>
            <a:ext cx="8131629" cy="2419519"/>
          </a:xfrm>
          <a:prstGeom prst="rect">
            <a:avLst/>
          </a:prstGeom>
        </p:spPr>
      </p:pic>
      <p:pic>
        <p:nvPicPr>
          <p:cNvPr id="2" name="Picture 1">
            <a:extLst>
              <a:ext uri="{FF2B5EF4-FFF2-40B4-BE49-F238E27FC236}">
                <a16:creationId xmlns:a16="http://schemas.microsoft.com/office/drawing/2014/main" id="{3743327D-BDF5-4E11-A2BC-862B9D136F50}"/>
              </a:ext>
            </a:extLst>
          </p:cNvPr>
          <p:cNvPicPr>
            <a:picLocks noChangeAspect="1"/>
          </p:cNvPicPr>
          <p:nvPr/>
        </p:nvPicPr>
        <p:blipFill>
          <a:blip r:embed="rId3"/>
          <a:stretch>
            <a:fillRect/>
          </a:stretch>
        </p:blipFill>
        <p:spPr>
          <a:xfrm>
            <a:off x="829919" y="2457450"/>
            <a:ext cx="5867400" cy="440055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9991B90D-ED59-4C67-9FA1-93C22AC864F0}"/>
                  </a:ext>
                </a:extLst>
              </p14:cNvPr>
              <p14:cNvContentPartPr/>
              <p14:nvPr/>
            </p14:nvContentPartPr>
            <p14:xfrm>
              <a:off x="7864560" y="39960"/>
              <a:ext cx="4332960" cy="5727600"/>
            </p14:xfrm>
          </p:contentPart>
        </mc:Choice>
        <mc:Fallback xmlns="">
          <p:pic>
            <p:nvPicPr>
              <p:cNvPr id="6" name="Ink 5">
                <a:extLst>
                  <a:ext uri="{FF2B5EF4-FFF2-40B4-BE49-F238E27FC236}">
                    <a16:creationId xmlns:a16="http://schemas.microsoft.com/office/drawing/2014/main" id="{9991B90D-ED59-4C67-9FA1-93C22AC864F0}"/>
                  </a:ext>
                </a:extLst>
              </p:cNvPr>
              <p:cNvPicPr/>
              <p:nvPr/>
            </p:nvPicPr>
            <p:blipFill>
              <a:blip r:embed="rId5"/>
              <a:stretch>
                <a:fillRect/>
              </a:stretch>
            </p:blipFill>
            <p:spPr>
              <a:xfrm>
                <a:off x="7855200" y="30600"/>
                <a:ext cx="4351680" cy="5746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8AF535D-94B2-4AD9-BE5C-2A2D6872F5A4}"/>
                  </a:ext>
                </a:extLst>
              </p14:cNvPr>
              <p14:cNvContentPartPr/>
              <p14:nvPr/>
            </p14:nvContentPartPr>
            <p14:xfrm>
              <a:off x="3820680" y="0"/>
              <a:ext cx="8301240" cy="6715800"/>
            </p14:xfrm>
          </p:contentPart>
        </mc:Choice>
        <mc:Fallback xmlns="">
          <p:pic>
            <p:nvPicPr>
              <p:cNvPr id="7" name="Ink 6">
                <a:extLst>
                  <a:ext uri="{FF2B5EF4-FFF2-40B4-BE49-F238E27FC236}">
                    <a16:creationId xmlns:a16="http://schemas.microsoft.com/office/drawing/2014/main" id="{68AF535D-94B2-4AD9-BE5C-2A2D6872F5A4}"/>
                  </a:ext>
                </a:extLst>
              </p:cNvPr>
              <p:cNvPicPr/>
              <p:nvPr/>
            </p:nvPicPr>
            <p:blipFill>
              <a:blip r:embed="rId7"/>
              <a:stretch>
                <a:fillRect/>
              </a:stretch>
            </p:blipFill>
            <p:spPr>
              <a:xfrm>
                <a:off x="3811320" y="-9360"/>
                <a:ext cx="8319960" cy="6734520"/>
              </a:xfrm>
              <a:prstGeom prst="rect">
                <a:avLst/>
              </a:prstGeom>
            </p:spPr>
          </p:pic>
        </mc:Fallback>
      </mc:AlternateContent>
    </p:spTree>
    <p:extLst>
      <p:ext uri="{BB962C8B-B14F-4D97-AF65-F5344CB8AC3E}">
        <p14:creationId xmlns:p14="http://schemas.microsoft.com/office/powerpoint/2010/main" val="2106641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C4C86F75-C259-48FC-8E9B-A4FC4DCBE7CB}"/>
              </a:ext>
            </a:extLst>
          </p:cNvPr>
          <p:cNvSpPr>
            <a:spLocks noGrp="1" noChangeArrowheads="1"/>
          </p:cNvSpPr>
          <p:nvPr>
            <p:ph type="title"/>
          </p:nvPr>
        </p:nvSpPr>
        <p:spPr/>
        <p:txBody>
          <a:bodyPr/>
          <a:lstStyle/>
          <a:p>
            <a:r>
              <a:rPr lang="en-US" altLang="en-US" sz="2800" b="0" dirty="0"/>
              <a:t>People Management</a:t>
            </a:r>
          </a:p>
        </p:txBody>
      </p:sp>
      <p:sp>
        <p:nvSpPr>
          <p:cNvPr id="2051" name="Rectangle 3">
            <a:extLst>
              <a:ext uri="{FF2B5EF4-FFF2-40B4-BE49-F238E27FC236}">
                <a16:creationId xmlns:a16="http://schemas.microsoft.com/office/drawing/2014/main" id="{9EA28286-257B-4C2F-866D-6F776DF8253D}"/>
              </a:ext>
            </a:extLst>
          </p:cNvPr>
          <p:cNvSpPr>
            <a:spLocks noGrp="1" noChangeArrowheads="1"/>
          </p:cNvSpPr>
          <p:nvPr>
            <p:ph idx="1"/>
          </p:nvPr>
        </p:nvSpPr>
        <p:spPr/>
        <p:txBody>
          <a:bodyPr/>
          <a:lstStyle/>
          <a:p>
            <a:r>
              <a:rPr lang="en-US" altLang="en-US" dirty="0"/>
              <a:t>The process of </a:t>
            </a:r>
          </a:p>
          <a:p>
            <a:pPr lvl="1"/>
            <a:r>
              <a:rPr lang="en-US" altLang="en-US" dirty="0"/>
              <a:t>planning, organizing, directing (motivating), and controlling the procurement, development, compensation, integration, maintenance, and separation of organizational human resources </a:t>
            </a:r>
          </a:p>
          <a:p>
            <a:r>
              <a:rPr lang="en-US" altLang="en-US" dirty="0"/>
              <a:t>to the end that organizational, individual, and societal needs are satisfied.</a:t>
            </a:r>
          </a:p>
          <a:p>
            <a:r>
              <a:rPr lang="en-US" altLang="en-US" dirty="0"/>
              <a:t>Human Resource Management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30095AB-2794-4E09-A1E2-D13348AC9C99}"/>
              </a:ext>
            </a:extLst>
          </p:cNvPr>
          <p:cNvSpPr>
            <a:spLocks noGrp="1" noChangeArrowheads="1"/>
          </p:cNvSpPr>
          <p:nvPr>
            <p:ph type="title"/>
          </p:nvPr>
        </p:nvSpPr>
        <p:spPr>
          <a:xfrm>
            <a:off x="463826" y="26504"/>
            <a:ext cx="8001000" cy="1143000"/>
          </a:xfrm>
          <a:noFill/>
          <a:ln/>
          <a:effectLst>
            <a:outerShdw dist="17961" dir="13500000" algn="ctr" rotWithShape="0">
              <a:schemeClr val="tx1"/>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sz="2800" b="0" dirty="0"/>
              <a:t>Human Resource Management</a:t>
            </a:r>
          </a:p>
        </p:txBody>
      </p:sp>
      <p:sp>
        <p:nvSpPr>
          <p:cNvPr id="27651" name="Rectangle 3">
            <a:extLst>
              <a:ext uri="{FF2B5EF4-FFF2-40B4-BE49-F238E27FC236}">
                <a16:creationId xmlns:a16="http://schemas.microsoft.com/office/drawing/2014/main" id="{D62646C4-B5BE-4C3A-B237-9C970E1CB07A}"/>
              </a:ext>
            </a:extLst>
          </p:cNvPr>
          <p:cNvSpPr>
            <a:spLocks noGrp="1" noChangeArrowheads="1"/>
          </p:cNvSpPr>
          <p:nvPr>
            <p:ph idx="1"/>
          </p:nvPr>
        </p:nvSpPr>
        <p:spPr>
          <a:xfrm>
            <a:off x="463826" y="1447800"/>
            <a:ext cx="11449878" cy="487680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a:lnSpc>
                <a:spcPct val="90000"/>
              </a:lnSpc>
            </a:pPr>
            <a:r>
              <a:rPr lang="en-US" altLang="en-US" dirty="0"/>
              <a:t>Human Resource Management includes all activities used to attract &amp; retain employees and to ensure they perform at a high level in meeting organizational goals.</a:t>
            </a:r>
            <a:endParaRPr lang="en-US" altLang="en-US" dirty="0">
              <a:solidFill>
                <a:srgbClr val="500093"/>
              </a:solidFill>
            </a:endParaRPr>
          </a:p>
          <a:p>
            <a:pPr>
              <a:lnSpc>
                <a:spcPct val="90000"/>
              </a:lnSpc>
            </a:pPr>
            <a:r>
              <a:rPr lang="en-US" altLang="en-US" dirty="0"/>
              <a:t>These activities are made up of</a:t>
            </a:r>
          </a:p>
          <a:p>
            <a:pPr lvl="2">
              <a:buFontTx/>
              <a:buNone/>
            </a:pPr>
            <a:r>
              <a:rPr lang="en-US" altLang="en-US" sz="2000" dirty="0"/>
              <a:t>1. Recruitment &amp; selection.</a:t>
            </a:r>
          </a:p>
          <a:p>
            <a:pPr lvl="2">
              <a:buFontTx/>
              <a:buNone/>
            </a:pPr>
            <a:r>
              <a:rPr lang="en-US" altLang="en-US" sz="2000" dirty="0"/>
              <a:t>2. Training and development.</a:t>
            </a:r>
          </a:p>
          <a:p>
            <a:pPr lvl="2">
              <a:buFontTx/>
              <a:buNone/>
            </a:pPr>
            <a:r>
              <a:rPr lang="en-US" altLang="en-US" sz="2000" dirty="0"/>
              <a:t>3. Performance appraisal and feedback.</a:t>
            </a:r>
          </a:p>
          <a:p>
            <a:pPr lvl="2">
              <a:buFontTx/>
              <a:buNone/>
            </a:pPr>
            <a:r>
              <a:rPr lang="en-US" altLang="en-US" sz="2000" dirty="0"/>
              <a:t>4. Pay and benefits.</a:t>
            </a:r>
          </a:p>
          <a:p>
            <a:pPr lvl="2">
              <a:buFontTx/>
              <a:buNone/>
            </a:pPr>
            <a:r>
              <a:rPr lang="en-US" altLang="en-US" sz="2000" dirty="0"/>
              <a:t>5. Labor relations.</a:t>
            </a:r>
            <a:endParaRPr lang="en-US" altLang="en-US" sz="16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AD07AFD-D6BC-4D9E-BC62-CA03FF1174C4}"/>
                  </a:ext>
                </a:extLst>
              </p14:cNvPr>
              <p14:cNvContentPartPr/>
              <p14:nvPr/>
            </p14:nvContentPartPr>
            <p14:xfrm>
              <a:off x="9030240" y="1133280"/>
              <a:ext cx="2495880" cy="1486800"/>
            </p14:xfrm>
          </p:contentPart>
        </mc:Choice>
        <mc:Fallback xmlns="">
          <p:pic>
            <p:nvPicPr>
              <p:cNvPr id="3" name="Ink 2">
                <a:extLst>
                  <a:ext uri="{FF2B5EF4-FFF2-40B4-BE49-F238E27FC236}">
                    <a16:creationId xmlns:a16="http://schemas.microsoft.com/office/drawing/2014/main" id="{BAD07AFD-D6BC-4D9E-BC62-CA03FF1174C4}"/>
                  </a:ext>
                </a:extLst>
              </p:cNvPr>
              <p:cNvPicPr/>
              <p:nvPr/>
            </p:nvPicPr>
            <p:blipFill>
              <a:blip r:embed="rId4"/>
              <a:stretch>
                <a:fillRect/>
              </a:stretch>
            </p:blipFill>
            <p:spPr>
              <a:xfrm>
                <a:off x="9020880" y="1123920"/>
                <a:ext cx="2514600" cy="15055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additive="base">
                                        <p:cTn id="7" dur="500" fill="hold"/>
                                        <p:tgtEl>
                                          <p:spTgt spid="276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6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651">
                                            <p:txEl>
                                              <p:pRg st="1" end="1"/>
                                            </p:txEl>
                                          </p:spTgt>
                                        </p:tgtEl>
                                        <p:attrNameLst>
                                          <p:attrName>style.visibility</p:attrName>
                                        </p:attrNameLst>
                                      </p:cBhvr>
                                      <p:to>
                                        <p:strVal val="visible"/>
                                      </p:to>
                                    </p:set>
                                    <p:anim calcmode="lin" valueType="num">
                                      <p:cBhvr additive="base">
                                        <p:cTn id="13" dur="500" fill="hold"/>
                                        <p:tgtEl>
                                          <p:spTgt spid="276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76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7651">
                                            <p:txEl>
                                              <p:pRg st="2" end="2"/>
                                            </p:txEl>
                                          </p:spTgt>
                                        </p:tgtEl>
                                        <p:attrNameLst>
                                          <p:attrName>style.visibility</p:attrName>
                                        </p:attrNameLst>
                                      </p:cBhvr>
                                      <p:to>
                                        <p:strVal val="visible"/>
                                      </p:to>
                                    </p:set>
                                    <p:anim calcmode="lin" valueType="num">
                                      <p:cBhvr additive="base">
                                        <p:cTn id="19" dur="500" fill="hold"/>
                                        <p:tgtEl>
                                          <p:spTgt spid="2765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765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7651">
                                            <p:txEl>
                                              <p:pRg st="3" end="3"/>
                                            </p:txEl>
                                          </p:spTgt>
                                        </p:tgtEl>
                                        <p:attrNameLst>
                                          <p:attrName>style.visibility</p:attrName>
                                        </p:attrNameLst>
                                      </p:cBhvr>
                                      <p:to>
                                        <p:strVal val="visible"/>
                                      </p:to>
                                    </p:set>
                                    <p:anim calcmode="lin" valueType="num">
                                      <p:cBhvr additive="base">
                                        <p:cTn id="25" dur="500" fill="hold"/>
                                        <p:tgtEl>
                                          <p:spTgt spid="2765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765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7651">
                                            <p:txEl>
                                              <p:pRg st="4" end="4"/>
                                            </p:txEl>
                                          </p:spTgt>
                                        </p:tgtEl>
                                        <p:attrNameLst>
                                          <p:attrName>style.visibility</p:attrName>
                                        </p:attrNameLst>
                                      </p:cBhvr>
                                      <p:to>
                                        <p:strVal val="visible"/>
                                      </p:to>
                                    </p:set>
                                    <p:anim calcmode="lin" valueType="num">
                                      <p:cBhvr additive="base">
                                        <p:cTn id="31" dur="500" fill="hold"/>
                                        <p:tgtEl>
                                          <p:spTgt spid="2765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765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7651">
                                            <p:txEl>
                                              <p:pRg st="5" end="5"/>
                                            </p:txEl>
                                          </p:spTgt>
                                        </p:tgtEl>
                                        <p:attrNameLst>
                                          <p:attrName>style.visibility</p:attrName>
                                        </p:attrNameLst>
                                      </p:cBhvr>
                                      <p:to>
                                        <p:strVal val="visible"/>
                                      </p:to>
                                    </p:set>
                                    <p:anim calcmode="lin" valueType="num">
                                      <p:cBhvr additive="base">
                                        <p:cTn id="37" dur="500" fill="hold"/>
                                        <p:tgtEl>
                                          <p:spTgt spid="2765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765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7651">
                                            <p:txEl>
                                              <p:pRg st="6" end="6"/>
                                            </p:txEl>
                                          </p:spTgt>
                                        </p:tgtEl>
                                        <p:attrNameLst>
                                          <p:attrName>style.visibility</p:attrName>
                                        </p:attrNameLst>
                                      </p:cBhvr>
                                      <p:to>
                                        <p:strVal val="visible"/>
                                      </p:to>
                                    </p:set>
                                    <p:anim calcmode="lin" valueType="num">
                                      <p:cBhvr additive="base">
                                        <p:cTn id="43" dur="500" fill="hold"/>
                                        <p:tgtEl>
                                          <p:spTgt spid="2765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765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3"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6FAE7F8-071C-4D94-831B-743D19536084}"/>
              </a:ext>
            </a:extLst>
          </p:cNvPr>
          <p:cNvSpPr>
            <a:spLocks noGrp="1" noChangeArrowheads="1"/>
          </p:cNvSpPr>
          <p:nvPr>
            <p:ph type="title"/>
          </p:nvPr>
        </p:nvSpPr>
        <p:spPr>
          <a:noFill/>
          <a:ln/>
          <a:effectLst>
            <a:outerShdw dist="17961" dir="13500000" algn="ctr" rotWithShape="0">
              <a:schemeClr val="tx1"/>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sz="2800" b="0" dirty="0"/>
              <a:t>Human Resource Planning</a:t>
            </a:r>
          </a:p>
        </p:txBody>
      </p:sp>
      <p:sp>
        <p:nvSpPr>
          <p:cNvPr id="37891" name="Rectangle 3">
            <a:extLst>
              <a:ext uri="{FF2B5EF4-FFF2-40B4-BE49-F238E27FC236}">
                <a16:creationId xmlns:a16="http://schemas.microsoft.com/office/drawing/2014/main" id="{C196F9D4-175B-4592-B509-FAC04DDDFD07}"/>
              </a:ext>
            </a:extLst>
          </p:cNvPr>
          <p:cNvSpPr>
            <a:spLocks noGrp="1" noChangeArrowheads="1"/>
          </p:cNvSpPr>
          <p:nvPr>
            <p:ph idx="1"/>
          </p:nvPr>
        </p:nvSpPr>
        <p:spPr>
          <a:xfrm>
            <a:off x="715616" y="2046288"/>
            <a:ext cx="10880035" cy="3287712"/>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a:lnSpc>
                <a:spcPct val="90000"/>
              </a:lnSpc>
            </a:pPr>
            <a:r>
              <a:rPr lang="en-US" altLang="en-US" dirty="0"/>
              <a:t>HR Planning includes all activities managers do to forecast current and future HR needs.</a:t>
            </a:r>
          </a:p>
          <a:p>
            <a:pPr lvl="1">
              <a:lnSpc>
                <a:spcPct val="90000"/>
              </a:lnSpc>
            </a:pPr>
            <a:r>
              <a:rPr lang="en-US" altLang="en-US" dirty="0"/>
              <a:t>Must be done prior to recruitment and selection</a:t>
            </a:r>
          </a:p>
          <a:p>
            <a:pPr lvl="1">
              <a:lnSpc>
                <a:spcPct val="90000"/>
              </a:lnSpc>
            </a:pPr>
            <a:r>
              <a:rPr lang="en-US" altLang="en-US" dirty="0"/>
              <a:t>Demand forecasts made by managers estimate the number &amp; qualifications the firm will need.</a:t>
            </a:r>
          </a:p>
          <a:p>
            <a:pPr lvl="1">
              <a:lnSpc>
                <a:spcPct val="90000"/>
              </a:lnSpc>
            </a:pPr>
            <a:r>
              <a:rPr lang="en-US" altLang="en-US" dirty="0"/>
              <a:t>Supply forecasts estimate the availability and 	qualifications of current workers and those in the labor market.</a:t>
            </a:r>
            <a:endParaRPr lang="en-US" altLang="en-US" dirty="0">
              <a:solidFill>
                <a:srgbClr val="081D58"/>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 calcmode="lin" valueType="num">
                                      <p:cBhvr additive="base">
                                        <p:cTn id="7" dur="500" fill="hold"/>
                                        <p:tgtEl>
                                          <p:spTgt spid="378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78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7891">
                                            <p:txEl>
                                              <p:pRg st="1" end="1"/>
                                            </p:txEl>
                                          </p:spTgt>
                                        </p:tgtEl>
                                        <p:attrNameLst>
                                          <p:attrName>style.visibility</p:attrName>
                                        </p:attrNameLst>
                                      </p:cBhvr>
                                      <p:to>
                                        <p:strVal val="visible"/>
                                      </p:to>
                                    </p:set>
                                    <p:anim calcmode="lin" valueType="num">
                                      <p:cBhvr additive="base">
                                        <p:cTn id="13" dur="500" fill="hold"/>
                                        <p:tgtEl>
                                          <p:spTgt spid="3789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789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7891">
                                            <p:txEl>
                                              <p:pRg st="2" end="2"/>
                                            </p:txEl>
                                          </p:spTgt>
                                        </p:tgtEl>
                                        <p:attrNameLst>
                                          <p:attrName>style.visibility</p:attrName>
                                        </p:attrNameLst>
                                      </p:cBhvr>
                                      <p:to>
                                        <p:strVal val="visible"/>
                                      </p:to>
                                    </p:set>
                                    <p:anim calcmode="lin" valueType="num">
                                      <p:cBhvr additive="base">
                                        <p:cTn id="19" dur="500" fill="hold"/>
                                        <p:tgtEl>
                                          <p:spTgt spid="3789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789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7891">
                                            <p:txEl>
                                              <p:pRg st="3" end="3"/>
                                            </p:txEl>
                                          </p:spTgt>
                                        </p:tgtEl>
                                        <p:attrNameLst>
                                          <p:attrName>style.visibility</p:attrName>
                                        </p:attrNameLst>
                                      </p:cBhvr>
                                      <p:to>
                                        <p:strVal val="visible"/>
                                      </p:to>
                                    </p:set>
                                    <p:anim calcmode="lin" valueType="num">
                                      <p:cBhvr additive="base">
                                        <p:cTn id="25" dur="500" fill="hold"/>
                                        <p:tgtEl>
                                          <p:spTgt spid="3789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789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bldLvl="3"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D57AB127-93D3-40CD-A0D7-FA5205DFE3D2}"/>
              </a:ext>
            </a:extLst>
          </p:cNvPr>
          <p:cNvSpPr>
            <a:spLocks noGrp="1" noChangeArrowheads="1"/>
          </p:cNvSpPr>
          <p:nvPr>
            <p:ph type="title"/>
          </p:nvPr>
        </p:nvSpPr>
        <p:spPr>
          <a:xfrm>
            <a:off x="443948" y="66261"/>
            <a:ext cx="9724309" cy="1143000"/>
          </a:xfrm>
          <a:noFill/>
          <a:ln/>
          <a:effectLst>
            <a:outerShdw dist="17961" dir="13500000" algn="ctr" rotWithShape="0">
              <a:schemeClr val="tx1"/>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sz="2000" b="0" dirty="0"/>
              <a:t>HRM Components</a:t>
            </a:r>
          </a:p>
        </p:txBody>
      </p:sp>
      <p:sp>
        <p:nvSpPr>
          <p:cNvPr id="31747" name="Rectangle 3">
            <a:extLst>
              <a:ext uri="{FF2B5EF4-FFF2-40B4-BE49-F238E27FC236}">
                <a16:creationId xmlns:a16="http://schemas.microsoft.com/office/drawing/2014/main" id="{687CD420-BDA4-4C51-9F28-9B0B0E4C3A5E}"/>
              </a:ext>
            </a:extLst>
          </p:cNvPr>
          <p:cNvSpPr>
            <a:spLocks noGrp="1" noChangeArrowheads="1"/>
          </p:cNvSpPr>
          <p:nvPr>
            <p:ph idx="1"/>
          </p:nvPr>
        </p:nvSpPr>
        <p:spPr>
          <a:xfrm>
            <a:off x="443948" y="1209261"/>
            <a:ext cx="11304104" cy="4852988"/>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a:lnSpc>
                <a:spcPct val="90000"/>
              </a:lnSpc>
            </a:pPr>
            <a:r>
              <a:rPr lang="en-US" altLang="en-US" dirty="0"/>
              <a:t>Component should be consistent with the others, organization structure, and strategy. </a:t>
            </a:r>
            <a:endParaRPr lang="en-US" altLang="en-US" sz="2800" dirty="0"/>
          </a:p>
          <a:p>
            <a:pPr lvl="2"/>
            <a:r>
              <a:rPr lang="en-US" altLang="en-US" sz="2000" b="1" i="1" dirty="0"/>
              <a:t>Recruitment:</a:t>
            </a:r>
            <a:r>
              <a:rPr lang="en-US" altLang="en-US" sz="2000" b="1" dirty="0">
                <a:solidFill>
                  <a:srgbClr val="660033"/>
                </a:solidFill>
              </a:rPr>
              <a:t> </a:t>
            </a:r>
            <a:r>
              <a:rPr lang="en-US" altLang="en-US" sz="2000" dirty="0"/>
              <a:t>develop a pool of qualified applicants.</a:t>
            </a:r>
          </a:p>
          <a:p>
            <a:pPr lvl="3"/>
            <a:r>
              <a:rPr lang="en-US" altLang="en-US" sz="2000" dirty="0">
                <a:solidFill>
                  <a:srgbClr val="7B00E4"/>
                </a:solidFill>
              </a:rPr>
              <a:t> </a:t>
            </a:r>
            <a:r>
              <a:rPr lang="en-US" altLang="en-US" sz="2000" dirty="0"/>
              <a:t>Selection: determine relative qualifications &amp; potential for a job.  </a:t>
            </a:r>
          </a:p>
          <a:p>
            <a:pPr lvl="2"/>
            <a:r>
              <a:rPr lang="en-US" altLang="en-US" sz="2000" b="1" i="1" dirty="0"/>
              <a:t>Training &amp; Development:</a:t>
            </a:r>
            <a:r>
              <a:rPr lang="en-US" altLang="en-US" sz="2000" b="1" dirty="0">
                <a:solidFill>
                  <a:srgbClr val="660033"/>
                </a:solidFill>
              </a:rPr>
              <a:t> </a:t>
            </a:r>
            <a:r>
              <a:rPr lang="en-US" altLang="en-US" sz="2000" dirty="0"/>
              <a:t>ongoing process to develop worker’s abilities and skills.</a:t>
            </a:r>
          </a:p>
          <a:p>
            <a:pPr lvl="2"/>
            <a:r>
              <a:rPr lang="en-US" altLang="en-US" sz="2000" b="1" i="1" dirty="0"/>
              <a:t>Performance appraisal &amp; feedback:</a:t>
            </a:r>
            <a:r>
              <a:rPr lang="en-US" altLang="en-US" sz="2000" b="1" dirty="0">
                <a:solidFill>
                  <a:srgbClr val="660033"/>
                </a:solidFill>
              </a:rPr>
              <a:t> </a:t>
            </a:r>
            <a:r>
              <a:rPr lang="en-US" altLang="en-US" sz="2000" dirty="0"/>
              <a:t>provides information about how to train, motivate, and reward workers. </a:t>
            </a:r>
          </a:p>
          <a:p>
            <a:pPr lvl="3"/>
            <a:r>
              <a:rPr lang="en-US" altLang="en-US" sz="2000" dirty="0"/>
              <a:t>Managers can evaluate and then give feedback to enhance worker performance.</a:t>
            </a:r>
          </a:p>
          <a:p>
            <a:pPr lvl="3"/>
            <a:r>
              <a:rPr lang="en-US" altLang="en-US" b="1" i="1" dirty="0"/>
              <a:t>Pay and Benefits:</a:t>
            </a:r>
            <a:r>
              <a:rPr lang="en-US" altLang="en-US" b="1" dirty="0">
                <a:solidFill>
                  <a:srgbClr val="660033"/>
                </a:solidFill>
              </a:rPr>
              <a:t> </a:t>
            </a:r>
          </a:p>
          <a:p>
            <a:pPr lvl="4"/>
            <a:r>
              <a:rPr lang="en-US" altLang="en-US" sz="2000" dirty="0"/>
              <a:t>high performing employees should be rewarded with raises, bonuses. </a:t>
            </a:r>
          </a:p>
          <a:p>
            <a:pPr lvl="4"/>
            <a:r>
              <a:rPr lang="en-US" altLang="en-US" sz="2000" dirty="0"/>
              <a:t>Increased pay provides additional incentive. </a:t>
            </a:r>
          </a:p>
          <a:p>
            <a:pPr lvl="4"/>
            <a:r>
              <a:rPr lang="en-US" altLang="en-US" sz="2000" dirty="0"/>
              <a:t>Benefits, such as health insurance, reward membership in firm.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 calcmode="lin" valueType="num">
                                      <p:cBhvr additive="base">
                                        <p:cTn id="7" dur="500" fill="hold"/>
                                        <p:tgtEl>
                                          <p:spTgt spid="317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17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anim calcmode="lin" valueType="num">
                                      <p:cBhvr additive="base">
                                        <p:cTn id="11" dur="500" fill="hold"/>
                                        <p:tgtEl>
                                          <p:spTgt spid="3174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174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anim calcmode="lin" valueType="num">
                                      <p:cBhvr additive="base">
                                        <p:cTn id="15" dur="500" fill="hold"/>
                                        <p:tgtEl>
                                          <p:spTgt spid="3174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174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1747">
                                            <p:txEl>
                                              <p:pRg st="3" end="3"/>
                                            </p:txEl>
                                          </p:spTgt>
                                        </p:tgtEl>
                                        <p:attrNameLst>
                                          <p:attrName>style.visibility</p:attrName>
                                        </p:attrNameLst>
                                      </p:cBhvr>
                                      <p:to>
                                        <p:strVal val="visible"/>
                                      </p:to>
                                    </p:set>
                                    <p:anim calcmode="lin" valueType="num">
                                      <p:cBhvr additive="base">
                                        <p:cTn id="19" dur="500" fill="hold"/>
                                        <p:tgtEl>
                                          <p:spTgt spid="3174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174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1747">
                                            <p:txEl>
                                              <p:pRg st="4" end="4"/>
                                            </p:txEl>
                                          </p:spTgt>
                                        </p:tgtEl>
                                        <p:attrNameLst>
                                          <p:attrName>style.visibility</p:attrName>
                                        </p:attrNameLst>
                                      </p:cBhvr>
                                      <p:to>
                                        <p:strVal val="visible"/>
                                      </p:to>
                                    </p:set>
                                    <p:anim calcmode="lin" valueType="num">
                                      <p:cBhvr additive="base">
                                        <p:cTn id="23" dur="500" fill="hold"/>
                                        <p:tgtEl>
                                          <p:spTgt spid="31747">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1747">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1747">
                                            <p:txEl>
                                              <p:pRg st="5" end="5"/>
                                            </p:txEl>
                                          </p:spTgt>
                                        </p:tgtEl>
                                        <p:attrNameLst>
                                          <p:attrName>style.visibility</p:attrName>
                                        </p:attrNameLst>
                                      </p:cBhvr>
                                      <p:to>
                                        <p:strVal val="visible"/>
                                      </p:to>
                                    </p:set>
                                    <p:anim calcmode="lin" valueType="num">
                                      <p:cBhvr additive="base">
                                        <p:cTn id="27" dur="500" fill="hold"/>
                                        <p:tgtEl>
                                          <p:spTgt spid="31747">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1747">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1747">
                                            <p:txEl>
                                              <p:pRg st="6" end="6"/>
                                            </p:txEl>
                                          </p:spTgt>
                                        </p:tgtEl>
                                        <p:attrNameLst>
                                          <p:attrName>style.visibility</p:attrName>
                                        </p:attrNameLst>
                                      </p:cBhvr>
                                      <p:to>
                                        <p:strVal val="visible"/>
                                      </p:to>
                                    </p:set>
                                    <p:anim calcmode="lin" valueType="num">
                                      <p:cBhvr additive="base">
                                        <p:cTn id="31" dur="500" fill="hold"/>
                                        <p:tgtEl>
                                          <p:spTgt spid="31747">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1747">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1747">
                                            <p:txEl>
                                              <p:pRg st="7" end="7"/>
                                            </p:txEl>
                                          </p:spTgt>
                                        </p:tgtEl>
                                        <p:attrNameLst>
                                          <p:attrName>style.visibility</p:attrName>
                                        </p:attrNameLst>
                                      </p:cBhvr>
                                      <p:to>
                                        <p:strVal val="visible"/>
                                      </p:to>
                                    </p:set>
                                    <p:anim calcmode="lin" valueType="num">
                                      <p:cBhvr additive="base">
                                        <p:cTn id="35" dur="500" fill="hold"/>
                                        <p:tgtEl>
                                          <p:spTgt spid="31747">
                                            <p:txEl>
                                              <p:pRg st="7" end="7"/>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1747">
                                            <p:txEl>
                                              <p:pRg st="7" end="7"/>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1747">
                                            <p:txEl>
                                              <p:pRg st="8" end="8"/>
                                            </p:txEl>
                                          </p:spTgt>
                                        </p:tgtEl>
                                        <p:attrNameLst>
                                          <p:attrName>style.visibility</p:attrName>
                                        </p:attrNameLst>
                                      </p:cBhvr>
                                      <p:to>
                                        <p:strVal val="visible"/>
                                      </p:to>
                                    </p:set>
                                    <p:anim calcmode="lin" valueType="num">
                                      <p:cBhvr additive="base">
                                        <p:cTn id="39" dur="500" fill="hold"/>
                                        <p:tgtEl>
                                          <p:spTgt spid="31747">
                                            <p:txEl>
                                              <p:pRg st="8" end="8"/>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1747">
                                            <p:txEl>
                                              <p:pRg st="8" end="8"/>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1747">
                                            <p:txEl>
                                              <p:pRg st="9" end="9"/>
                                            </p:txEl>
                                          </p:spTgt>
                                        </p:tgtEl>
                                        <p:attrNameLst>
                                          <p:attrName>style.visibility</p:attrName>
                                        </p:attrNameLst>
                                      </p:cBhvr>
                                      <p:to>
                                        <p:strVal val="visible"/>
                                      </p:to>
                                    </p:set>
                                    <p:anim calcmode="lin" valueType="num">
                                      <p:cBhvr additive="base">
                                        <p:cTn id="43" dur="500" fill="hold"/>
                                        <p:tgtEl>
                                          <p:spTgt spid="31747">
                                            <p:txEl>
                                              <p:pRg st="9" end="9"/>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174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bldLvl="2"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96E5B18-8975-44B2-86A2-CE09C5632F53}"/>
              </a:ext>
            </a:extLst>
          </p:cNvPr>
          <p:cNvSpPr>
            <a:spLocks noGrp="1" noChangeArrowheads="1"/>
          </p:cNvSpPr>
          <p:nvPr>
            <p:ph type="title"/>
          </p:nvPr>
        </p:nvSpPr>
        <p:spPr>
          <a:noFill/>
          <a:ln/>
          <a:effectLst>
            <a:outerShdw dist="17961" dir="13500000" algn="ctr" rotWithShape="0">
              <a:schemeClr val="tx1"/>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sz="2800" b="0" dirty="0"/>
              <a:t>Recruitment</a:t>
            </a:r>
          </a:p>
        </p:txBody>
      </p:sp>
      <p:sp>
        <p:nvSpPr>
          <p:cNvPr id="41987" name="Rectangle 3">
            <a:extLst>
              <a:ext uri="{FF2B5EF4-FFF2-40B4-BE49-F238E27FC236}">
                <a16:creationId xmlns:a16="http://schemas.microsoft.com/office/drawing/2014/main" id="{CE822315-7531-4C8B-8300-34A638283588}"/>
              </a:ext>
            </a:extLst>
          </p:cNvPr>
          <p:cNvSpPr>
            <a:spLocks noGrp="1" noChangeArrowheads="1"/>
          </p:cNvSpPr>
          <p:nvPr>
            <p:ph idx="1"/>
          </p:nvPr>
        </p:nvSpPr>
        <p:spPr>
          <a:xfrm>
            <a:off x="728870" y="1447800"/>
            <a:ext cx="11184834" cy="448310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a:lnSpc>
                <a:spcPct val="80000"/>
              </a:lnSpc>
            </a:pPr>
            <a:r>
              <a:rPr lang="en-US" altLang="en-US" b="1" i="1" dirty="0"/>
              <a:t>External recruiting</a:t>
            </a:r>
            <a:r>
              <a:rPr lang="en-US" altLang="en-US" i="1" dirty="0"/>
              <a:t>:</a:t>
            </a:r>
            <a:r>
              <a:rPr lang="en-US" altLang="en-US" dirty="0">
                <a:solidFill>
                  <a:srgbClr val="660033"/>
                </a:solidFill>
              </a:rPr>
              <a:t> </a:t>
            </a:r>
            <a:r>
              <a:rPr lang="en-US" altLang="en-US" dirty="0"/>
              <a:t>managers look outside the firm for people who have not worked at the firm before.</a:t>
            </a:r>
          </a:p>
          <a:p>
            <a:pPr lvl="1">
              <a:lnSpc>
                <a:spcPct val="90000"/>
              </a:lnSpc>
            </a:pPr>
            <a:r>
              <a:rPr lang="en-US" altLang="en-US" dirty="0"/>
              <a:t>Managers advertise in newspapers, hold open houses, recruit at universities, and on the Internet.</a:t>
            </a:r>
          </a:p>
          <a:p>
            <a:pPr lvl="2">
              <a:lnSpc>
                <a:spcPct val="90000"/>
              </a:lnSpc>
            </a:pPr>
            <a:r>
              <a:rPr lang="en-US" altLang="en-US" sz="2000" dirty="0"/>
              <a:t>External recruitment is difficult since many new jobs have specific skill needs.</a:t>
            </a:r>
          </a:p>
          <a:p>
            <a:pPr lvl="2"/>
            <a:r>
              <a:rPr lang="en-US" altLang="en-US" sz="2000" dirty="0"/>
              <a:t>A multi-prong approach to external recruiting works best.</a:t>
            </a:r>
            <a:endParaRPr lang="en-US" altLang="en-US" dirty="0"/>
          </a:p>
          <a:p>
            <a:pPr>
              <a:lnSpc>
                <a:spcPct val="90000"/>
              </a:lnSpc>
            </a:pPr>
            <a:r>
              <a:rPr lang="en-US" altLang="en-US" b="1" i="1" dirty="0"/>
              <a:t>Internal Recruiting</a:t>
            </a:r>
            <a:r>
              <a:rPr lang="en-US" altLang="en-US" i="1" dirty="0"/>
              <a:t>:</a:t>
            </a:r>
            <a:r>
              <a:rPr lang="en-US" altLang="en-US" dirty="0"/>
              <a:t> positions filled within the firm.</a:t>
            </a:r>
          </a:p>
          <a:p>
            <a:pPr lvl="1"/>
            <a:r>
              <a:rPr lang="en-US" altLang="en-US" dirty="0"/>
              <a:t>Internal recruiting has several benefits:</a:t>
            </a:r>
          </a:p>
          <a:p>
            <a:pPr lvl="2">
              <a:lnSpc>
                <a:spcPct val="90000"/>
              </a:lnSpc>
            </a:pPr>
            <a:r>
              <a:rPr lang="en-US" altLang="en-US" sz="2000" dirty="0"/>
              <a:t>Workers know the firm’s culture, may not have new ideas.</a:t>
            </a:r>
          </a:p>
          <a:p>
            <a:pPr lvl="2"/>
            <a:r>
              <a:rPr lang="en-US" altLang="en-US" sz="2000" dirty="0"/>
              <a:t>Managers likely already know the candidates.</a:t>
            </a:r>
          </a:p>
          <a:p>
            <a:pPr lvl="2"/>
            <a:r>
              <a:rPr lang="en-US" altLang="en-US" sz="2000" dirty="0"/>
              <a:t>Internal advancement can motivate employees.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 calcmode="lin" valueType="num">
                                      <p:cBhvr additive="base">
                                        <p:cTn id="7" dur="500" fill="hold"/>
                                        <p:tgtEl>
                                          <p:spTgt spid="419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19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1987">
                                            <p:txEl>
                                              <p:pRg st="1" end="1"/>
                                            </p:txEl>
                                          </p:spTgt>
                                        </p:tgtEl>
                                        <p:attrNameLst>
                                          <p:attrName>style.visibility</p:attrName>
                                        </p:attrNameLst>
                                      </p:cBhvr>
                                      <p:to>
                                        <p:strVal val="visible"/>
                                      </p:to>
                                    </p:set>
                                    <p:anim calcmode="lin" valueType="num">
                                      <p:cBhvr additive="base">
                                        <p:cTn id="13" dur="500" fill="hold"/>
                                        <p:tgtEl>
                                          <p:spTgt spid="419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1987">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41987">
                                            <p:txEl>
                                              <p:pRg st="2" end="2"/>
                                            </p:txEl>
                                          </p:spTgt>
                                        </p:tgtEl>
                                        <p:attrNameLst>
                                          <p:attrName>style.visibility</p:attrName>
                                        </p:attrNameLst>
                                      </p:cBhvr>
                                      <p:to>
                                        <p:strVal val="visible"/>
                                      </p:to>
                                    </p:set>
                                    <p:anim calcmode="lin" valueType="num">
                                      <p:cBhvr additive="base">
                                        <p:cTn id="17" dur="500" fill="hold"/>
                                        <p:tgtEl>
                                          <p:spTgt spid="41987">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1987">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1987">
                                            <p:txEl>
                                              <p:pRg st="3" end="3"/>
                                            </p:txEl>
                                          </p:spTgt>
                                        </p:tgtEl>
                                        <p:attrNameLst>
                                          <p:attrName>style.visibility</p:attrName>
                                        </p:attrNameLst>
                                      </p:cBhvr>
                                      <p:to>
                                        <p:strVal val="visible"/>
                                      </p:to>
                                    </p:set>
                                    <p:anim calcmode="lin" valueType="num">
                                      <p:cBhvr additive="base">
                                        <p:cTn id="21" dur="500" fill="hold"/>
                                        <p:tgtEl>
                                          <p:spTgt spid="41987">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198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1987">
                                            <p:txEl>
                                              <p:pRg st="4" end="4"/>
                                            </p:txEl>
                                          </p:spTgt>
                                        </p:tgtEl>
                                        <p:attrNameLst>
                                          <p:attrName>style.visibility</p:attrName>
                                        </p:attrNameLst>
                                      </p:cBhvr>
                                      <p:to>
                                        <p:strVal val="visible"/>
                                      </p:to>
                                    </p:set>
                                    <p:anim calcmode="lin" valueType="num">
                                      <p:cBhvr additive="base">
                                        <p:cTn id="27" dur="500" fill="hold"/>
                                        <p:tgtEl>
                                          <p:spTgt spid="41987">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198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41987">
                                            <p:txEl>
                                              <p:pRg st="5" end="5"/>
                                            </p:txEl>
                                          </p:spTgt>
                                        </p:tgtEl>
                                        <p:attrNameLst>
                                          <p:attrName>style.visibility</p:attrName>
                                        </p:attrNameLst>
                                      </p:cBhvr>
                                      <p:to>
                                        <p:strVal val="visible"/>
                                      </p:to>
                                    </p:set>
                                    <p:anim calcmode="lin" valueType="num">
                                      <p:cBhvr additive="base">
                                        <p:cTn id="33" dur="500" fill="hold"/>
                                        <p:tgtEl>
                                          <p:spTgt spid="41987">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1987">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41987">
                                            <p:txEl>
                                              <p:pRg st="6" end="6"/>
                                            </p:txEl>
                                          </p:spTgt>
                                        </p:tgtEl>
                                        <p:attrNameLst>
                                          <p:attrName>style.visibility</p:attrName>
                                        </p:attrNameLst>
                                      </p:cBhvr>
                                      <p:to>
                                        <p:strVal val="visible"/>
                                      </p:to>
                                    </p:set>
                                    <p:anim calcmode="lin" valueType="num">
                                      <p:cBhvr additive="base">
                                        <p:cTn id="37" dur="500" fill="hold"/>
                                        <p:tgtEl>
                                          <p:spTgt spid="41987">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1987">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1987">
                                            <p:txEl>
                                              <p:pRg st="7" end="7"/>
                                            </p:txEl>
                                          </p:spTgt>
                                        </p:tgtEl>
                                        <p:attrNameLst>
                                          <p:attrName>style.visibility</p:attrName>
                                        </p:attrNameLst>
                                      </p:cBhvr>
                                      <p:to>
                                        <p:strVal val="visible"/>
                                      </p:to>
                                    </p:set>
                                    <p:anim calcmode="lin" valueType="num">
                                      <p:cBhvr additive="base">
                                        <p:cTn id="41" dur="500" fill="hold"/>
                                        <p:tgtEl>
                                          <p:spTgt spid="41987">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1987">
                                            <p:txEl>
                                              <p:pRg st="7" end="7"/>
                                            </p:txEl>
                                          </p:spTgt>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41987">
                                            <p:txEl>
                                              <p:pRg st="8" end="8"/>
                                            </p:txEl>
                                          </p:spTgt>
                                        </p:tgtEl>
                                        <p:attrNameLst>
                                          <p:attrName>style.visibility</p:attrName>
                                        </p:attrNameLst>
                                      </p:cBhvr>
                                      <p:to>
                                        <p:strVal val="visible"/>
                                      </p:to>
                                    </p:set>
                                    <p:anim calcmode="lin" valueType="num">
                                      <p:cBhvr additive="base">
                                        <p:cTn id="45" dur="500" fill="hold"/>
                                        <p:tgtEl>
                                          <p:spTgt spid="41987">
                                            <p:txEl>
                                              <p:pRg st="8" end="8"/>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4198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bldLvl="2"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AB173F73-C8C7-463D-9A46-E9C29046DD59}"/>
              </a:ext>
            </a:extLst>
          </p:cNvPr>
          <p:cNvSpPr>
            <a:spLocks noGrp="1" noChangeArrowheads="1"/>
          </p:cNvSpPr>
          <p:nvPr>
            <p:ph type="title"/>
          </p:nvPr>
        </p:nvSpPr>
        <p:spPr>
          <a:noFill/>
          <a:ln/>
          <a:effectLst>
            <a:outerShdw dist="17961" dir="13500000" algn="ctr" rotWithShape="0">
              <a:schemeClr val="tx1"/>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sz="2800" b="0" dirty="0"/>
              <a:t>HRM Planning: Outsourcing</a:t>
            </a:r>
          </a:p>
        </p:txBody>
      </p:sp>
      <p:sp>
        <p:nvSpPr>
          <p:cNvPr id="39939" name="Rectangle 3">
            <a:extLst>
              <a:ext uri="{FF2B5EF4-FFF2-40B4-BE49-F238E27FC236}">
                <a16:creationId xmlns:a16="http://schemas.microsoft.com/office/drawing/2014/main" id="{F721EE33-E78D-423A-8824-95ADFB8FDE43}"/>
              </a:ext>
            </a:extLst>
          </p:cNvPr>
          <p:cNvSpPr>
            <a:spLocks noGrp="1" noChangeArrowheads="1"/>
          </p:cNvSpPr>
          <p:nvPr>
            <p:ph idx="1"/>
          </p:nvPr>
        </p:nvSpPr>
        <p:spPr>
          <a:xfrm>
            <a:off x="609600" y="1417638"/>
            <a:ext cx="11025810" cy="448310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a:lnSpc>
                <a:spcPct val="90000"/>
              </a:lnSpc>
            </a:pPr>
            <a:r>
              <a:rPr lang="en-US" altLang="en-US" b="1" i="1" dirty="0"/>
              <a:t>Outsourcing</a:t>
            </a:r>
            <a:r>
              <a:rPr lang="en-US" altLang="en-US" i="1" dirty="0"/>
              <a:t>:</a:t>
            </a:r>
            <a:r>
              <a:rPr lang="en-US" altLang="en-US" dirty="0">
                <a:solidFill>
                  <a:srgbClr val="660033"/>
                </a:solidFill>
              </a:rPr>
              <a:t> </a:t>
            </a:r>
            <a:r>
              <a:rPr lang="en-US" altLang="en-US" dirty="0"/>
              <a:t>managers can decide to contract with outside workers rather than hiring them.</a:t>
            </a:r>
          </a:p>
          <a:p>
            <a:pPr lvl="3"/>
            <a:r>
              <a:rPr lang="en-US" altLang="en-US" sz="2000" dirty="0"/>
              <a:t>Outsourcing is more flexible for the firm.</a:t>
            </a:r>
          </a:p>
          <a:p>
            <a:pPr lvl="3">
              <a:spcBef>
                <a:spcPct val="40000"/>
              </a:spcBef>
            </a:pPr>
            <a:r>
              <a:rPr lang="en-US" altLang="en-US" sz="2000" dirty="0"/>
              <a:t>Outsourcing often provides human capital at a lower cost.</a:t>
            </a:r>
          </a:p>
          <a:p>
            <a:pPr lvl="2">
              <a:spcBef>
                <a:spcPct val="40000"/>
              </a:spcBef>
            </a:pPr>
            <a:r>
              <a:rPr lang="en-US" altLang="en-US" sz="2000" b="1" i="1" dirty="0"/>
              <a:t>Outsource problems</a:t>
            </a:r>
            <a:r>
              <a:rPr lang="en-US" altLang="en-US" sz="2000" i="1" dirty="0"/>
              <a:t>:</a:t>
            </a:r>
            <a:r>
              <a:rPr lang="en-US" altLang="en-US" sz="2000" dirty="0">
                <a:solidFill>
                  <a:srgbClr val="660033"/>
                </a:solidFill>
              </a:rPr>
              <a:t> </a:t>
            </a:r>
            <a:r>
              <a:rPr lang="en-US" altLang="en-US" sz="2000" dirty="0"/>
              <a:t>managers lose control over output.</a:t>
            </a:r>
          </a:p>
          <a:p>
            <a:pPr lvl="3"/>
            <a:r>
              <a:rPr lang="en-US" altLang="en-US" sz="2000" dirty="0"/>
              <a:t>Outsource contractors are not committed to the firm.</a:t>
            </a:r>
          </a:p>
          <a:p>
            <a:pPr lvl="2"/>
            <a:r>
              <a:rPr lang="en-US" altLang="en-US" sz="2000" dirty="0"/>
              <a:t>Unions typically are against outsourcing that has potential to eliminate member’s jobs.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FEAACBD-E1DC-4270-8641-C584C192D30C}"/>
                  </a:ext>
                </a:extLst>
              </p14:cNvPr>
              <p14:cNvContentPartPr/>
              <p14:nvPr/>
            </p14:nvContentPartPr>
            <p14:xfrm>
              <a:off x="1546920" y="2578680"/>
              <a:ext cx="5374440" cy="1792080"/>
            </p14:xfrm>
          </p:contentPart>
        </mc:Choice>
        <mc:Fallback xmlns="">
          <p:pic>
            <p:nvPicPr>
              <p:cNvPr id="2" name="Ink 1">
                <a:extLst>
                  <a:ext uri="{FF2B5EF4-FFF2-40B4-BE49-F238E27FC236}">
                    <a16:creationId xmlns:a16="http://schemas.microsoft.com/office/drawing/2014/main" id="{CFEAACBD-E1DC-4270-8641-C584C192D30C}"/>
                  </a:ext>
                </a:extLst>
              </p:cNvPr>
              <p:cNvPicPr/>
              <p:nvPr/>
            </p:nvPicPr>
            <p:blipFill>
              <a:blip r:embed="rId4"/>
              <a:stretch>
                <a:fillRect/>
              </a:stretch>
            </p:blipFill>
            <p:spPr>
              <a:xfrm>
                <a:off x="1537560" y="2569320"/>
                <a:ext cx="5393160" cy="18108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 calcmode="lin" valueType="num">
                                      <p:cBhvr additive="base">
                                        <p:cTn id="7" dur="500" fill="hold"/>
                                        <p:tgtEl>
                                          <p:spTgt spid="399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993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9939">
                                            <p:txEl>
                                              <p:pRg st="1" end="1"/>
                                            </p:txEl>
                                          </p:spTgt>
                                        </p:tgtEl>
                                        <p:attrNameLst>
                                          <p:attrName>style.visibility</p:attrName>
                                        </p:attrNameLst>
                                      </p:cBhvr>
                                      <p:to>
                                        <p:strVal val="visible"/>
                                      </p:to>
                                    </p:set>
                                    <p:anim calcmode="lin" valueType="num">
                                      <p:cBhvr additive="base">
                                        <p:cTn id="11" dur="500" fill="hold"/>
                                        <p:tgtEl>
                                          <p:spTgt spid="3993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993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9939">
                                            <p:txEl>
                                              <p:pRg st="2" end="2"/>
                                            </p:txEl>
                                          </p:spTgt>
                                        </p:tgtEl>
                                        <p:attrNameLst>
                                          <p:attrName>style.visibility</p:attrName>
                                        </p:attrNameLst>
                                      </p:cBhvr>
                                      <p:to>
                                        <p:strVal val="visible"/>
                                      </p:to>
                                    </p:set>
                                    <p:anim calcmode="lin" valueType="num">
                                      <p:cBhvr additive="base">
                                        <p:cTn id="15" dur="500" fill="hold"/>
                                        <p:tgtEl>
                                          <p:spTgt spid="3993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99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9939">
                                            <p:txEl>
                                              <p:pRg st="3" end="3"/>
                                            </p:txEl>
                                          </p:spTgt>
                                        </p:tgtEl>
                                        <p:attrNameLst>
                                          <p:attrName>style.visibility</p:attrName>
                                        </p:attrNameLst>
                                      </p:cBhvr>
                                      <p:to>
                                        <p:strVal val="visible"/>
                                      </p:to>
                                    </p:set>
                                    <p:anim calcmode="lin" valueType="num">
                                      <p:cBhvr additive="base">
                                        <p:cTn id="21" dur="500" fill="hold"/>
                                        <p:tgtEl>
                                          <p:spTgt spid="39939">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9939">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9939">
                                            <p:txEl>
                                              <p:pRg st="4" end="4"/>
                                            </p:txEl>
                                          </p:spTgt>
                                        </p:tgtEl>
                                        <p:attrNameLst>
                                          <p:attrName>style.visibility</p:attrName>
                                        </p:attrNameLst>
                                      </p:cBhvr>
                                      <p:to>
                                        <p:strVal val="visible"/>
                                      </p:to>
                                    </p:set>
                                    <p:anim calcmode="lin" valueType="num">
                                      <p:cBhvr additive="base">
                                        <p:cTn id="25" dur="500" fill="hold"/>
                                        <p:tgtEl>
                                          <p:spTgt spid="39939">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993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9939">
                                            <p:txEl>
                                              <p:pRg st="5" end="5"/>
                                            </p:txEl>
                                          </p:spTgt>
                                        </p:tgtEl>
                                        <p:attrNameLst>
                                          <p:attrName>style.visibility</p:attrName>
                                        </p:attrNameLst>
                                      </p:cBhvr>
                                      <p:to>
                                        <p:strVal val="visible"/>
                                      </p:to>
                                    </p:set>
                                    <p:anim calcmode="lin" valueType="num">
                                      <p:cBhvr additive="base">
                                        <p:cTn id="31" dur="500" fill="hold"/>
                                        <p:tgtEl>
                                          <p:spTgt spid="39939">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993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bldLvl="3"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Slide Number Placeholder 3">
            <a:extLst>
              <a:ext uri="{FF2B5EF4-FFF2-40B4-BE49-F238E27FC236}">
                <a16:creationId xmlns:a16="http://schemas.microsoft.com/office/drawing/2014/main" id="{1870BC68-2472-482A-B52A-92CDC44C4F88}"/>
              </a:ext>
            </a:extLst>
          </p:cNvPr>
          <p:cNvSpPr>
            <a:spLocks noGrp="1"/>
          </p:cNvSpPr>
          <p:nvPr>
            <p:ph type="sldNum" sz="quarter" idx="10"/>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1584D174-C883-4E9A-A4C5-D4AF82DA1606}" type="slidenum">
              <a:rPr lang="en-US" altLang="en-US" sz="1400"/>
              <a:pPr>
                <a:spcBef>
                  <a:spcPct val="0"/>
                </a:spcBef>
                <a:buFontTx/>
                <a:buNone/>
              </a:pPr>
              <a:t>5</a:t>
            </a:fld>
            <a:endParaRPr lang="en-US" altLang="en-US" sz="1400"/>
          </a:p>
        </p:txBody>
      </p:sp>
      <p:sp>
        <p:nvSpPr>
          <p:cNvPr id="10243" name="Rectangle 2">
            <a:extLst>
              <a:ext uri="{FF2B5EF4-FFF2-40B4-BE49-F238E27FC236}">
                <a16:creationId xmlns:a16="http://schemas.microsoft.com/office/drawing/2014/main" id="{E054889C-2EE4-4599-A14B-99AA678745F3}"/>
              </a:ext>
            </a:extLst>
          </p:cNvPr>
          <p:cNvSpPr>
            <a:spLocks noGrp="1" noChangeArrowheads="1"/>
          </p:cNvSpPr>
          <p:nvPr>
            <p:ph type="title"/>
          </p:nvPr>
        </p:nvSpPr>
        <p:spPr>
          <a:xfrm>
            <a:off x="609600" y="146074"/>
            <a:ext cx="7772400" cy="1143000"/>
          </a:xfrm>
        </p:spPr>
        <p:txBody>
          <a:bodyPr/>
          <a:lstStyle/>
          <a:p>
            <a:pPr eaLnBrk="1" hangingPunct="1"/>
            <a:r>
              <a:rPr lang="en-GB" altLang="en-US" u="sng" dirty="0"/>
              <a:t>What is a project?</a:t>
            </a:r>
          </a:p>
        </p:txBody>
      </p:sp>
      <p:sp>
        <p:nvSpPr>
          <p:cNvPr id="10244" name="Rectangle 3">
            <a:extLst>
              <a:ext uri="{FF2B5EF4-FFF2-40B4-BE49-F238E27FC236}">
                <a16:creationId xmlns:a16="http://schemas.microsoft.com/office/drawing/2014/main" id="{FC72810E-9655-4563-BABC-5B48C4D8CA2A}"/>
              </a:ext>
            </a:extLst>
          </p:cNvPr>
          <p:cNvSpPr>
            <a:spLocks noGrp="1" noChangeArrowheads="1"/>
          </p:cNvSpPr>
          <p:nvPr>
            <p:ph type="body" idx="1"/>
          </p:nvPr>
        </p:nvSpPr>
        <p:spPr>
          <a:xfrm>
            <a:off x="609599" y="1341438"/>
            <a:ext cx="10517945" cy="4114800"/>
          </a:xfrm>
        </p:spPr>
        <p:txBody>
          <a:bodyPr/>
          <a:lstStyle/>
          <a:p>
            <a:pPr algn="ctr" eaLnBrk="1" hangingPunct="1">
              <a:buFontTx/>
              <a:buNone/>
            </a:pPr>
            <a:r>
              <a:rPr lang="en-GB" altLang="en-US" dirty="0"/>
              <a:t>Some dictionary definitions:</a:t>
            </a:r>
          </a:p>
          <a:p>
            <a:pPr algn="ctr" eaLnBrk="1" hangingPunct="1">
              <a:buFontTx/>
              <a:buNone/>
            </a:pPr>
            <a:endParaRPr lang="en-GB" altLang="en-US" sz="900" dirty="0"/>
          </a:p>
          <a:p>
            <a:pPr eaLnBrk="1" hangingPunct="1">
              <a:buFontTx/>
              <a:buNone/>
            </a:pPr>
            <a:r>
              <a:rPr lang="en-GB" altLang="en-US" sz="2800" i="1" dirty="0"/>
              <a:t>“A specific plan or design”</a:t>
            </a:r>
          </a:p>
          <a:p>
            <a:pPr eaLnBrk="1" hangingPunct="1">
              <a:buFontTx/>
              <a:buNone/>
            </a:pPr>
            <a:endParaRPr lang="en-GB" altLang="en-US" sz="900" i="1" dirty="0"/>
          </a:p>
          <a:p>
            <a:pPr eaLnBrk="1" hangingPunct="1">
              <a:buFontTx/>
              <a:buNone/>
            </a:pPr>
            <a:r>
              <a:rPr lang="en-GB" altLang="en-US" sz="2800" i="1" dirty="0"/>
              <a:t>“A planned undertaking”</a:t>
            </a:r>
          </a:p>
          <a:p>
            <a:pPr eaLnBrk="1" hangingPunct="1">
              <a:buFontTx/>
              <a:buNone/>
            </a:pPr>
            <a:endParaRPr lang="en-GB" altLang="en-US" sz="900" i="1" dirty="0"/>
          </a:p>
          <a:p>
            <a:pPr eaLnBrk="1" hangingPunct="1">
              <a:buFontTx/>
              <a:buNone/>
            </a:pPr>
            <a:r>
              <a:rPr lang="en-GB" altLang="en-US" sz="2800" i="1" dirty="0"/>
              <a:t>“A large undertaking e.g. a public works scheme”</a:t>
            </a:r>
          </a:p>
          <a:p>
            <a:pPr algn="ctr" eaLnBrk="1" hangingPunct="1">
              <a:buFontTx/>
              <a:buNone/>
            </a:pPr>
            <a:endParaRPr lang="en-GB" altLang="en-US" sz="1000" dirty="0"/>
          </a:p>
          <a:p>
            <a:pPr algn="ctr" eaLnBrk="1" hangingPunct="1">
              <a:buFontTx/>
              <a:buNone/>
            </a:pPr>
            <a:endParaRPr lang="en-GB" altLang="en-US" sz="1000" dirty="0"/>
          </a:p>
          <a:p>
            <a:pPr algn="ctr" eaLnBrk="1" hangingPunct="1">
              <a:buFontTx/>
              <a:buNone/>
            </a:pPr>
            <a:endParaRPr lang="en-GB" altLang="en-US" sz="1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BA5CF39D-D7E7-44BF-8770-E09AAB6A084C}"/>
              </a:ext>
            </a:extLst>
          </p:cNvPr>
          <p:cNvSpPr>
            <a:spLocks noGrp="1" noChangeArrowheads="1"/>
          </p:cNvSpPr>
          <p:nvPr>
            <p:ph type="title"/>
          </p:nvPr>
        </p:nvSpPr>
        <p:spPr>
          <a:noFill/>
          <a:ln/>
          <a:effectLst>
            <a:outerShdw dist="17961" dir="13500000" algn="ctr" rotWithShape="0">
              <a:schemeClr val="tx1"/>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sz="2800" b="0" dirty="0"/>
              <a:t>Selection Tools</a:t>
            </a:r>
          </a:p>
        </p:txBody>
      </p:sp>
      <p:sp>
        <p:nvSpPr>
          <p:cNvPr id="44035" name="Oval 3">
            <a:extLst>
              <a:ext uri="{FF2B5EF4-FFF2-40B4-BE49-F238E27FC236}">
                <a16:creationId xmlns:a16="http://schemas.microsoft.com/office/drawing/2014/main" id="{9877524F-184A-47AE-A6C4-F0CAD177159A}"/>
              </a:ext>
            </a:extLst>
          </p:cNvPr>
          <p:cNvSpPr>
            <a:spLocks noChangeArrowheads="1"/>
          </p:cNvSpPr>
          <p:nvPr/>
        </p:nvSpPr>
        <p:spPr bwMode="auto">
          <a:xfrm>
            <a:off x="4889500" y="1841500"/>
            <a:ext cx="2425700" cy="749300"/>
          </a:xfrm>
          <a:prstGeom prst="ellipse">
            <a:avLst/>
          </a:prstGeom>
          <a:noFill/>
          <a:ln w="12700">
            <a:solidFill>
              <a:schemeClr val="tx1"/>
            </a:solidFill>
            <a:round/>
            <a:headEnd/>
            <a:tailEnd/>
          </a:ln>
          <a:effectLst>
            <a:outerShdw dist="107763" dir="2700000" algn="ctr" rotWithShape="0">
              <a:schemeClr val="bg2"/>
            </a:outerShdw>
          </a:effectLst>
        </p:spPr>
        <p:txBody>
          <a:bodyPr wrap="none" lIns="90488" tIns="44450" rIns="90488" bIns="44450" anchor="ctr"/>
          <a:lstStyle/>
          <a:p>
            <a:pPr algn="ctr"/>
            <a:r>
              <a:rPr lang="en-US" altLang="en-US" sz="2000" b="1" dirty="0">
                <a:solidFill>
                  <a:srgbClr val="081D58"/>
                </a:solidFill>
              </a:rPr>
              <a:t>Background</a:t>
            </a:r>
          </a:p>
          <a:p>
            <a:pPr algn="ctr"/>
            <a:r>
              <a:rPr lang="en-US" altLang="en-US" sz="2000" b="1" dirty="0">
                <a:solidFill>
                  <a:srgbClr val="081D58"/>
                </a:solidFill>
              </a:rPr>
              <a:t>Information</a:t>
            </a:r>
          </a:p>
        </p:txBody>
      </p:sp>
      <p:sp>
        <p:nvSpPr>
          <p:cNvPr id="44036" name="Oval 4">
            <a:extLst>
              <a:ext uri="{FF2B5EF4-FFF2-40B4-BE49-F238E27FC236}">
                <a16:creationId xmlns:a16="http://schemas.microsoft.com/office/drawing/2014/main" id="{1AD9802F-7E5F-4215-9713-55191F73B9A9}"/>
              </a:ext>
            </a:extLst>
          </p:cNvPr>
          <p:cNvSpPr>
            <a:spLocks noChangeArrowheads="1"/>
          </p:cNvSpPr>
          <p:nvPr/>
        </p:nvSpPr>
        <p:spPr bwMode="auto">
          <a:xfrm>
            <a:off x="2222500" y="2527300"/>
            <a:ext cx="2425700" cy="749300"/>
          </a:xfrm>
          <a:prstGeom prst="ellipse">
            <a:avLst/>
          </a:prstGeom>
          <a:noFill/>
          <a:ln w="12700">
            <a:solidFill>
              <a:schemeClr val="tx1"/>
            </a:solidFill>
            <a:round/>
            <a:headEnd/>
            <a:tailEnd/>
          </a:ln>
          <a:effectLst>
            <a:outerShdw dist="107763" dir="2700000" algn="ctr" rotWithShape="0">
              <a:schemeClr val="bg2"/>
            </a:outerShdw>
          </a:effectLst>
        </p:spPr>
        <p:txBody>
          <a:bodyPr wrap="none" lIns="90488" tIns="44450" rIns="90488" bIns="44450" anchor="ctr"/>
          <a:lstStyle/>
          <a:p>
            <a:pPr algn="ctr"/>
            <a:r>
              <a:rPr lang="en-US" altLang="en-US" b="1">
                <a:solidFill>
                  <a:srgbClr val="081D58"/>
                </a:solidFill>
              </a:rPr>
              <a:t>Interviews</a:t>
            </a:r>
            <a:endParaRPr lang="en-US" altLang="en-US" sz="2000" b="1">
              <a:solidFill>
                <a:srgbClr val="081D58"/>
              </a:solidFill>
            </a:endParaRPr>
          </a:p>
        </p:txBody>
      </p:sp>
      <p:sp>
        <p:nvSpPr>
          <p:cNvPr id="44037" name="Oval 5">
            <a:extLst>
              <a:ext uri="{FF2B5EF4-FFF2-40B4-BE49-F238E27FC236}">
                <a16:creationId xmlns:a16="http://schemas.microsoft.com/office/drawing/2014/main" id="{F3D2614F-E19E-4F67-BF21-ECD4F2971DA2}"/>
              </a:ext>
            </a:extLst>
          </p:cNvPr>
          <p:cNvSpPr>
            <a:spLocks noChangeArrowheads="1"/>
          </p:cNvSpPr>
          <p:nvPr/>
        </p:nvSpPr>
        <p:spPr bwMode="auto">
          <a:xfrm>
            <a:off x="7480300" y="2527300"/>
            <a:ext cx="2425700" cy="749300"/>
          </a:xfrm>
          <a:prstGeom prst="ellipse">
            <a:avLst/>
          </a:prstGeom>
          <a:noFill/>
          <a:ln w="12700">
            <a:solidFill>
              <a:schemeClr val="tx1"/>
            </a:solidFill>
            <a:round/>
            <a:headEnd/>
            <a:tailEnd/>
          </a:ln>
          <a:effectLst>
            <a:outerShdw dist="107763" dir="2700000" algn="ctr" rotWithShape="0">
              <a:schemeClr val="bg2"/>
            </a:outerShdw>
          </a:effectLst>
        </p:spPr>
        <p:txBody>
          <a:bodyPr wrap="none" lIns="90488" tIns="44450" rIns="90488" bIns="44450" anchor="ctr"/>
          <a:lstStyle/>
          <a:p>
            <a:pPr algn="ctr"/>
            <a:r>
              <a:rPr lang="en-US" altLang="en-US" b="1">
                <a:solidFill>
                  <a:srgbClr val="081D58"/>
                </a:solidFill>
              </a:rPr>
              <a:t>References</a:t>
            </a:r>
          </a:p>
        </p:txBody>
      </p:sp>
      <p:sp>
        <p:nvSpPr>
          <p:cNvPr id="44038" name="Oval 6">
            <a:extLst>
              <a:ext uri="{FF2B5EF4-FFF2-40B4-BE49-F238E27FC236}">
                <a16:creationId xmlns:a16="http://schemas.microsoft.com/office/drawing/2014/main" id="{4E385728-57FB-4EFC-9607-FD8F4B22CCF5}"/>
              </a:ext>
            </a:extLst>
          </p:cNvPr>
          <p:cNvSpPr>
            <a:spLocks noChangeArrowheads="1"/>
          </p:cNvSpPr>
          <p:nvPr/>
        </p:nvSpPr>
        <p:spPr bwMode="auto">
          <a:xfrm>
            <a:off x="7480300" y="4279900"/>
            <a:ext cx="2425700" cy="749300"/>
          </a:xfrm>
          <a:prstGeom prst="ellipse">
            <a:avLst/>
          </a:prstGeom>
          <a:noFill/>
          <a:ln w="12700">
            <a:solidFill>
              <a:schemeClr val="tx1"/>
            </a:solidFill>
            <a:round/>
            <a:headEnd/>
            <a:tailEnd/>
          </a:ln>
          <a:effectLst>
            <a:outerShdw dist="107763" dir="2700000" algn="ctr" rotWithShape="0">
              <a:schemeClr val="bg2"/>
            </a:outerShdw>
          </a:effectLst>
        </p:spPr>
        <p:txBody>
          <a:bodyPr wrap="none" lIns="90488" tIns="44450" rIns="90488" bIns="44450" anchor="ctr"/>
          <a:lstStyle/>
          <a:p>
            <a:pPr algn="ctr"/>
            <a:r>
              <a:rPr lang="en-US" altLang="en-US" b="1">
                <a:solidFill>
                  <a:srgbClr val="081D58"/>
                </a:solidFill>
              </a:rPr>
              <a:t>Paper tests</a:t>
            </a:r>
            <a:endParaRPr lang="en-US" altLang="en-US" sz="2000" b="1">
              <a:solidFill>
                <a:srgbClr val="081D58"/>
              </a:solidFill>
            </a:endParaRPr>
          </a:p>
        </p:txBody>
      </p:sp>
      <p:sp>
        <p:nvSpPr>
          <p:cNvPr id="44039" name="Oval 7">
            <a:extLst>
              <a:ext uri="{FF2B5EF4-FFF2-40B4-BE49-F238E27FC236}">
                <a16:creationId xmlns:a16="http://schemas.microsoft.com/office/drawing/2014/main" id="{A23DC77B-4CD7-4955-A886-BFCC8CF755BD}"/>
              </a:ext>
            </a:extLst>
          </p:cNvPr>
          <p:cNvSpPr>
            <a:spLocks noChangeArrowheads="1"/>
          </p:cNvSpPr>
          <p:nvPr/>
        </p:nvSpPr>
        <p:spPr bwMode="auto">
          <a:xfrm>
            <a:off x="4965700" y="4965700"/>
            <a:ext cx="2425700" cy="749300"/>
          </a:xfrm>
          <a:prstGeom prst="ellipse">
            <a:avLst/>
          </a:prstGeom>
          <a:noFill/>
          <a:ln w="12700">
            <a:solidFill>
              <a:schemeClr val="tx1"/>
            </a:solidFill>
            <a:round/>
            <a:headEnd/>
            <a:tailEnd/>
          </a:ln>
          <a:effectLst>
            <a:outerShdw dist="107763" dir="2700000" algn="ctr" rotWithShape="0">
              <a:schemeClr val="bg2"/>
            </a:outerShdw>
          </a:effectLst>
        </p:spPr>
        <p:txBody>
          <a:bodyPr wrap="none" lIns="90488" tIns="44450" rIns="90488" bIns="44450" anchor="ctr"/>
          <a:lstStyle/>
          <a:p>
            <a:pPr algn="ctr"/>
            <a:r>
              <a:rPr lang="en-US" altLang="en-US" sz="2000" b="1">
                <a:solidFill>
                  <a:srgbClr val="081D58"/>
                </a:solidFill>
              </a:rPr>
              <a:t>Physical</a:t>
            </a:r>
          </a:p>
          <a:p>
            <a:pPr algn="ctr"/>
            <a:r>
              <a:rPr lang="en-US" altLang="en-US" sz="2000" b="1">
                <a:solidFill>
                  <a:srgbClr val="081D58"/>
                </a:solidFill>
              </a:rPr>
              <a:t>Ability tests</a:t>
            </a:r>
          </a:p>
        </p:txBody>
      </p:sp>
      <p:sp>
        <p:nvSpPr>
          <p:cNvPr id="44040" name="Oval 8">
            <a:extLst>
              <a:ext uri="{FF2B5EF4-FFF2-40B4-BE49-F238E27FC236}">
                <a16:creationId xmlns:a16="http://schemas.microsoft.com/office/drawing/2014/main" id="{5CCF933B-D47C-44D3-822F-3B0EA3E16815}"/>
              </a:ext>
            </a:extLst>
          </p:cNvPr>
          <p:cNvSpPr>
            <a:spLocks noChangeArrowheads="1"/>
          </p:cNvSpPr>
          <p:nvPr/>
        </p:nvSpPr>
        <p:spPr bwMode="auto">
          <a:xfrm>
            <a:off x="2222500" y="4279900"/>
            <a:ext cx="2425700" cy="749300"/>
          </a:xfrm>
          <a:prstGeom prst="ellipse">
            <a:avLst/>
          </a:prstGeom>
          <a:noFill/>
          <a:ln w="12700">
            <a:solidFill>
              <a:schemeClr val="tx1"/>
            </a:solidFill>
            <a:round/>
            <a:headEnd/>
            <a:tailEnd/>
          </a:ln>
          <a:effectLst>
            <a:outerShdw dist="107763" dir="2700000" algn="ctr" rotWithShape="0">
              <a:schemeClr val="bg2"/>
            </a:outerShdw>
          </a:effectLst>
        </p:spPr>
        <p:txBody>
          <a:bodyPr wrap="none" lIns="90488" tIns="44450" rIns="90488" bIns="44450" anchor="ctr"/>
          <a:lstStyle/>
          <a:p>
            <a:pPr algn="ctr"/>
            <a:r>
              <a:rPr lang="en-US" altLang="en-US" b="1">
                <a:solidFill>
                  <a:srgbClr val="081D58"/>
                </a:solidFill>
              </a:rPr>
              <a:t>Performance tests</a:t>
            </a:r>
          </a:p>
        </p:txBody>
      </p:sp>
      <p:sp>
        <p:nvSpPr>
          <p:cNvPr id="44041" name="Oval 9">
            <a:extLst>
              <a:ext uri="{FF2B5EF4-FFF2-40B4-BE49-F238E27FC236}">
                <a16:creationId xmlns:a16="http://schemas.microsoft.com/office/drawing/2014/main" id="{B6BD7A5F-A3A7-493D-8394-577BC0F9C958}"/>
              </a:ext>
            </a:extLst>
          </p:cNvPr>
          <p:cNvSpPr>
            <a:spLocks noChangeArrowheads="1"/>
          </p:cNvSpPr>
          <p:nvPr/>
        </p:nvSpPr>
        <p:spPr bwMode="auto">
          <a:xfrm>
            <a:off x="4737100" y="3136900"/>
            <a:ext cx="2578100" cy="1282700"/>
          </a:xfrm>
          <a:prstGeom prst="ellipse">
            <a:avLst/>
          </a:prstGeom>
          <a:noFill/>
          <a:ln w="12700">
            <a:solidFill>
              <a:schemeClr val="tx1"/>
            </a:solidFill>
            <a:round/>
            <a:headEnd/>
            <a:tailEnd/>
          </a:ln>
          <a:effectLst>
            <a:outerShdw dist="107763" dir="2700000" algn="ctr" rotWithShape="0">
              <a:schemeClr val="bg2"/>
            </a:outerShdw>
          </a:effectLst>
        </p:spPr>
        <p:txBody>
          <a:bodyPr wrap="none" lIns="90488" tIns="44450" rIns="90488" bIns="44450" anchor="ctr"/>
          <a:lstStyle/>
          <a:p>
            <a:pPr algn="ctr"/>
            <a:r>
              <a:rPr lang="en-US" altLang="en-US" b="1">
                <a:solidFill>
                  <a:schemeClr val="accent2"/>
                </a:solidFill>
                <a:effectLst>
                  <a:outerShdw blurRad="38100" dist="38100" dir="2700000" algn="tl">
                    <a:srgbClr val="000000"/>
                  </a:outerShdw>
                </a:effectLst>
              </a:rPr>
              <a:t>Selection</a:t>
            </a:r>
            <a:endParaRPr lang="en-US" altLang="en-US" b="1">
              <a:solidFill>
                <a:schemeClr val="bg1"/>
              </a:solidFill>
              <a:effectLst>
                <a:outerShdw blurRad="38100" dist="38100" dir="2700000" algn="tl">
                  <a:srgbClr val="FFFFFF"/>
                </a:outerShdw>
              </a:effectLst>
            </a:endParaRPr>
          </a:p>
        </p:txBody>
      </p:sp>
      <p:sp>
        <p:nvSpPr>
          <p:cNvPr id="44042" name="AutoShape 10">
            <a:extLst>
              <a:ext uri="{FF2B5EF4-FFF2-40B4-BE49-F238E27FC236}">
                <a16:creationId xmlns:a16="http://schemas.microsoft.com/office/drawing/2014/main" id="{783AE4B6-08D9-4765-A58D-866F912E5FD3}"/>
              </a:ext>
            </a:extLst>
          </p:cNvPr>
          <p:cNvSpPr>
            <a:spLocks noChangeArrowheads="1"/>
          </p:cNvSpPr>
          <p:nvPr/>
        </p:nvSpPr>
        <p:spPr bwMode="auto">
          <a:xfrm rot="13020000" flipH="1">
            <a:off x="4318000" y="3175000"/>
            <a:ext cx="444500" cy="368300"/>
          </a:xfrm>
          <a:prstGeom prst="rightArrow">
            <a:avLst>
              <a:gd name="adj1" fmla="val 50000"/>
              <a:gd name="adj2" fmla="val 60362"/>
            </a:avLst>
          </a:prstGeom>
          <a:noFill/>
          <a:ln w="12700">
            <a:solidFill>
              <a:schemeClr val="tx1"/>
            </a:solidFill>
            <a:miter lim="800000"/>
            <a:headEnd/>
            <a:tailEnd/>
          </a:ln>
          <a:effectLst>
            <a:outerShdw dist="35921" dir="2700000" algn="ctr" rotWithShape="0">
              <a:schemeClr val="bg2"/>
            </a:outerShdw>
          </a:effectLst>
        </p:spPr>
        <p:txBody>
          <a:bodyPr wrap="none" anchor="ctr"/>
          <a:lstStyle/>
          <a:p>
            <a:endParaRPr lang="en-SG"/>
          </a:p>
        </p:txBody>
      </p:sp>
      <p:sp>
        <p:nvSpPr>
          <p:cNvPr id="44043" name="AutoShape 11">
            <a:extLst>
              <a:ext uri="{FF2B5EF4-FFF2-40B4-BE49-F238E27FC236}">
                <a16:creationId xmlns:a16="http://schemas.microsoft.com/office/drawing/2014/main" id="{35EC6BCB-172A-42CC-9A6F-0D7FEEA901A3}"/>
              </a:ext>
            </a:extLst>
          </p:cNvPr>
          <p:cNvSpPr>
            <a:spLocks noChangeArrowheads="1"/>
          </p:cNvSpPr>
          <p:nvPr/>
        </p:nvSpPr>
        <p:spPr bwMode="auto">
          <a:xfrm rot="19080000" flipH="1">
            <a:off x="7366000" y="3175000"/>
            <a:ext cx="444500" cy="368300"/>
          </a:xfrm>
          <a:prstGeom prst="rightArrow">
            <a:avLst>
              <a:gd name="adj1" fmla="val 50000"/>
              <a:gd name="adj2" fmla="val 60362"/>
            </a:avLst>
          </a:prstGeom>
          <a:noFill/>
          <a:ln w="12700">
            <a:solidFill>
              <a:schemeClr val="tx1"/>
            </a:solidFill>
            <a:miter lim="800000"/>
            <a:headEnd/>
            <a:tailEnd/>
          </a:ln>
          <a:effectLst>
            <a:outerShdw dist="35921" dir="2700000" algn="ctr" rotWithShape="0">
              <a:schemeClr val="bg2"/>
            </a:outerShdw>
          </a:effectLst>
        </p:spPr>
        <p:txBody>
          <a:bodyPr wrap="none" anchor="ctr"/>
          <a:lstStyle/>
          <a:p>
            <a:endParaRPr lang="en-SG"/>
          </a:p>
        </p:txBody>
      </p:sp>
      <p:sp>
        <p:nvSpPr>
          <p:cNvPr id="44044" name="AutoShape 12">
            <a:extLst>
              <a:ext uri="{FF2B5EF4-FFF2-40B4-BE49-F238E27FC236}">
                <a16:creationId xmlns:a16="http://schemas.microsoft.com/office/drawing/2014/main" id="{3726C944-8B81-4BE3-A7B4-DD4E0F9E4192}"/>
              </a:ext>
            </a:extLst>
          </p:cNvPr>
          <p:cNvSpPr>
            <a:spLocks noChangeArrowheads="1"/>
          </p:cNvSpPr>
          <p:nvPr/>
        </p:nvSpPr>
        <p:spPr bwMode="auto">
          <a:xfrm rot="16200000" flipH="1">
            <a:off x="5956300" y="2679700"/>
            <a:ext cx="368300" cy="368300"/>
          </a:xfrm>
          <a:prstGeom prst="rightArrow">
            <a:avLst>
              <a:gd name="adj1" fmla="val 50000"/>
              <a:gd name="adj2" fmla="val 50014"/>
            </a:avLst>
          </a:prstGeom>
          <a:noFill/>
          <a:ln w="12700">
            <a:solidFill>
              <a:schemeClr val="tx1"/>
            </a:solidFill>
            <a:miter lim="800000"/>
            <a:headEnd/>
            <a:tailEnd/>
          </a:ln>
          <a:effectLst>
            <a:outerShdw dist="35921" dir="2700000" algn="ctr" rotWithShape="0">
              <a:schemeClr val="bg2"/>
            </a:outerShdw>
          </a:effectLst>
        </p:spPr>
        <p:txBody>
          <a:bodyPr wrap="none" anchor="ctr"/>
          <a:lstStyle/>
          <a:p>
            <a:endParaRPr lang="en-SG"/>
          </a:p>
        </p:txBody>
      </p:sp>
      <p:sp>
        <p:nvSpPr>
          <p:cNvPr id="44045" name="AutoShape 13">
            <a:extLst>
              <a:ext uri="{FF2B5EF4-FFF2-40B4-BE49-F238E27FC236}">
                <a16:creationId xmlns:a16="http://schemas.microsoft.com/office/drawing/2014/main" id="{81041AC9-3A84-411A-B2AB-5E51CCE590C6}"/>
              </a:ext>
            </a:extLst>
          </p:cNvPr>
          <p:cNvSpPr>
            <a:spLocks noChangeArrowheads="1"/>
          </p:cNvSpPr>
          <p:nvPr/>
        </p:nvSpPr>
        <p:spPr bwMode="auto">
          <a:xfrm rot="16200000">
            <a:off x="5956300" y="4508500"/>
            <a:ext cx="368300" cy="368300"/>
          </a:xfrm>
          <a:prstGeom prst="rightArrow">
            <a:avLst>
              <a:gd name="adj1" fmla="val 50000"/>
              <a:gd name="adj2" fmla="val 50014"/>
            </a:avLst>
          </a:prstGeom>
          <a:noFill/>
          <a:ln w="12700">
            <a:solidFill>
              <a:schemeClr val="tx1"/>
            </a:solidFill>
            <a:miter lim="800000"/>
            <a:headEnd/>
            <a:tailEnd/>
          </a:ln>
          <a:effectLst>
            <a:outerShdw dist="35921" dir="2700000" algn="ctr" rotWithShape="0">
              <a:schemeClr val="bg2"/>
            </a:outerShdw>
          </a:effectLst>
        </p:spPr>
        <p:txBody>
          <a:bodyPr wrap="none" anchor="ctr"/>
          <a:lstStyle/>
          <a:p>
            <a:endParaRPr lang="en-SG"/>
          </a:p>
        </p:txBody>
      </p:sp>
      <p:sp>
        <p:nvSpPr>
          <p:cNvPr id="44046" name="AutoShape 14">
            <a:extLst>
              <a:ext uri="{FF2B5EF4-FFF2-40B4-BE49-F238E27FC236}">
                <a16:creationId xmlns:a16="http://schemas.microsoft.com/office/drawing/2014/main" id="{1D86EC4D-D4E7-4CA8-AE6A-BC70B2EE0409}"/>
              </a:ext>
            </a:extLst>
          </p:cNvPr>
          <p:cNvSpPr>
            <a:spLocks noChangeArrowheads="1"/>
          </p:cNvSpPr>
          <p:nvPr/>
        </p:nvSpPr>
        <p:spPr bwMode="auto">
          <a:xfrm rot="8760000" flipH="1">
            <a:off x="4616450" y="4219575"/>
            <a:ext cx="368300" cy="368300"/>
          </a:xfrm>
          <a:prstGeom prst="rightArrow">
            <a:avLst>
              <a:gd name="adj1" fmla="val 50000"/>
              <a:gd name="adj2" fmla="val 50014"/>
            </a:avLst>
          </a:prstGeom>
          <a:noFill/>
          <a:ln w="12700">
            <a:solidFill>
              <a:schemeClr val="tx1"/>
            </a:solidFill>
            <a:miter lim="800000"/>
            <a:headEnd/>
            <a:tailEnd/>
          </a:ln>
          <a:effectLst>
            <a:outerShdw dist="35921" dir="2700000" algn="ctr" rotWithShape="0">
              <a:schemeClr val="bg2"/>
            </a:outerShdw>
          </a:effectLst>
        </p:spPr>
        <p:txBody>
          <a:bodyPr wrap="none" anchor="ctr"/>
          <a:lstStyle/>
          <a:p>
            <a:endParaRPr lang="en-SG"/>
          </a:p>
        </p:txBody>
      </p:sp>
      <p:sp>
        <p:nvSpPr>
          <p:cNvPr id="44047" name="AutoShape 15">
            <a:extLst>
              <a:ext uri="{FF2B5EF4-FFF2-40B4-BE49-F238E27FC236}">
                <a16:creationId xmlns:a16="http://schemas.microsoft.com/office/drawing/2014/main" id="{779A7A22-12C9-4E3F-AEFA-8A663EA4D302}"/>
              </a:ext>
            </a:extLst>
          </p:cNvPr>
          <p:cNvSpPr>
            <a:spLocks noChangeArrowheads="1"/>
          </p:cNvSpPr>
          <p:nvPr/>
        </p:nvSpPr>
        <p:spPr bwMode="auto">
          <a:xfrm rot="2220000" flipH="1">
            <a:off x="7054850" y="4219575"/>
            <a:ext cx="368300" cy="368300"/>
          </a:xfrm>
          <a:prstGeom prst="rightArrow">
            <a:avLst>
              <a:gd name="adj1" fmla="val 50000"/>
              <a:gd name="adj2" fmla="val 50014"/>
            </a:avLst>
          </a:prstGeom>
          <a:noFill/>
          <a:ln w="12700">
            <a:solidFill>
              <a:schemeClr val="tx1"/>
            </a:solidFill>
            <a:miter lim="800000"/>
            <a:headEnd/>
            <a:tailEnd/>
          </a:ln>
          <a:effectLst>
            <a:outerShdw dist="35921" dir="2700000" algn="ctr" rotWithShape="0">
              <a:schemeClr val="bg2"/>
            </a:outerShdw>
          </a:effectLst>
        </p:spPr>
        <p:txBody>
          <a:bodyPr wrap="none" anchor="ctr"/>
          <a:lstStyle/>
          <a:p>
            <a:endParaRPr lang="en-SG"/>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B05F31F-2E4C-40AE-977B-59F29E93FC8C}"/>
                  </a:ext>
                </a:extLst>
              </p14:cNvPr>
              <p14:cNvContentPartPr/>
              <p14:nvPr/>
            </p14:nvContentPartPr>
            <p14:xfrm>
              <a:off x="2664360" y="3098880"/>
              <a:ext cx="6583680" cy="2625120"/>
            </p14:xfrm>
          </p:contentPart>
        </mc:Choice>
        <mc:Fallback xmlns="">
          <p:pic>
            <p:nvPicPr>
              <p:cNvPr id="2" name="Ink 1">
                <a:extLst>
                  <a:ext uri="{FF2B5EF4-FFF2-40B4-BE49-F238E27FC236}">
                    <a16:creationId xmlns:a16="http://schemas.microsoft.com/office/drawing/2014/main" id="{3B05F31F-2E4C-40AE-977B-59F29E93FC8C}"/>
                  </a:ext>
                </a:extLst>
              </p:cNvPr>
              <p:cNvPicPr/>
              <p:nvPr/>
            </p:nvPicPr>
            <p:blipFill>
              <a:blip r:embed="rId4"/>
              <a:stretch>
                <a:fillRect/>
              </a:stretch>
            </p:blipFill>
            <p:spPr>
              <a:xfrm>
                <a:off x="2655000" y="3089520"/>
                <a:ext cx="6602400" cy="2643840"/>
              </a:xfrm>
              <a:prstGeom prst="rect">
                <a:avLst/>
              </a:prstGeom>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1BF2EFCF-E107-40C8-934F-F72949B0DA46}"/>
              </a:ext>
            </a:extLst>
          </p:cNvPr>
          <p:cNvSpPr>
            <a:spLocks noGrp="1" noChangeArrowheads="1"/>
          </p:cNvSpPr>
          <p:nvPr>
            <p:ph type="title"/>
          </p:nvPr>
        </p:nvSpPr>
        <p:spPr>
          <a:noFill/>
          <a:ln/>
          <a:effectLst>
            <a:outerShdw dist="17961" dir="13500000" algn="ctr" rotWithShape="0">
              <a:schemeClr val="tx1"/>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sz="2800" b="0" dirty="0"/>
              <a:t>Selection Process</a:t>
            </a:r>
          </a:p>
        </p:txBody>
      </p:sp>
      <p:sp>
        <p:nvSpPr>
          <p:cNvPr id="46083" name="Rectangle 3">
            <a:extLst>
              <a:ext uri="{FF2B5EF4-FFF2-40B4-BE49-F238E27FC236}">
                <a16:creationId xmlns:a16="http://schemas.microsoft.com/office/drawing/2014/main" id="{EB1CDD6F-20E8-48E3-9435-39AF1CCF4527}"/>
              </a:ext>
            </a:extLst>
          </p:cNvPr>
          <p:cNvSpPr>
            <a:spLocks noGrp="1" noChangeArrowheads="1"/>
          </p:cNvSpPr>
          <p:nvPr>
            <p:ph idx="1"/>
          </p:nvPr>
        </p:nvSpPr>
        <p:spPr>
          <a:xfrm>
            <a:off x="609600" y="1543050"/>
            <a:ext cx="11145078" cy="474345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57150" indent="-76200">
              <a:lnSpc>
                <a:spcPct val="90000"/>
              </a:lnSpc>
              <a:buNone/>
            </a:pPr>
            <a:r>
              <a:rPr lang="en-US" altLang="en-US" sz="2800" dirty="0"/>
              <a:t>After a pool of applicants are identified, qualifications related to the job requirements are determined:</a:t>
            </a:r>
          </a:p>
          <a:p>
            <a:pPr marL="1036638" lvl="2" indent="-260350"/>
            <a:r>
              <a:rPr lang="en-US" altLang="en-US" sz="2000" b="1" i="1" dirty="0"/>
              <a:t>Background Information:</a:t>
            </a:r>
            <a:r>
              <a:rPr lang="en-US" altLang="en-US" sz="2000" dirty="0"/>
              <a:t> includes education, prior employment, college major, etc.</a:t>
            </a:r>
          </a:p>
          <a:p>
            <a:pPr marL="1036638" lvl="2" indent="-260350"/>
            <a:r>
              <a:rPr lang="en-US" altLang="en-US" sz="2000" b="1" i="1" dirty="0"/>
              <a:t>Interview:</a:t>
            </a:r>
            <a:r>
              <a:rPr lang="en-US" altLang="en-US" sz="2000" b="1" dirty="0"/>
              <a:t> </a:t>
            </a:r>
            <a:r>
              <a:rPr lang="en-US" altLang="en-US" sz="2000" dirty="0"/>
              <a:t>almost all firms use one of two types:</a:t>
            </a:r>
          </a:p>
          <a:p>
            <a:pPr marL="1420813" lvl="3" indent="-255588"/>
            <a:r>
              <a:rPr lang="en-US" altLang="en-US" sz="2000" dirty="0"/>
              <a:t>Structured interview: managers ask each person the same job-related questions.</a:t>
            </a:r>
          </a:p>
          <a:p>
            <a:pPr marL="1420813" lvl="3" indent="-255588"/>
            <a:r>
              <a:rPr lang="en-US" altLang="en-US" sz="2000" dirty="0"/>
              <a:t>Unstructured interview: held like a normal conversation. </a:t>
            </a:r>
          </a:p>
          <a:p>
            <a:pPr marL="1420813" lvl="3" indent="-255588"/>
            <a:r>
              <a:rPr lang="en-US" altLang="en-US" sz="2000" dirty="0"/>
              <a:t>Usually structured interviews preferred; bias is possible.</a:t>
            </a:r>
          </a:p>
          <a:p>
            <a:pPr marL="1036638" lvl="2" indent="-260350"/>
            <a:r>
              <a:rPr lang="en-US" altLang="en-US" sz="2000" b="1" i="1" dirty="0"/>
              <a:t>Physical Ability Test:</a:t>
            </a:r>
            <a:r>
              <a:rPr lang="en-US" altLang="en-US" sz="2000" b="1" dirty="0"/>
              <a:t> </a:t>
            </a:r>
            <a:r>
              <a:rPr lang="en-US" altLang="en-US" sz="2000" dirty="0"/>
              <a:t>measure strength &amp; endurance.</a:t>
            </a:r>
          </a:p>
          <a:p>
            <a:pPr marL="1420813" lvl="3" indent="-255588"/>
            <a:r>
              <a:rPr lang="en-US" altLang="en-US" sz="2000" dirty="0"/>
              <a:t>Good for physically demanding jobs.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anim calcmode="lin" valueType="num">
                                      <p:cBhvr additive="base">
                                        <p:cTn id="13" dur="500" fill="hold"/>
                                        <p:tgtEl>
                                          <p:spTgt spid="460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0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083">
                                            <p:txEl>
                                              <p:pRg st="2" end="2"/>
                                            </p:txEl>
                                          </p:spTgt>
                                        </p:tgtEl>
                                        <p:attrNameLst>
                                          <p:attrName>style.visibility</p:attrName>
                                        </p:attrNameLst>
                                      </p:cBhvr>
                                      <p:to>
                                        <p:strVal val="visible"/>
                                      </p:to>
                                    </p:set>
                                    <p:anim calcmode="lin" valueType="num">
                                      <p:cBhvr additive="base">
                                        <p:cTn id="19" dur="500" fill="hold"/>
                                        <p:tgtEl>
                                          <p:spTgt spid="4608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083">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6083">
                                            <p:txEl>
                                              <p:pRg st="3" end="3"/>
                                            </p:txEl>
                                          </p:spTgt>
                                        </p:tgtEl>
                                        <p:attrNameLst>
                                          <p:attrName>style.visibility</p:attrName>
                                        </p:attrNameLst>
                                      </p:cBhvr>
                                      <p:to>
                                        <p:strVal val="visible"/>
                                      </p:to>
                                    </p:set>
                                    <p:anim calcmode="lin" valueType="num">
                                      <p:cBhvr additive="base">
                                        <p:cTn id="23" dur="500" fill="hold"/>
                                        <p:tgtEl>
                                          <p:spTgt spid="46083">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6083">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6083">
                                            <p:txEl>
                                              <p:pRg st="4" end="4"/>
                                            </p:txEl>
                                          </p:spTgt>
                                        </p:tgtEl>
                                        <p:attrNameLst>
                                          <p:attrName>style.visibility</p:attrName>
                                        </p:attrNameLst>
                                      </p:cBhvr>
                                      <p:to>
                                        <p:strVal val="visible"/>
                                      </p:to>
                                    </p:set>
                                    <p:anim calcmode="lin" valueType="num">
                                      <p:cBhvr additive="base">
                                        <p:cTn id="27" dur="500" fill="hold"/>
                                        <p:tgtEl>
                                          <p:spTgt spid="4608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6083">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6083">
                                            <p:txEl>
                                              <p:pRg st="5" end="5"/>
                                            </p:txEl>
                                          </p:spTgt>
                                        </p:tgtEl>
                                        <p:attrNameLst>
                                          <p:attrName>style.visibility</p:attrName>
                                        </p:attrNameLst>
                                      </p:cBhvr>
                                      <p:to>
                                        <p:strVal val="visible"/>
                                      </p:to>
                                    </p:set>
                                    <p:anim calcmode="lin" valueType="num">
                                      <p:cBhvr additive="base">
                                        <p:cTn id="31" dur="500" fill="hold"/>
                                        <p:tgtEl>
                                          <p:spTgt spid="4608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608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6083">
                                            <p:txEl>
                                              <p:pRg st="6" end="6"/>
                                            </p:txEl>
                                          </p:spTgt>
                                        </p:tgtEl>
                                        <p:attrNameLst>
                                          <p:attrName>style.visibility</p:attrName>
                                        </p:attrNameLst>
                                      </p:cBhvr>
                                      <p:to>
                                        <p:strVal val="visible"/>
                                      </p:to>
                                    </p:set>
                                    <p:anim calcmode="lin" valueType="num">
                                      <p:cBhvr additive="base">
                                        <p:cTn id="37" dur="500" fill="hold"/>
                                        <p:tgtEl>
                                          <p:spTgt spid="4608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6083">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6083">
                                            <p:txEl>
                                              <p:pRg st="7" end="7"/>
                                            </p:txEl>
                                          </p:spTgt>
                                        </p:tgtEl>
                                        <p:attrNameLst>
                                          <p:attrName>style.visibility</p:attrName>
                                        </p:attrNameLst>
                                      </p:cBhvr>
                                      <p:to>
                                        <p:strVal val="visible"/>
                                      </p:to>
                                    </p:set>
                                    <p:anim calcmode="lin" valueType="num">
                                      <p:cBhvr additive="base">
                                        <p:cTn id="41" dur="500" fill="hold"/>
                                        <p:tgtEl>
                                          <p:spTgt spid="46083">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608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bldLvl="3"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E8915885-D77C-4D7D-8152-A14CD2AC2F95}"/>
              </a:ext>
            </a:extLst>
          </p:cNvPr>
          <p:cNvSpPr>
            <a:spLocks noGrp="1" noChangeArrowheads="1"/>
          </p:cNvSpPr>
          <p:nvPr>
            <p:ph type="title"/>
          </p:nvPr>
        </p:nvSpPr>
        <p:spPr>
          <a:noFill/>
          <a:ln/>
          <a:effectLst>
            <a:outerShdw dist="17961" dir="13500000" algn="ctr" rotWithShape="0">
              <a:schemeClr val="tx1"/>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sz="2800" b="0" dirty="0"/>
              <a:t>Selection Process</a:t>
            </a:r>
          </a:p>
        </p:txBody>
      </p:sp>
      <p:sp>
        <p:nvSpPr>
          <p:cNvPr id="48131" name="Rectangle 3">
            <a:extLst>
              <a:ext uri="{FF2B5EF4-FFF2-40B4-BE49-F238E27FC236}">
                <a16:creationId xmlns:a16="http://schemas.microsoft.com/office/drawing/2014/main" id="{036BDFB7-1BDB-4DFE-A35E-1D4352C51456}"/>
              </a:ext>
            </a:extLst>
          </p:cNvPr>
          <p:cNvSpPr>
            <a:spLocks noGrp="1" noChangeArrowheads="1"/>
          </p:cNvSpPr>
          <p:nvPr>
            <p:ph idx="1"/>
          </p:nvPr>
        </p:nvSpPr>
        <p:spPr>
          <a:xfrm>
            <a:off x="609600" y="1409700"/>
            <a:ext cx="11277600" cy="504825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a:buClr>
                <a:schemeClr val="accent2"/>
              </a:buClr>
              <a:buFont typeface="Monotype Sorts" pitchFamily="2" charset="2"/>
              <a:buChar char="u"/>
            </a:pPr>
            <a:r>
              <a:rPr lang="en-US" altLang="en-US" b="1" dirty="0"/>
              <a:t> </a:t>
            </a:r>
            <a:r>
              <a:rPr lang="en-US" altLang="en-US" sz="2000" b="1" i="1" dirty="0"/>
              <a:t>Paper &amp; Pencil Tests:</a:t>
            </a:r>
            <a:r>
              <a:rPr lang="en-US" altLang="en-US" sz="2000" b="1" dirty="0"/>
              <a:t> </a:t>
            </a:r>
            <a:r>
              <a:rPr lang="en-US" altLang="en-US" sz="2000" dirty="0"/>
              <a:t>Either an ability and personality test.</a:t>
            </a:r>
          </a:p>
          <a:p>
            <a:pPr lvl="1"/>
            <a:r>
              <a:rPr lang="en-US" altLang="en-US" sz="1800" dirty="0"/>
              <a:t>Ability test: assess if applicant has right skills for the job.</a:t>
            </a:r>
          </a:p>
          <a:p>
            <a:pPr lvl="1"/>
            <a:r>
              <a:rPr lang="en-US" altLang="en-US" sz="1800" dirty="0"/>
              <a:t>Personality test: seek traits relevant to job performance.</a:t>
            </a:r>
          </a:p>
          <a:p>
            <a:pPr lvl="1"/>
            <a:r>
              <a:rPr lang="en-US" altLang="en-US" sz="1800" dirty="0"/>
              <a:t>Be sure test is a good predictor of job performance.</a:t>
            </a:r>
          </a:p>
          <a:p>
            <a:pPr>
              <a:buClr>
                <a:schemeClr val="accent2"/>
              </a:buClr>
              <a:buFont typeface="Monotype Sorts" pitchFamily="2" charset="2"/>
              <a:buChar char="u"/>
            </a:pPr>
            <a:r>
              <a:rPr lang="en-US" altLang="en-US" sz="2000" b="1" dirty="0"/>
              <a:t>  </a:t>
            </a:r>
            <a:r>
              <a:rPr lang="en-US" altLang="en-US" sz="2000" b="1" i="1" dirty="0"/>
              <a:t>Performance Tests:</a:t>
            </a:r>
            <a:r>
              <a:rPr lang="en-US" altLang="en-US" sz="2000" b="1" dirty="0"/>
              <a:t> </a:t>
            </a:r>
            <a:r>
              <a:rPr lang="en-US" altLang="en-US" sz="2000" dirty="0"/>
              <a:t>measure job performance.</a:t>
            </a:r>
          </a:p>
          <a:p>
            <a:pPr lvl="1"/>
            <a:r>
              <a:rPr lang="en-US" altLang="en-US" sz="1800" dirty="0"/>
              <a:t>Typing speed test is one example.</a:t>
            </a:r>
          </a:p>
          <a:p>
            <a:pPr lvl="1"/>
            <a:r>
              <a:rPr lang="en-US" altLang="en-US" sz="1800" dirty="0"/>
              <a:t>Assessment Center: candidates assessed on job-related activities over a period of a few days.</a:t>
            </a:r>
          </a:p>
          <a:p>
            <a:pPr>
              <a:buClr>
                <a:schemeClr val="accent2"/>
              </a:buClr>
              <a:buFont typeface="Monotype Sorts" pitchFamily="2" charset="2"/>
              <a:buChar char="u"/>
            </a:pPr>
            <a:r>
              <a:rPr lang="en-US" altLang="en-US" sz="2000" b="1" dirty="0"/>
              <a:t>  </a:t>
            </a:r>
            <a:r>
              <a:rPr lang="en-US" altLang="en-US" sz="2000" b="1" i="1" dirty="0"/>
              <a:t>References:</a:t>
            </a:r>
            <a:r>
              <a:rPr lang="en-US" altLang="en-US" sz="2000" b="1" dirty="0"/>
              <a:t> </a:t>
            </a:r>
            <a:r>
              <a:rPr lang="en-US" altLang="en-US" sz="2000" dirty="0"/>
              <a:t>outside people provide candid information about candidate. </a:t>
            </a:r>
          </a:p>
          <a:p>
            <a:pPr lvl="1"/>
            <a:r>
              <a:rPr lang="en-US" altLang="en-US" sz="1800" dirty="0"/>
              <a:t>Can be hard to get accurate information.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 calcmode="lin" valueType="num">
                                      <p:cBhvr additive="base">
                                        <p:cTn id="7" dur="500" fill="hold"/>
                                        <p:tgtEl>
                                          <p:spTgt spid="481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1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8131">
                                            <p:txEl>
                                              <p:pRg st="1" end="1"/>
                                            </p:txEl>
                                          </p:spTgt>
                                        </p:tgtEl>
                                        <p:attrNameLst>
                                          <p:attrName>style.visibility</p:attrName>
                                        </p:attrNameLst>
                                      </p:cBhvr>
                                      <p:to>
                                        <p:strVal val="visible"/>
                                      </p:to>
                                    </p:set>
                                    <p:anim calcmode="lin" valueType="num">
                                      <p:cBhvr additive="base">
                                        <p:cTn id="13" dur="500" fill="hold"/>
                                        <p:tgtEl>
                                          <p:spTgt spid="481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81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8131">
                                            <p:txEl>
                                              <p:pRg st="2" end="2"/>
                                            </p:txEl>
                                          </p:spTgt>
                                        </p:tgtEl>
                                        <p:attrNameLst>
                                          <p:attrName>style.visibility</p:attrName>
                                        </p:attrNameLst>
                                      </p:cBhvr>
                                      <p:to>
                                        <p:strVal val="visible"/>
                                      </p:to>
                                    </p:set>
                                    <p:anim calcmode="lin" valueType="num">
                                      <p:cBhvr additive="base">
                                        <p:cTn id="19" dur="500" fill="hold"/>
                                        <p:tgtEl>
                                          <p:spTgt spid="481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81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8131">
                                            <p:txEl>
                                              <p:pRg st="3" end="3"/>
                                            </p:txEl>
                                          </p:spTgt>
                                        </p:tgtEl>
                                        <p:attrNameLst>
                                          <p:attrName>style.visibility</p:attrName>
                                        </p:attrNameLst>
                                      </p:cBhvr>
                                      <p:to>
                                        <p:strVal val="visible"/>
                                      </p:to>
                                    </p:set>
                                    <p:anim calcmode="lin" valueType="num">
                                      <p:cBhvr additive="base">
                                        <p:cTn id="25" dur="500" fill="hold"/>
                                        <p:tgtEl>
                                          <p:spTgt spid="4813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81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8131">
                                            <p:txEl>
                                              <p:pRg st="4" end="4"/>
                                            </p:txEl>
                                          </p:spTgt>
                                        </p:tgtEl>
                                        <p:attrNameLst>
                                          <p:attrName>style.visibility</p:attrName>
                                        </p:attrNameLst>
                                      </p:cBhvr>
                                      <p:to>
                                        <p:strVal val="visible"/>
                                      </p:to>
                                    </p:set>
                                    <p:anim calcmode="lin" valueType="num">
                                      <p:cBhvr additive="base">
                                        <p:cTn id="31" dur="500" fill="hold"/>
                                        <p:tgtEl>
                                          <p:spTgt spid="4813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813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8131">
                                            <p:txEl>
                                              <p:pRg st="5" end="5"/>
                                            </p:txEl>
                                          </p:spTgt>
                                        </p:tgtEl>
                                        <p:attrNameLst>
                                          <p:attrName>style.visibility</p:attrName>
                                        </p:attrNameLst>
                                      </p:cBhvr>
                                      <p:to>
                                        <p:strVal val="visible"/>
                                      </p:to>
                                    </p:set>
                                    <p:anim calcmode="lin" valueType="num">
                                      <p:cBhvr additive="base">
                                        <p:cTn id="37" dur="500" fill="hold"/>
                                        <p:tgtEl>
                                          <p:spTgt spid="4813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813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8131">
                                            <p:txEl>
                                              <p:pRg st="6" end="6"/>
                                            </p:txEl>
                                          </p:spTgt>
                                        </p:tgtEl>
                                        <p:attrNameLst>
                                          <p:attrName>style.visibility</p:attrName>
                                        </p:attrNameLst>
                                      </p:cBhvr>
                                      <p:to>
                                        <p:strVal val="visible"/>
                                      </p:to>
                                    </p:set>
                                    <p:anim calcmode="lin" valueType="num">
                                      <p:cBhvr additive="base">
                                        <p:cTn id="43" dur="500" fill="hold"/>
                                        <p:tgtEl>
                                          <p:spTgt spid="4813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813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8131">
                                            <p:txEl>
                                              <p:pRg st="7" end="7"/>
                                            </p:txEl>
                                          </p:spTgt>
                                        </p:tgtEl>
                                        <p:attrNameLst>
                                          <p:attrName>style.visibility</p:attrName>
                                        </p:attrNameLst>
                                      </p:cBhvr>
                                      <p:to>
                                        <p:strVal val="visible"/>
                                      </p:to>
                                    </p:set>
                                    <p:anim calcmode="lin" valueType="num">
                                      <p:cBhvr additive="base">
                                        <p:cTn id="49" dur="500" fill="hold"/>
                                        <p:tgtEl>
                                          <p:spTgt spid="4813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4813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48131">
                                            <p:txEl>
                                              <p:pRg st="8" end="8"/>
                                            </p:txEl>
                                          </p:spTgt>
                                        </p:tgtEl>
                                        <p:attrNameLst>
                                          <p:attrName>style.visibility</p:attrName>
                                        </p:attrNameLst>
                                      </p:cBhvr>
                                      <p:to>
                                        <p:strVal val="visible"/>
                                      </p:to>
                                    </p:set>
                                    <p:anim calcmode="lin" valueType="num">
                                      <p:cBhvr additive="base">
                                        <p:cTn id="55" dur="500" fill="hold"/>
                                        <p:tgtEl>
                                          <p:spTgt spid="48131">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4813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bldLvl="3"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E82ACFF4-912C-479E-992E-E2D67D420C85}"/>
              </a:ext>
            </a:extLst>
          </p:cNvPr>
          <p:cNvSpPr>
            <a:spLocks noGrp="1" noChangeArrowheads="1"/>
          </p:cNvSpPr>
          <p:nvPr>
            <p:ph type="title"/>
          </p:nvPr>
        </p:nvSpPr>
        <p:spPr>
          <a:noFill/>
          <a:ln/>
          <a:effectLst>
            <a:outerShdw dist="17961" dir="13500000" algn="ctr" rotWithShape="0">
              <a:schemeClr val="tx1"/>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sz="2800" b="0" dirty="0"/>
              <a:t>Training &amp; Development</a:t>
            </a:r>
          </a:p>
        </p:txBody>
      </p:sp>
      <p:sp>
        <p:nvSpPr>
          <p:cNvPr id="52227" name="Rectangle 3">
            <a:extLst>
              <a:ext uri="{FF2B5EF4-FFF2-40B4-BE49-F238E27FC236}">
                <a16:creationId xmlns:a16="http://schemas.microsoft.com/office/drawing/2014/main" id="{FDE0899D-D85C-4BB3-AFA7-B07AAD3E9B17}"/>
              </a:ext>
            </a:extLst>
          </p:cNvPr>
          <p:cNvSpPr>
            <a:spLocks noGrp="1" noChangeArrowheads="1"/>
          </p:cNvSpPr>
          <p:nvPr>
            <p:ph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altLang="en-US" b="1" i="1" dirty="0"/>
              <a:t>Training:</a:t>
            </a:r>
            <a:r>
              <a:rPr lang="en-US" altLang="en-US" b="1" dirty="0">
                <a:solidFill>
                  <a:srgbClr val="660033"/>
                </a:solidFill>
              </a:rPr>
              <a:t> </a:t>
            </a:r>
            <a:r>
              <a:rPr lang="en-US" altLang="en-US" dirty="0"/>
              <a:t>teach organizational members how to perform current jobs.</a:t>
            </a:r>
          </a:p>
          <a:p>
            <a:pPr lvl="1"/>
            <a:r>
              <a:rPr lang="en-US" altLang="en-US" dirty="0"/>
              <a:t>Help worker’s acquire skills to perform effectively.</a:t>
            </a:r>
          </a:p>
          <a:p>
            <a:r>
              <a:rPr lang="en-US" altLang="en-US" b="1" i="1" dirty="0"/>
              <a:t>Development:</a:t>
            </a:r>
            <a:r>
              <a:rPr lang="en-US" altLang="en-US" b="1" dirty="0">
                <a:solidFill>
                  <a:srgbClr val="660033"/>
                </a:solidFill>
              </a:rPr>
              <a:t> </a:t>
            </a:r>
            <a:r>
              <a:rPr lang="en-US" altLang="en-US" dirty="0"/>
              <a:t>build worker’s skills to enable them to take on new duties.</a:t>
            </a:r>
          </a:p>
          <a:p>
            <a:pPr>
              <a:lnSpc>
                <a:spcPct val="90000"/>
              </a:lnSpc>
            </a:pPr>
            <a:r>
              <a:rPr lang="en-US" altLang="en-US" dirty="0"/>
              <a:t>Training used more often at lower levels of firm, development is common with managers.</a:t>
            </a:r>
          </a:p>
          <a:p>
            <a:pPr>
              <a:lnSpc>
                <a:spcPct val="90000"/>
              </a:lnSpc>
            </a:pPr>
            <a:r>
              <a:rPr lang="en-US" altLang="en-US" dirty="0"/>
              <a:t>A Needs Assessment should be taken first to determine who needs which program and what topics should be stressed.</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48FB3BC-C385-4821-801A-9FD38E24CD35}"/>
                  </a:ext>
                </a:extLst>
              </p14:cNvPr>
              <p14:cNvContentPartPr/>
              <p14:nvPr/>
            </p14:nvContentPartPr>
            <p14:xfrm>
              <a:off x="638640" y="1174320"/>
              <a:ext cx="8807400" cy="2430000"/>
            </p14:xfrm>
          </p:contentPart>
        </mc:Choice>
        <mc:Fallback xmlns="">
          <p:pic>
            <p:nvPicPr>
              <p:cNvPr id="2" name="Ink 1">
                <a:extLst>
                  <a:ext uri="{FF2B5EF4-FFF2-40B4-BE49-F238E27FC236}">
                    <a16:creationId xmlns:a16="http://schemas.microsoft.com/office/drawing/2014/main" id="{148FB3BC-C385-4821-801A-9FD38E24CD35}"/>
                  </a:ext>
                </a:extLst>
              </p:cNvPr>
              <p:cNvPicPr/>
              <p:nvPr/>
            </p:nvPicPr>
            <p:blipFill>
              <a:blip r:embed="rId4"/>
              <a:stretch>
                <a:fillRect/>
              </a:stretch>
            </p:blipFill>
            <p:spPr>
              <a:xfrm>
                <a:off x="629280" y="1164960"/>
                <a:ext cx="8826120" cy="24487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anim calcmode="lin" valueType="num">
                                      <p:cBhvr additive="base">
                                        <p:cTn id="7" dur="500" fill="hold"/>
                                        <p:tgtEl>
                                          <p:spTgt spid="522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22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2227">
                                            <p:txEl>
                                              <p:pRg st="1" end="1"/>
                                            </p:txEl>
                                          </p:spTgt>
                                        </p:tgtEl>
                                        <p:attrNameLst>
                                          <p:attrName>style.visibility</p:attrName>
                                        </p:attrNameLst>
                                      </p:cBhvr>
                                      <p:to>
                                        <p:strVal val="visible"/>
                                      </p:to>
                                    </p:set>
                                    <p:anim calcmode="lin" valueType="num">
                                      <p:cBhvr additive="base">
                                        <p:cTn id="13" dur="500" fill="hold"/>
                                        <p:tgtEl>
                                          <p:spTgt spid="5222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22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2227">
                                            <p:txEl>
                                              <p:pRg st="2" end="2"/>
                                            </p:txEl>
                                          </p:spTgt>
                                        </p:tgtEl>
                                        <p:attrNameLst>
                                          <p:attrName>style.visibility</p:attrName>
                                        </p:attrNameLst>
                                      </p:cBhvr>
                                      <p:to>
                                        <p:strVal val="visible"/>
                                      </p:to>
                                    </p:set>
                                    <p:anim calcmode="lin" valueType="num">
                                      <p:cBhvr additive="base">
                                        <p:cTn id="19" dur="500" fill="hold"/>
                                        <p:tgtEl>
                                          <p:spTgt spid="5222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22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2227">
                                            <p:txEl>
                                              <p:pRg st="3" end="3"/>
                                            </p:txEl>
                                          </p:spTgt>
                                        </p:tgtEl>
                                        <p:attrNameLst>
                                          <p:attrName>style.visibility</p:attrName>
                                        </p:attrNameLst>
                                      </p:cBhvr>
                                      <p:to>
                                        <p:strVal val="visible"/>
                                      </p:to>
                                    </p:set>
                                    <p:anim calcmode="lin" valueType="num">
                                      <p:cBhvr additive="base">
                                        <p:cTn id="25" dur="500" fill="hold"/>
                                        <p:tgtEl>
                                          <p:spTgt spid="5222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22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2227">
                                            <p:txEl>
                                              <p:pRg st="4" end="4"/>
                                            </p:txEl>
                                          </p:spTgt>
                                        </p:tgtEl>
                                        <p:attrNameLst>
                                          <p:attrName>style.visibility</p:attrName>
                                        </p:attrNameLst>
                                      </p:cBhvr>
                                      <p:to>
                                        <p:strVal val="visible"/>
                                      </p:to>
                                    </p:set>
                                    <p:anim calcmode="lin" valueType="num">
                                      <p:cBhvr additive="base">
                                        <p:cTn id="31" dur="500" fill="hold"/>
                                        <p:tgtEl>
                                          <p:spTgt spid="5222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222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bldLvl="3"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CE479CF1-B133-43AA-A66F-AB0A4724B641}"/>
              </a:ext>
            </a:extLst>
          </p:cNvPr>
          <p:cNvSpPr>
            <a:spLocks noGrp="1" noChangeArrowheads="1"/>
          </p:cNvSpPr>
          <p:nvPr>
            <p:ph type="title"/>
          </p:nvPr>
        </p:nvSpPr>
        <p:spPr>
          <a:noFill/>
          <a:ln/>
          <a:effectLst>
            <a:outerShdw dist="17961" dir="13500000" algn="ctr" rotWithShape="0">
              <a:schemeClr val="tx1"/>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sz="2800" b="0" dirty="0"/>
              <a:t>Types of Development</a:t>
            </a:r>
          </a:p>
        </p:txBody>
      </p:sp>
      <p:sp>
        <p:nvSpPr>
          <p:cNvPr id="56323" name="Rectangle 3">
            <a:extLst>
              <a:ext uri="{FF2B5EF4-FFF2-40B4-BE49-F238E27FC236}">
                <a16:creationId xmlns:a16="http://schemas.microsoft.com/office/drawing/2014/main" id="{BA8AA1D9-87C0-4285-B760-07B509EDCAF4}"/>
              </a:ext>
            </a:extLst>
          </p:cNvPr>
          <p:cNvSpPr>
            <a:spLocks noGrp="1" noChangeArrowheads="1"/>
          </p:cNvSpPr>
          <p:nvPr>
            <p:ph idx="1"/>
          </p:nvPr>
        </p:nvSpPr>
        <p:spPr>
          <a:xfrm>
            <a:off x="609600" y="1546846"/>
            <a:ext cx="11304104" cy="448310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a:lnSpc>
                <a:spcPct val="90000"/>
              </a:lnSpc>
            </a:pPr>
            <a:r>
              <a:rPr lang="en-US" altLang="en-US" b="1" i="1" dirty="0"/>
              <a:t>Varied Work Experiences:</a:t>
            </a:r>
            <a:r>
              <a:rPr lang="en-US" altLang="en-US" dirty="0"/>
              <a:t> Top managers must build expertise in many areas.</a:t>
            </a:r>
          </a:p>
          <a:p>
            <a:pPr lvl="2"/>
            <a:r>
              <a:rPr lang="en-US" altLang="en-US" sz="2400" dirty="0"/>
              <a:t>Workers identified as possible top managers given many different tasks.</a:t>
            </a:r>
            <a:endParaRPr lang="en-US" altLang="en-US" dirty="0"/>
          </a:p>
          <a:p>
            <a:pPr>
              <a:lnSpc>
                <a:spcPct val="90000"/>
              </a:lnSpc>
            </a:pPr>
            <a:r>
              <a:rPr lang="en-US" altLang="en-US" b="1" i="1" dirty="0"/>
              <a:t>Formal Education:</a:t>
            </a:r>
            <a:r>
              <a:rPr lang="en-US" altLang="en-US" dirty="0"/>
              <a:t> tuition reimbursement is common for managers taking classes for MBA or similar.</a:t>
            </a:r>
          </a:p>
          <a:p>
            <a:pPr lvl="2"/>
            <a:r>
              <a:rPr lang="en-US" altLang="en-US" sz="2400" dirty="0"/>
              <a:t>Long-distance learning can also be used to reduce travel.</a:t>
            </a:r>
          </a:p>
          <a:p>
            <a:pPr>
              <a:lnSpc>
                <a:spcPct val="90000"/>
              </a:lnSpc>
              <a:buFontTx/>
              <a:buNone/>
            </a:pPr>
            <a:r>
              <a:rPr lang="en-US" altLang="en-US" dirty="0"/>
              <a:t> Whatever training and development efforts used, results must be transferred to the workplace.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63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63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632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632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6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590C7CA7-3401-4B6C-9790-9CEE8F51D7FB}"/>
              </a:ext>
            </a:extLst>
          </p:cNvPr>
          <p:cNvSpPr>
            <a:spLocks noGrp="1" noChangeArrowheads="1"/>
          </p:cNvSpPr>
          <p:nvPr>
            <p:ph type="title"/>
          </p:nvPr>
        </p:nvSpPr>
        <p:spPr/>
        <p:txBody>
          <a:bodyPr/>
          <a:lstStyle/>
          <a:p>
            <a:r>
              <a:rPr lang="en-US" altLang="en-US" sz="2800" dirty="0"/>
              <a:t>Job Analysis</a:t>
            </a:r>
          </a:p>
        </p:txBody>
      </p:sp>
      <p:sp>
        <p:nvSpPr>
          <p:cNvPr id="22531" name="Rectangle 3">
            <a:extLst>
              <a:ext uri="{FF2B5EF4-FFF2-40B4-BE49-F238E27FC236}">
                <a16:creationId xmlns:a16="http://schemas.microsoft.com/office/drawing/2014/main" id="{A0A8C02F-FBA0-4B1F-91A1-1004398055A6}"/>
              </a:ext>
            </a:extLst>
          </p:cNvPr>
          <p:cNvSpPr>
            <a:spLocks noGrp="1" noChangeArrowheads="1"/>
          </p:cNvSpPr>
          <p:nvPr>
            <p:ph idx="1"/>
          </p:nvPr>
        </p:nvSpPr>
        <p:spPr/>
        <p:txBody>
          <a:bodyPr/>
          <a:lstStyle/>
          <a:p>
            <a:r>
              <a:rPr lang="en-US" altLang="en-US"/>
              <a:t>Job Analysis-the act of examining positions within an organization</a:t>
            </a:r>
          </a:p>
          <a:p>
            <a:r>
              <a:rPr lang="en-US" altLang="en-US"/>
              <a:t>Job Description-narrative explaining the scope of a position</a:t>
            </a:r>
          </a:p>
          <a:p>
            <a:r>
              <a:rPr lang="en-US" altLang="en-US"/>
              <a:t>Job Characteristics-tasks involved in a position</a:t>
            </a:r>
          </a:p>
          <a:p>
            <a:r>
              <a:rPr lang="en-US" altLang="en-US"/>
              <a:t>Job Requirements-personal characteristics necessary to fill a position</a:t>
            </a:r>
          </a:p>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5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5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5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5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83D0128-6366-4E85-8821-1C57611B622E}"/>
              </a:ext>
            </a:extLst>
          </p:cNvPr>
          <p:cNvSpPr>
            <a:spLocks noGrp="1" noChangeArrowheads="1"/>
          </p:cNvSpPr>
          <p:nvPr>
            <p:ph type="title"/>
          </p:nvPr>
        </p:nvSpPr>
        <p:spPr/>
        <p:txBody>
          <a:bodyPr/>
          <a:lstStyle/>
          <a:p>
            <a:r>
              <a:rPr lang="en-US" altLang="en-US" sz="2800" dirty="0"/>
              <a:t>Performance Appraisal</a:t>
            </a:r>
          </a:p>
        </p:txBody>
      </p:sp>
      <p:sp>
        <p:nvSpPr>
          <p:cNvPr id="5123" name="Rectangle 3">
            <a:extLst>
              <a:ext uri="{FF2B5EF4-FFF2-40B4-BE49-F238E27FC236}">
                <a16:creationId xmlns:a16="http://schemas.microsoft.com/office/drawing/2014/main" id="{05436553-CD97-41C3-8DB1-A24952F5A3D4}"/>
              </a:ext>
            </a:extLst>
          </p:cNvPr>
          <p:cNvSpPr>
            <a:spLocks noGrp="1" noChangeArrowheads="1"/>
          </p:cNvSpPr>
          <p:nvPr>
            <p:ph idx="1"/>
          </p:nvPr>
        </p:nvSpPr>
        <p:spPr/>
        <p:txBody>
          <a:bodyPr/>
          <a:lstStyle/>
          <a:p>
            <a:r>
              <a:rPr lang="en-US" altLang="en-US" dirty="0"/>
              <a:t>Process of evaluating employee performance</a:t>
            </a:r>
          </a:p>
          <a:p>
            <a:pPr lvl="1"/>
            <a:r>
              <a:rPr lang="en-US" altLang="en-US" dirty="0"/>
              <a:t>job related strengths</a:t>
            </a:r>
          </a:p>
          <a:p>
            <a:pPr lvl="1"/>
            <a:r>
              <a:rPr lang="en-US" altLang="en-US" dirty="0"/>
              <a:t>development needs</a:t>
            </a:r>
          </a:p>
          <a:p>
            <a:pPr lvl="1"/>
            <a:r>
              <a:rPr lang="en-US" altLang="en-US" dirty="0"/>
              <a:t>progress toward goals</a:t>
            </a:r>
          </a:p>
          <a:p>
            <a:pPr lvl="1"/>
            <a:r>
              <a:rPr lang="en-US" altLang="en-US" dirty="0"/>
              <a:t>determine ways to improve performance</a:t>
            </a:r>
          </a:p>
          <a:p>
            <a:pPr lvl="1"/>
            <a:r>
              <a:rPr lang="en-US" altLang="en-US" dirty="0"/>
              <a:t>Pay an promotion decisions</a:t>
            </a:r>
          </a:p>
          <a:p>
            <a:r>
              <a:rPr lang="en-US" altLang="en-US" dirty="0"/>
              <a:t>Self Appraisal</a:t>
            </a:r>
          </a:p>
          <a:p>
            <a:r>
              <a:rPr lang="en-US" altLang="en-US" dirty="0"/>
              <a:t>Peer Appraisal</a:t>
            </a:r>
          </a:p>
          <a:p>
            <a:r>
              <a:rPr lang="en-US" altLang="en-US" dirty="0"/>
              <a:t>360 Degree appraisal</a:t>
            </a:r>
          </a:p>
          <a:p>
            <a:pPr marL="0" indent="0">
              <a:buNone/>
            </a:pP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1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1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12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12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12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12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51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56CAAD0-F7C0-4BF7-9A92-F37ABEA44CB7}"/>
              </a:ext>
            </a:extLst>
          </p:cNvPr>
          <p:cNvSpPr>
            <a:spLocks noGrp="1" noChangeArrowheads="1"/>
          </p:cNvSpPr>
          <p:nvPr>
            <p:ph type="title"/>
          </p:nvPr>
        </p:nvSpPr>
        <p:spPr>
          <a:noFill/>
          <a:ln/>
          <a:effectLst>
            <a:outerShdw dist="17961" dir="13500000" algn="ctr" rotWithShape="0">
              <a:schemeClr val="tx1"/>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sz="2800" b="0" dirty="0"/>
              <a:t>Who Appraises Performance?</a:t>
            </a:r>
          </a:p>
        </p:txBody>
      </p:sp>
      <p:sp>
        <p:nvSpPr>
          <p:cNvPr id="58371" name="Oval 3">
            <a:extLst>
              <a:ext uri="{FF2B5EF4-FFF2-40B4-BE49-F238E27FC236}">
                <a16:creationId xmlns:a16="http://schemas.microsoft.com/office/drawing/2014/main" id="{B720054F-EE41-4979-9299-D9F08187E083}"/>
              </a:ext>
            </a:extLst>
          </p:cNvPr>
          <p:cNvSpPr>
            <a:spLocks noChangeArrowheads="1"/>
          </p:cNvSpPr>
          <p:nvPr/>
        </p:nvSpPr>
        <p:spPr bwMode="auto">
          <a:xfrm>
            <a:off x="5149850" y="1663700"/>
            <a:ext cx="1816100" cy="901700"/>
          </a:xfrm>
          <a:prstGeom prst="ellipse">
            <a:avLst/>
          </a:prstGeom>
          <a:solidFill>
            <a:schemeClr val="bg1"/>
          </a:solidFill>
          <a:ln w="12700">
            <a:solidFill>
              <a:schemeClr val="tx1"/>
            </a:solidFill>
            <a:round/>
            <a:headEnd/>
            <a:tailEnd/>
          </a:ln>
          <a:effectLst>
            <a:outerShdw dist="107763" dir="2700000" algn="ctr" rotWithShape="0">
              <a:schemeClr val="bg2"/>
            </a:outerShdw>
          </a:effectLst>
        </p:spPr>
        <p:txBody>
          <a:bodyPr wrap="none" lIns="90488" tIns="44450" rIns="90488" bIns="44450" anchor="ctr"/>
          <a:lstStyle/>
          <a:p>
            <a:pPr algn="ctr"/>
            <a:r>
              <a:rPr lang="en-US" altLang="en-US" b="1">
                <a:effectLst>
                  <a:outerShdw blurRad="38100" dist="38100" dir="2700000" algn="tl">
                    <a:srgbClr val="FFFFFF"/>
                  </a:outerShdw>
                </a:effectLst>
              </a:rPr>
              <a:t>Supervisors</a:t>
            </a:r>
            <a:endParaRPr lang="en-US" altLang="en-US" sz="2000" b="1">
              <a:effectLst>
                <a:outerShdw blurRad="38100" dist="38100" dir="2700000" algn="tl">
                  <a:srgbClr val="FFFFFF"/>
                </a:outerShdw>
              </a:effectLst>
            </a:endParaRPr>
          </a:p>
        </p:txBody>
      </p:sp>
      <p:sp>
        <p:nvSpPr>
          <p:cNvPr id="58372" name="Oval 4">
            <a:extLst>
              <a:ext uri="{FF2B5EF4-FFF2-40B4-BE49-F238E27FC236}">
                <a16:creationId xmlns:a16="http://schemas.microsoft.com/office/drawing/2014/main" id="{E63C86EB-C026-455B-82F7-7CFBB6BB8C9C}"/>
              </a:ext>
            </a:extLst>
          </p:cNvPr>
          <p:cNvSpPr>
            <a:spLocks noChangeArrowheads="1"/>
          </p:cNvSpPr>
          <p:nvPr/>
        </p:nvSpPr>
        <p:spPr bwMode="auto">
          <a:xfrm>
            <a:off x="2787650" y="2882900"/>
            <a:ext cx="1816100" cy="901700"/>
          </a:xfrm>
          <a:prstGeom prst="ellipse">
            <a:avLst/>
          </a:prstGeom>
          <a:solidFill>
            <a:schemeClr val="bg1"/>
          </a:solidFill>
          <a:ln w="12700">
            <a:solidFill>
              <a:schemeClr val="tx1"/>
            </a:solidFill>
            <a:round/>
            <a:headEnd/>
            <a:tailEnd/>
          </a:ln>
          <a:effectLst>
            <a:outerShdw dist="107763" dir="2700000" algn="ctr" rotWithShape="0">
              <a:schemeClr val="bg2"/>
            </a:outerShdw>
          </a:effectLst>
        </p:spPr>
        <p:txBody>
          <a:bodyPr wrap="none" lIns="90488" tIns="44450" rIns="90488" bIns="44450" anchor="ctr"/>
          <a:lstStyle/>
          <a:p>
            <a:pPr algn="ctr"/>
            <a:r>
              <a:rPr lang="en-US" altLang="en-US" b="1">
                <a:effectLst>
                  <a:outerShdw blurRad="38100" dist="38100" dir="2700000" algn="tl">
                    <a:srgbClr val="FFFFFF"/>
                  </a:outerShdw>
                </a:effectLst>
              </a:rPr>
              <a:t>Peers</a:t>
            </a:r>
            <a:endParaRPr lang="en-US" altLang="en-US" sz="2000" b="1">
              <a:effectLst>
                <a:outerShdw blurRad="38100" dist="38100" dir="2700000" algn="tl">
                  <a:srgbClr val="FFFFFF"/>
                </a:outerShdw>
              </a:effectLst>
            </a:endParaRPr>
          </a:p>
        </p:txBody>
      </p:sp>
      <p:sp>
        <p:nvSpPr>
          <p:cNvPr id="58373" name="Oval 5">
            <a:extLst>
              <a:ext uri="{FF2B5EF4-FFF2-40B4-BE49-F238E27FC236}">
                <a16:creationId xmlns:a16="http://schemas.microsoft.com/office/drawing/2014/main" id="{C62D9C70-BEF9-4926-82A9-455120539BC3}"/>
              </a:ext>
            </a:extLst>
          </p:cNvPr>
          <p:cNvSpPr>
            <a:spLocks noChangeArrowheads="1"/>
          </p:cNvSpPr>
          <p:nvPr/>
        </p:nvSpPr>
        <p:spPr bwMode="auto">
          <a:xfrm>
            <a:off x="7588250" y="3035300"/>
            <a:ext cx="1816100" cy="901700"/>
          </a:xfrm>
          <a:prstGeom prst="ellipse">
            <a:avLst/>
          </a:prstGeom>
          <a:solidFill>
            <a:schemeClr val="bg1"/>
          </a:solidFill>
          <a:ln w="12700">
            <a:solidFill>
              <a:schemeClr val="tx1"/>
            </a:solidFill>
            <a:round/>
            <a:headEnd/>
            <a:tailEnd/>
          </a:ln>
          <a:effectLst>
            <a:outerShdw dist="107763" dir="2700000" algn="ctr" rotWithShape="0">
              <a:schemeClr val="bg2"/>
            </a:outerShdw>
          </a:effectLst>
        </p:spPr>
        <p:txBody>
          <a:bodyPr wrap="none" lIns="90488" tIns="44450" rIns="90488" bIns="44450" anchor="ctr"/>
          <a:lstStyle/>
          <a:p>
            <a:pPr algn="ctr"/>
            <a:r>
              <a:rPr lang="en-US" altLang="en-US" sz="2000" b="1">
                <a:effectLst>
                  <a:outerShdw blurRad="38100" dist="38100" dir="2700000" algn="tl">
                    <a:srgbClr val="FFFFFF"/>
                  </a:outerShdw>
                </a:effectLst>
              </a:rPr>
              <a:t>Customers &amp;</a:t>
            </a:r>
          </a:p>
          <a:p>
            <a:pPr algn="ctr"/>
            <a:r>
              <a:rPr lang="en-US" altLang="en-US" sz="2000" b="1">
                <a:effectLst>
                  <a:outerShdw blurRad="38100" dist="38100" dir="2700000" algn="tl">
                    <a:srgbClr val="FFFFFF"/>
                  </a:outerShdw>
                </a:effectLst>
              </a:rPr>
              <a:t>Clients</a:t>
            </a:r>
          </a:p>
        </p:txBody>
      </p:sp>
      <p:sp>
        <p:nvSpPr>
          <p:cNvPr id="58374" name="Oval 6">
            <a:extLst>
              <a:ext uri="{FF2B5EF4-FFF2-40B4-BE49-F238E27FC236}">
                <a16:creationId xmlns:a16="http://schemas.microsoft.com/office/drawing/2014/main" id="{DF9D4305-F075-4150-BB99-8F3369C31509}"/>
              </a:ext>
            </a:extLst>
          </p:cNvPr>
          <p:cNvSpPr>
            <a:spLocks noChangeArrowheads="1"/>
          </p:cNvSpPr>
          <p:nvPr/>
        </p:nvSpPr>
        <p:spPr bwMode="auto">
          <a:xfrm>
            <a:off x="7435850" y="5245100"/>
            <a:ext cx="1816100" cy="901700"/>
          </a:xfrm>
          <a:prstGeom prst="ellipse">
            <a:avLst/>
          </a:prstGeom>
          <a:solidFill>
            <a:schemeClr val="bg1"/>
          </a:solidFill>
          <a:ln w="12700">
            <a:solidFill>
              <a:schemeClr val="tx1"/>
            </a:solidFill>
            <a:round/>
            <a:headEnd/>
            <a:tailEnd/>
          </a:ln>
          <a:effectLst>
            <a:outerShdw dist="107763" dir="2700000" algn="ctr" rotWithShape="0">
              <a:schemeClr val="bg2"/>
            </a:outerShdw>
          </a:effectLst>
        </p:spPr>
        <p:txBody>
          <a:bodyPr wrap="none" lIns="90488" tIns="44450" rIns="90488" bIns="44450" anchor="ctr"/>
          <a:lstStyle/>
          <a:p>
            <a:pPr algn="ctr"/>
            <a:r>
              <a:rPr lang="en-US" altLang="en-US" b="1">
                <a:effectLst>
                  <a:outerShdw blurRad="38100" dist="38100" dir="2700000" algn="tl">
                    <a:srgbClr val="FFFFFF"/>
                  </a:outerShdw>
                </a:effectLst>
              </a:rPr>
              <a:t>Subordinates</a:t>
            </a:r>
          </a:p>
        </p:txBody>
      </p:sp>
      <p:sp>
        <p:nvSpPr>
          <p:cNvPr id="58375" name="Oval 7">
            <a:extLst>
              <a:ext uri="{FF2B5EF4-FFF2-40B4-BE49-F238E27FC236}">
                <a16:creationId xmlns:a16="http://schemas.microsoft.com/office/drawing/2014/main" id="{5C29C458-D2CB-423E-AD06-78314F24FD6C}"/>
              </a:ext>
            </a:extLst>
          </p:cNvPr>
          <p:cNvSpPr>
            <a:spLocks noChangeArrowheads="1"/>
          </p:cNvSpPr>
          <p:nvPr/>
        </p:nvSpPr>
        <p:spPr bwMode="auto">
          <a:xfrm>
            <a:off x="3092450" y="5321300"/>
            <a:ext cx="1816100" cy="901700"/>
          </a:xfrm>
          <a:prstGeom prst="ellipse">
            <a:avLst/>
          </a:prstGeom>
          <a:solidFill>
            <a:schemeClr val="bg1"/>
          </a:solidFill>
          <a:ln w="12700">
            <a:solidFill>
              <a:schemeClr val="tx1"/>
            </a:solidFill>
            <a:round/>
            <a:headEnd/>
            <a:tailEnd/>
          </a:ln>
          <a:effectLst>
            <a:outerShdw dist="107763" dir="2700000" algn="ctr" rotWithShape="0">
              <a:schemeClr val="bg2"/>
            </a:outerShdw>
          </a:effectLst>
        </p:spPr>
        <p:txBody>
          <a:bodyPr wrap="none" lIns="90488" tIns="44450" rIns="90488" bIns="44450" anchor="ctr"/>
          <a:lstStyle/>
          <a:p>
            <a:pPr algn="ctr"/>
            <a:r>
              <a:rPr lang="en-US" altLang="en-US" b="1">
                <a:effectLst>
                  <a:outerShdw blurRad="38100" dist="38100" dir="2700000" algn="tl">
                    <a:srgbClr val="FFFFFF"/>
                  </a:outerShdw>
                </a:effectLst>
              </a:rPr>
              <a:t>Self</a:t>
            </a:r>
          </a:p>
        </p:txBody>
      </p:sp>
      <p:sp>
        <p:nvSpPr>
          <p:cNvPr id="58376" name="Oval 8">
            <a:extLst>
              <a:ext uri="{FF2B5EF4-FFF2-40B4-BE49-F238E27FC236}">
                <a16:creationId xmlns:a16="http://schemas.microsoft.com/office/drawing/2014/main" id="{CA7FE808-1198-43C6-8C92-5EEEA001078E}"/>
              </a:ext>
            </a:extLst>
          </p:cNvPr>
          <p:cNvSpPr>
            <a:spLocks noChangeArrowheads="1"/>
          </p:cNvSpPr>
          <p:nvPr/>
        </p:nvSpPr>
        <p:spPr bwMode="auto">
          <a:xfrm>
            <a:off x="5073650" y="3263900"/>
            <a:ext cx="2044700" cy="2044700"/>
          </a:xfrm>
          <a:prstGeom prst="ellipse">
            <a:avLst/>
          </a:prstGeom>
          <a:solidFill>
            <a:schemeClr val="bg1"/>
          </a:solidFill>
          <a:ln w="12700">
            <a:solidFill>
              <a:schemeClr val="tx1"/>
            </a:solidFill>
            <a:round/>
            <a:headEnd/>
            <a:tailEnd/>
          </a:ln>
          <a:effectLst>
            <a:outerShdw dist="107763" dir="2700000" algn="ctr" rotWithShape="0">
              <a:schemeClr val="bg2"/>
            </a:outerShdw>
          </a:effectLst>
        </p:spPr>
        <p:txBody>
          <a:bodyPr wrap="none" lIns="90488" tIns="44450" rIns="90488" bIns="44450" anchor="ctr"/>
          <a:lstStyle/>
          <a:p>
            <a:pPr algn="ctr"/>
            <a:r>
              <a:rPr lang="en-US" altLang="en-US" b="1">
                <a:effectLst>
                  <a:outerShdw blurRad="38100" dist="38100" dir="2700000" algn="tl">
                    <a:srgbClr val="000000"/>
                  </a:outerShdw>
                </a:effectLst>
              </a:rPr>
              <a:t>Sources of </a:t>
            </a:r>
          </a:p>
          <a:p>
            <a:pPr algn="ctr"/>
            <a:r>
              <a:rPr lang="en-US" altLang="en-US" b="1">
                <a:effectLst>
                  <a:outerShdw blurRad="38100" dist="38100" dir="2700000" algn="tl">
                    <a:srgbClr val="000000"/>
                  </a:outerShdw>
                </a:effectLst>
              </a:rPr>
              <a:t>performance</a:t>
            </a:r>
          </a:p>
          <a:p>
            <a:pPr algn="ctr"/>
            <a:r>
              <a:rPr lang="en-US" altLang="en-US" b="1">
                <a:effectLst>
                  <a:outerShdw blurRad="38100" dist="38100" dir="2700000" algn="tl">
                    <a:srgbClr val="000000"/>
                  </a:outerShdw>
                </a:effectLst>
              </a:rPr>
              <a:t>appraisals</a:t>
            </a:r>
            <a:endParaRPr lang="en-US" altLang="en-US" sz="2000" b="1">
              <a:effectLst>
                <a:outerShdw blurRad="38100" dist="38100" dir="2700000" algn="tl">
                  <a:srgbClr val="FFFFFF"/>
                </a:outerShdw>
              </a:effectLst>
            </a:endParaRPr>
          </a:p>
        </p:txBody>
      </p:sp>
      <p:sp>
        <p:nvSpPr>
          <p:cNvPr id="58377" name="Line 9">
            <a:extLst>
              <a:ext uri="{FF2B5EF4-FFF2-40B4-BE49-F238E27FC236}">
                <a16:creationId xmlns:a16="http://schemas.microsoft.com/office/drawing/2014/main" id="{9252A614-2032-4C63-BF50-474CEA87F9D6}"/>
              </a:ext>
            </a:extLst>
          </p:cNvPr>
          <p:cNvSpPr>
            <a:spLocks noChangeShapeType="1"/>
          </p:cNvSpPr>
          <p:nvPr/>
        </p:nvSpPr>
        <p:spPr bwMode="auto">
          <a:xfrm>
            <a:off x="4560888" y="3436938"/>
            <a:ext cx="709612" cy="252412"/>
          </a:xfrm>
          <a:prstGeom prst="line">
            <a:avLst/>
          </a:prstGeom>
          <a:noFill/>
          <a:ln w="254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G"/>
          </a:p>
        </p:txBody>
      </p:sp>
      <p:sp>
        <p:nvSpPr>
          <p:cNvPr id="58378" name="Line 10">
            <a:extLst>
              <a:ext uri="{FF2B5EF4-FFF2-40B4-BE49-F238E27FC236}">
                <a16:creationId xmlns:a16="http://schemas.microsoft.com/office/drawing/2014/main" id="{7DDD5B12-0E7D-4525-A5BE-5F4986803BB7}"/>
              </a:ext>
            </a:extLst>
          </p:cNvPr>
          <p:cNvSpPr>
            <a:spLocks noChangeShapeType="1"/>
          </p:cNvSpPr>
          <p:nvPr/>
        </p:nvSpPr>
        <p:spPr bwMode="auto">
          <a:xfrm flipV="1">
            <a:off x="4713288" y="4986338"/>
            <a:ext cx="633412" cy="582612"/>
          </a:xfrm>
          <a:prstGeom prst="line">
            <a:avLst/>
          </a:prstGeom>
          <a:noFill/>
          <a:ln w="254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G"/>
          </a:p>
        </p:txBody>
      </p:sp>
      <p:sp>
        <p:nvSpPr>
          <p:cNvPr id="58379" name="Line 11">
            <a:extLst>
              <a:ext uri="{FF2B5EF4-FFF2-40B4-BE49-F238E27FC236}">
                <a16:creationId xmlns:a16="http://schemas.microsoft.com/office/drawing/2014/main" id="{3D43D562-78FE-4C44-83DA-9D730B39F18D}"/>
              </a:ext>
            </a:extLst>
          </p:cNvPr>
          <p:cNvSpPr>
            <a:spLocks noChangeShapeType="1"/>
          </p:cNvSpPr>
          <p:nvPr/>
        </p:nvSpPr>
        <p:spPr bwMode="auto">
          <a:xfrm>
            <a:off x="6057900" y="2598738"/>
            <a:ext cx="0" cy="633412"/>
          </a:xfrm>
          <a:prstGeom prst="line">
            <a:avLst/>
          </a:prstGeom>
          <a:noFill/>
          <a:ln w="254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G"/>
          </a:p>
        </p:txBody>
      </p:sp>
      <p:sp>
        <p:nvSpPr>
          <p:cNvPr id="58380" name="Line 12">
            <a:extLst>
              <a:ext uri="{FF2B5EF4-FFF2-40B4-BE49-F238E27FC236}">
                <a16:creationId xmlns:a16="http://schemas.microsoft.com/office/drawing/2014/main" id="{DBDE9580-B2CD-45AB-9E47-9BA55832BB31}"/>
              </a:ext>
            </a:extLst>
          </p:cNvPr>
          <p:cNvSpPr>
            <a:spLocks noChangeShapeType="1"/>
          </p:cNvSpPr>
          <p:nvPr/>
        </p:nvSpPr>
        <p:spPr bwMode="auto">
          <a:xfrm flipH="1">
            <a:off x="6872288" y="3513138"/>
            <a:ext cx="735012" cy="176212"/>
          </a:xfrm>
          <a:prstGeom prst="line">
            <a:avLst/>
          </a:prstGeom>
          <a:noFill/>
          <a:ln w="254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G"/>
          </a:p>
        </p:txBody>
      </p:sp>
      <p:sp>
        <p:nvSpPr>
          <p:cNvPr id="58381" name="Line 13">
            <a:extLst>
              <a:ext uri="{FF2B5EF4-FFF2-40B4-BE49-F238E27FC236}">
                <a16:creationId xmlns:a16="http://schemas.microsoft.com/office/drawing/2014/main" id="{3AE530A0-C5DD-461A-BB75-E342FBF3F559}"/>
              </a:ext>
            </a:extLst>
          </p:cNvPr>
          <p:cNvSpPr>
            <a:spLocks noChangeShapeType="1"/>
          </p:cNvSpPr>
          <p:nvPr/>
        </p:nvSpPr>
        <p:spPr bwMode="auto">
          <a:xfrm flipH="1" flipV="1">
            <a:off x="6796088" y="4986338"/>
            <a:ext cx="735012" cy="582612"/>
          </a:xfrm>
          <a:prstGeom prst="line">
            <a:avLst/>
          </a:prstGeom>
          <a:noFill/>
          <a:ln w="254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G"/>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BB82A46B-11B2-4036-A485-B979DEFBF751}"/>
              </a:ext>
            </a:extLst>
          </p:cNvPr>
          <p:cNvSpPr>
            <a:spLocks noGrp="1" noChangeArrowheads="1"/>
          </p:cNvSpPr>
          <p:nvPr>
            <p:ph type="title"/>
          </p:nvPr>
        </p:nvSpPr>
        <p:spPr>
          <a:noFill/>
          <a:ln/>
          <a:effectLst>
            <a:outerShdw dist="17961" dir="13500000" algn="ctr" rotWithShape="0">
              <a:schemeClr val="tx1"/>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sz="2800" b="0" dirty="0"/>
              <a:t>Pay and Benefits</a:t>
            </a:r>
          </a:p>
        </p:txBody>
      </p:sp>
      <p:sp>
        <p:nvSpPr>
          <p:cNvPr id="62467" name="Rectangle 3">
            <a:extLst>
              <a:ext uri="{FF2B5EF4-FFF2-40B4-BE49-F238E27FC236}">
                <a16:creationId xmlns:a16="http://schemas.microsoft.com/office/drawing/2014/main" id="{4B632CF9-CFAF-4A45-B65F-C9FB456270AD}"/>
              </a:ext>
            </a:extLst>
          </p:cNvPr>
          <p:cNvSpPr>
            <a:spLocks noGrp="1" noChangeArrowheads="1"/>
          </p:cNvSpPr>
          <p:nvPr>
            <p:ph idx="1"/>
          </p:nvPr>
        </p:nvSpPr>
        <p:spPr>
          <a:xfrm>
            <a:off x="609600" y="1562100"/>
            <a:ext cx="11105322" cy="448310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a:lnSpc>
                <a:spcPct val="90000"/>
              </a:lnSpc>
            </a:pPr>
            <a:r>
              <a:rPr lang="en-US" altLang="en-US" i="1" dirty="0"/>
              <a:t>Pay level:</a:t>
            </a:r>
            <a:r>
              <a:rPr lang="en-US" altLang="en-US" dirty="0"/>
              <a:t> how the firm’s pay incentives compare to other firms in the industry.</a:t>
            </a:r>
          </a:p>
          <a:p>
            <a:pPr lvl="1"/>
            <a:r>
              <a:rPr lang="en-US" altLang="en-US" sz="2200" dirty="0"/>
              <a:t>Managers can decide to offer low or high relative wages.</a:t>
            </a:r>
          </a:p>
          <a:p>
            <a:pPr lvl="1"/>
            <a:r>
              <a:rPr lang="en-US" altLang="en-US" sz="2200" dirty="0"/>
              <a:t>Pay Structure: clusters jobs into categories based on importance, skills, and other issues.</a:t>
            </a:r>
          </a:p>
          <a:p>
            <a:pPr>
              <a:lnSpc>
                <a:spcPct val="90000"/>
              </a:lnSpc>
            </a:pPr>
            <a:r>
              <a:rPr lang="en-US" altLang="en-US" i="1" dirty="0"/>
              <a:t>Benefits:</a:t>
            </a:r>
            <a:r>
              <a:rPr lang="en-US" altLang="en-US" dirty="0"/>
              <a:t> Some are required (social security).</a:t>
            </a:r>
          </a:p>
          <a:p>
            <a:pPr lvl="1"/>
            <a:r>
              <a:rPr lang="en-US" altLang="en-US" sz="2200" dirty="0"/>
              <a:t>Others (health insurance, day care, and others) are provided at the employers option.</a:t>
            </a:r>
          </a:p>
          <a:p>
            <a:pPr lvl="1"/>
            <a:r>
              <a:rPr lang="en-US" altLang="en-US" sz="2200" dirty="0"/>
              <a:t>Cafeteria-style plan: employee can choose the best mix of benefits for them. Can be hard to manage.</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ADC1793-9B76-422E-901B-3B2B7D64DE49}"/>
                  </a:ext>
                </a:extLst>
              </p14:cNvPr>
              <p14:cNvContentPartPr/>
              <p14:nvPr/>
            </p14:nvContentPartPr>
            <p14:xfrm>
              <a:off x="1435320" y="2670120"/>
              <a:ext cx="9565560" cy="2120400"/>
            </p14:xfrm>
          </p:contentPart>
        </mc:Choice>
        <mc:Fallback xmlns="">
          <p:pic>
            <p:nvPicPr>
              <p:cNvPr id="2" name="Ink 1">
                <a:extLst>
                  <a:ext uri="{FF2B5EF4-FFF2-40B4-BE49-F238E27FC236}">
                    <a16:creationId xmlns:a16="http://schemas.microsoft.com/office/drawing/2014/main" id="{9ADC1793-9B76-422E-901B-3B2B7D64DE49}"/>
                  </a:ext>
                </a:extLst>
              </p:cNvPr>
              <p:cNvPicPr/>
              <p:nvPr/>
            </p:nvPicPr>
            <p:blipFill>
              <a:blip r:embed="rId4"/>
              <a:stretch>
                <a:fillRect/>
              </a:stretch>
            </p:blipFill>
            <p:spPr>
              <a:xfrm>
                <a:off x="1425960" y="2660760"/>
                <a:ext cx="9584280" cy="21391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2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2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24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24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24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24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DAF4B762-CCCA-4711-B6E8-83956DA8CDFE}"/>
              </a:ext>
            </a:extLst>
          </p:cNvPr>
          <p:cNvSpPr>
            <a:spLocks noGrp="1" noChangeArrowheads="1"/>
          </p:cNvSpPr>
          <p:nvPr>
            <p:ph type="title"/>
          </p:nvPr>
        </p:nvSpPr>
        <p:spPr/>
        <p:txBody>
          <a:bodyPr/>
          <a:lstStyle/>
          <a:p>
            <a:r>
              <a:rPr lang="en-US" altLang="en-US" sz="2800" dirty="0"/>
              <a:t>Incentives</a:t>
            </a:r>
          </a:p>
        </p:txBody>
      </p:sp>
      <p:sp>
        <p:nvSpPr>
          <p:cNvPr id="8195" name="Rectangle 3">
            <a:extLst>
              <a:ext uri="{FF2B5EF4-FFF2-40B4-BE49-F238E27FC236}">
                <a16:creationId xmlns:a16="http://schemas.microsoft.com/office/drawing/2014/main" id="{55DF21FD-7CCD-45E6-94E0-B1FA932EC702}"/>
              </a:ext>
            </a:extLst>
          </p:cNvPr>
          <p:cNvSpPr>
            <a:spLocks noGrp="1" noChangeArrowheads="1"/>
          </p:cNvSpPr>
          <p:nvPr>
            <p:ph idx="1"/>
          </p:nvPr>
        </p:nvSpPr>
        <p:spPr/>
        <p:txBody>
          <a:bodyPr/>
          <a:lstStyle/>
          <a:p>
            <a:r>
              <a:rPr lang="en-US" altLang="en-US" dirty="0"/>
              <a:t>Piece-Rate - Pay for each unit of output</a:t>
            </a:r>
          </a:p>
          <a:p>
            <a:r>
              <a:rPr lang="en-US" altLang="en-US" dirty="0"/>
              <a:t>Commissions - Pay from percentage of sales or profits</a:t>
            </a:r>
          </a:p>
          <a:p>
            <a:r>
              <a:rPr lang="en-US" altLang="en-US" dirty="0"/>
              <a:t>Bonuses - Lump sum payments</a:t>
            </a:r>
          </a:p>
          <a:p>
            <a:r>
              <a:rPr lang="en-US" altLang="en-US" dirty="0"/>
              <a:t>Merit Pay - Permanent increases in base pay linked to individual’s previous performance</a:t>
            </a:r>
          </a:p>
          <a:p>
            <a:r>
              <a:rPr lang="en-US" altLang="en-US" dirty="0"/>
              <a:t>Seniority - Increases over time</a:t>
            </a:r>
          </a:p>
          <a:p>
            <a:r>
              <a:rPr lang="en-US" altLang="en-US" dirty="0"/>
              <a:t>Gain Sharing - teams of employees share in gains from improvements in productivity or cost saving measures</a:t>
            </a:r>
          </a:p>
          <a:p>
            <a:r>
              <a:rPr lang="en-US" altLang="en-US" dirty="0"/>
              <a:t>Profit Sharing - A percentage of profits earned by a department or company</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A86DCBA-0503-458E-9590-71D0E9FD8BC8}"/>
                  </a:ext>
                </a:extLst>
              </p14:cNvPr>
              <p14:cNvContentPartPr/>
              <p14:nvPr/>
            </p14:nvContentPartPr>
            <p14:xfrm>
              <a:off x="641160" y="2493360"/>
              <a:ext cx="9666360" cy="2676600"/>
            </p14:xfrm>
          </p:contentPart>
        </mc:Choice>
        <mc:Fallback xmlns="">
          <p:pic>
            <p:nvPicPr>
              <p:cNvPr id="2" name="Ink 1">
                <a:extLst>
                  <a:ext uri="{FF2B5EF4-FFF2-40B4-BE49-F238E27FC236}">
                    <a16:creationId xmlns:a16="http://schemas.microsoft.com/office/drawing/2014/main" id="{7A86DCBA-0503-458E-9590-71D0E9FD8BC8}"/>
                  </a:ext>
                </a:extLst>
              </p:cNvPr>
              <p:cNvPicPr/>
              <p:nvPr/>
            </p:nvPicPr>
            <p:blipFill>
              <a:blip r:embed="rId3"/>
              <a:stretch>
                <a:fillRect/>
              </a:stretch>
            </p:blipFill>
            <p:spPr>
              <a:xfrm>
                <a:off x="631800" y="2484000"/>
                <a:ext cx="9685080" cy="2695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1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1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1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Slide Number Placeholder 3">
            <a:extLst>
              <a:ext uri="{FF2B5EF4-FFF2-40B4-BE49-F238E27FC236}">
                <a16:creationId xmlns:a16="http://schemas.microsoft.com/office/drawing/2014/main" id="{A5B2C43F-118B-462F-8395-E8BED34E6D24}"/>
              </a:ext>
            </a:extLst>
          </p:cNvPr>
          <p:cNvSpPr>
            <a:spLocks noGrp="1"/>
          </p:cNvSpPr>
          <p:nvPr>
            <p:ph type="sldNum" sz="quarter" idx="10"/>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8F14FB1E-E9DF-4AFD-B360-2F7F7941C355}" type="slidenum">
              <a:rPr lang="zh-TW" altLang="en-US" sz="1400"/>
              <a:pPr>
                <a:spcBef>
                  <a:spcPct val="0"/>
                </a:spcBef>
                <a:buFontTx/>
                <a:buNone/>
              </a:pPr>
              <a:t>6</a:t>
            </a:fld>
            <a:endParaRPr lang="en-US" altLang="zh-TW" sz="1400"/>
          </a:p>
        </p:txBody>
      </p:sp>
      <p:sp>
        <p:nvSpPr>
          <p:cNvPr id="12291" name="Rectangle 2">
            <a:extLst>
              <a:ext uri="{FF2B5EF4-FFF2-40B4-BE49-F238E27FC236}">
                <a16:creationId xmlns:a16="http://schemas.microsoft.com/office/drawing/2014/main" id="{AB40CE0A-09A9-4CA1-8005-DDA85EEB6C38}"/>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What Is a Project?</a:t>
            </a:r>
          </a:p>
        </p:txBody>
      </p:sp>
      <p:sp>
        <p:nvSpPr>
          <p:cNvPr id="12292" name="Rectangle 3">
            <a:extLst>
              <a:ext uri="{FF2B5EF4-FFF2-40B4-BE49-F238E27FC236}">
                <a16:creationId xmlns:a16="http://schemas.microsoft.com/office/drawing/2014/main" id="{BDF0D6C8-2F70-406B-A3FE-65A14AFE2D38}"/>
              </a:ext>
            </a:extLst>
          </p:cNvPr>
          <p:cNvSpPr>
            <a:spLocks noGrp="1" noChangeArrowheads="1"/>
          </p:cNvSpPr>
          <p:nvPr>
            <p:ph type="body" idx="1"/>
          </p:nvPr>
        </p:nvSpPr>
        <p:spPr>
          <a:xfrm>
            <a:off x="519829" y="1417638"/>
            <a:ext cx="10889069" cy="4440238"/>
          </a:xfrm>
        </p:spPr>
        <p:txBody>
          <a:bodyPr/>
          <a:lstStyle/>
          <a:p>
            <a:pPr eaLnBrk="1" hangingPunct="1"/>
            <a:r>
              <a:rPr lang="en-US" altLang="zh-TW" dirty="0">
                <a:ea typeface="新細明體" panose="02020500000000000000" pitchFamily="18" charset="-120"/>
              </a:rPr>
              <a:t>A project is “a temporary endeavor undertaken to accomplish a unique product or service” (PMBOK</a:t>
            </a:r>
            <a:r>
              <a:rPr lang="en-US" altLang="zh-TW" dirty="0">
                <a:ea typeface="新細明體" panose="02020500000000000000" pitchFamily="18" charset="-120"/>
                <a:cs typeface="Times New Roman" panose="02020603050405020304" pitchFamily="18" charset="0"/>
              </a:rPr>
              <a:t>® Guide 2000, p. 4)</a:t>
            </a:r>
            <a:endParaRPr lang="en-US" altLang="zh-TW" dirty="0">
              <a:ea typeface="新細明體" panose="02020500000000000000" pitchFamily="18" charset="-120"/>
            </a:endParaRPr>
          </a:p>
          <a:p>
            <a:pPr eaLnBrk="1" hangingPunct="1"/>
            <a:r>
              <a:rPr lang="en-US" altLang="zh-TW" dirty="0">
                <a:ea typeface="新細明體" panose="02020500000000000000" pitchFamily="18" charset="-120"/>
              </a:rPr>
              <a:t>Attributes of projects</a:t>
            </a:r>
          </a:p>
          <a:p>
            <a:pPr lvl="1" eaLnBrk="1" hangingPunct="1"/>
            <a:r>
              <a:rPr lang="en-US" altLang="zh-TW" dirty="0">
                <a:ea typeface="新細明體" panose="02020500000000000000" pitchFamily="18" charset="-120"/>
              </a:rPr>
              <a:t>unique purpose</a:t>
            </a:r>
          </a:p>
          <a:p>
            <a:pPr lvl="1" eaLnBrk="1" hangingPunct="1"/>
            <a:r>
              <a:rPr lang="en-US" altLang="zh-TW" dirty="0">
                <a:ea typeface="新細明體" panose="02020500000000000000" pitchFamily="18" charset="-120"/>
              </a:rPr>
              <a:t>temporary</a:t>
            </a:r>
          </a:p>
          <a:p>
            <a:pPr lvl="1" eaLnBrk="1" hangingPunct="1"/>
            <a:r>
              <a:rPr lang="en-US" altLang="zh-TW" dirty="0">
                <a:ea typeface="新細明體" panose="02020500000000000000" pitchFamily="18" charset="-120"/>
              </a:rPr>
              <a:t>require resources, often from various areas</a:t>
            </a:r>
          </a:p>
          <a:p>
            <a:pPr lvl="1" eaLnBrk="1" hangingPunct="1"/>
            <a:r>
              <a:rPr lang="en-US" altLang="zh-TW" dirty="0">
                <a:ea typeface="新細明體" panose="02020500000000000000" pitchFamily="18" charset="-120"/>
              </a:rPr>
              <a:t>should have a primary sponsor and/or customer</a:t>
            </a:r>
          </a:p>
          <a:p>
            <a:pPr lvl="1" eaLnBrk="1" hangingPunct="1"/>
            <a:r>
              <a:rPr lang="en-US" altLang="zh-TW" dirty="0">
                <a:ea typeface="新細明體" panose="02020500000000000000" pitchFamily="18" charset="-120"/>
              </a:rPr>
              <a:t>involve uncertainty</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958D834-1930-4A00-A9AE-92D484BACA63}"/>
                  </a:ext>
                </a:extLst>
              </p14:cNvPr>
              <p14:cNvContentPartPr/>
              <p14:nvPr/>
            </p14:nvContentPartPr>
            <p14:xfrm>
              <a:off x="3871440" y="4291920"/>
              <a:ext cx="2952000" cy="57600"/>
            </p14:xfrm>
          </p:contentPart>
        </mc:Choice>
        <mc:Fallback xmlns="">
          <p:pic>
            <p:nvPicPr>
              <p:cNvPr id="2" name="Ink 1">
                <a:extLst>
                  <a:ext uri="{FF2B5EF4-FFF2-40B4-BE49-F238E27FC236}">
                    <a16:creationId xmlns:a16="http://schemas.microsoft.com/office/drawing/2014/main" id="{2958D834-1930-4A00-A9AE-92D484BACA63}"/>
                  </a:ext>
                </a:extLst>
              </p:cNvPr>
              <p:cNvPicPr/>
              <p:nvPr/>
            </p:nvPicPr>
            <p:blipFill>
              <a:blip r:embed="rId3"/>
              <a:stretch>
                <a:fillRect/>
              </a:stretch>
            </p:blipFill>
            <p:spPr>
              <a:xfrm>
                <a:off x="3862080" y="4282560"/>
                <a:ext cx="2970720" cy="76320"/>
              </a:xfrm>
              <a:prstGeom prst="rect">
                <a:avLst/>
              </a:prstGeom>
            </p:spPr>
          </p:pic>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1E04AC9D-F3FB-4C05-A2A5-E0E8A244EBFF}"/>
              </a:ext>
            </a:extLst>
          </p:cNvPr>
          <p:cNvSpPr>
            <a:spLocks noGrp="1" noChangeArrowheads="1"/>
          </p:cNvSpPr>
          <p:nvPr>
            <p:ph type="title"/>
          </p:nvPr>
        </p:nvSpPr>
        <p:spPr/>
        <p:txBody>
          <a:bodyPr/>
          <a:lstStyle/>
          <a:p>
            <a:r>
              <a:rPr lang="en-US" altLang="en-US" sz="2800" dirty="0"/>
              <a:t>Labor Law</a:t>
            </a:r>
          </a:p>
        </p:txBody>
      </p:sp>
      <p:sp>
        <p:nvSpPr>
          <p:cNvPr id="13315" name="Rectangle 3">
            <a:extLst>
              <a:ext uri="{FF2B5EF4-FFF2-40B4-BE49-F238E27FC236}">
                <a16:creationId xmlns:a16="http://schemas.microsoft.com/office/drawing/2014/main" id="{94F944AC-FD71-427E-9FCD-ECFDBF667B37}"/>
              </a:ext>
            </a:extLst>
          </p:cNvPr>
          <p:cNvSpPr>
            <a:spLocks noGrp="1" noChangeArrowheads="1"/>
          </p:cNvSpPr>
          <p:nvPr>
            <p:ph idx="1"/>
          </p:nvPr>
        </p:nvSpPr>
        <p:spPr/>
        <p:txBody>
          <a:bodyPr/>
          <a:lstStyle/>
          <a:p>
            <a:r>
              <a:rPr lang="en-US" altLang="en-US" dirty="0"/>
              <a:t>Minimum Wage</a:t>
            </a:r>
          </a:p>
          <a:p>
            <a:r>
              <a:rPr lang="en-US" altLang="en-US" dirty="0"/>
              <a:t>Pay for overtime</a:t>
            </a:r>
          </a:p>
          <a:p>
            <a:r>
              <a:rPr lang="en-US" altLang="en-US" dirty="0"/>
              <a:t>Social Security</a:t>
            </a:r>
          </a:p>
          <a:p>
            <a:r>
              <a:rPr lang="en-US" altLang="en-US" dirty="0"/>
              <a:t>Leaves and other benefits</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1B9644C5-A28F-447E-8F11-6E63ED323A2C}"/>
                  </a:ext>
                </a:extLst>
              </p14:cNvPr>
              <p14:cNvContentPartPr/>
              <p14:nvPr/>
            </p14:nvContentPartPr>
            <p14:xfrm>
              <a:off x="213480" y="0"/>
              <a:ext cx="11984040" cy="6857640"/>
            </p14:xfrm>
          </p:contentPart>
        </mc:Choice>
        <mc:Fallback xmlns="">
          <p:pic>
            <p:nvPicPr>
              <p:cNvPr id="2" name="Ink 1">
                <a:extLst>
                  <a:ext uri="{FF2B5EF4-FFF2-40B4-BE49-F238E27FC236}">
                    <a16:creationId xmlns:a16="http://schemas.microsoft.com/office/drawing/2014/main" id="{1B9644C5-A28F-447E-8F11-6E63ED323A2C}"/>
                  </a:ext>
                </a:extLst>
              </p:cNvPr>
              <p:cNvPicPr/>
              <p:nvPr/>
            </p:nvPicPr>
            <p:blipFill>
              <a:blip r:embed="rId3"/>
              <a:stretch>
                <a:fillRect/>
              </a:stretch>
            </p:blipFill>
            <p:spPr>
              <a:xfrm>
                <a:off x="204120" y="-9360"/>
                <a:ext cx="12002760" cy="68763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3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3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1E04AC9D-F3FB-4C05-A2A5-E0E8A244EBFF}"/>
              </a:ext>
            </a:extLst>
          </p:cNvPr>
          <p:cNvSpPr>
            <a:spLocks noGrp="1" noChangeArrowheads="1"/>
          </p:cNvSpPr>
          <p:nvPr>
            <p:ph type="title"/>
          </p:nvPr>
        </p:nvSpPr>
        <p:spPr/>
        <p:txBody>
          <a:bodyPr/>
          <a:lstStyle/>
          <a:p>
            <a:r>
              <a:rPr lang="en-US" altLang="en-US" sz="2800" dirty="0"/>
              <a:t>Risk Management</a:t>
            </a:r>
          </a:p>
        </p:txBody>
      </p:sp>
      <p:sp>
        <p:nvSpPr>
          <p:cNvPr id="2" name="TextBox 1">
            <a:extLst>
              <a:ext uri="{FF2B5EF4-FFF2-40B4-BE49-F238E27FC236}">
                <a16:creationId xmlns:a16="http://schemas.microsoft.com/office/drawing/2014/main" id="{2DA5C60A-8741-4BE6-A9E8-A169DD00C395}"/>
              </a:ext>
            </a:extLst>
          </p:cNvPr>
          <p:cNvSpPr txBox="1"/>
          <p:nvPr/>
        </p:nvSpPr>
        <p:spPr>
          <a:xfrm flipH="1">
            <a:off x="609599" y="1374856"/>
            <a:ext cx="10389704" cy="4093428"/>
          </a:xfrm>
          <a:prstGeom prst="rect">
            <a:avLst/>
          </a:prstGeom>
          <a:noFill/>
        </p:spPr>
        <p:txBody>
          <a:bodyPr wrap="square" rtlCol="0">
            <a:spAutoFit/>
          </a:bodyPr>
          <a:lstStyle/>
          <a:p>
            <a:pPr marL="285750" indent="-285750">
              <a:buFont typeface="Arial" panose="020B0604020202020204" pitchFamily="34" charset="0"/>
              <a:buChar char="•"/>
            </a:pPr>
            <a:r>
              <a:rPr lang="en-US" sz="2800" dirty="0"/>
              <a:t>A risk is a </a:t>
            </a:r>
            <a:r>
              <a:rPr lang="en-US" sz="2800" i="1" dirty="0"/>
              <a:t>potential</a:t>
            </a:r>
            <a:r>
              <a:rPr lang="en-US" sz="2800" dirty="0"/>
              <a:t> problem. </a:t>
            </a:r>
          </a:p>
          <a:p>
            <a:endParaRPr lang="en-US" sz="1000" dirty="0"/>
          </a:p>
          <a:p>
            <a:pPr marL="285750" indent="-285750">
              <a:buFont typeface="Arial" panose="020B0604020202020204" pitchFamily="34" charset="0"/>
              <a:buChar char="•"/>
            </a:pPr>
            <a:r>
              <a:rPr lang="en-US" sz="2800" dirty="0"/>
              <a:t>It’s an activity or event that may compromise the success of a software development project.</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2800" dirty="0"/>
              <a:t>Identifying and aggregating risks is the only predictive method for capturing the probability that a software development project will experience unplanned events.</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2800" dirty="0"/>
              <a:t>These include terminations, discontinuities, schedule delays, cost underestimation, and overrun of project resources</a:t>
            </a:r>
            <a:endParaRPr lang="en-SG" sz="2800"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AACD55C-E798-4FED-B31D-0395C245136D}"/>
                  </a:ext>
                </a:extLst>
              </p14:cNvPr>
              <p14:cNvContentPartPr/>
              <p14:nvPr/>
            </p14:nvContentPartPr>
            <p14:xfrm>
              <a:off x="477000" y="1293480"/>
              <a:ext cx="4999680" cy="3611160"/>
            </p14:xfrm>
          </p:contentPart>
        </mc:Choice>
        <mc:Fallback xmlns="">
          <p:pic>
            <p:nvPicPr>
              <p:cNvPr id="3" name="Ink 2">
                <a:extLst>
                  <a:ext uri="{FF2B5EF4-FFF2-40B4-BE49-F238E27FC236}">
                    <a16:creationId xmlns:a16="http://schemas.microsoft.com/office/drawing/2014/main" id="{DAACD55C-E798-4FED-B31D-0395C245136D}"/>
                  </a:ext>
                </a:extLst>
              </p:cNvPr>
              <p:cNvPicPr/>
              <p:nvPr/>
            </p:nvPicPr>
            <p:blipFill>
              <a:blip r:embed="rId3"/>
              <a:stretch>
                <a:fillRect/>
              </a:stretch>
            </p:blipFill>
            <p:spPr>
              <a:xfrm>
                <a:off x="467640" y="1284120"/>
                <a:ext cx="5018400" cy="3629880"/>
              </a:xfrm>
              <a:prstGeom prst="rect">
                <a:avLst/>
              </a:prstGeom>
            </p:spPr>
          </p:pic>
        </mc:Fallback>
      </mc:AlternateContent>
    </p:spTree>
    <p:extLst>
      <p:ext uri="{BB962C8B-B14F-4D97-AF65-F5344CB8AC3E}">
        <p14:creationId xmlns:p14="http://schemas.microsoft.com/office/powerpoint/2010/main" val="3784911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1E04AC9D-F3FB-4C05-A2A5-E0E8A244EBFF}"/>
              </a:ext>
            </a:extLst>
          </p:cNvPr>
          <p:cNvSpPr>
            <a:spLocks noGrp="1" noChangeArrowheads="1"/>
          </p:cNvSpPr>
          <p:nvPr>
            <p:ph type="title"/>
          </p:nvPr>
        </p:nvSpPr>
        <p:spPr/>
        <p:txBody>
          <a:bodyPr/>
          <a:lstStyle/>
          <a:p>
            <a:r>
              <a:rPr lang="en-US" altLang="en-US" sz="2800" dirty="0"/>
              <a:t>Risk Management</a:t>
            </a:r>
          </a:p>
        </p:txBody>
      </p:sp>
      <p:sp>
        <p:nvSpPr>
          <p:cNvPr id="2" name="TextBox 1">
            <a:extLst>
              <a:ext uri="{FF2B5EF4-FFF2-40B4-BE49-F238E27FC236}">
                <a16:creationId xmlns:a16="http://schemas.microsoft.com/office/drawing/2014/main" id="{2DA5C60A-8741-4BE6-A9E8-A169DD00C395}"/>
              </a:ext>
            </a:extLst>
          </p:cNvPr>
          <p:cNvSpPr txBox="1"/>
          <p:nvPr/>
        </p:nvSpPr>
        <p:spPr>
          <a:xfrm flipH="1">
            <a:off x="609598" y="1374856"/>
            <a:ext cx="10972801" cy="4878259"/>
          </a:xfrm>
          <a:prstGeom prst="rect">
            <a:avLst/>
          </a:prstGeom>
          <a:noFill/>
        </p:spPr>
        <p:txBody>
          <a:bodyPr wrap="square" rtlCol="0">
            <a:spAutoFit/>
          </a:bodyPr>
          <a:lstStyle/>
          <a:p>
            <a:pPr marL="285750" indent="-285750">
              <a:buFont typeface="Arial" panose="020B0604020202020204" pitchFamily="34" charset="0"/>
              <a:buChar char="•"/>
            </a:pPr>
            <a:r>
              <a:rPr lang="en-US" sz="2800" dirty="0"/>
              <a:t>Risk management means risk containment and mitigation.</a:t>
            </a:r>
          </a:p>
          <a:p>
            <a:pPr marL="285750" indent="-285750">
              <a:buFont typeface="Arial" panose="020B0604020202020204" pitchFamily="34" charset="0"/>
              <a:buChar char="•"/>
            </a:pPr>
            <a:r>
              <a:rPr lang="en-US" sz="2800" dirty="0"/>
              <a:t>First, you’ve got to identify and plan. </a:t>
            </a:r>
          </a:p>
          <a:p>
            <a:pPr marL="285750" indent="-285750">
              <a:buFont typeface="Arial" panose="020B0604020202020204" pitchFamily="34" charset="0"/>
              <a:buChar char="•"/>
            </a:pPr>
            <a:r>
              <a:rPr lang="en-US" sz="2800" dirty="0"/>
              <a:t>Then be ready to act when a risk arises, drawing upon the experience and knowledge of the entire team to minimize the impact to the project.</a:t>
            </a:r>
          </a:p>
          <a:p>
            <a:pPr marL="285750" indent="-285750">
              <a:buFont typeface="Arial" panose="020B0604020202020204" pitchFamily="34" charset="0"/>
              <a:buChar char="•"/>
            </a:pPr>
            <a:r>
              <a:rPr lang="en-US" sz="2800" dirty="0">
                <a:effectLst/>
              </a:rPr>
              <a:t>Risk management includes the following tasks:</a:t>
            </a:r>
            <a:br>
              <a:rPr lang="en-US" sz="2800" dirty="0">
                <a:effectLst/>
              </a:rPr>
            </a:br>
            <a:endParaRPr lang="en-US" sz="300" dirty="0"/>
          </a:p>
          <a:p>
            <a:pPr lvl="1">
              <a:buFont typeface="Arial" panose="020B0604020202020204" pitchFamily="34" charset="0"/>
              <a:buChar char="•"/>
            </a:pPr>
            <a:r>
              <a:rPr lang="en-US" sz="2800" b="1" i="1" dirty="0"/>
              <a:t> Identify</a:t>
            </a:r>
            <a:r>
              <a:rPr lang="en-US" sz="2800" dirty="0"/>
              <a:t> risks and their triggers</a:t>
            </a:r>
          </a:p>
          <a:p>
            <a:pPr lvl="1">
              <a:buFont typeface="Arial" panose="020B0604020202020204" pitchFamily="34" charset="0"/>
              <a:buChar char="•"/>
            </a:pPr>
            <a:r>
              <a:rPr lang="en-US" sz="2800" b="1" i="1" dirty="0"/>
              <a:t> Classify</a:t>
            </a:r>
            <a:r>
              <a:rPr lang="en-US" sz="2800" dirty="0"/>
              <a:t> and prioritize all risks</a:t>
            </a:r>
          </a:p>
          <a:p>
            <a:pPr lvl="1">
              <a:buFont typeface="Arial" panose="020B0604020202020204" pitchFamily="34" charset="0"/>
              <a:buChar char="•"/>
            </a:pPr>
            <a:r>
              <a:rPr lang="en-US" sz="2800" dirty="0"/>
              <a:t> Craft a </a:t>
            </a:r>
            <a:r>
              <a:rPr lang="en-US" sz="2800" b="1" i="1" dirty="0"/>
              <a:t>plan</a:t>
            </a:r>
            <a:r>
              <a:rPr lang="en-US" sz="2800" dirty="0"/>
              <a:t> that links each risk to a mitigation</a:t>
            </a:r>
          </a:p>
          <a:p>
            <a:pPr lvl="1">
              <a:buFont typeface="Arial" panose="020B0604020202020204" pitchFamily="34" charset="0"/>
              <a:buChar char="•"/>
            </a:pPr>
            <a:r>
              <a:rPr lang="en-US" sz="2800" b="1" i="1" dirty="0"/>
              <a:t> Monitor</a:t>
            </a:r>
            <a:r>
              <a:rPr lang="en-US" sz="2800" dirty="0"/>
              <a:t> for risk triggers during the project</a:t>
            </a:r>
          </a:p>
          <a:p>
            <a:pPr lvl="1">
              <a:buFont typeface="Arial" panose="020B0604020202020204" pitchFamily="34" charset="0"/>
              <a:buChar char="•"/>
            </a:pPr>
            <a:r>
              <a:rPr lang="en-US" sz="2800" dirty="0"/>
              <a:t> Implement the </a:t>
            </a:r>
            <a:r>
              <a:rPr lang="en-US" sz="2800" b="1" i="1" dirty="0"/>
              <a:t>mitigating action </a:t>
            </a:r>
            <a:r>
              <a:rPr lang="en-US" sz="2800" dirty="0"/>
              <a:t>if any risk materializes</a:t>
            </a:r>
          </a:p>
          <a:p>
            <a:pPr lvl="1">
              <a:buFont typeface="Arial" panose="020B0604020202020204" pitchFamily="34" charset="0"/>
              <a:buChar char="•"/>
            </a:pPr>
            <a:r>
              <a:rPr lang="en-US" sz="2800" b="1" i="1" dirty="0"/>
              <a:t> Communicate</a:t>
            </a:r>
            <a:r>
              <a:rPr lang="en-US" sz="2800" dirty="0"/>
              <a:t> risk status throughout project</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D59F058-455A-4B8C-9418-44FC64BD2826}"/>
                  </a:ext>
                </a:extLst>
              </p14:cNvPr>
              <p14:cNvContentPartPr/>
              <p14:nvPr/>
            </p14:nvContentPartPr>
            <p14:xfrm>
              <a:off x="1297800" y="3907440"/>
              <a:ext cx="4600800" cy="137520"/>
            </p14:xfrm>
          </p:contentPart>
        </mc:Choice>
        <mc:Fallback xmlns="">
          <p:pic>
            <p:nvPicPr>
              <p:cNvPr id="3" name="Ink 2">
                <a:extLst>
                  <a:ext uri="{FF2B5EF4-FFF2-40B4-BE49-F238E27FC236}">
                    <a16:creationId xmlns:a16="http://schemas.microsoft.com/office/drawing/2014/main" id="{DD59F058-455A-4B8C-9418-44FC64BD2826}"/>
                  </a:ext>
                </a:extLst>
              </p:cNvPr>
              <p:cNvPicPr/>
              <p:nvPr/>
            </p:nvPicPr>
            <p:blipFill>
              <a:blip r:embed="rId3"/>
              <a:stretch>
                <a:fillRect/>
              </a:stretch>
            </p:blipFill>
            <p:spPr>
              <a:xfrm>
                <a:off x="1288440" y="3898080"/>
                <a:ext cx="4619520" cy="156240"/>
              </a:xfrm>
              <a:prstGeom prst="rect">
                <a:avLst/>
              </a:prstGeom>
            </p:spPr>
          </p:pic>
        </mc:Fallback>
      </mc:AlternateContent>
    </p:spTree>
    <p:extLst>
      <p:ext uri="{BB962C8B-B14F-4D97-AF65-F5344CB8AC3E}">
        <p14:creationId xmlns:p14="http://schemas.microsoft.com/office/powerpoint/2010/main" val="28276015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1E04AC9D-F3FB-4C05-A2A5-E0E8A244EBFF}"/>
              </a:ext>
            </a:extLst>
          </p:cNvPr>
          <p:cNvSpPr>
            <a:spLocks noGrp="1" noChangeArrowheads="1"/>
          </p:cNvSpPr>
          <p:nvPr>
            <p:ph type="title"/>
          </p:nvPr>
        </p:nvSpPr>
        <p:spPr/>
        <p:txBody>
          <a:bodyPr/>
          <a:lstStyle/>
          <a:p>
            <a:r>
              <a:rPr lang="en-US" altLang="en-US" sz="2800" dirty="0"/>
              <a:t>Risk Management</a:t>
            </a:r>
          </a:p>
        </p:txBody>
      </p:sp>
      <p:sp>
        <p:nvSpPr>
          <p:cNvPr id="2" name="TextBox 1">
            <a:extLst>
              <a:ext uri="{FF2B5EF4-FFF2-40B4-BE49-F238E27FC236}">
                <a16:creationId xmlns:a16="http://schemas.microsoft.com/office/drawing/2014/main" id="{2DA5C60A-8741-4BE6-A9E8-A169DD00C395}"/>
              </a:ext>
            </a:extLst>
          </p:cNvPr>
          <p:cNvSpPr txBox="1"/>
          <p:nvPr/>
        </p:nvSpPr>
        <p:spPr>
          <a:xfrm flipH="1">
            <a:off x="609599" y="1374856"/>
            <a:ext cx="10389704" cy="4401205"/>
          </a:xfrm>
          <a:prstGeom prst="rect">
            <a:avLst/>
          </a:prstGeom>
          <a:noFill/>
        </p:spPr>
        <p:txBody>
          <a:bodyPr wrap="square" rtlCol="0">
            <a:spAutoFit/>
          </a:bodyPr>
          <a:lstStyle/>
          <a:p>
            <a:r>
              <a:rPr lang="en-US" sz="2800" b="1" dirty="0"/>
              <a:t>Identify and Classify Risks</a:t>
            </a:r>
          </a:p>
          <a:p>
            <a:pPr marL="457200" indent="-457200">
              <a:buFont typeface="Arial" panose="020B0604020202020204" pitchFamily="34" charset="0"/>
              <a:buChar char="•"/>
            </a:pPr>
            <a:r>
              <a:rPr lang="en-US" sz="2800" dirty="0"/>
              <a:t>Most software engineering projects are inherently risky because of the variety potential problems that might arise. </a:t>
            </a:r>
          </a:p>
          <a:p>
            <a:pPr marL="457200" indent="-457200">
              <a:buFont typeface="Arial" panose="020B0604020202020204" pitchFamily="34" charset="0"/>
              <a:buChar char="•"/>
            </a:pPr>
            <a:r>
              <a:rPr lang="en-US" sz="2800" dirty="0"/>
              <a:t>Experience from other software engineering projects can help managers identify and classify risk.</a:t>
            </a:r>
          </a:p>
          <a:p>
            <a:pPr marL="457200" indent="-457200">
              <a:buFont typeface="Arial" panose="020B0604020202020204" pitchFamily="34" charset="0"/>
              <a:buChar char="•"/>
            </a:pPr>
            <a:r>
              <a:rPr lang="en-US" sz="2800" dirty="0"/>
              <a:t>It is important precisely </a:t>
            </a:r>
            <a:r>
              <a:rPr lang="en-US" sz="2800" i="1" dirty="0"/>
              <a:t>identify and describe all of the real threats to project success</a:t>
            </a:r>
            <a:r>
              <a:rPr lang="en-US" sz="2800" dirty="0"/>
              <a:t>.</a:t>
            </a:r>
          </a:p>
          <a:p>
            <a:pPr marL="457200" indent="-457200">
              <a:buFont typeface="Arial" panose="020B0604020202020204" pitchFamily="34" charset="0"/>
              <a:buChar char="•"/>
            </a:pPr>
            <a:r>
              <a:rPr lang="en-US" sz="2800" dirty="0"/>
              <a:t>A simple but effective classification scheme is to arrange risks according to the areas of impact.</a:t>
            </a:r>
          </a:p>
          <a:p>
            <a:pPr marL="285750" indent="-285750">
              <a:buFont typeface="Arial" panose="020B0604020202020204" pitchFamily="34" charset="0"/>
              <a:buChar char="•"/>
            </a:pPr>
            <a:endParaRPr lang="en-SG" sz="2800" dirty="0"/>
          </a:p>
        </p:txBody>
      </p:sp>
    </p:spTree>
    <p:extLst>
      <p:ext uri="{BB962C8B-B14F-4D97-AF65-F5344CB8AC3E}">
        <p14:creationId xmlns:p14="http://schemas.microsoft.com/office/powerpoint/2010/main" val="36648935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1E04AC9D-F3FB-4C05-A2A5-E0E8A244EBFF}"/>
              </a:ext>
            </a:extLst>
          </p:cNvPr>
          <p:cNvSpPr>
            <a:spLocks noGrp="1" noChangeArrowheads="1"/>
          </p:cNvSpPr>
          <p:nvPr>
            <p:ph type="title"/>
          </p:nvPr>
        </p:nvSpPr>
        <p:spPr/>
        <p:txBody>
          <a:bodyPr/>
          <a:lstStyle/>
          <a:p>
            <a:r>
              <a:rPr lang="en-US" altLang="en-US" sz="2800" dirty="0"/>
              <a:t>Risk Management</a:t>
            </a:r>
          </a:p>
        </p:txBody>
      </p:sp>
      <p:sp>
        <p:nvSpPr>
          <p:cNvPr id="2" name="TextBox 1">
            <a:extLst>
              <a:ext uri="{FF2B5EF4-FFF2-40B4-BE49-F238E27FC236}">
                <a16:creationId xmlns:a16="http://schemas.microsoft.com/office/drawing/2014/main" id="{2DA5C60A-8741-4BE6-A9E8-A169DD00C395}"/>
              </a:ext>
            </a:extLst>
          </p:cNvPr>
          <p:cNvSpPr txBox="1"/>
          <p:nvPr/>
        </p:nvSpPr>
        <p:spPr>
          <a:xfrm flipH="1">
            <a:off x="609599" y="1374856"/>
            <a:ext cx="10389704" cy="4431983"/>
          </a:xfrm>
          <a:prstGeom prst="rect">
            <a:avLst/>
          </a:prstGeom>
          <a:noFill/>
        </p:spPr>
        <p:txBody>
          <a:bodyPr wrap="square" rtlCol="0">
            <a:spAutoFit/>
          </a:bodyPr>
          <a:lstStyle/>
          <a:p>
            <a:r>
              <a:rPr lang="en-US" sz="2800" b="1" dirty="0"/>
              <a:t>Identify and Classify Risks</a:t>
            </a:r>
            <a:r>
              <a:rPr lang="en-US" sz="2800" dirty="0"/>
              <a:t> </a:t>
            </a:r>
          </a:p>
          <a:p>
            <a:pPr>
              <a:buFont typeface="Arial" panose="020B0604020202020204" pitchFamily="34" charset="0"/>
              <a:buChar char="•"/>
            </a:pPr>
            <a:r>
              <a:rPr lang="en-US" sz="2800" dirty="0"/>
              <a:t> New, unproven technologies</a:t>
            </a:r>
          </a:p>
          <a:p>
            <a:pPr lvl="1">
              <a:buFont typeface="Arial" panose="020B0604020202020204" pitchFamily="34" charset="0"/>
              <a:buChar char="•"/>
            </a:pPr>
            <a:r>
              <a:rPr lang="en-US" sz="2200" dirty="0"/>
              <a:t> Ever-changing tools, techniques, protocols, standards, and development systems increase the probability that technology risks will arise in virtually any substantial software engineering effort.</a:t>
            </a:r>
          </a:p>
          <a:p>
            <a:pPr lvl="1">
              <a:buFont typeface="Arial" panose="020B0604020202020204" pitchFamily="34" charset="0"/>
              <a:buChar char="•"/>
            </a:pPr>
            <a:r>
              <a:rPr lang="en-US" sz="2200" dirty="0"/>
              <a:t> The improper use of new technology most often leads directly to project failure.</a:t>
            </a:r>
          </a:p>
          <a:p>
            <a:pPr>
              <a:buFont typeface="Arial" panose="020B0604020202020204" pitchFamily="34" charset="0"/>
              <a:buChar char="•"/>
            </a:pPr>
            <a:r>
              <a:rPr lang="en-US" sz="2800" dirty="0"/>
              <a:t> User and functional requirements</a:t>
            </a:r>
          </a:p>
          <a:p>
            <a:pPr lvl="1">
              <a:buFont typeface="Arial" panose="020B0604020202020204" pitchFamily="34" charset="0"/>
              <a:buChar char="•"/>
            </a:pPr>
            <a:r>
              <a:rPr lang="en-US" sz="2200" dirty="0"/>
              <a:t> The process of requirements definition is lengthy, tedious, and complex. </a:t>
            </a:r>
          </a:p>
          <a:p>
            <a:pPr lvl="1">
              <a:buFont typeface="Arial" panose="020B0604020202020204" pitchFamily="34" charset="0"/>
              <a:buChar char="•"/>
            </a:pPr>
            <a:r>
              <a:rPr lang="en-US" sz="2200" dirty="0"/>
              <a:t> Moreover, requirements usually change with discovery, prototyping, and integration activities.</a:t>
            </a:r>
          </a:p>
          <a:p>
            <a:pPr lvl="1">
              <a:buFont typeface="Arial" panose="020B0604020202020204" pitchFamily="34" charset="0"/>
              <a:buChar char="•"/>
            </a:pPr>
            <a:r>
              <a:rPr lang="en-US" sz="2200" dirty="0"/>
              <a:t> Change in requirements will likely propagate throughout the entire project, and modifications to user requirements might not translate to functional requirements.</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B8DCCA6A-CB0B-46CF-86B2-F18E204BD190}"/>
                  </a:ext>
                </a:extLst>
              </p14:cNvPr>
              <p14:cNvContentPartPr/>
              <p14:nvPr/>
            </p14:nvContentPartPr>
            <p14:xfrm>
              <a:off x="1797120" y="3537360"/>
              <a:ext cx="1775520" cy="124200"/>
            </p14:xfrm>
          </p:contentPart>
        </mc:Choice>
        <mc:Fallback xmlns="">
          <p:pic>
            <p:nvPicPr>
              <p:cNvPr id="3" name="Ink 2">
                <a:extLst>
                  <a:ext uri="{FF2B5EF4-FFF2-40B4-BE49-F238E27FC236}">
                    <a16:creationId xmlns:a16="http://schemas.microsoft.com/office/drawing/2014/main" id="{B8DCCA6A-CB0B-46CF-86B2-F18E204BD190}"/>
                  </a:ext>
                </a:extLst>
              </p:cNvPr>
              <p:cNvPicPr/>
              <p:nvPr/>
            </p:nvPicPr>
            <p:blipFill>
              <a:blip r:embed="rId3"/>
              <a:stretch>
                <a:fillRect/>
              </a:stretch>
            </p:blipFill>
            <p:spPr>
              <a:xfrm>
                <a:off x="1787760" y="3528000"/>
                <a:ext cx="1794240" cy="142920"/>
              </a:xfrm>
              <a:prstGeom prst="rect">
                <a:avLst/>
              </a:prstGeom>
            </p:spPr>
          </p:pic>
        </mc:Fallback>
      </mc:AlternateContent>
    </p:spTree>
    <p:extLst>
      <p:ext uri="{BB962C8B-B14F-4D97-AF65-F5344CB8AC3E}">
        <p14:creationId xmlns:p14="http://schemas.microsoft.com/office/powerpoint/2010/main" val="6789691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1E04AC9D-F3FB-4C05-A2A5-E0E8A244EBFF}"/>
              </a:ext>
            </a:extLst>
          </p:cNvPr>
          <p:cNvSpPr>
            <a:spLocks noGrp="1" noChangeArrowheads="1"/>
          </p:cNvSpPr>
          <p:nvPr>
            <p:ph type="title"/>
          </p:nvPr>
        </p:nvSpPr>
        <p:spPr>
          <a:xfrm>
            <a:off x="609600" y="12908"/>
            <a:ext cx="9724309" cy="1143000"/>
          </a:xfrm>
        </p:spPr>
        <p:txBody>
          <a:bodyPr/>
          <a:lstStyle/>
          <a:p>
            <a:r>
              <a:rPr lang="en-US" altLang="en-US" sz="2800" dirty="0"/>
              <a:t>Risk Management</a:t>
            </a:r>
          </a:p>
        </p:txBody>
      </p:sp>
      <p:sp>
        <p:nvSpPr>
          <p:cNvPr id="2" name="TextBox 1">
            <a:extLst>
              <a:ext uri="{FF2B5EF4-FFF2-40B4-BE49-F238E27FC236}">
                <a16:creationId xmlns:a16="http://schemas.microsoft.com/office/drawing/2014/main" id="{2DA5C60A-8741-4BE6-A9E8-A169DD00C395}"/>
              </a:ext>
            </a:extLst>
          </p:cNvPr>
          <p:cNvSpPr txBox="1"/>
          <p:nvPr/>
        </p:nvSpPr>
        <p:spPr>
          <a:xfrm flipH="1">
            <a:off x="609600" y="950786"/>
            <a:ext cx="11171584" cy="5632311"/>
          </a:xfrm>
          <a:prstGeom prst="rect">
            <a:avLst/>
          </a:prstGeom>
          <a:noFill/>
        </p:spPr>
        <p:txBody>
          <a:bodyPr wrap="square" rtlCol="0">
            <a:spAutoFit/>
          </a:bodyPr>
          <a:lstStyle/>
          <a:p>
            <a:r>
              <a:rPr lang="en-US" sz="2800" b="1" dirty="0"/>
              <a:t>Identify and Classify Risks</a:t>
            </a:r>
            <a:endParaRPr lang="en-US" sz="2800" dirty="0"/>
          </a:p>
          <a:p>
            <a:pPr>
              <a:buFont typeface="Arial" panose="020B0604020202020204" pitchFamily="34" charset="0"/>
              <a:buChar char="•"/>
            </a:pPr>
            <a:r>
              <a:rPr lang="en-US" sz="2800" dirty="0"/>
              <a:t> Application and system architecture</a:t>
            </a:r>
          </a:p>
          <a:p>
            <a:pPr lvl="1">
              <a:buFont typeface="Arial" panose="020B0604020202020204" pitchFamily="34" charset="0"/>
              <a:buChar char="•"/>
            </a:pPr>
            <a:r>
              <a:rPr lang="en-US" sz="2200" dirty="0"/>
              <a:t> Taking the wrong direction with a platform, component, or architecture can have disastrous consequences.</a:t>
            </a:r>
          </a:p>
          <a:p>
            <a:pPr lvl="1">
              <a:buFont typeface="Arial" panose="020B0604020202020204" pitchFamily="34" charset="0"/>
              <a:buChar char="•"/>
            </a:pPr>
            <a:r>
              <a:rPr lang="en-US" sz="2200" dirty="0"/>
              <a:t> As with the technological risks, it is vital that the team includes experts who understand the architecture and have the capability to make sound design choices.</a:t>
            </a:r>
          </a:p>
          <a:p>
            <a:pPr>
              <a:buFont typeface="Arial" panose="020B0604020202020204" pitchFamily="34" charset="0"/>
              <a:buChar char="•"/>
            </a:pPr>
            <a:r>
              <a:rPr lang="en-US" sz="2800" dirty="0"/>
              <a:t> Performance</a:t>
            </a:r>
          </a:p>
          <a:p>
            <a:pPr lvl="1">
              <a:buFont typeface="Arial" panose="020B0604020202020204" pitchFamily="34" charset="0"/>
              <a:buChar char="•"/>
            </a:pPr>
            <a:r>
              <a:rPr lang="en-US" sz="2200" dirty="0"/>
              <a:t> It’s important to ensure that any risk management plan encompasses user and partner expectations on performance.   </a:t>
            </a:r>
          </a:p>
          <a:p>
            <a:pPr>
              <a:buFont typeface="Arial" panose="020B0604020202020204" pitchFamily="34" charset="0"/>
              <a:buChar char="•"/>
            </a:pPr>
            <a:r>
              <a:rPr lang="en-US" sz="2800" dirty="0"/>
              <a:t> Organizational</a:t>
            </a:r>
          </a:p>
          <a:p>
            <a:pPr lvl="1">
              <a:buFont typeface="Arial" panose="020B0604020202020204" pitchFamily="34" charset="0"/>
              <a:buChar char="•"/>
            </a:pPr>
            <a:r>
              <a:rPr lang="en-US" sz="2200" dirty="0"/>
              <a:t> Organizational problems may have adverse effects on project outcomes.</a:t>
            </a:r>
          </a:p>
          <a:p>
            <a:pPr lvl="1">
              <a:buFont typeface="Arial" panose="020B0604020202020204" pitchFamily="34" charset="0"/>
              <a:buChar char="•"/>
            </a:pPr>
            <a:r>
              <a:rPr lang="en-US" sz="2200" dirty="0"/>
              <a:t> Project management must plan for efficient execution of the project, and find a balance between the needs of the development team and the expectations of the customers.</a:t>
            </a:r>
          </a:p>
          <a:p>
            <a:pPr lvl="1">
              <a:buFont typeface="Arial" panose="020B0604020202020204" pitchFamily="34" charset="0"/>
              <a:buChar char="•"/>
            </a:pPr>
            <a:r>
              <a:rPr lang="en-US" sz="2200" dirty="0"/>
              <a:t> Adequate staffing  and right team members with skill sets that are a good match with the project are the key to success.</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B55D9FA-0C56-46E8-8969-00FF10B1854B}"/>
                  </a:ext>
                </a:extLst>
              </p14:cNvPr>
              <p14:cNvContentPartPr/>
              <p14:nvPr/>
            </p14:nvContentPartPr>
            <p14:xfrm>
              <a:off x="900360" y="2136240"/>
              <a:ext cx="8794080" cy="2557080"/>
            </p14:xfrm>
          </p:contentPart>
        </mc:Choice>
        <mc:Fallback xmlns="">
          <p:pic>
            <p:nvPicPr>
              <p:cNvPr id="3" name="Ink 2">
                <a:extLst>
                  <a:ext uri="{FF2B5EF4-FFF2-40B4-BE49-F238E27FC236}">
                    <a16:creationId xmlns:a16="http://schemas.microsoft.com/office/drawing/2014/main" id="{4B55D9FA-0C56-46E8-8969-00FF10B1854B}"/>
                  </a:ext>
                </a:extLst>
              </p:cNvPr>
              <p:cNvPicPr/>
              <p:nvPr/>
            </p:nvPicPr>
            <p:blipFill>
              <a:blip r:embed="rId3"/>
              <a:stretch>
                <a:fillRect/>
              </a:stretch>
            </p:blipFill>
            <p:spPr>
              <a:xfrm>
                <a:off x="891000" y="2126880"/>
                <a:ext cx="8812800" cy="2575800"/>
              </a:xfrm>
              <a:prstGeom prst="rect">
                <a:avLst/>
              </a:prstGeom>
            </p:spPr>
          </p:pic>
        </mc:Fallback>
      </mc:AlternateContent>
    </p:spTree>
    <p:extLst>
      <p:ext uri="{BB962C8B-B14F-4D97-AF65-F5344CB8AC3E}">
        <p14:creationId xmlns:p14="http://schemas.microsoft.com/office/powerpoint/2010/main" val="8590122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1E04AC9D-F3FB-4C05-A2A5-E0E8A244EBFF}"/>
              </a:ext>
            </a:extLst>
          </p:cNvPr>
          <p:cNvSpPr>
            <a:spLocks noGrp="1" noChangeArrowheads="1"/>
          </p:cNvSpPr>
          <p:nvPr>
            <p:ph type="title"/>
          </p:nvPr>
        </p:nvSpPr>
        <p:spPr>
          <a:xfrm>
            <a:off x="609600" y="12908"/>
            <a:ext cx="9724309" cy="1143000"/>
          </a:xfrm>
        </p:spPr>
        <p:txBody>
          <a:bodyPr/>
          <a:lstStyle/>
          <a:p>
            <a:r>
              <a:rPr lang="en-US" altLang="en-US" sz="2800" dirty="0"/>
              <a:t>Risk Management</a:t>
            </a:r>
          </a:p>
        </p:txBody>
      </p:sp>
      <p:sp>
        <p:nvSpPr>
          <p:cNvPr id="2" name="TextBox 1">
            <a:extLst>
              <a:ext uri="{FF2B5EF4-FFF2-40B4-BE49-F238E27FC236}">
                <a16:creationId xmlns:a16="http://schemas.microsoft.com/office/drawing/2014/main" id="{2DA5C60A-8741-4BE6-A9E8-A169DD00C395}"/>
              </a:ext>
            </a:extLst>
          </p:cNvPr>
          <p:cNvSpPr txBox="1"/>
          <p:nvPr/>
        </p:nvSpPr>
        <p:spPr>
          <a:xfrm flipH="1">
            <a:off x="609600" y="950786"/>
            <a:ext cx="11171584" cy="2431435"/>
          </a:xfrm>
          <a:prstGeom prst="rect">
            <a:avLst/>
          </a:prstGeom>
          <a:noFill/>
        </p:spPr>
        <p:txBody>
          <a:bodyPr wrap="square" rtlCol="0">
            <a:spAutoFit/>
          </a:bodyPr>
          <a:lstStyle/>
          <a:p>
            <a:r>
              <a:rPr lang="en-SG" sz="2800" b="1" dirty="0"/>
              <a:t>Risk Management Plan</a:t>
            </a:r>
            <a:endParaRPr lang="en-US" sz="2800" dirty="0"/>
          </a:p>
          <a:p>
            <a:pPr>
              <a:buFont typeface="Arial" panose="020B0604020202020204" pitchFamily="34" charset="0"/>
              <a:buChar char="•"/>
            </a:pPr>
            <a:r>
              <a:rPr lang="en-US" sz="2800" dirty="0"/>
              <a:t> </a:t>
            </a:r>
            <a:r>
              <a:rPr lang="en-US" sz="2400" dirty="0"/>
              <a:t>After cataloging all of the risks according to type, the software development project manager should craft a risk management plan.</a:t>
            </a:r>
          </a:p>
          <a:p>
            <a:endParaRPr lang="en-US" sz="2400" dirty="0"/>
          </a:p>
          <a:p>
            <a:pPr>
              <a:buFont typeface="Arial" panose="020B0604020202020204" pitchFamily="34" charset="0"/>
              <a:buChar char="•"/>
            </a:pPr>
            <a:r>
              <a:rPr lang="en-US" sz="2400" dirty="0"/>
              <a:t> As part of a larger, comprehensive project plan, the risk management plan outlines the response that will be taken for each risk.</a:t>
            </a:r>
            <a:endParaRPr lang="en-US" sz="2200" dirty="0"/>
          </a:p>
        </p:txBody>
      </p:sp>
    </p:spTree>
    <p:extLst>
      <p:ext uri="{BB962C8B-B14F-4D97-AF65-F5344CB8AC3E}">
        <p14:creationId xmlns:p14="http://schemas.microsoft.com/office/powerpoint/2010/main" val="33195354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1E04AC9D-F3FB-4C05-A2A5-E0E8A244EBFF}"/>
              </a:ext>
            </a:extLst>
          </p:cNvPr>
          <p:cNvSpPr>
            <a:spLocks noGrp="1" noChangeArrowheads="1"/>
          </p:cNvSpPr>
          <p:nvPr>
            <p:ph type="title"/>
          </p:nvPr>
        </p:nvSpPr>
        <p:spPr>
          <a:xfrm>
            <a:off x="609600" y="12908"/>
            <a:ext cx="9724309" cy="1143000"/>
          </a:xfrm>
        </p:spPr>
        <p:txBody>
          <a:bodyPr/>
          <a:lstStyle/>
          <a:p>
            <a:r>
              <a:rPr lang="en-US" altLang="en-US" sz="2800" dirty="0"/>
              <a:t>Risk Management</a:t>
            </a:r>
          </a:p>
        </p:txBody>
      </p:sp>
      <p:sp>
        <p:nvSpPr>
          <p:cNvPr id="2" name="TextBox 1">
            <a:extLst>
              <a:ext uri="{FF2B5EF4-FFF2-40B4-BE49-F238E27FC236}">
                <a16:creationId xmlns:a16="http://schemas.microsoft.com/office/drawing/2014/main" id="{2DA5C60A-8741-4BE6-A9E8-A169DD00C395}"/>
              </a:ext>
            </a:extLst>
          </p:cNvPr>
          <p:cNvSpPr txBox="1"/>
          <p:nvPr/>
        </p:nvSpPr>
        <p:spPr>
          <a:xfrm flipH="1">
            <a:off x="609600" y="950786"/>
            <a:ext cx="11171584" cy="4985980"/>
          </a:xfrm>
          <a:prstGeom prst="rect">
            <a:avLst/>
          </a:prstGeom>
          <a:noFill/>
        </p:spPr>
        <p:txBody>
          <a:bodyPr wrap="square" rtlCol="0">
            <a:spAutoFit/>
          </a:bodyPr>
          <a:lstStyle/>
          <a:p>
            <a:r>
              <a:rPr lang="en-SG" sz="2800" b="1" dirty="0"/>
              <a:t>Monitor and Mitigate</a:t>
            </a:r>
            <a:endParaRPr lang="en-US" sz="2800" dirty="0"/>
          </a:p>
          <a:p>
            <a:pPr>
              <a:buFont typeface="Arial" panose="020B0604020202020204" pitchFamily="34" charset="0"/>
              <a:buChar char="•"/>
            </a:pPr>
            <a:r>
              <a:rPr lang="en-US" sz="2800" dirty="0"/>
              <a:t> </a:t>
            </a:r>
            <a:r>
              <a:rPr lang="en-US" sz="2400" dirty="0"/>
              <a:t>To be effective, software risk monitoring has to be integral with most project activities. Essentially, this means frequent checking during project meetings and critical events.</a:t>
            </a:r>
          </a:p>
          <a:p>
            <a:pPr>
              <a:buFont typeface="Arial" panose="020B0604020202020204" pitchFamily="34" charset="0"/>
              <a:buChar char="•"/>
            </a:pPr>
            <a:r>
              <a:rPr lang="en-US" sz="2400" dirty="0"/>
              <a:t> Monitoring includes:</a:t>
            </a:r>
          </a:p>
          <a:p>
            <a:endParaRPr lang="en-US" sz="2400" dirty="0"/>
          </a:p>
          <a:p>
            <a:pPr lvl="1">
              <a:buFont typeface="Arial" panose="020B0604020202020204" pitchFamily="34" charset="0"/>
              <a:buChar char="•"/>
            </a:pPr>
            <a:r>
              <a:rPr lang="en-US" sz="2400" dirty="0"/>
              <a:t> Publish project status reports and include risk management issues</a:t>
            </a:r>
          </a:p>
          <a:p>
            <a:pPr lvl="1">
              <a:buFont typeface="Arial" panose="020B0604020202020204" pitchFamily="34" charset="0"/>
              <a:buChar char="•"/>
            </a:pPr>
            <a:r>
              <a:rPr lang="en-US" sz="2400" dirty="0"/>
              <a:t> Revise risk plans according to any major changes in project schedule</a:t>
            </a:r>
          </a:p>
          <a:p>
            <a:pPr lvl="1">
              <a:buFont typeface="Arial" panose="020B0604020202020204" pitchFamily="34" charset="0"/>
              <a:buChar char="•"/>
            </a:pPr>
            <a:r>
              <a:rPr lang="en-US" sz="2400" dirty="0"/>
              <a:t> Review and reprioritize risks, eliminating those with lowest probability</a:t>
            </a:r>
          </a:p>
          <a:p>
            <a:pPr lvl="1">
              <a:buFont typeface="Arial" panose="020B0604020202020204" pitchFamily="34" charset="0"/>
              <a:buChar char="•"/>
            </a:pPr>
            <a:r>
              <a:rPr lang="en-US" sz="2400" dirty="0"/>
              <a:t> Brainstorm on potentially new risks after changes to project schedule or scope</a:t>
            </a:r>
          </a:p>
          <a:p>
            <a:pPr lvl="1">
              <a:buFont typeface="Arial" panose="020B0604020202020204" pitchFamily="34" charset="0"/>
              <a:buChar char="•"/>
            </a:pPr>
            <a:endParaRPr lang="en-US" sz="2400" dirty="0"/>
          </a:p>
          <a:p>
            <a:pPr>
              <a:buFont typeface="Arial" panose="020B0604020202020204" pitchFamily="34" charset="0"/>
              <a:buChar char="•"/>
            </a:pPr>
            <a:r>
              <a:rPr lang="en-US" sz="2400" dirty="0"/>
              <a:t> When a risk occurs, the corresponding mitigation response should be taken from the risk management plan.</a:t>
            </a:r>
          </a:p>
          <a:p>
            <a:pPr>
              <a:buFont typeface="Arial" panose="020B0604020202020204" pitchFamily="34" charset="0"/>
              <a:buChar char="•"/>
            </a:pPr>
            <a:endParaRPr lang="en-US" sz="2200"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FC6C322B-8272-4D6F-BB15-314843863268}"/>
                  </a:ext>
                </a:extLst>
              </p14:cNvPr>
              <p14:cNvContentPartPr/>
              <p14:nvPr/>
            </p14:nvContentPartPr>
            <p14:xfrm>
              <a:off x="2230560" y="3558600"/>
              <a:ext cx="1114200" cy="146160"/>
            </p14:xfrm>
          </p:contentPart>
        </mc:Choice>
        <mc:Fallback xmlns="">
          <p:pic>
            <p:nvPicPr>
              <p:cNvPr id="3" name="Ink 2">
                <a:extLst>
                  <a:ext uri="{FF2B5EF4-FFF2-40B4-BE49-F238E27FC236}">
                    <a16:creationId xmlns:a16="http://schemas.microsoft.com/office/drawing/2014/main" id="{FC6C322B-8272-4D6F-BB15-314843863268}"/>
                  </a:ext>
                </a:extLst>
              </p:cNvPr>
              <p:cNvPicPr/>
              <p:nvPr/>
            </p:nvPicPr>
            <p:blipFill>
              <a:blip r:embed="rId3"/>
              <a:stretch>
                <a:fillRect/>
              </a:stretch>
            </p:blipFill>
            <p:spPr>
              <a:xfrm>
                <a:off x="2221200" y="3549240"/>
                <a:ext cx="1132920" cy="164880"/>
              </a:xfrm>
              <a:prstGeom prst="rect">
                <a:avLst/>
              </a:prstGeom>
            </p:spPr>
          </p:pic>
        </mc:Fallback>
      </mc:AlternateContent>
    </p:spTree>
    <p:extLst>
      <p:ext uri="{BB962C8B-B14F-4D97-AF65-F5344CB8AC3E}">
        <p14:creationId xmlns:p14="http://schemas.microsoft.com/office/powerpoint/2010/main" val="12187739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1E04AC9D-F3FB-4C05-A2A5-E0E8A244EBFF}"/>
              </a:ext>
            </a:extLst>
          </p:cNvPr>
          <p:cNvSpPr>
            <a:spLocks noGrp="1" noChangeArrowheads="1"/>
          </p:cNvSpPr>
          <p:nvPr>
            <p:ph type="title"/>
          </p:nvPr>
        </p:nvSpPr>
        <p:spPr>
          <a:xfrm>
            <a:off x="609600" y="12908"/>
            <a:ext cx="9724309" cy="1143000"/>
          </a:xfrm>
        </p:spPr>
        <p:txBody>
          <a:bodyPr/>
          <a:lstStyle/>
          <a:p>
            <a:r>
              <a:rPr lang="en-US" altLang="en-US" sz="2800" dirty="0"/>
              <a:t>Risk Management</a:t>
            </a:r>
          </a:p>
        </p:txBody>
      </p:sp>
      <p:sp>
        <p:nvSpPr>
          <p:cNvPr id="2" name="TextBox 1">
            <a:extLst>
              <a:ext uri="{FF2B5EF4-FFF2-40B4-BE49-F238E27FC236}">
                <a16:creationId xmlns:a16="http://schemas.microsoft.com/office/drawing/2014/main" id="{2DA5C60A-8741-4BE6-A9E8-A169DD00C395}"/>
              </a:ext>
            </a:extLst>
          </p:cNvPr>
          <p:cNvSpPr txBox="1"/>
          <p:nvPr/>
        </p:nvSpPr>
        <p:spPr>
          <a:xfrm flipH="1">
            <a:off x="304800" y="858021"/>
            <a:ext cx="11701670" cy="6063198"/>
          </a:xfrm>
          <a:prstGeom prst="rect">
            <a:avLst/>
          </a:prstGeom>
          <a:noFill/>
        </p:spPr>
        <p:txBody>
          <a:bodyPr wrap="square" rtlCol="0">
            <a:spAutoFit/>
          </a:bodyPr>
          <a:lstStyle/>
          <a:p>
            <a:r>
              <a:rPr lang="en-SG" sz="2800" b="1" dirty="0"/>
              <a:t>Monitor and Mitigate</a:t>
            </a:r>
            <a:endParaRPr lang="en-US" sz="2400" dirty="0"/>
          </a:p>
          <a:p>
            <a:pPr>
              <a:buFont typeface="Arial" panose="020B0604020202020204" pitchFamily="34" charset="0"/>
              <a:buChar char="•"/>
            </a:pPr>
            <a:r>
              <a:rPr lang="en-US" sz="2400" dirty="0"/>
              <a:t> Mitigation includes:</a:t>
            </a:r>
          </a:p>
          <a:p>
            <a:pPr lvl="1">
              <a:buFont typeface="Arial" panose="020B0604020202020204" pitchFamily="34" charset="0"/>
              <a:buChar char="•"/>
            </a:pPr>
            <a:r>
              <a:rPr lang="en-US" sz="2400" b="1" dirty="0"/>
              <a:t> Accept:</a:t>
            </a:r>
            <a:r>
              <a:rPr lang="en-US" sz="2400" dirty="0"/>
              <a:t> </a:t>
            </a:r>
          </a:p>
          <a:p>
            <a:pPr lvl="2">
              <a:buFont typeface="Arial" panose="020B0604020202020204" pitchFamily="34" charset="0"/>
              <a:buChar char="•"/>
            </a:pPr>
            <a:r>
              <a:rPr lang="en-US" sz="2400" dirty="0"/>
              <a:t> Acknowledge that a risk is impacting the project. </a:t>
            </a:r>
          </a:p>
          <a:p>
            <a:pPr lvl="2">
              <a:buFont typeface="Arial" panose="020B0604020202020204" pitchFamily="34" charset="0"/>
              <a:buChar char="•"/>
            </a:pPr>
            <a:r>
              <a:rPr lang="en-US" sz="2400" dirty="0"/>
              <a:t> Make an explicit decision to accept the risk without any changes to the project.</a:t>
            </a:r>
          </a:p>
          <a:p>
            <a:pPr lvl="1">
              <a:buFont typeface="Arial" panose="020B0604020202020204" pitchFamily="34" charset="0"/>
              <a:buChar char="•"/>
            </a:pPr>
            <a:r>
              <a:rPr lang="en-US" sz="2400" b="1" dirty="0"/>
              <a:t> Avoid:</a:t>
            </a:r>
          </a:p>
          <a:p>
            <a:pPr lvl="2">
              <a:buFont typeface="Arial" panose="020B0604020202020204" pitchFamily="34" charset="0"/>
              <a:buChar char="•"/>
            </a:pPr>
            <a:r>
              <a:rPr lang="en-US" sz="2400" b="1" dirty="0"/>
              <a:t> </a:t>
            </a:r>
            <a:r>
              <a:rPr lang="en-US" sz="2400" dirty="0"/>
              <a:t>Adjust project scope, schedule, or constraints to minimize the effects of the risk. </a:t>
            </a:r>
          </a:p>
          <a:p>
            <a:pPr lvl="1">
              <a:buFont typeface="Arial" panose="020B0604020202020204" pitchFamily="34" charset="0"/>
              <a:buChar char="•"/>
            </a:pPr>
            <a:r>
              <a:rPr lang="en-US" sz="2400" b="1" dirty="0"/>
              <a:t> Control:</a:t>
            </a:r>
          </a:p>
          <a:p>
            <a:pPr lvl="2">
              <a:buFont typeface="Arial" panose="020B0604020202020204" pitchFamily="34" charset="0"/>
              <a:buChar char="•"/>
            </a:pPr>
            <a:r>
              <a:rPr lang="en-US" sz="2400" b="1" dirty="0"/>
              <a:t> </a:t>
            </a:r>
            <a:r>
              <a:rPr lang="en-US" sz="2400" dirty="0"/>
              <a:t>Take action to minimize the impact or reduce the intensification of the risk.</a:t>
            </a:r>
          </a:p>
          <a:p>
            <a:pPr lvl="1">
              <a:buFont typeface="Arial" panose="020B0604020202020204" pitchFamily="34" charset="0"/>
              <a:buChar char="•"/>
            </a:pPr>
            <a:r>
              <a:rPr lang="en-US" sz="2400" b="1" dirty="0"/>
              <a:t> Transfer:</a:t>
            </a:r>
          </a:p>
          <a:p>
            <a:pPr lvl="2">
              <a:buFont typeface="Arial" panose="020B0604020202020204" pitchFamily="34" charset="0"/>
              <a:buChar char="•"/>
            </a:pPr>
            <a:r>
              <a:rPr lang="en-US" sz="2400" b="1" dirty="0"/>
              <a:t> </a:t>
            </a:r>
            <a:r>
              <a:rPr lang="en-US" sz="2400" dirty="0"/>
              <a:t>Implement an organizational shift in accountability, responsibility, or authority to other stakeholders that will accept the risk.</a:t>
            </a:r>
          </a:p>
          <a:p>
            <a:pPr lvl="1">
              <a:buFont typeface="Arial" panose="020B0604020202020204" pitchFamily="34" charset="0"/>
              <a:buChar char="•"/>
            </a:pPr>
            <a:r>
              <a:rPr lang="en-US" sz="2400" b="1" dirty="0"/>
              <a:t> Continue Monitoring:</a:t>
            </a:r>
          </a:p>
          <a:p>
            <a:pPr lvl="2">
              <a:buFont typeface="Arial" panose="020B0604020202020204" pitchFamily="34" charset="0"/>
              <a:buChar char="•"/>
            </a:pPr>
            <a:r>
              <a:rPr lang="en-US" sz="2400" b="1" dirty="0"/>
              <a:t> </a:t>
            </a:r>
            <a:r>
              <a:rPr lang="en-US" sz="2400" dirty="0"/>
              <a:t>Often suitable for low-impact risks, monitor the project environment for potentially increasing impact of the risk.</a:t>
            </a:r>
          </a:p>
          <a:p>
            <a:pPr>
              <a:buFont typeface="Arial" panose="020B0604020202020204" pitchFamily="34" charset="0"/>
              <a:buChar char="•"/>
            </a:pPr>
            <a:endParaRPr lang="en-US" sz="2400"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E8DE29F-336D-42F0-993D-5C7ED7187870}"/>
                  </a:ext>
                </a:extLst>
              </p14:cNvPr>
              <p14:cNvContentPartPr/>
              <p14:nvPr/>
            </p14:nvContentPartPr>
            <p14:xfrm>
              <a:off x="3728520" y="6022080"/>
              <a:ext cx="2021400" cy="79920"/>
            </p14:xfrm>
          </p:contentPart>
        </mc:Choice>
        <mc:Fallback xmlns="">
          <p:pic>
            <p:nvPicPr>
              <p:cNvPr id="3" name="Ink 2">
                <a:extLst>
                  <a:ext uri="{FF2B5EF4-FFF2-40B4-BE49-F238E27FC236}">
                    <a16:creationId xmlns:a16="http://schemas.microsoft.com/office/drawing/2014/main" id="{2E8DE29F-336D-42F0-993D-5C7ED7187870}"/>
                  </a:ext>
                </a:extLst>
              </p:cNvPr>
              <p:cNvPicPr/>
              <p:nvPr/>
            </p:nvPicPr>
            <p:blipFill>
              <a:blip r:embed="rId3"/>
              <a:stretch>
                <a:fillRect/>
              </a:stretch>
            </p:blipFill>
            <p:spPr>
              <a:xfrm>
                <a:off x="3719160" y="6012720"/>
                <a:ext cx="2040120" cy="98640"/>
              </a:xfrm>
              <a:prstGeom prst="rect">
                <a:avLst/>
              </a:prstGeom>
            </p:spPr>
          </p:pic>
        </mc:Fallback>
      </mc:AlternateContent>
    </p:spTree>
    <p:extLst>
      <p:ext uri="{BB962C8B-B14F-4D97-AF65-F5344CB8AC3E}">
        <p14:creationId xmlns:p14="http://schemas.microsoft.com/office/powerpoint/2010/main" val="37226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1E04AC9D-F3FB-4C05-A2A5-E0E8A244EBFF}"/>
              </a:ext>
            </a:extLst>
          </p:cNvPr>
          <p:cNvSpPr>
            <a:spLocks noGrp="1" noChangeArrowheads="1"/>
          </p:cNvSpPr>
          <p:nvPr>
            <p:ph type="title"/>
          </p:nvPr>
        </p:nvSpPr>
        <p:spPr>
          <a:xfrm>
            <a:off x="609600" y="12908"/>
            <a:ext cx="9724309" cy="1143000"/>
          </a:xfrm>
        </p:spPr>
        <p:txBody>
          <a:bodyPr/>
          <a:lstStyle/>
          <a:p>
            <a:r>
              <a:rPr lang="en-US" altLang="en-US" sz="2800" dirty="0"/>
              <a:t>Risk Management</a:t>
            </a:r>
          </a:p>
        </p:txBody>
      </p:sp>
      <p:sp>
        <p:nvSpPr>
          <p:cNvPr id="2" name="TextBox 1">
            <a:extLst>
              <a:ext uri="{FF2B5EF4-FFF2-40B4-BE49-F238E27FC236}">
                <a16:creationId xmlns:a16="http://schemas.microsoft.com/office/drawing/2014/main" id="{2DA5C60A-8741-4BE6-A9E8-A169DD00C395}"/>
              </a:ext>
            </a:extLst>
          </p:cNvPr>
          <p:cNvSpPr txBox="1"/>
          <p:nvPr/>
        </p:nvSpPr>
        <p:spPr>
          <a:xfrm flipH="1">
            <a:off x="304800" y="858021"/>
            <a:ext cx="11701670" cy="2000548"/>
          </a:xfrm>
          <a:prstGeom prst="rect">
            <a:avLst/>
          </a:prstGeom>
          <a:noFill/>
        </p:spPr>
        <p:txBody>
          <a:bodyPr wrap="square" rtlCol="0">
            <a:spAutoFit/>
          </a:bodyPr>
          <a:lstStyle/>
          <a:p>
            <a:r>
              <a:rPr lang="en-SG" sz="2800" b="1" dirty="0"/>
              <a:t>Communicate</a:t>
            </a:r>
            <a:endParaRPr lang="en-US" sz="2400" dirty="0"/>
          </a:p>
          <a:p>
            <a:pPr>
              <a:buFont typeface="Arial" panose="020B0604020202020204" pitchFamily="34" charset="0"/>
              <a:buChar char="•"/>
            </a:pPr>
            <a:r>
              <a:rPr lang="en-US" sz="2400" dirty="0"/>
              <a:t> Throughout the project, it’s vital to ensure effective communication among all stakeholders, managers, developers, QA.</a:t>
            </a:r>
          </a:p>
          <a:p>
            <a:pPr>
              <a:buFont typeface="Arial" panose="020B0604020202020204" pitchFamily="34" charset="0"/>
              <a:buChar char="•"/>
            </a:pPr>
            <a:r>
              <a:rPr lang="en-US" sz="2400" dirty="0"/>
              <a:t> Sharing information and getting feedback about risks will greatly increase the probability of project success.</a:t>
            </a:r>
          </a:p>
        </p:txBody>
      </p:sp>
    </p:spTree>
    <p:extLst>
      <p:ext uri="{BB962C8B-B14F-4D97-AF65-F5344CB8AC3E}">
        <p14:creationId xmlns:p14="http://schemas.microsoft.com/office/powerpoint/2010/main" val="4231522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D36B5E0A-8CF9-440C-8AA3-59E6B9D3EDC4}"/>
              </a:ext>
            </a:extLst>
          </p:cNvPr>
          <p:cNvSpPr>
            <a:spLocks noGrp="1" noChangeArrowheads="1"/>
          </p:cNvSpPr>
          <p:nvPr>
            <p:ph type="title"/>
          </p:nvPr>
        </p:nvSpPr>
        <p:spPr>
          <a:xfrm>
            <a:off x="243841" y="0"/>
            <a:ext cx="4011084" cy="1162050"/>
          </a:xfrm>
        </p:spPr>
        <p:txBody>
          <a:bodyPr/>
          <a:lstStyle/>
          <a:p>
            <a:pPr eaLnBrk="1" hangingPunct="1"/>
            <a:r>
              <a:rPr lang="en-GB" altLang="en-US" sz="2800" dirty="0"/>
              <a:t>Jobs Vs projects</a:t>
            </a:r>
          </a:p>
        </p:txBody>
      </p:sp>
      <p:pic>
        <p:nvPicPr>
          <p:cNvPr id="13317" name="Picture 8">
            <a:extLst>
              <a:ext uri="{FF2B5EF4-FFF2-40B4-BE49-F238E27FC236}">
                <a16:creationId xmlns:a16="http://schemas.microsoft.com/office/drawing/2014/main" id="{4F37CF0F-706C-4424-91B9-31E86A8EE83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957481" y="1481944"/>
            <a:ext cx="6277037" cy="2918138"/>
          </a:xfrm>
          <a:noFill/>
        </p:spPr>
      </p:pic>
      <p:sp>
        <p:nvSpPr>
          <p:cNvPr id="13316" name="Rectangle 3">
            <a:extLst>
              <a:ext uri="{FF2B5EF4-FFF2-40B4-BE49-F238E27FC236}">
                <a16:creationId xmlns:a16="http://schemas.microsoft.com/office/drawing/2014/main" id="{B9DA5EB5-3E67-45B9-B700-B2DA29EBC65B}"/>
              </a:ext>
            </a:extLst>
          </p:cNvPr>
          <p:cNvSpPr>
            <a:spLocks noGrp="1" noChangeArrowheads="1"/>
          </p:cNvSpPr>
          <p:nvPr>
            <p:ph type="body" sz="half" idx="2"/>
          </p:nvPr>
        </p:nvSpPr>
        <p:spPr>
          <a:xfrm>
            <a:off x="783103" y="4446926"/>
            <a:ext cx="10799297" cy="2453472"/>
          </a:xfrm>
        </p:spPr>
        <p:txBody>
          <a:bodyPr/>
          <a:lstStyle/>
          <a:p>
            <a:pPr eaLnBrk="1" hangingPunct="1">
              <a:lnSpc>
                <a:spcPct val="90000"/>
              </a:lnSpc>
              <a:buFontTx/>
              <a:buNone/>
            </a:pPr>
            <a:r>
              <a:rPr lang="en-GB" altLang="en-US" sz="2000" b="1" dirty="0"/>
              <a:t>‘Jobs’</a:t>
            </a:r>
            <a:r>
              <a:rPr lang="en-GB" altLang="en-US" sz="2800" b="1" dirty="0"/>
              <a:t> </a:t>
            </a:r>
            <a:r>
              <a:rPr lang="en-GB" altLang="en-US" sz="2000" b="1" dirty="0"/>
              <a:t>– repetition of very well-defined and well understood tasks with very little uncertainty</a:t>
            </a:r>
          </a:p>
          <a:p>
            <a:pPr eaLnBrk="1" hangingPunct="1">
              <a:lnSpc>
                <a:spcPct val="90000"/>
              </a:lnSpc>
              <a:buFontTx/>
              <a:buNone/>
            </a:pPr>
            <a:endParaRPr lang="en-GB" altLang="en-US" sz="700" b="1" dirty="0"/>
          </a:p>
          <a:p>
            <a:pPr eaLnBrk="1" hangingPunct="1">
              <a:lnSpc>
                <a:spcPct val="90000"/>
              </a:lnSpc>
              <a:buFontTx/>
              <a:buNone/>
            </a:pPr>
            <a:r>
              <a:rPr lang="en-GB" altLang="en-US" sz="2000" b="1" dirty="0"/>
              <a:t>‘Exploration’ – e.g. finding a cure for cancer: the outcome is very uncertain</a:t>
            </a:r>
          </a:p>
          <a:p>
            <a:pPr eaLnBrk="1" hangingPunct="1">
              <a:lnSpc>
                <a:spcPct val="90000"/>
              </a:lnSpc>
              <a:buFontTx/>
              <a:buNone/>
            </a:pPr>
            <a:endParaRPr lang="en-GB" altLang="en-US" sz="700" b="1" dirty="0"/>
          </a:p>
          <a:p>
            <a:pPr eaLnBrk="1" hangingPunct="1">
              <a:lnSpc>
                <a:spcPct val="90000"/>
              </a:lnSpc>
              <a:buFontTx/>
              <a:buNone/>
            </a:pPr>
            <a:r>
              <a:rPr lang="en-GB" altLang="en-US" sz="2000" b="1" dirty="0"/>
              <a:t>‘Projects’ – in the middle!</a:t>
            </a:r>
          </a:p>
        </p:txBody>
      </p:sp>
      <p:sp>
        <p:nvSpPr>
          <p:cNvPr id="13314" name="Slide Number Placeholder 4">
            <a:extLst>
              <a:ext uri="{FF2B5EF4-FFF2-40B4-BE49-F238E27FC236}">
                <a16:creationId xmlns:a16="http://schemas.microsoft.com/office/drawing/2014/main" id="{0AB0741A-D72A-404A-AD5D-0F443F8576EF}"/>
              </a:ext>
            </a:extLst>
          </p:cNvPr>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B1A5DBB-743C-4F52-984D-1BF6A9618BD3}" type="slidenum">
              <a:rPr lang="en-US" altLang="en-US" sz="1400"/>
              <a:pPr>
                <a:spcBef>
                  <a:spcPct val="0"/>
                </a:spcBef>
                <a:buFontTx/>
                <a:buNone/>
              </a:pPr>
              <a:t>7</a:t>
            </a:fld>
            <a:endParaRPr lang="en-US" altLang="en-US" sz="140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2D01CBE-DA8C-4B7C-8DBE-E259511268C5}"/>
                  </a:ext>
                </a:extLst>
              </p14:cNvPr>
              <p14:cNvContentPartPr/>
              <p14:nvPr/>
            </p14:nvContentPartPr>
            <p14:xfrm>
              <a:off x="854640" y="2075040"/>
              <a:ext cx="5126400" cy="3884400"/>
            </p14:xfrm>
          </p:contentPart>
        </mc:Choice>
        <mc:Fallback xmlns="">
          <p:pic>
            <p:nvPicPr>
              <p:cNvPr id="2" name="Ink 1">
                <a:extLst>
                  <a:ext uri="{FF2B5EF4-FFF2-40B4-BE49-F238E27FC236}">
                    <a16:creationId xmlns:a16="http://schemas.microsoft.com/office/drawing/2014/main" id="{52D01CBE-DA8C-4B7C-8DBE-E259511268C5}"/>
                  </a:ext>
                </a:extLst>
              </p:cNvPr>
              <p:cNvPicPr/>
              <p:nvPr/>
            </p:nvPicPr>
            <p:blipFill>
              <a:blip r:embed="rId5"/>
              <a:stretch>
                <a:fillRect/>
              </a:stretch>
            </p:blipFill>
            <p:spPr>
              <a:xfrm>
                <a:off x="845280" y="2065680"/>
                <a:ext cx="5145120" cy="3903120"/>
              </a:xfrm>
              <a:prstGeom prst="rect">
                <a:avLst/>
              </a:prstGeom>
            </p:spPr>
          </p:pic>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GB" dirty="0"/>
              <a:t>Quality management</a:t>
            </a:r>
          </a:p>
        </p:txBody>
      </p:sp>
      <p:sp>
        <p:nvSpPr>
          <p:cNvPr id="8195" name="Rectangle 3"/>
          <p:cNvSpPr>
            <a:spLocks noGrp="1" noChangeArrowheads="1"/>
          </p:cNvSpPr>
          <p:nvPr>
            <p:ph idx="1"/>
          </p:nvPr>
        </p:nvSpPr>
        <p:spPr/>
        <p:txBody>
          <a:bodyPr/>
          <a:lstStyle/>
          <a:p>
            <a:r>
              <a:rPr lang="en-GB" dirty="0"/>
              <a:t>Concerned with ensuring that the required level of quality is achieved in a software product.</a:t>
            </a:r>
          </a:p>
          <a:p>
            <a:r>
              <a:rPr lang="en-GB" dirty="0"/>
              <a:t>Three principal concerns:</a:t>
            </a:r>
          </a:p>
          <a:p>
            <a:pPr lvl="1"/>
            <a:r>
              <a:rPr lang="en-US" dirty="0"/>
              <a:t>At the </a:t>
            </a:r>
            <a:r>
              <a:rPr lang="en-US" u="sng" dirty="0"/>
              <a:t>organizational level</a:t>
            </a:r>
            <a:r>
              <a:rPr lang="en-US" dirty="0"/>
              <a:t>, quality management is concerned with establishing a framework of organizational processes and standards that will lead to high-quality software. </a:t>
            </a:r>
          </a:p>
          <a:p>
            <a:pPr lvl="1"/>
            <a:r>
              <a:rPr lang="en-US" dirty="0"/>
              <a:t>At the </a:t>
            </a:r>
            <a:r>
              <a:rPr lang="en-US" u="sng" dirty="0"/>
              <a:t>process level</a:t>
            </a:r>
            <a:r>
              <a:rPr lang="en-US" dirty="0"/>
              <a:t>, quality management involves the application of specific quality processes and checking that these planned processes have been followed.</a:t>
            </a:r>
            <a:r>
              <a:rPr lang="en-GB" dirty="0"/>
              <a:t> </a:t>
            </a:r>
          </a:p>
          <a:p>
            <a:pPr lvl="1"/>
            <a:r>
              <a:rPr lang="en-US" dirty="0"/>
              <a:t>At the </a:t>
            </a:r>
            <a:r>
              <a:rPr lang="en-US" u="sng" dirty="0"/>
              <a:t>project level</a:t>
            </a:r>
            <a:r>
              <a:rPr lang="en-US" dirty="0"/>
              <a:t>, quality management is also concerned with establishing a quality plan for a project. The quality plan should set out the quality goals for the project and define what processes and standards are to be used.</a:t>
            </a:r>
            <a:r>
              <a:rPr lang="en-GB" dirty="0"/>
              <a:t> </a:t>
            </a:r>
          </a:p>
        </p:txBody>
      </p:sp>
      <p:sp>
        <p:nvSpPr>
          <p:cNvPr id="6" name="Slide Number Placeholder 5"/>
          <p:cNvSpPr>
            <a:spLocks noGrp="1"/>
          </p:cNvSpPr>
          <p:nvPr>
            <p:ph type="sldNum" sz="quarter" idx="12"/>
          </p:nvPr>
        </p:nvSpPr>
        <p:spPr/>
        <p:txBody>
          <a:bodyPr/>
          <a:lstStyle/>
          <a:p>
            <a:fld id="{745CE82A-87C3-2841-AAF3-37DF1E34DC62}" type="slidenum">
              <a:rPr lang="en-US" smtClean="0"/>
              <a:pPr/>
              <a:t>70</a:t>
            </a:fld>
            <a:endParaRPr lang="en-US"/>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GB"/>
              <a:t>Quality management activities</a:t>
            </a:r>
          </a:p>
        </p:txBody>
      </p:sp>
      <p:sp>
        <p:nvSpPr>
          <p:cNvPr id="15363" name="Rectangle 3"/>
          <p:cNvSpPr>
            <a:spLocks noGrp="1" noChangeArrowheads="1"/>
          </p:cNvSpPr>
          <p:nvPr>
            <p:ph idx="1"/>
          </p:nvPr>
        </p:nvSpPr>
        <p:spPr/>
        <p:txBody>
          <a:bodyPr/>
          <a:lstStyle/>
          <a:p>
            <a:r>
              <a:rPr lang="en-US" dirty="0"/>
              <a:t>Quality management provides an independent check on the software development process. </a:t>
            </a:r>
            <a:endParaRPr lang="en-GB" dirty="0"/>
          </a:p>
          <a:p>
            <a:r>
              <a:rPr lang="en-US" dirty="0"/>
              <a:t>The quality management process checks the project deliverables to ensure that they are consistent with organizational standards and goals </a:t>
            </a:r>
          </a:p>
          <a:p>
            <a:r>
              <a:rPr lang="en-US" dirty="0"/>
              <a:t>The quality team should be independent from the development team so that they can take an objective view of the software. This allows them to report on software quality without being influenced by software development issues.</a:t>
            </a:r>
            <a:r>
              <a:rPr lang="en-GB" dirty="0"/>
              <a:t> </a:t>
            </a:r>
          </a:p>
        </p:txBody>
      </p:sp>
      <p:sp>
        <p:nvSpPr>
          <p:cNvPr id="6" name="Slide Number Placeholder 5"/>
          <p:cNvSpPr>
            <a:spLocks noGrp="1"/>
          </p:cNvSpPr>
          <p:nvPr>
            <p:ph type="sldNum" sz="quarter" idx="12"/>
          </p:nvPr>
        </p:nvSpPr>
        <p:spPr/>
        <p:txBody>
          <a:bodyPr/>
          <a:lstStyle/>
          <a:p>
            <a:fld id="{745CE82A-87C3-2841-AAF3-37DF1E34DC62}" type="slidenum">
              <a:rPr lang="en-US" smtClean="0"/>
              <a:pPr/>
              <a:t>71</a:t>
            </a:fld>
            <a:endParaRPr lang="en-US"/>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GB"/>
              <a:t>Quality planning</a:t>
            </a:r>
          </a:p>
        </p:txBody>
      </p:sp>
      <p:sp>
        <p:nvSpPr>
          <p:cNvPr id="21507" name="Rectangle 3"/>
          <p:cNvSpPr>
            <a:spLocks noGrp="1" noChangeArrowheads="1"/>
          </p:cNvSpPr>
          <p:nvPr>
            <p:ph idx="1"/>
          </p:nvPr>
        </p:nvSpPr>
        <p:spPr/>
        <p:txBody>
          <a:bodyPr/>
          <a:lstStyle/>
          <a:p>
            <a:r>
              <a:rPr lang="en-GB"/>
              <a:t>A quality plan sets out the desired product qualities and how these are assessed and defines the most significant quality attributes.</a:t>
            </a:r>
          </a:p>
          <a:p>
            <a:r>
              <a:rPr lang="en-GB"/>
              <a:t>The quality plan should define the quality assessment process.</a:t>
            </a:r>
          </a:p>
          <a:p>
            <a:r>
              <a:rPr lang="en-GB"/>
              <a:t>It should set out which organisational standards should be applied and, where necessary, define new standards to be used.</a:t>
            </a:r>
          </a:p>
        </p:txBody>
      </p:sp>
      <p:sp>
        <p:nvSpPr>
          <p:cNvPr id="6" name="Slide Number Placeholder 5"/>
          <p:cNvSpPr>
            <a:spLocks noGrp="1"/>
          </p:cNvSpPr>
          <p:nvPr>
            <p:ph type="sldNum" sz="quarter" idx="12"/>
          </p:nvPr>
        </p:nvSpPr>
        <p:spPr/>
        <p:txBody>
          <a:bodyPr/>
          <a:lstStyle/>
          <a:p>
            <a:fld id="{745CE82A-87C3-2841-AAF3-37DF1E34DC62}" type="slidenum">
              <a:rPr lang="en-US" smtClean="0"/>
              <a:pPr/>
              <a:t>72</a:t>
            </a:fld>
            <a:endParaRPr lang="en-US"/>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GB"/>
              <a:t>Quality plans</a:t>
            </a:r>
          </a:p>
        </p:txBody>
      </p:sp>
      <p:sp>
        <p:nvSpPr>
          <p:cNvPr id="88067" name="Rectangle 3"/>
          <p:cNvSpPr>
            <a:spLocks noGrp="1" noChangeArrowheads="1"/>
          </p:cNvSpPr>
          <p:nvPr>
            <p:ph idx="1"/>
          </p:nvPr>
        </p:nvSpPr>
        <p:spPr/>
        <p:txBody>
          <a:bodyPr/>
          <a:lstStyle/>
          <a:p>
            <a:r>
              <a:rPr lang="en-GB" dirty="0"/>
              <a:t>Quality plan structure</a:t>
            </a:r>
          </a:p>
          <a:p>
            <a:pPr lvl="1"/>
            <a:r>
              <a:rPr lang="en-GB" dirty="0"/>
              <a:t>Product introduction;</a:t>
            </a:r>
          </a:p>
          <a:p>
            <a:pPr lvl="1"/>
            <a:r>
              <a:rPr lang="en-GB" dirty="0"/>
              <a:t>Product plans;</a:t>
            </a:r>
          </a:p>
          <a:p>
            <a:pPr lvl="1"/>
            <a:r>
              <a:rPr lang="en-GB" dirty="0"/>
              <a:t>Process descriptions;</a:t>
            </a:r>
          </a:p>
          <a:p>
            <a:pPr lvl="1"/>
            <a:r>
              <a:rPr lang="en-GB" dirty="0"/>
              <a:t>Quality goals;</a:t>
            </a:r>
          </a:p>
          <a:p>
            <a:pPr lvl="1"/>
            <a:r>
              <a:rPr lang="en-GB" dirty="0"/>
              <a:t>Risks and risk management.</a:t>
            </a:r>
          </a:p>
          <a:p>
            <a:r>
              <a:rPr lang="en-GB" dirty="0"/>
              <a:t>Quality plans should be short, concise documents</a:t>
            </a:r>
          </a:p>
          <a:p>
            <a:pPr lvl="1"/>
            <a:r>
              <a:rPr lang="en-GB" dirty="0"/>
              <a:t>If they are too long, no-one will read them.</a:t>
            </a:r>
          </a:p>
        </p:txBody>
      </p:sp>
      <p:sp>
        <p:nvSpPr>
          <p:cNvPr id="6" name="Slide Number Placeholder 5"/>
          <p:cNvSpPr>
            <a:spLocks noGrp="1"/>
          </p:cNvSpPr>
          <p:nvPr>
            <p:ph type="sldNum" sz="quarter" idx="12"/>
          </p:nvPr>
        </p:nvSpPr>
        <p:spPr/>
        <p:txBody>
          <a:bodyPr/>
          <a:lstStyle/>
          <a:p>
            <a:fld id="{745CE82A-87C3-2841-AAF3-37DF1E34DC62}"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a:t>Scope of quality management</a:t>
            </a:r>
          </a:p>
        </p:txBody>
      </p:sp>
      <p:sp>
        <p:nvSpPr>
          <p:cNvPr id="1027" name="Rectangle 3"/>
          <p:cNvSpPr>
            <a:spLocks noGrp="1" noChangeArrowheads="1"/>
          </p:cNvSpPr>
          <p:nvPr>
            <p:ph idx="1"/>
          </p:nvPr>
        </p:nvSpPr>
        <p:spPr/>
        <p:txBody>
          <a:bodyPr/>
          <a:lstStyle/>
          <a:p>
            <a:r>
              <a:rPr lang="en-US"/>
              <a:t>Quality management is particularly important for large, complex systems. The quality documentation is a record of progress and supports continuity of development as the development team changes.</a:t>
            </a:r>
          </a:p>
          <a:p>
            <a:r>
              <a:rPr lang="en-US"/>
              <a:t>For smaller systems, quality management needs less documentation and should focus on establishing a quality culture.</a:t>
            </a:r>
          </a:p>
        </p:txBody>
      </p:sp>
      <p:sp>
        <p:nvSpPr>
          <p:cNvPr id="4" name="Slide Number Placeholder 3"/>
          <p:cNvSpPr>
            <a:spLocks noGrp="1"/>
          </p:cNvSpPr>
          <p:nvPr>
            <p:ph type="sldNum" sz="quarter" idx="12"/>
          </p:nvPr>
        </p:nvSpPr>
        <p:spPr/>
        <p:txBody>
          <a:bodyPr/>
          <a:lstStyle/>
          <a:p>
            <a:fld id="{745CE82A-87C3-2841-AAF3-37DF1E34DC62}"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GB" dirty="0"/>
              <a:t>Software quality</a:t>
            </a:r>
          </a:p>
        </p:txBody>
      </p:sp>
      <p:sp>
        <p:nvSpPr>
          <p:cNvPr id="10243" name="Rectangle 3"/>
          <p:cNvSpPr>
            <a:spLocks noGrp="1" noChangeArrowheads="1"/>
          </p:cNvSpPr>
          <p:nvPr>
            <p:ph idx="1"/>
          </p:nvPr>
        </p:nvSpPr>
        <p:spPr/>
        <p:txBody>
          <a:bodyPr/>
          <a:lstStyle/>
          <a:p>
            <a:r>
              <a:rPr lang="en-GB" dirty="0"/>
              <a:t>Quality, simplistically, means that a product should meet its specification.</a:t>
            </a:r>
          </a:p>
          <a:p>
            <a:r>
              <a:rPr lang="en-GB" dirty="0"/>
              <a:t>This is problematical for software systems</a:t>
            </a:r>
          </a:p>
          <a:p>
            <a:pPr lvl="1"/>
            <a:r>
              <a:rPr lang="en-GB" dirty="0"/>
              <a:t>There is a tension between customer quality requirements (efficiency, reliability, etc.) and developer quality requirements (maintainability, reusability, etc.);</a:t>
            </a:r>
          </a:p>
          <a:p>
            <a:pPr lvl="1"/>
            <a:r>
              <a:rPr lang="en-GB" dirty="0"/>
              <a:t>Some quality requirements are difficult to specify in an unambiguous way;</a:t>
            </a:r>
          </a:p>
          <a:p>
            <a:pPr lvl="1"/>
            <a:r>
              <a:rPr lang="en-GB" dirty="0"/>
              <a:t>Software specifications are usually incomplete and often inconsistent.</a:t>
            </a:r>
          </a:p>
          <a:p>
            <a:r>
              <a:rPr lang="en-GB" dirty="0"/>
              <a:t>The focus may be ‘fitness for purpose’ rather than specification conformance.</a:t>
            </a:r>
          </a:p>
        </p:txBody>
      </p:sp>
      <p:sp>
        <p:nvSpPr>
          <p:cNvPr id="4" name="Slide Number Placeholder 3"/>
          <p:cNvSpPr>
            <a:spLocks noGrp="1"/>
          </p:cNvSpPr>
          <p:nvPr>
            <p:ph type="sldNum" sz="quarter" idx="12"/>
          </p:nvPr>
        </p:nvSpPr>
        <p:spPr/>
        <p:txBody>
          <a:bodyPr/>
          <a:lstStyle/>
          <a:p>
            <a:fld id="{745CE82A-87C3-2841-AAF3-37DF1E34DC62}" type="slidenum">
              <a:rPr lang="en-US" smtClean="0"/>
              <a:pPr/>
              <a:t>75</a:t>
            </a:fld>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8386EFE-674B-4D01-9FB3-78496D71D26C}"/>
                  </a:ext>
                </a:extLst>
              </p14:cNvPr>
              <p14:cNvContentPartPr/>
              <p14:nvPr/>
            </p14:nvContentPartPr>
            <p14:xfrm>
              <a:off x="1531080" y="2942280"/>
              <a:ext cx="4781160" cy="379800"/>
            </p14:xfrm>
          </p:contentPart>
        </mc:Choice>
        <mc:Fallback xmlns="">
          <p:pic>
            <p:nvPicPr>
              <p:cNvPr id="2" name="Ink 1">
                <a:extLst>
                  <a:ext uri="{FF2B5EF4-FFF2-40B4-BE49-F238E27FC236}">
                    <a16:creationId xmlns:a16="http://schemas.microsoft.com/office/drawing/2014/main" id="{08386EFE-674B-4D01-9FB3-78496D71D26C}"/>
                  </a:ext>
                </a:extLst>
              </p:cNvPr>
              <p:cNvPicPr/>
              <p:nvPr/>
            </p:nvPicPr>
            <p:blipFill>
              <a:blip r:embed="rId4"/>
              <a:stretch>
                <a:fillRect/>
              </a:stretch>
            </p:blipFill>
            <p:spPr>
              <a:xfrm>
                <a:off x="1521720" y="2932920"/>
                <a:ext cx="4799880" cy="398520"/>
              </a:xfrm>
              <a:prstGeom prst="rect">
                <a:avLst/>
              </a:prstGeom>
            </p:spPr>
          </p:pic>
        </mc:Fallback>
      </mc:AlternateContent>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fitness for purpose</a:t>
            </a:r>
          </a:p>
        </p:txBody>
      </p:sp>
      <p:sp>
        <p:nvSpPr>
          <p:cNvPr id="3" name="Content Placeholder 2"/>
          <p:cNvSpPr>
            <a:spLocks noGrp="1"/>
          </p:cNvSpPr>
          <p:nvPr>
            <p:ph idx="1"/>
          </p:nvPr>
        </p:nvSpPr>
        <p:spPr/>
        <p:txBody>
          <a:bodyPr/>
          <a:lstStyle/>
          <a:p>
            <a:r>
              <a:rPr lang="en-US" dirty="0"/>
              <a:t>Have programming and documentation standards been followed in the development process?</a:t>
            </a:r>
            <a:endParaRPr lang="en-GB" dirty="0"/>
          </a:p>
          <a:p>
            <a:r>
              <a:rPr lang="en-US" dirty="0"/>
              <a:t>Has the software been properly tested?</a:t>
            </a:r>
            <a:endParaRPr lang="en-GB" dirty="0"/>
          </a:p>
          <a:p>
            <a:r>
              <a:rPr lang="en-US" dirty="0"/>
              <a:t>Is the software sufficiently dependable to be put into use?</a:t>
            </a:r>
            <a:endParaRPr lang="en-GB" dirty="0"/>
          </a:p>
          <a:p>
            <a:r>
              <a:rPr lang="en-US" dirty="0"/>
              <a:t>Is the performance of the software acceptable for normal use? </a:t>
            </a:r>
            <a:endParaRPr lang="en-GB" dirty="0"/>
          </a:p>
          <a:p>
            <a:r>
              <a:rPr lang="en-US" dirty="0"/>
              <a:t>Is the software usable?</a:t>
            </a:r>
            <a:endParaRPr lang="en-GB" dirty="0"/>
          </a:p>
          <a:p>
            <a:r>
              <a:rPr lang="en-US" dirty="0"/>
              <a:t>Is the software well-structured and understandable?</a:t>
            </a:r>
            <a:endParaRPr lang="en-GB" dirty="0"/>
          </a:p>
          <a:p>
            <a:endParaRPr lang="en-US" dirty="0"/>
          </a:p>
        </p:txBody>
      </p:sp>
      <p:sp>
        <p:nvSpPr>
          <p:cNvPr id="4" name="Slide Number Placeholder 3"/>
          <p:cNvSpPr>
            <a:spLocks noGrp="1"/>
          </p:cNvSpPr>
          <p:nvPr>
            <p:ph type="sldNum" sz="quarter" idx="12"/>
          </p:nvPr>
        </p:nvSpPr>
        <p:spPr/>
        <p:txBody>
          <a:bodyPr/>
          <a:lstStyle/>
          <a:p>
            <a:fld id="{745CE82A-87C3-2841-AAF3-37DF1E34DC62}"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Software quality attributes</a:t>
            </a:r>
            <a:endParaRPr lang="en-US" dirty="0"/>
          </a:p>
        </p:txBody>
      </p:sp>
      <p:graphicFrame>
        <p:nvGraphicFramePr>
          <p:cNvPr id="4" name="Content Placeholder 3"/>
          <p:cNvGraphicFramePr>
            <a:graphicFrameLocks noGrp="1"/>
          </p:cNvGraphicFramePr>
          <p:nvPr>
            <p:ph idx="1"/>
          </p:nvPr>
        </p:nvGraphicFramePr>
        <p:xfrm>
          <a:off x="1981200" y="2283185"/>
          <a:ext cx="8229600" cy="1854200"/>
        </p:xfrm>
        <a:graphic>
          <a:graphicData uri="http://schemas.openxmlformats.org/drawingml/2006/table">
            <a:tbl>
              <a:tblPr firstRow="1" bandRow="1">
                <a:tableStyleId>{BC89EF96-8CEA-46FF-86C4-4CE0E7609802}</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indent="347345" algn="just">
                        <a:spcBef>
                          <a:spcPts val="300"/>
                        </a:spcBef>
                        <a:spcAft>
                          <a:spcPts val="0"/>
                        </a:spcAft>
                        <a:tabLst>
                          <a:tab pos="342900" algn="l"/>
                          <a:tab pos="685800" algn="l"/>
                          <a:tab pos="1028700" algn="l"/>
                        </a:tabLst>
                      </a:pPr>
                      <a:r>
                        <a:rPr lang="en-GB" sz="1600" b="0" dirty="0">
                          <a:latin typeface="Arial"/>
                          <a:cs typeface="Arial"/>
                        </a:rPr>
                        <a:t>Safety</a:t>
                      </a:r>
                      <a:endParaRPr lang="en-GB" sz="1600" b="0" dirty="0">
                        <a:solidFill>
                          <a:srgbClr val="000000"/>
                        </a:solidFill>
                        <a:latin typeface="Arial"/>
                        <a:ea typeface="Times New Roman"/>
                        <a:cs typeface="Arial"/>
                      </a:endParaRPr>
                    </a:p>
                  </a:txBody>
                  <a:tcPr marL="68580" marR="68580" marT="0" marB="0"/>
                </a:tc>
                <a:tc>
                  <a:txBody>
                    <a:bodyPr/>
                    <a:lstStyle/>
                    <a:p>
                      <a:pPr algn="just">
                        <a:spcBef>
                          <a:spcPts val="300"/>
                        </a:spcBef>
                        <a:spcAft>
                          <a:spcPts val="0"/>
                        </a:spcAft>
                        <a:tabLst>
                          <a:tab pos="342900" algn="l"/>
                          <a:tab pos="685800" algn="l"/>
                          <a:tab pos="1028700" algn="l"/>
                        </a:tabLst>
                      </a:pPr>
                      <a:r>
                        <a:rPr lang="en-GB" sz="1600" b="0" dirty="0">
                          <a:latin typeface="Arial"/>
                          <a:cs typeface="Arial"/>
                        </a:rPr>
                        <a:t>Understandability</a:t>
                      </a:r>
                      <a:endParaRPr lang="en-GB" sz="1600" b="0" dirty="0">
                        <a:solidFill>
                          <a:srgbClr val="000000"/>
                        </a:solidFill>
                        <a:latin typeface="Arial"/>
                        <a:ea typeface="Times New Roman"/>
                        <a:cs typeface="Arial"/>
                      </a:endParaRPr>
                    </a:p>
                  </a:txBody>
                  <a:tcPr marL="68580" marR="68580" marT="0" marB="0"/>
                </a:tc>
                <a:tc>
                  <a:txBody>
                    <a:bodyPr/>
                    <a:lstStyle/>
                    <a:p>
                      <a:pPr indent="347345" algn="just">
                        <a:spcBef>
                          <a:spcPts val="300"/>
                        </a:spcBef>
                        <a:spcAft>
                          <a:spcPts val="0"/>
                        </a:spcAft>
                        <a:tabLst>
                          <a:tab pos="342900" algn="l"/>
                          <a:tab pos="685800" algn="l"/>
                          <a:tab pos="1028700" algn="l"/>
                        </a:tabLst>
                      </a:pPr>
                      <a:r>
                        <a:rPr lang="en-GB" sz="1600" b="0" dirty="0">
                          <a:latin typeface="Arial"/>
                          <a:cs typeface="Arial"/>
                        </a:rPr>
                        <a:t>Portability</a:t>
                      </a:r>
                      <a:endParaRPr lang="en-GB" sz="1600" b="0" dirty="0">
                        <a:solidFill>
                          <a:srgbClr val="000000"/>
                        </a:solidFill>
                        <a:latin typeface="Arial"/>
                        <a:ea typeface="Times New Roman"/>
                        <a:cs typeface="Arial"/>
                      </a:endParaRPr>
                    </a:p>
                  </a:txBody>
                  <a:tcPr marL="68580" marR="68580" marT="0" marB="0"/>
                </a:tc>
                <a:extLst>
                  <a:ext uri="{0D108BD9-81ED-4DB2-BD59-A6C34878D82A}">
                    <a16:rowId xmlns:a16="http://schemas.microsoft.com/office/drawing/2014/main" val="10000"/>
                  </a:ext>
                </a:extLst>
              </a:tr>
              <a:tr h="370840">
                <a:tc>
                  <a:txBody>
                    <a:bodyPr/>
                    <a:lstStyle/>
                    <a:p>
                      <a:pPr indent="347345" algn="just">
                        <a:spcBef>
                          <a:spcPts val="300"/>
                        </a:spcBef>
                        <a:spcAft>
                          <a:spcPts val="0"/>
                        </a:spcAft>
                        <a:tabLst>
                          <a:tab pos="342900" algn="l"/>
                          <a:tab pos="685800" algn="l"/>
                          <a:tab pos="1028700" algn="l"/>
                        </a:tabLst>
                      </a:pPr>
                      <a:r>
                        <a:rPr lang="en-GB" sz="1600" dirty="0">
                          <a:latin typeface="Arial"/>
                          <a:cs typeface="Arial"/>
                        </a:rPr>
                        <a:t>Security</a:t>
                      </a:r>
                      <a:endParaRPr lang="en-GB" sz="1600" dirty="0">
                        <a:solidFill>
                          <a:srgbClr val="000000"/>
                        </a:solidFill>
                        <a:latin typeface="Arial"/>
                        <a:ea typeface="Times New Roman"/>
                        <a:cs typeface="Arial"/>
                      </a:endParaRPr>
                    </a:p>
                  </a:txBody>
                  <a:tcPr marL="68580" marR="68580" marT="0" marB="0"/>
                </a:tc>
                <a:tc>
                  <a:txBody>
                    <a:bodyPr/>
                    <a:lstStyle/>
                    <a:p>
                      <a:pPr algn="just">
                        <a:spcBef>
                          <a:spcPts val="300"/>
                        </a:spcBef>
                        <a:spcAft>
                          <a:spcPts val="0"/>
                        </a:spcAft>
                        <a:tabLst>
                          <a:tab pos="342900" algn="l"/>
                          <a:tab pos="685800" algn="l"/>
                          <a:tab pos="1028700" algn="l"/>
                        </a:tabLst>
                      </a:pPr>
                      <a:r>
                        <a:rPr lang="en-GB" sz="1600" dirty="0">
                          <a:latin typeface="Arial"/>
                          <a:cs typeface="Arial"/>
                        </a:rPr>
                        <a:t>Testability</a:t>
                      </a:r>
                      <a:endParaRPr lang="en-GB" sz="1600" dirty="0">
                        <a:solidFill>
                          <a:srgbClr val="000000"/>
                        </a:solidFill>
                        <a:latin typeface="Arial"/>
                        <a:ea typeface="Times New Roman"/>
                        <a:cs typeface="Arial"/>
                      </a:endParaRPr>
                    </a:p>
                  </a:txBody>
                  <a:tcPr marL="68580" marR="68580" marT="0" marB="0"/>
                </a:tc>
                <a:tc>
                  <a:txBody>
                    <a:bodyPr/>
                    <a:lstStyle/>
                    <a:p>
                      <a:pPr indent="347345" algn="just">
                        <a:spcBef>
                          <a:spcPts val="300"/>
                        </a:spcBef>
                        <a:spcAft>
                          <a:spcPts val="0"/>
                        </a:spcAft>
                        <a:tabLst>
                          <a:tab pos="342900" algn="l"/>
                          <a:tab pos="685800" algn="l"/>
                          <a:tab pos="1028700" algn="l"/>
                        </a:tabLst>
                      </a:pPr>
                      <a:r>
                        <a:rPr lang="en-GB" sz="1600" dirty="0">
                          <a:latin typeface="Arial"/>
                          <a:cs typeface="Arial"/>
                        </a:rPr>
                        <a:t>Usability</a:t>
                      </a:r>
                      <a:endParaRPr lang="en-GB" sz="1600" dirty="0">
                        <a:solidFill>
                          <a:srgbClr val="000000"/>
                        </a:solidFill>
                        <a:latin typeface="Arial"/>
                        <a:ea typeface="Times New Roman"/>
                        <a:cs typeface="Arial"/>
                      </a:endParaRPr>
                    </a:p>
                  </a:txBody>
                  <a:tcPr marL="68580" marR="68580" marT="0" marB="0"/>
                </a:tc>
                <a:extLst>
                  <a:ext uri="{0D108BD9-81ED-4DB2-BD59-A6C34878D82A}">
                    <a16:rowId xmlns:a16="http://schemas.microsoft.com/office/drawing/2014/main" val="10001"/>
                  </a:ext>
                </a:extLst>
              </a:tr>
              <a:tr h="370840">
                <a:tc>
                  <a:txBody>
                    <a:bodyPr/>
                    <a:lstStyle/>
                    <a:p>
                      <a:pPr indent="347345" algn="just">
                        <a:spcBef>
                          <a:spcPts val="300"/>
                        </a:spcBef>
                        <a:spcAft>
                          <a:spcPts val="0"/>
                        </a:spcAft>
                        <a:tabLst>
                          <a:tab pos="342900" algn="l"/>
                          <a:tab pos="685800" algn="l"/>
                          <a:tab pos="1028700" algn="l"/>
                        </a:tabLst>
                      </a:pPr>
                      <a:r>
                        <a:rPr lang="en-GB" sz="1600">
                          <a:latin typeface="Arial"/>
                          <a:cs typeface="Arial"/>
                        </a:rPr>
                        <a:t>Reliability</a:t>
                      </a:r>
                      <a:endParaRPr lang="en-GB" sz="1600">
                        <a:solidFill>
                          <a:srgbClr val="000000"/>
                        </a:solidFill>
                        <a:latin typeface="Arial"/>
                        <a:ea typeface="Times New Roman"/>
                        <a:cs typeface="Arial"/>
                      </a:endParaRPr>
                    </a:p>
                  </a:txBody>
                  <a:tcPr marL="68580" marR="68580" marT="0" marB="0"/>
                </a:tc>
                <a:tc>
                  <a:txBody>
                    <a:bodyPr/>
                    <a:lstStyle/>
                    <a:p>
                      <a:pPr algn="just">
                        <a:spcBef>
                          <a:spcPts val="300"/>
                        </a:spcBef>
                        <a:spcAft>
                          <a:spcPts val="0"/>
                        </a:spcAft>
                        <a:tabLst>
                          <a:tab pos="342900" algn="l"/>
                          <a:tab pos="685800" algn="l"/>
                          <a:tab pos="1028700" algn="l"/>
                        </a:tabLst>
                      </a:pPr>
                      <a:r>
                        <a:rPr lang="en-GB" sz="1600">
                          <a:latin typeface="Arial"/>
                          <a:cs typeface="Arial"/>
                        </a:rPr>
                        <a:t>Adaptability</a:t>
                      </a:r>
                      <a:endParaRPr lang="en-GB" sz="1600">
                        <a:solidFill>
                          <a:srgbClr val="000000"/>
                        </a:solidFill>
                        <a:latin typeface="Arial"/>
                        <a:ea typeface="Times New Roman"/>
                        <a:cs typeface="Arial"/>
                      </a:endParaRPr>
                    </a:p>
                  </a:txBody>
                  <a:tcPr marL="68580" marR="68580" marT="0" marB="0"/>
                </a:tc>
                <a:tc>
                  <a:txBody>
                    <a:bodyPr/>
                    <a:lstStyle/>
                    <a:p>
                      <a:pPr indent="347345" algn="just">
                        <a:spcBef>
                          <a:spcPts val="300"/>
                        </a:spcBef>
                        <a:spcAft>
                          <a:spcPts val="0"/>
                        </a:spcAft>
                        <a:tabLst>
                          <a:tab pos="342900" algn="l"/>
                          <a:tab pos="685800" algn="l"/>
                          <a:tab pos="1028700" algn="l"/>
                        </a:tabLst>
                      </a:pPr>
                      <a:r>
                        <a:rPr lang="en-GB" sz="1600">
                          <a:latin typeface="Arial"/>
                          <a:cs typeface="Arial"/>
                        </a:rPr>
                        <a:t>Reusability</a:t>
                      </a:r>
                      <a:endParaRPr lang="en-GB" sz="1600">
                        <a:solidFill>
                          <a:srgbClr val="000000"/>
                        </a:solidFill>
                        <a:latin typeface="Arial"/>
                        <a:ea typeface="Times New Roman"/>
                        <a:cs typeface="Arial"/>
                      </a:endParaRPr>
                    </a:p>
                  </a:txBody>
                  <a:tcPr marL="68580" marR="68580" marT="0" marB="0"/>
                </a:tc>
                <a:extLst>
                  <a:ext uri="{0D108BD9-81ED-4DB2-BD59-A6C34878D82A}">
                    <a16:rowId xmlns:a16="http://schemas.microsoft.com/office/drawing/2014/main" val="10002"/>
                  </a:ext>
                </a:extLst>
              </a:tr>
              <a:tr h="370840">
                <a:tc>
                  <a:txBody>
                    <a:bodyPr/>
                    <a:lstStyle/>
                    <a:p>
                      <a:pPr indent="347345" algn="just">
                        <a:spcBef>
                          <a:spcPts val="300"/>
                        </a:spcBef>
                        <a:spcAft>
                          <a:spcPts val="0"/>
                        </a:spcAft>
                        <a:tabLst>
                          <a:tab pos="342900" algn="l"/>
                          <a:tab pos="685800" algn="l"/>
                          <a:tab pos="1028700" algn="l"/>
                        </a:tabLst>
                      </a:pPr>
                      <a:r>
                        <a:rPr lang="en-GB" sz="1600">
                          <a:latin typeface="Arial"/>
                          <a:cs typeface="Arial"/>
                        </a:rPr>
                        <a:t>Resilience</a:t>
                      </a:r>
                      <a:endParaRPr lang="en-GB" sz="1600">
                        <a:solidFill>
                          <a:srgbClr val="000000"/>
                        </a:solidFill>
                        <a:latin typeface="Arial"/>
                        <a:ea typeface="Times New Roman"/>
                        <a:cs typeface="Arial"/>
                      </a:endParaRPr>
                    </a:p>
                  </a:txBody>
                  <a:tcPr marL="68580" marR="68580" marT="0" marB="0"/>
                </a:tc>
                <a:tc>
                  <a:txBody>
                    <a:bodyPr/>
                    <a:lstStyle/>
                    <a:p>
                      <a:pPr algn="just">
                        <a:spcBef>
                          <a:spcPts val="300"/>
                        </a:spcBef>
                        <a:spcAft>
                          <a:spcPts val="0"/>
                        </a:spcAft>
                        <a:tabLst>
                          <a:tab pos="342900" algn="l"/>
                          <a:tab pos="685800" algn="l"/>
                          <a:tab pos="1028700" algn="l"/>
                        </a:tabLst>
                      </a:pPr>
                      <a:r>
                        <a:rPr lang="en-GB" sz="1600" dirty="0">
                          <a:latin typeface="Arial"/>
                          <a:cs typeface="Arial"/>
                        </a:rPr>
                        <a:t>Modularity</a:t>
                      </a:r>
                      <a:endParaRPr lang="en-GB" sz="1600" dirty="0">
                        <a:solidFill>
                          <a:srgbClr val="000000"/>
                        </a:solidFill>
                        <a:latin typeface="Arial"/>
                        <a:ea typeface="Times New Roman"/>
                        <a:cs typeface="Arial"/>
                      </a:endParaRPr>
                    </a:p>
                  </a:txBody>
                  <a:tcPr marL="68580" marR="68580" marT="0" marB="0"/>
                </a:tc>
                <a:tc>
                  <a:txBody>
                    <a:bodyPr/>
                    <a:lstStyle/>
                    <a:p>
                      <a:pPr indent="347345" algn="just">
                        <a:spcBef>
                          <a:spcPts val="300"/>
                        </a:spcBef>
                        <a:spcAft>
                          <a:spcPts val="0"/>
                        </a:spcAft>
                        <a:tabLst>
                          <a:tab pos="342900" algn="l"/>
                          <a:tab pos="685800" algn="l"/>
                          <a:tab pos="1028700" algn="l"/>
                        </a:tabLst>
                      </a:pPr>
                      <a:r>
                        <a:rPr lang="en-GB" sz="1600">
                          <a:latin typeface="Arial"/>
                          <a:cs typeface="Arial"/>
                        </a:rPr>
                        <a:t>Efficiency</a:t>
                      </a:r>
                      <a:endParaRPr lang="en-GB" sz="1600">
                        <a:solidFill>
                          <a:srgbClr val="000000"/>
                        </a:solidFill>
                        <a:latin typeface="Arial"/>
                        <a:ea typeface="Times New Roman"/>
                        <a:cs typeface="Arial"/>
                      </a:endParaRPr>
                    </a:p>
                  </a:txBody>
                  <a:tcPr marL="68580" marR="68580" marT="0" marB="0"/>
                </a:tc>
                <a:extLst>
                  <a:ext uri="{0D108BD9-81ED-4DB2-BD59-A6C34878D82A}">
                    <a16:rowId xmlns:a16="http://schemas.microsoft.com/office/drawing/2014/main" val="10003"/>
                  </a:ext>
                </a:extLst>
              </a:tr>
              <a:tr h="370840">
                <a:tc>
                  <a:txBody>
                    <a:bodyPr/>
                    <a:lstStyle/>
                    <a:p>
                      <a:pPr indent="347345" algn="just">
                        <a:spcBef>
                          <a:spcPts val="300"/>
                        </a:spcBef>
                        <a:spcAft>
                          <a:spcPts val="300"/>
                        </a:spcAft>
                        <a:tabLst>
                          <a:tab pos="342900" algn="l"/>
                          <a:tab pos="685800" algn="l"/>
                          <a:tab pos="1028700" algn="l"/>
                        </a:tabLst>
                      </a:pPr>
                      <a:r>
                        <a:rPr lang="en-GB" sz="1600">
                          <a:latin typeface="Arial"/>
                          <a:cs typeface="Arial"/>
                        </a:rPr>
                        <a:t>Robustness</a:t>
                      </a:r>
                      <a:endParaRPr lang="en-GB" sz="1600">
                        <a:solidFill>
                          <a:srgbClr val="000000"/>
                        </a:solidFill>
                        <a:latin typeface="Arial"/>
                        <a:ea typeface="Times New Roman"/>
                        <a:cs typeface="Arial"/>
                      </a:endParaRPr>
                    </a:p>
                  </a:txBody>
                  <a:tcPr marL="68580" marR="68580" marT="0" marB="0"/>
                </a:tc>
                <a:tc>
                  <a:txBody>
                    <a:bodyPr/>
                    <a:lstStyle/>
                    <a:p>
                      <a:pPr algn="just">
                        <a:spcBef>
                          <a:spcPts val="300"/>
                        </a:spcBef>
                        <a:spcAft>
                          <a:spcPts val="300"/>
                        </a:spcAft>
                        <a:tabLst>
                          <a:tab pos="342900" algn="l"/>
                          <a:tab pos="685800" algn="l"/>
                          <a:tab pos="1028700" algn="l"/>
                        </a:tabLst>
                      </a:pPr>
                      <a:r>
                        <a:rPr lang="en-GB" sz="1600">
                          <a:latin typeface="Arial"/>
                          <a:cs typeface="Arial"/>
                        </a:rPr>
                        <a:t>Complexity</a:t>
                      </a:r>
                      <a:endParaRPr lang="en-GB" sz="1600">
                        <a:solidFill>
                          <a:srgbClr val="000000"/>
                        </a:solidFill>
                        <a:latin typeface="Arial"/>
                        <a:ea typeface="Times New Roman"/>
                        <a:cs typeface="Arial"/>
                      </a:endParaRPr>
                    </a:p>
                  </a:txBody>
                  <a:tcPr marL="68580" marR="68580" marT="0" marB="0"/>
                </a:tc>
                <a:tc>
                  <a:txBody>
                    <a:bodyPr/>
                    <a:lstStyle/>
                    <a:p>
                      <a:pPr indent="347345" algn="just">
                        <a:spcBef>
                          <a:spcPts val="300"/>
                        </a:spcBef>
                        <a:spcAft>
                          <a:spcPts val="300"/>
                        </a:spcAft>
                        <a:tabLst>
                          <a:tab pos="342900" algn="l"/>
                          <a:tab pos="685800" algn="l"/>
                          <a:tab pos="1028700" algn="l"/>
                        </a:tabLst>
                      </a:pPr>
                      <a:r>
                        <a:rPr lang="en-GB" sz="1600" dirty="0" err="1">
                          <a:latin typeface="Arial"/>
                          <a:cs typeface="Arial"/>
                        </a:rPr>
                        <a:t>Learnability</a:t>
                      </a:r>
                      <a:endParaRPr lang="en-GB" sz="1600" dirty="0">
                        <a:solidFill>
                          <a:srgbClr val="000000"/>
                        </a:solidFill>
                        <a:latin typeface="Arial"/>
                        <a:ea typeface="Times New Roman"/>
                        <a:cs typeface="Arial"/>
                      </a:endParaRPr>
                    </a:p>
                  </a:txBody>
                  <a:tcPr marL="68580" marR="68580" marT="0" marB="0"/>
                </a:tc>
                <a:extLst>
                  <a:ext uri="{0D108BD9-81ED-4DB2-BD59-A6C34878D82A}">
                    <a16:rowId xmlns:a16="http://schemas.microsoft.com/office/drawing/2014/main" val="10004"/>
                  </a:ext>
                </a:extLst>
              </a:tr>
            </a:tbl>
          </a:graphicData>
        </a:graphic>
      </p:graphicFrame>
      <p:sp>
        <p:nvSpPr>
          <p:cNvPr id="5" name="Slide Number Placeholder 4"/>
          <p:cNvSpPr>
            <a:spLocks noGrp="1"/>
          </p:cNvSpPr>
          <p:nvPr>
            <p:ph type="sldNum" sz="quarter" idx="12"/>
          </p:nvPr>
        </p:nvSpPr>
        <p:spPr/>
        <p:txBody>
          <a:bodyPr/>
          <a:lstStyle/>
          <a:p>
            <a:fld id="{745CE82A-87C3-2841-AAF3-37DF1E34DC62}" type="slidenum">
              <a:rPr lang="en-US" smtClean="0"/>
              <a:pPr/>
              <a:t>77</a:t>
            </a:fld>
            <a:endParaRPr 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F390C5E-B91A-4F2F-ACA7-21443F070D37}"/>
                  </a:ext>
                </a:extLst>
              </p14:cNvPr>
              <p14:cNvContentPartPr/>
              <p14:nvPr/>
            </p14:nvContentPartPr>
            <p14:xfrm>
              <a:off x="3511440" y="2705040"/>
              <a:ext cx="5852880" cy="1020240"/>
            </p14:xfrm>
          </p:contentPart>
        </mc:Choice>
        <mc:Fallback xmlns="">
          <p:pic>
            <p:nvPicPr>
              <p:cNvPr id="3" name="Ink 2">
                <a:extLst>
                  <a:ext uri="{FF2B5EF4-FFF2-40B4-BE49-F238E27FC236}">
                    <a16:creationId xmlns:a16="http://schemas.microsoft.com/office/drawing/2014/main" id="{4F390C5E-B91A-4F2F-ACA7-21443F070D37}"/>
                  </a:ext>
                </a:extLst>
              </p:cNvPr>
              <p:cNvPicPr/>
              <p:nvPr/>
            </p:nvPicPr>
            <p:blipFill>
              <a:blip r:embed="rId3"/>
              <a:stretch>
                <a:fillRect/>
              </a:stretch>
            </p:blipFill>
            <p:spPr>
              <a:xfrm>
                <a:off x="3502080" y="2695680"/>
                <a:ext cx="5871600" cy="1038960"/>
              </a:xfrm>
              <a:prstGeom prst="rect">
                <a:avLst/>
              </a:prstGeom>
            </p:spPr>
          </p:pic>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conflicts</a:t>
            </a:r>
          </a:p>
        </p:txBody>
      </p:sp>
      <p:sp>
        <p:nvSpPr>
          <p:cNvPr id="3" name="Content Placeholder 2"/>
          <p:cNvSpPr>
            <a:spLocks noGrp="1"/>
          </p:cNvSpPr>
          <p:nvPr>
            <p:ph idx="1"/>
          </p:nvPr>
        </p:nvSpPr>
        <p:spPr/>
        <p:txBody>
          <a:bodyPr/>
          <a:lstStyle/>
          <a:p>
            <a:r>
              <a:rPr lang="en-US" dirty="0"/>
              <a:t>It is not possible for any system to be optimized for all of these attributes – for example, improving robustness may lead to loss of performance. </a:t>
            </a:r>
          </a:p>
          <a:p>
            <a:r>
              <a:rPr lang="en-US" dirty="0"/>
              <a:t>The quality plan should therefore define the most important quality attributes for the software that is being developed.</a:t>
            </a:r>
            <a:r>
              <a:rPr lang="en-GB" dirty="0"/>
              <a:t> </a:t>
            </a:r>
          </a:p>
          <a:p>
            <a:r>
              <a:rPr lang="en-US" dirty="0"/>
              <a:t>The plan should also include a definition of the quality assessment process, an agreed way of assessing whether some quality, such as maintainability or robustness, is present in the product.</a:t>
            </a:r>
            <a:r>
              <a:rPr lang="en-GB" dirty="0"/>
              <a:t> </a:t>
            </a:r>
          </a:p>
        </p:txBody>
      </p:sp>
      <p:sp>
        <p:nvSpPr>
          <p:cNvPr id="4" name="Slide Number Placeholder 3"/>
          <p:cNvSpPr>
            <a:spLocks noGrp="1"/>
          </p:cNvSpPr>
          <p:nvPr>
            <p:ph type="sldNum" sz="quarter" idx="12"/>
          </p:nvPr>
        </p:nvSpPr>
        <p:spPr/>
        <p:txBody>
          <a:bodyPr/>
          <a:lstStyle/>
          <a:p>
            <a:fld id="{745CE82A-87C3-2841-AAF3-37DF1E34DC62}" type="slidenum">
              <a:rPr lang="en-US" smtClean="0"/>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title"/>
          </p:nvPr>
        </p:nvSpPr>
        <p:spPr/>
        <p:txBody>
          <a:bodyPr/>
          <a:lstStyle/>
          <a:p>
            <a:r>
              <a:rPr lang="en-GB"/>
              <a:t>Process and product quality</a:t>
            </a:r>
          </a:p>
        </p:txBody>
      </p:sp>
      <p:sp>
        <p:nvSpPr>
          <p:cNvPr id="22530" name="Rectangle 2"/>
          <p:cNvSpPr>
            <a:spLocks noGrp="1" noChangeArrowheads="1"/>
          </p:cNvSpPr>
          <p:nvPr>
            <p:ph idx="1"/>
          </p:nvPr>
        </p:nvSpPr>
        <p:spPr/>
        <p:txBody>
          <a:bodyPr/>
          <a:lstStyle/>
          <a:p>
            <a:r>
              <a:rPr lang="en-GB" dirty="0"/>
              <a:t>The quality of a developed product is influenced by the quality of the production process.</a:t>
            </a:r>
          </a:p>
          <a:p>
            <a:r>
              <a:rPr lang="en-GB" dirty="0"/>
              <a:t>This is important in software development as some product quality attributes are hard to assess.</a:t>
            </a:r>
          </a:p>
          <a:p>
            <a:r>
              <a:rPr lang="en-GB" dirty="0"/>
              <a:t>However, there is a very complex and poorly understood relationship between software processes and product quality.</a:t>
            </a:r>
          </a:p>
          <a:p>
            <a:pPr lvl="1"/>
            <a:r>
              <a:rPr lang="en-GB" dirty="0"/>
              <a:t>The application of individual skills and experience is particularly important in software development;</a:t>
            </a:r>
          </a:p>
          <a:p>
            <a:pPr lvl="1"/>
            <a:r>
              <a:rPr lang="en-GB" dirty="0"/>
              <a:t>External factors such as the newness of an application or the need for an accelerated development schedule may impair product quality.</a:t>
            </a:r>
          </a:p>
        </p:txBody>
      </p:sp>
      <p:sp>
        <p:nvSpPr>
          <p:cNvPr id="6" name="Slide Number Placeholder 5"/>
          <p:cNvSpPr>
            <a:spLocks noGrp="1"/>
          </p:cNvSpPr>
          <p:nvPr>
            <p:ph type="sldNum" sz="quarter" idx="12"/>
          </p:nvPr>
        </p:nvSpPr>
        <p:spPr/>
        <p:txBody>
          <a:bodyPr/>
          <a:lstStyle/>
          <a:p>
            <a:fld id="{745CE82A-87C3-2841-AAF3-37DF1E34DC62}" type="slidenum">
              <a:rPr lang="en-US" smtClean="0"/>
              <a:pPr/>
              <a:t>79</a:t>
            </a:fld>
            <a:endParaRPr lang="en-US"/>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7B30E033-DA2F-42C3-9BFF-7F332F45C0EA}"/>
              </a:ext>
            </a:extLst>
          </p:cNvPr>
          <p:cNvSpPr>
            <a:spLocks noGrp="1"/>
          </p:cNvSpPr>
          <p:nvPr>
            <p:ph type="sldNum" sz="quarter" idx="10"/>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7E44705-A67B-4F22-AD5A-39C90221742E}" type="slidenum">
              <a:rPr lang="en-US" altLang="en-US" sz="1400"/>
              <a:pPr>
                <a:spcBef>
                  <a:spcPct val="0"/>
                </a:spcBef>
                <a:buFontTx/>
                <a:buNone/>
              </a:pPr>
              <a:t>8</a:t>
            </a:fld>
            <a:endParaRPr lang="en-US" altLang="en-US" sz="1400"/>
          </a:p>
        </p:txBody>
      </p:sp>
      <p:sp>
        <p:nvSpPr>
          <p:cNvPr id="15363" name="Rectangle 2">
            <a:extLst>
              <a:ext uri="{FF2B5EF4-FFF2-40B4-BE49-F238E27FC236}">
                <a16:creationId xmlns:a16="http://schemas.microsoft.com/office/drawing/2014/main" id="{05BA37BF-A7CD-47C3-BA65-7244915E837E}"/>
              </a:ext>
            </a:extLst>
          </p:cNvPr>
          <p:cNvSpPr>
            <a:spLocks noGrp="1" noChangeArrowheads="1"/>
          </p:cNvSpPr>
          <p:nvPr>
            <p:ph type="title"/>
          </p:nvPr>
        </p:nvSpPr>
        <p:spPr>
          <a:xfrm>
            <a:off x="609600" y="136524"/>
            <a:ext cx="7772400" cy="1143000"/>
          </a:xfrm>
        </p:spPr>
        <p:txBody>
          <a:bodyPr/>
          <a:lstStyle/>
          <a:p>
            <a:pPr eaLnBrk="1" hangingPunct="1"/>
            <a:r>
              <a:rPr lang="en-GB" altLang="en-US" dirty="0"/>
              <a:t>Characteristics of projects</a:t>
            </a:r>
          </a:p>
        </p:txBody>
      </p:sp>
      <p:sp>
        <p:nvSpPr>
          <p:cNvPr id="15364" name="Rectangle 3">
            <a:extLst>
              <a:ext uri="{FF2B5EF4-FFF2-40B4-BE49-F238E27FC236}">
                <a16:creationId xmlns:a16="http://schemas.microsoft.com/office/drawing/2014/main" id="{FDE80660-F85A-4D84-846A-CDF0D18D6477}"/>
              </a:ext>
            </a:extLst>
          </p:cNvPr>
          <p:cNvSpPr>
            <a:spLocks noGrp="1" noChangeArrowheads="1"/>
          </p:cNvSpPr>
          <p:nvPr>
            <p:ph type="body" idx="1"/>
          </p:nvPr>
        </p:nvSpPr>
        <p:spPr>
          <a:xfrm>
            <a:off x="1083212" y="1557338"/>
            <a:ext cx="10663311" cy="4679950"/>
          </a:xfrm>
        </p:spPr>
        <p:txBody>
          <a:bodyPr/>
          <a:lstStyle/>
          <a:p>
            <a:pPr algn="ctr" eaLnBrk="1" hangingPunct="1">
              <a:lnSpc>
                <a:spcPct val="90000"/>
              </a:lnSpc>
              <a:buFontTx/>
              <a:buNone/>
            </a:pPr>
            <a:r>
              <a:rPr lang="en-GB" altLang="en-US" dirty="0"/>
              <a:t>A task is more ‘project-like’ if it is:</a:t>
            </a:r>
          </a:p>
          <a:p>
            <a:pPr algn="ctr" eaLnBrk="1" hangingPunct="1">
              <a:lnSpc>
                <a:spcPct val="90000"/>
              </a:lnSpc>
              <a:buFontTx/>
              <a:buNone/>
            </a:pPr>
            <a:endParaRPr lang="en-GB" altLang="en-US" sz="800" dirty="0"/>
          </a:p>
          <a:p>
            <a:pPr eaLnBrk="1" hangingPunct="1">
              <a:lnSpc>
                <a:spcPct val="90000"/>
              </a:lnSpc>
            </a:pPr>
            <a:r>
              <a:rPr lang="en-GB" altLang="en-US" dirty="0"/>
              <a:t>Non-routine</a:t>
            </a:r>
          </a:p>
          <a:p>
            <a:pPr eaLnBrk="1" hangingPunct="1">
              <a:lnSpc>
                <a:spcPct val="90000"/>
              </a:lnSpc>
            </a:pPr>
            <a:r>
              <a:rPr lang="en-GB" altLang="en-US" dirty="0"/>
              <a:t>Planned</a:t>
            </a:r>
          </a:p>
          <a:p>
            <a:pPr eaLnBrk="1" hangingPunct="1">
              <a:lnSpc>
                <a:spcPct val="90000"/>
              </a:lnSpc>
            </a:pPr>
            <a:r>
              <a:rPr lang="en-GB" altLang="en-US" dirty="0"/>
              <a:t>Aiming at a specific target</a:t>
            </a:r>
          </a:p>
          <a:p>
            <a:pPr eaLnBrk="1" hangingPunct="1">
              <a:lnSpc>
                <a:spcPct val="90000"/>
              </a:lnSpc>
            </a:pPr>
            <a:r>
              <a:rPr lang="en-GB" altLang="en-US" dirty="0"/>
              <a:t>Work carried out for a customer</a:t>
            </a:r>
          </a:p>
          <a:p>
            <a:pPr eaLnBrk="1" hangingPunct="1">
              <a:lnSpc>
                <a:spcPct val="90000"/>
              </a:lnSpc>
            </a:pPr>
            <a:r>
              <a:rPr lang="en-GB" altLang="en-US" dirty="0"/>
              <a:t>Involving several specialisms</a:t>
            </a:r>
          </a:p>
          <a:p>
            <a:pPr eaLnBrk="1" hangingPunct="1">
              <a:lnSpc>
                <a:spcPct val="90000"/>
              </a:lnSpc>
            </a:pPr>
            <a:r>
              <a:rPr lang="en-GB" altLang="en-US" dirty="0"/>
              <a:t>Made up of several different phases</a:t>
            </a:r>
          </a:p>
          <a:p>
            <a:pPr eaLnBrk="1" hangingPunct="1">
              <a:lnSpc>
                <a:spcPct val="90000"/>
              </a:lnSpc>
            </a:pPr>
            <a:r>
              <a:rPr lang="en-GB" altLang="en-US" dirty="0"/>
              <a:t>Constrained by time and resources</a:t>
            </a:r>
          </a:p>
          <a:p>
            <a:pPr eaLnBrk="1" hangingPunct="1">
              <a:lnSpc>
                <a:spcPct val="90000"/>
              </a:lnSpc>
            </a:pPr>
            <a:r>
              <a:rPr lang="en-GB" altLang="en-US" dirty="0"/>
              <a:t>Large and/or complex</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title"/>
          </p:nvPr>
        </p:nvSpPr>
        <p:spPr/>
        <p:txBody>
          <a:bodyPr/>
          <a:lstStyle/>
          <a:p>
            <a:r>
              <a:rPr lang="en-GB"/>
              <a:t>Software standards</a:t>
            </a:r>
            <a:endParaRPr lang="en-GB" dirty="0"/>
          </a:p>
        </p:txBody>
      </p:sp>
      <p:sp>
        <p:nvSpPr>
          <p:cNvPr id="38914" name="Rectangle 2"/>
          <p:cNvSpPr>
            <a:spLocks noGrp="1" noChangeArrowheads="1"/>
          </p:cNvSpPr>
          <p:nvPr>
            <p:ph idx="1"/>
          </p:nvPr>
        </p:nvSpPr>
        <p:spPr/>
        <p:txBody>
          <a:bodyPr/>
          <a:lstStyle/>
          <a:p>
            <a:r>
              <a:rPr lang="en-GB" dirty="0"/>
              <a:t>Standards define the required attributes of a product or process. They play an important role in quality management.</a:t>
            </a:r>
          </a:p>
          <a:p>
            <a:r>
              <a:rPr lang="en-GB" dirty="0"/>
              <a:t>Standards may be international, national, organizational or project standards.</a:t>
            </a:r>
          </a:p>
          <a:p>
            <a:r>
              <a:rPr lang="en-GB" dirty="0"/>
              <a:t>Product standards define characteristics that all software components should exhibit e.g. a common programming style.</a:t>
            </a:r>
          </a:p>
          <a:p>
            <a:r>
              <a:rPr lang="en-GB" dirty="0"/>
              <a:t>Process standards define how the software process should be enacted.</a:t>
            </a:r>
          </a:p>
        </p:txBody>
      </p:sp>
      <p:sp>
        <p:nvSpPr>
          <p:cNvPr id="8" name="Slide Number Placeholder 7"/>
          <p:cNvSpPr>
            <a:spLocks noGrp="1"/>
          </p:cNvSpPr>
          <p:nvPr>
            <p:ph type="sldNum" sz="quarter" idx="12"/>
          </p:nvPr>
        </p:nvSpPr>
        <p:spPr/>
        <p:txBody>
          <a:bodyPr/>
          <a:lstStyle/>
          <a:p>
            <a:fld id="{745CE82A-87C3-2841-AAF3-37DF1E34DC62}" type="slidenum">
              <a:rPr lang="en-US" smtClean="0"/>
              <a:pPr/>
              <a:t>80</a:t>
            </a:fld>
            <a:endParaRPr lang="en-US"/>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title"/>
          </p:nvPr>
        </p:nvSpPr>
        <p:spPr/>
        <p:txBody>
          <a:bodyPr/>
          <a:lstStyle/>
          <a:p>
            <a:r>
              <a:rPr lang="en-GB"/>
              <a:t>Importance of standards</a:t>
            </a:r>
          </a:p>
        </p:txBody>
      </p:sp>
      <p:sp>
        <p:nvSpPr>
          <p:cNvPr id="40962" name="Rectangle 2"/>
          <p:cNvSpPr>
            <a:spLocks noGrp="1" noChangeArrowheads="1"/>
          </p:cNvSpPr>
          <p:nvPr>
            <p:ph idx="1"/>
          </p:nvPr>
        </p:nvSpPr>
        <p:spPr/>
        <p:txBody>
          <a:bodyPr/>
          <a:lstStyle/>
          <a:p>
            <a:r>
              <a:rPr lang="en-GB" dirty="0"/>
              <a:t>Avoids repetition of past mistakes.</a:t>
            </a:r>
          </a:p>
          <a:p>
            <a:r>
              <a:rPr lang="en-GB" dirty="0"/>
              <a:t>They are a framework for defining what quality means in a particular setting i.e. that organization’s view of quality.</a:t>
            </a:r>
          </a:p>
          <a:p>
            <a:r>
              <a:rPr lang="en-GB" dirty="0"/>
              <a:t>They provide continuity - new staff can understand the organisation by understanding the standards that are used.</a:t>
            </a:r>
          </a:p>
        </p:txBody>
      </p:sp>
      <p:sp>
        <p:nvSpPr>
          <p:cNvPr id="6" name="Slide Number Placeholder 5"/>
          <p:cNvSpPr>
            <a:spLocks noGrp="1"/>
          </p:cNvSpPr>
          <p:nvPr>
            <p:ph type="sldNum" sz="quarter" idx="12"/>
          </p:nvPr>
        </p:nvSpPr>
        <p:spPr/>
        <p:txBody>
          <a:bodyPr/>
          <a:lstStyle/>
          <a:p>
            <a:fld id="{745CE82A-87C3-2841-AAF3-37DF1E34DC62}" type="slidenum">
              <a:rPr lang="en-US" smtClean="0"/>
              <a:pPr/>
              <a:t>81</a:t>
            </a:fld>
            <a:endParaRPr lang="en-US"/>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GB" dirty="0"/>
              <a:t>ISO 9001 standards framework</a:t>
            </a:r>
          </a:p>
        </p:txBody>
      </p:sp>
      <p:sp>
        <p:nvSpPr>
          <p:cNvPr id="16387" name="Rectangle 3"/>
          <p:cNvSpPr>
            <a:spLocks noGrp="1" noChangeArrowheads="1"/>
          </p:cNvSpPr>
          <p:nvPr>
            <p:ph idx="1"/>
          </p:nvPr>
        </p:nvSpPr>
        <p:spPr/>
        <p:txBody>
          <a:bodyPr/>
          <a:lstStyle/>
          <a:p>
            <a:r>
              <a:rPr lang="en-GB" dirty="0"/>
              <a:t>An international set of standards that can be used as a basis for developing quality management systems.</a:t>
            </a:r>
          </a:p>
          <a:p>
            <a:r>
              <a:rPr lang="en-US" dirty="0"/>
              <a:t>ISO 9001, the most general of these standards, applies to organizations that design, develop and maintain products, including software. </a:t>
            </a:r>
            <a:endParaRPr lang="en-GB" dirty="0"/>
          </a:p>
          <a:p>
            <a:r>
              <a:rPr lang="en-US" dirty="0"/>
              <a:t>The ISO 9001 standard is a framework for developing software standards.</a:t>
            </a:r>
          </a:p>
          <a:p>
            <a:pPr lvl="1"/>
            <a:r>
              <a:rPr lang="en-US" dirty="0"/>
              <a:t>It sets out general quality principles, describes quality processes in general and lays out the organizational standards and procedures that should be defined. These should be documented in an organizational quality manual.</a:t>
            </a:r>
            <a:endParaRPr lang="en-GB" dirty="0"/>
          </a:p>
          <a:p>
            <a:endParaRPr lang="en-GB" dirty="0"/>
          </a:p>
        </p:txBody>
      </p:sp>
      <p:sp>
        <p:nvSpPr>
          <p:cNvPr id="6" name="Slide Number Placeholder 5"/>
          <p:cNvSpPr>
            <a:spLocks noGrp="1"/>
          </p:cNvSpPr>
          <p:nvPr>
            <p:ph type="sldNum" sz="quarter" idx="12"/>
          </p:nvPr>
        </p:nvSpPr>
        <p:spPr/>
        <p:txBody>
          <a:bodyPr/>
          <a:lstStyle/>
          <a:p>
            <a:fld id="{745CE82A-87C3-2841-AAF3-37DF1E34DC62}" type="slidenum">
              <a:rPr lang="en-US" smtClean="0"/>
              <a:pPr/>
              <a:t>82</a:t>
            </a:fld>
            <a:endParaRPr lang="en-US"/>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 9001 core processes</a:t>
            </a:r>
            <a:r>
              <a:rPr lang="en-GB" dirty="0"/>
              <a:t> </a:t>
            </a:r>
            <a:endParaRPr lang="en-US" dirty="0"/>
          </a:p>
        </p:txBody>
      </p:sp>
      <p:pic>
        <p:nvPicPr>
          <p:cNvPr id="4" name="Content Placeholder 3" descr="24.5 ISO9001-processes.eps"/>
          <p:cNvPicPr>
            <a:picLocks noGrp="1" noChangeAspect="1"/>
          </p:cNvPicPr>
          <p:nvPr>
            <p:ph idx="1"/>
          </p:nvPr>
        </p:nvPicPr>
        <mc:AlternateContent xmlns:mc="http://schemas.openxmlformats.org/markup-compatibility/2006">
          <mc:Choice xmlns:ma="http://schemas.microsoft.com/office/mac/drawingml/2008/main" xmlns:mv="urn:schemas-microsoft-com:mac:vml" xmlns="" Requires="ma">
            <p:blipFill>
              <a:blip r:embed="rId2"/>
              <a:srcRect l="-35418" r="-35418"/>
              <a:stretch>
                <a:fillRect/>
              </a:stretch>
            </p:blipFill>
          </mc:Choice>
          <mc:Fallback>
            <p:blipFill>
              <a:blip r:embed="rId3"/>
              <a:srcRect l="-35418" r="-35418"/>
              <a:stretch>
                <a:fillRect/>
              </a:stretch>
            </p:blipFill>
          </mc:Fallback>
        </mc:AlternateContent>
        <p:spPr/>
      </p:pic>
      <p:sp>
        <p:nvSpPr>
          <p:cNvPr id="5" name="Slide Number Placeholder 4"/>
          <p:cNvSpPr>
            <a:spLocks noGrp="1"/>
          </p:cNvSpPr>
          <p:nvPr>
            <p:ph type="sldNum" sz="quarter" idx="12"/>
          </p:nvPr>
        </p:nvSpPr>
        <p:spPr/>
        <p:txBody>
          <a:bodyPr/>
          <a:lstStyle/>
          <a:p>
            <a:fld id="{745CE82A-87C3-2841-AAF3-37DF1E34DC62}" type="slidenum">
              <a:rPr lang="en-US" smtClean="0"/>
              <a:pPr/>
              <a:t>83</a:t>
            </a:fld>
            <a:endParaRPr lang="en-US"/>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6982B05-4049-498D-BD6F-E4051F483D62}"/>
                  </a:ext>
                </a:extLst>
              </p14:cNvPr>
              <p14:cNvContentPartPr/>
              <p14:nvPr/>
            </p14:nvContentPartPr>
            <p14:xfrm>
              <a:off x="858960" y="1109520"/>
              <a:ext cx="4247280" cy="3712320"/>
            </p14:xfrm>
          </p:contentPart>
        </mc:Choice>
        <mc:Fallback xmlns="">
          <p:pic>
            <p:nvPicPr>
              <p:cNvPr id="3" name="Ink 2">
                <a:extLst>
                  <a:ext uri="{FF2B5EF4-FFF2-40B4-BE49-F238E27FC236}">
                    <a16:creationId xmlns:a16="http://schemas.microsoft.com/office/drawing/2014/main" id="{06982B05-4049-498D-BD6F-E4051F483D62}"/>
                  </a:ext>
                </a:extLst>
              </p:cNvPr>
              <p:cNvPicPr/>
              <p:nvPr/>
            </p:nvPicPr>
            <p:blipFill>
              <a:blip r:embed="rId5"/>
              <a:stretch>
                <a:fillRect/>
              </a:stretch>
            </p:blipFill>
            <p:spPr>
              <a:xfrm>
                <a:off x="849600" y="1100160"/>
                <a:ext cx="4266000" cy="3731040"/>
              </a:xfrm>
              <a:prstGeom prst="rect">
                <a:avLst/>
              </a:prstGeom>
            </p:spPr>
          </p:pic>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 9001 and quality management</a:t>
            </a:r>
            <a:r>
              <a:rPr lang="en-GB" dirty="0"/>
              <a:t> </a:t>
            </a:r>
            <a:endParaRPr lang="en-US" dirty="0"/>
          </a:p>
        </p:txBody>
      </p:sp>
      <p:pic>
        <p:nvPicPr>
          <p:cNvPr id="4" name="Content Placeholder 3" descr="24.6 IS0-9001-QM.eps"/>
          <p:cNvPicPr>
            <a:picLocks noGrp="1" noChangeAspect="1"/>
          </p:cNvPicPr>
          <p:nvPr>
            <p:ph idx="1"/>
          </p:nvPr>
        </p:nvPicPr>
        <mc:AlternateContent xmlns:mc="http://schemas.openxmlformats.org/markup-compatibility/2006">
          <mc:Choice xmlns:ma="http://schemas.microsoft.com/office/mac/drawingml/2008/main" xmlns:mv="urn:schemas-microsoft-com:mac:vml" xmlns="" Requires="ma">
            <p:blipFill>
              <a:blip r:embed="rId2"/>
              <a:srcRect l="-4440" r="-4440"/>
              <a:stretch>
                <a:fillRect/>
              </a:stretch>
            </p:blipFill>
          </mc:Choice>
          <mc:Fallback>
            <p:blipFill>
              <a:blip r:embed="rId3"/>
              <a:srcRect l="-4440" r="-4440"/>
              <a:stretch>
                <a:fillRect/>
              </a:stretch>
            </p:blipFill>
          </mc:Fallback>
        </mc:AlternateContent>
        <p:spPr/>
      </p:pic>
      <p:sp>
        <p:nvSpPr>
          <p:cNvPr id="5" name="Slide Number Placeholder 4"/>
          <p:cNvSpPr>
            <a:spLocks noGrp="1"/>
          </p:cNvSpPr>
          <p:nvPr>
            <p:ph type="sldNum" sz="quarter" idx="12"/>
          </p:nvPr>
        </p:nvSpPr>
        <p:spPr/>
        <p:txBody>
          <a:bodyPr/>
          <a:lstStyle/>
          <a:p>
            <a:fld id="{745CE82A-87C3-2841-AAF3-37DF1E34DC62}" type="slidenum">
              <a:rPr lang="en-US" smtClean="0"/>
              <a:pPr/>
              <a:t>84</a:t>
            </a:fld>
            <a:endParaRPr lang="en-US"/>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BEAF64C-1B0A-4457-B506-3C687A77882D}"/>
                  </a:ext>
                </a:extLst>
              </p14:cNvPr>
              <p14:cNvContentPartPr/>
              <p14:nvPr/>
            </p14:nvContentPartPr>
            <p14:xfrm>
              <a:off x="1451160" y="2700720"/>
              <a:ext cx="4342680" cy="2783880"/>
            </p14:xfrm>
          </p:contentPart>
        </mc:Choice>
        <mc:Fallback xmlns="">
          <p:pic>
            <p:nvPicPr>
              <p:cNvPr id="3" name="Ink 2">
                <a:extLst>
                  <a:ext uri="{FF2B5EF4-FFF2-40B4-BE49-F238E27FC236}">
                    <a16:creationId xmlns:a16="http://schemas.microsoft.com/office/drawing/2014/main" id="{2BEAF64C-1B0A-4457-B506-3C687A77882D}"/>
                  </a:ext>
                </a:extLst>
              </p:cNvPr>
              <p:cNvPicPr/>
              <p:nvPr/>
            </p:nvPicPr>
            <p:blipFill>
              <a:blip r:embed="rId5"/>
              <a:stretch>
                <a:fillRect/>
              </a:stretch>
            </p:blipFill>
            <p:spPr>
              <a:xfrm>
                <a:off x="1441800" y="2691360"/>
                <a:ext cx="4361400" cy="2802600"/>
              </a:xfrm>
              <a:prstGeom prst="rect">
                <a:avLst/>
              </a:prstGeom>
            </p:spPr>
          </p:pic>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dirty="0"/>
              <a:t>ISO 9001 certification</a:t>
            </a:r>
          </a:p>
        </p:txBody>
      </p:sp>
      <p:sp>
        <p:nvSpPr>
          <p:cNvPr id="18435" name="Rectangle 3"/>
          <p:cNvSpPr>
            <a:spLocks noGrp="1" noChangeArrowheads="1"/>
          </p:cNvSpPr>
          <p:nvPr>
            <p:ph idx="1"/>
          </p:nvPr>
        </p:nvSpPr>
        <p:spPr/>
        <p:txBody>
          <a:bodyPr/>
          <a:lstStyle/>
          <a:p>
            <a:r>
              <a:rPr lang="en-GB"/>
              <a:t>Quality standards and procedures should be documented in an organisational quality manual.</a:t>
            </a:r>
          </a:p>
          <a:p>
            <a:r>
              <a:rPr lang="en-GB"/>
              <a:t>An external body may certify that an organisation’s quality manual conforms to ISO 9000 standards.</a:t>
            </a:r>
          </a:p>
          <a:p>
            <a:r>
              <a:rPr lang="en-GB"/>
              <a:t>Some customers require suppliers to be ISO 9000 certified although the need for flexibility here is increasingly recognised.</a:t>
            </a:r>
          </a:p>
        </p:txBody>
      </p:sp>
      <p:sp>
        <p:nvSpPr>
          <p:cNvPr id="6" name="Slide Number Placeholder 5"/>
          <p:cNvSpPr>
            <a:spLocks noGrp="1"/>
          </p:cNvSpPr>
          <p:nvPr>
            <p:ph type="sldNum" sz="quarter" idx="12"/>
          </p:nvPr>
        </p:nvSpPr>
        <p:spPr/>
        <p:txBody>
          <a:bodyPr/>
          <a:lstStyle/>
          <a:p>
            <a:fld id="{745CE82A-87C3-2841-AAF3-37DF1E34DC62}" type="slidenum">
              <a:rPr lang="en-US" smtClean="0"/>
              <a:pPr/>
              <a:t>85</a:t>
            </a:fld>
            <a:endParaRPr lang="en-US"/>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dirty="0"/>
              <a:t>CMM</a:t>
            </a:r>
          </a:p>
        </p:txBody>
      </p:sp>
      <p:sp>
        <p:nvSpPr>
          <p:cNvPr id="18435" name="Rectangle 3"/>
          <p:cNvSpPr>
            <a:spLocks noGrp="1" noChangeArrowheads="1"/>
          </p:cNvSpPr>
          <p:nvPr>
            <p:ph idx="1"/>
          </p:nvPr>
        </p:nvSpPr>
        <p:spPr>
          <a:xfrm>
            <a:off x="609600" y="1417638"/>
            <a:ext cx="10972800" cy="4525963"/>
          </a:xfrm>
        </p:spPr>
        <p:txBody>
          <a:bodyPr/>
          <a:lstStyle/>
          <a:p>
            <a:r>
              <a:rPr lang="en-GB" dirty="0"/>
              <a:t> </a:t>
            </a:r>
            <a:r>
              <a:rPr lang="en-US" dirty="0"/>
              <a:t>The Capability Maturity Model (CMM) is a methodology used to develop and refine an organization's software development process. </a:t>
            </a:r>
          </a:p>
          <a:p>
            <a:r>
              <a:rPr lang="en-US" dirty="0"/>
              <a:t>The model describes a five-level evolutionary path of increasingly organized and systematically more mature processes. </a:t>
            </a:r>
          </a:p>
          <a:p>
            <a:r>
              <a:rPr lang="en-US" dirty="0"/>
              <a:t>CMM was developed and is promoted by the Software Engineering Institute (SEI)</a:t>
            </a:r>
          </a:p>
          <a:p>
            <a:r>
              <a:rPr lang="en-US" dirty="0"/>
              <a:t>The CMM is similar to ISO 9001</a:t>
            </a:r>
          </a:p>
          <a:p>
            <a:r>
              <a:rPr lang="en-US" dirty="0"/>
              <a:t>The main difference between the two systems lies in their respective purposes: </a:t>
            </a:r>
          </a:p>
          <a:p>
            <a:pPr lvl="1"/>
            <a:r>
              <a:rPr lang="en-US" sz="2400" dirty="0"/>
              <a:t>ISO 9001 specifies a minimal acceptable quality level for software processes, while the CMM establishes a framework for continuous process improvement</a:t>
            </a:r>
            <a:endParaRPr lang="en-GB" dirty="0"/>
          </a:p>
        </p:txBody>
      </p:sp>
      <p:sp>
        <p:nvSpPr>
          <p:cNvPr id="6" name="Slide Number Placeholder 5"/>
          <p:cNvSpPr>
            <a:spLocks noGrp="1"/>
          </p:cNvSpPr>
          <p:nvPr>
            <p:ph type="sldNum" sz="quarter" idx="12"/>
          </p:nvPr>
        </p:nvSpPr>
        <p:spPr/>
        <p:txBody>
          <a:bodyPr/>
          <a:lstStyle/>
          <a:p>
            <a:fld id="{745CE82A-87C3-2841-AAF3-37DF1E34DC62}" type="slidenum">
              <a:rPr lang="en-US" smtClean="0"/>
              <a:pPr/>
              <a:t>86</a:t>
            </a:fld>
            <a:endParaRPr lang="en-US"/>
          </a:p>
        </p:txBody>
      </p:sp>
    </p:spTree>
    <p:extLst>
      <p:ext uri="{BB962C8B-B14F-4D97-AF65-F5344CB8AC3E}">
        <p14:creationId xmlns:p14="http://schemas.microsoft.com/office/powerpoint/2010/main" val="408890622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dirty="0"/>
              <a:t>CMM</a:t>
            </a:r>
          </a:p>
        </p:txBody>
      </p:sp>
      <p:sp>
        <p:nvSpPr>
          <p:cNvPr id="6" name="Slide Number Placeholder 5"/>
          <p:cNvSpPr>
            <a:spLocks noGrp="1"/>
          </p:cNvSpPr>
          <p:nvPr>
            <p:ph type="sldNum" sz="quarter" idx="12"/>
          </p:nvPr>
        </p:nvSpPr>
        <p:spPr/>
        <p:txBody>
          <a:bodyPr/>
          <a:lstStyle/>
          <a:p>
            <a:fld id="{745CE82A-87C3-2841-AAF3-37DF1E34DC62}" type="slidenum">
              <a:rPr lang="en-US" smtClean="0"/>
              <a:pPr/>
              <a:t>87</a:t>
            </a:fld>
            <a:endParaRPr lang="en-US"/>
          </a:p>
        </p:txBody>
      </p:sp>
      <p:pic>
        <p:nvPicPr>
          <p:cNvPr id="3" name="Picture 2">
            <a:extLst>
              <a:ext uri="{FF2B5EF4-FFF2-40B4-BE49-F238E27FC236}">
                <a16:creationId xmlns:a16="http://schemas.microsoft.com/office/drawing/2014/main" id="{B175D975-18FE-4D96-9271-D0984E438F7E}"/>
              </a:ext>
            </a:extLst>
          </p:cNvPr>
          <p:cNvPicPr>
            <a:picLocks noChangeAspect="1"/>
          </p:cNvPicPr>
          <p:nvPr/>
        </p:nvPicPr>
        <p:blipFill>
          <a:blip r:embed="rId2"/>
          <a:stretch>
            <a:fillRect/>
          </a:stretch>
        </p:blipFill>
        <p:spPr>
          <a:xfrm>
            <a:off x="1886988" y="776287"/>
            <a:ext cx="8677275" cy="5305425"/>
          </a:xfrm>
          <a:prstGeom prst="rect">
            <a:avLst/>
          </a:prstGeom>
        </p:spPr>
      </p:pic>
    </p:spTree>
    <p:extLst>
      <p:ext uri="{BB962C8B-B14F-4D97-AF65-F5344CB8AC3E}">
        <p14:creationId xmlns:p14="http://schemas.microsoft.com/office/powerpoint/2010/main" val="355399565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dirty="0"/>
              <a:t>CMM</a:t>
            </a:r>
          </a:p>
        </p:txBody>
      </p:sp>
      <p:sp>
        <p:nvSpPr>
          <p:cNvPr id="18435" name="Rectangle 3"/>
          <p:cNvSpPr>
            <a:spLocks noGrp="1" noChangeArrowheads="1"/>
          </p:cNvSpPr>
          <p:nvPr>
            <p:ph idx="1"/>
          </p:nvPr>
        </p:nvSpPr>
        <p:spPr>
          <a:xfrm>
            <a:off x="609600" y="1417638"/>
            <a:ext cx="10972800" cy="4525963"/>
          </a:xfrm>
        </p:spPr>
        <p:txBody>
          <a:bodyPr/>
          <a:lstStyle/>
          <a:p>
            <a:pPr marL="0" indent="0">
              <a:buNone/>
            </a:pPr>
            <a:r>
              <a:rPr lang="en-US" b="1" dirty="0"/>
              <a:t>Maturity Levels of Software Processes</a:t>
            </a:r>
          </a:p>
          <a:p>
            <a:r>
              <a:rPr lang="en-US" dirty="0"/>
              <a:t>At the </a:t>
            </a:r>
            <a:r>
              <a:rPr lang="en-US" i="1" dirty="0">
                <a:solidFill>
                  <a:srgbClr val="FF0000"/>
                </a:solidFill>
              </a:rPr>
              <a:t>initial</a:t>
            </a:r>
            <a:r>
              <a:rPr lang="en-US" dirty="0">
                <a:solidFill>
                  <a:srgbClr val="FF0000"/>
                </a:solidFill>
              </a:rPr>
              <a:t> level</a:t>
            </a:r>
            <a:r>
              <a:rPr lang="en-US" dirty="0"/>
              <a:t>, processes are disorganized, even chaotic. Success is likely to depend on individual efforts, and is not considered to be repeatable, because processes would not be sufficiently defined and documented to allow them to be replicated.</a:t>
            </a:r>
          </a:p>
          <a:p>
            <a:r>
              <a:rPr lang="en-US" dirty="0"/>
              <a:t>At the </a:t>
            </a:r>
            <a:r>
              <a:rPr lang="en-US" i="1" dirty="0">
                <a:solidFill>
                  <a:srgbClr val="FF0000"/>
                </a:solidFill>
              </a:rPr>
              <a:t>repeatable</a:t>
            </a:r>
            <a:r>
              <a:rPr lang="en-US" dirty="0">
                <a:solidFill>
                  <a:srgbClr val="FF0000"/>
                </a:solidFill>
              </a:rPr>
              <a:t> level</a:t>
            </a:r>
            <a:r>
              <a:rPr lang="en-US" dirty="0"/>
              <a:t>, basic project management techniques are established, and successes could be repeated, because the requisite processes would have been made established, defined, and documented.</a:t>
            </a:r>
          </a:p>
        </p:txBody>
      </p:sp>
      <p:sp>
        <p:nvSpPr>
          <p:cNvPr id="6" name="Slide Number Placeholder 5"/>
          <p:cNvSpPr>
            <a:spLocks noGrp="1"/>
          </p:cNvSpPr>
          <p:nvPr>
            <p:ph type="sldNum" sz="quarter" idx="12"/>
          </p:nvPr>
        </p:nvSpPr>
        <p:spPr/>
        <p:txBody>
          <a:bodyPr/>
          <a:lstStyle/>
          <a:p>
            <a:fld id="{745CE82A-87C3-2841-AAF3-37DF1E34DC62}" type="slidenum">
              <a:rPr lang="en-US" smtClean="0"/>
              <a:pPr/>
              <a:t>88</a:t>
            </a:fld>
            <a:endParaRPr lang="en-US"/>
          </a:p>
        </p:txBody>
      </p:sp>
    </p:spTree>
    <p:extLst>
      <p:ext uri="{BB962C8B-B14F-4D97-AF65-F5344CB8AC3E}">
        <p14:creationId xmlns:p14="http://schemas.microsoft.com/office/powerpoint/2010/main" val="3729952023"/>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dirty="0"/>
              <a:t>CMM</a:t>
            </a:r>
          </a:p>
        </p:txBody>
      </p:sp>
      <p:sp>
        <p:nvSpPr>
          <p:cNvPr id="18435" name="Rectangle 3"/>
          <p:cNvSpPr>
            <a:spLocks noGrp="1" noChangeArrowheads="1"/>
          </p:cNvSpPr>
          <p:nvPr>
            <p:ph idx="1"/>
          </p:nvPr>
        </p:nvSpPr>
        <p:spPr>
          <a:xfrm>
            <a:off x="609600" y="1417638"/>
            <a:ext cx="10972800" cy="4525963"/>
          </a:xfrm>
        </p:spPr>
        <p:txBody>
          <a:bodyPr/>
          <a:lstStyle/>
          <a:p>
            <a:pPr marL="0" indent="0">
              <a:buNone/>
            </a:pPr>
            <a:r>
              <a:rPr lang="en-US" b="1" dirty="0"/>
              <a:t>Maturity Levels of Software Processes</a:t>
            </a:r>
          </a:p>
          <a:p>
            <a:r>
              <a:rPr kumimoji="0" lang="en-US" altLang="en-US" sz="2400" b="0" i="0" u="none" strike="noStrike" cap="none" normalizeH="0" baseline="0" dirty="0">
                <a:ln>
                  <a:noFill/>
                </a:ln>
                <a:solidFill>
                  <a:schemeClr val="tx1"/>
                </a:solidFill>
                <a:effectLst/>
                <a:latin typeface="Arial" panose="020B0604020202020204" pitchFamily="34" charset="0"/>
              </a:rPr>
              <a:t>At the </a:t>
            </a:r>
            <a:r>
              <a:rPr kumimoji="0" lang="en-US" altLang="en-US" sz="2400" b="0" i="1" u="none" strike="noStrike" cap="none" normalizeH="0" baseline="0" dirty="0">
                <a:ln>
                  <a:noFill/>
                </a:ln>
                <a:solidFill>
                  <a:srgbClr val="FF0000"/>
                </a:solidFill>
                <a:effectLst/>
                <a:latin typeface="Arial" panose="020B0604020202020204" pitchFamily="34" charset="0"/>
              </a:rPr>
              <a:t>defined</a:t>
            </a:r>
            <a:r>
              <a:rPr kumimoji="0" lang="en-US" altLang="en-US" sz="2400" b="0" i="0" u="none" strike="noStrike" cap="none" normalizeH="0" baseline="0" dirty="0">
                <a:ln>
                  <a:noFill/>
                </a:ln>
                <a:solidFill>
                  <a:srgbClr val="FF0000"/>
                </a:solidFill>
                <a:effectLst/>
                <a:latin typeface="Arial" panose="020B0604020202020204" pitchFamily="34" charset="0"/>
              </a:rPr>
              <a:t> level</a:t>
            </a:r>
            <a:r>
              <a:rPr kumimoji="0" lang="en-US" altLang="en-US" sz="2400" b="0" i="0" u="none" strike="noStrike" cap="none" normalizeH="0" baseline="0" dirty="0">
                <a:ln>
                  <a:noFill/>
                </a:ln>
                <a:solidFill>
                  <a:schemeClr val="tx1"/>
                </a:solidFill>
                <a:effectLst/>
                <a:latin typeface="Arial" panose="020B0604020202020204" pitchFamily="34" charset="0"/>
              </a:rPr>
              <a:t>, an organization has developed its own standard software process through greater attention to documentation, standardization, and integration. </a:t>
            </a:r>
          </a:p>
          <a:p>
            <a:r>
              <a:rPr kumimoji="0" lang="en-US" altLang="en-US" sz="2400" b="0" i="0" u="none" strike="noStrike" cap="none" normalizeH="0" baseline="0" dirty="0">
                <a:ln>
                  <a:noFill/>
                </a:ln>
                <a:solidFill>
                  <a:schemeClr val="tx1"/>
                </a:solidFill>
                <a:effectLst/>
                <a:latin typeface="Arial" panose="020B0604020202020204" pitchFamily="34" charset="0"/>
              </a:rPr>
              <a:t>At the </a:t>
            </a:r>
            <a:r>
              <a:rPr kumimoji="0" lang="en-US" altLang="en-US" sz="2400" b="0" i="1" u="none" strike="noStrike" cap="none" normalizeH="0" baseline="0" dirty="0">
                <a:ln>
                  <a:noFill/>
                </a:ln>
                <a:solidFill>
                  <a:srgbClr val="FF0000"/>
                </a:solidFill>
                <a:effectLst/>
                <a:latin typeface="Arial" panose="020B0604020202020204" pitchFamily="34" charset="0"/>
              </a:rPr>
              <a:t>managed</a:t>
            </a:r>
            <a:r>
              <a:rPr kumimoji="0" lang="en-US" altLang="en-US" sz="2400" b="0" i="0" u="none" strike="noStrike" cap="none" normalizeH="0" baseline="0" dirty="0">
                <a:ln>
                  <a:noFill/>
                </a:ln>
                <a:solidFill>
                  <a:srgbClr val="FF0000"/>
                </a:solidFill>
                <a:effectLst/>
                <a:latin typeface="Arial" panose="020B0604020202020204" pitchFamily="34" charset="0"/>
              </a:rPr>
              <a:t> level</a:t>
            </a:r>
            <a:r>
              <a:rPr kumimoji="0" lang="en-US" altLang="en-US" sz="2400" b="0" i="0" u="none" strike="noStrike" cap="none" normalizeH="0" baseline="0" dirty="0">
                <a:ln>
                  <a:noFill/>
                </a:ln>
                <a:solidFill>
                  <a:schemeClr val="tx1"/>
                </a:solidFill>
                <a:effectLst/>
                <a:latin typeface="Arial" panose="020B0604020202020204" pitchFamily="34" charset="0"/>
              </a:rPr>
              <a:t>, an organization monitors and controls its own processes through data collection and analysis. </a:t>
            </a:r>
          </a:p>
          <a:p>
            <a:r>
              <a:rPr kumimoji="0" lang="en-US" altLang="en-US" sz="2400" b="0" i="0" u="none" strike="noStrike" cap="none" normalizeH="0" baseline="0" dirty="0">
                <a:ln>
                  <a:noFill/>
                </a:ln>
                <a:solidFill>
                  <a:schemeClr val="tx1"/>
                </a:solidFill>
                <a:effectLst/>
                <a:latin typeface="Arial" panose="020B0604020202020204" pitchFamily="34" charset="0"/>
              </a:rPr>
              <a:t>At the </a:t>
            </a:r>
            <a:r>
              <a:rPr kumimoji="0" lang="en-US" altLang="en-US" sz="2400" b="0" i="1" u="none" strike="noStrike" cap="none" normalizeH="0" baseline="0" dirty="0">
                <a:ln>
                  <a:noFill/>
                </a:ln>
                <a:solidFill>
                  <a:srgbClr val="FF0000"/>
                </a:solidFill>
                <a:effectLst/>
                <a:latin typeface="Arial" panose="020B0604020202020204" pitchFamily="34" charset="0"/>
              </a:rPr>
              <a:t>optimizing</a:t>
            </a:r>
            <a:r>
              <a:rPr kumimoji="0" lang="en-US" altLang="en-US" sz="2400" b="0" i="0" u="none" strike="noStrike" cap="none" normalizeH="0" baseline="0" dirty="0">
                <a:ln>
                  <a:noFill/>
                </a:ln>
                <a:solidFill>
                  <a:srgbClr val="FF0000"/>
                </a:solidFill>
                <a:effectLst/>
                <a:latin typeface="Arial" panose="020B0604020202020204" pitchFamily="34" charset="0"/>
              </a:rPr>
              <a:t> level</a:t>
            </a:r>
            <a:r>
              <a:rPr kumimoji="0" lang="en-US" altLang="en-US" sz="2400" b="0" i="0" u="none" strike="noStrike" cap="none" normalizeH="0" baseline="0" dirty="0">
                <a:ln>
                  <a:noFill/>
                </a:ln>
                <a:solidFill>
                  <a:schemeClr val="tx1"/>
                </a:solidFill>
                <a:effectLst/>
                <a:latin typeface="Arial" panose="020B0604020202020204" pitchFamily="34" charset="0"/>
              </a:rPr>
              <a:t>, processes are constantly being improved through monitoring feedback from current processes and introducing innovative processes to better serve the organization's particular needs. </a:t>
            </a:r>
          </a:p>
          <a:p>
            <a:endParaRPr lang="en-US" dirty="0"/>
          </a:p>
          <a:p>
            <a:endParaRPr lang="en-GB" dirty="0"/>
          </a:p>
        </p:txBody>
      </p:sp>
      <p:sp>
        <p:nvSpPr>
          <p:cNvPr id="6" name="Slide Number Placeholder 5"/>
          <p:cNvSpPr>
            <a:spLocks noGrp="1"/>
          </p:cNvSpPr>
          <p:nvPr>
            <p:ph type="sldNum" sz="quarter" idx="12"/>
          </p:nvPr>
        </p:nvSpPr>
        <p:spPr/>
        <p:txBody>
          <a:bodyPr/>
          <a:lstStyle/>
          <a:p>
            <a:fld id="{745CE82A-87C3-2841-AAF3-37DF1E34DC62}" type="slidenum">
              <a:rPr lang="en-US" smtClean="0"/>
              <a:pPr/>
              <a:t>89</a:t>
            </a:fld>
            <a:endParaRPr lang="en-US"/>
          </a:p>
        </p:txBody>
      </p:sp>
    </p:spTree>
    <p:extLst>
      <p:ext uri="{BB962C8B-B14F-4D97-AF65-F5344CB8AC3E}">
        <p14:creationId xmlns:p14="http://schemas.microsoft.com/office/powerpoint/2010/main" val="369311746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Slide Number Placeholder 3">
            <a:extLst>
              <a:ext uri="{FF2B5EF4-FFF2-40B4-BE49-F238E27FC236}">
                <a16:creationId xmlns:a16="http://schemas.microsoft.com/office/drawing/2014/main" id="{4F2FCA37-3FD3-4860-9BDA-6AA6EC2A9456}"/>
              </a:ext>
            </a:extLst>
          </p:cNvPr>
          <p:cNvSpPr>
            <a:spLocks noGrp="1"/>
          </p:cNvSpPr>
          <p:nvPr>
            <p:ph type="sldNum" sz="quarter" idx="10"/>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543FBC7-69F4-4288-9818-9857BA73CA92}" type="slidenum">
              <a:rPr lang="en-US" altLang="en-US" sz="1400"/>
              <a:pPr>
                <a:spcBef>
                  <a:spcPct val="0"/>
                </a:spcBef>
                <a:buFontTx/>
                <a:buNone/>
              </a:pPr>
              <a:t>9</a:t>
            </a:fld>
            <a:endParaRPr lang="en-US" altLang="en-US" sz="1400"/>
          </a:p>
        </p:txBody>
      </p:sp>
      <p:sp>
        <p:nvSpPr>
          <p:cNvPr id="17411" name="Rectangle 2">
            <a:extLst>
              <a:ext uri="{FF2B5EF4-FFF2-40B4-BE49-F238E27FC236}">
                <a16:creationId xmlns:a16="http://schemas.microsoft.com/office/drawing/2014/main" id="{B8287488-D651-4008-BFF8-0E3D17D10C35}"/>
              </a:ext>
            </a:extLst>
          </p:cNvPr>
          <p:cNvSpPr>
            <a:spLocks noGrp="1" noChangeArrowheads="1"/>
          </p:cNvSpPr>
          <p:nvPr>
            <p:ph type="title"/>
          </p:nvPr>
        </p:nvSpPr>
        <p:spPr>
          <a:xfrm>
            <a:off x="393895" y="260350"/>
            <a:ext cx="9586718" cy="1143000"/>
          </a:xfrm>
        </p:spPr>
        <p:txBody>
          <a:bodyPr/>
          <a:lstStyle/>
          <a:p>
            <a:pPr eaLnBrk="1" hangingPunct="1"/>
            <a:r>
              <a:rPr lang="en-GB" altLang="en-US" sz="2800" i="1" u="sng" dirty="0"/>
              <a:t>Software</a:t>
            </a:r>
            <a:r>
              <a:rPr lang="en-GB" altLang="en-US" sz="2800" u="sng" dirty="0"/>
              <a:t> projects Vs other projects?</a:t>
            </a:r>
          </a:p>
        </p:txBody>
      </p:sp>
      <p:sp>
        <p:nvSpPr>
          <p:cNvPr id="17412" name="Rectangle 3">
            <a:extLst>
              <a:ext uri="{FF2B5EF4-FFF2-40B4-BE49-F238E27FC236}">
                <a16:creationId xmlns:a16="http://schemas.microsoft.com/office/drawing/2014/main" id="{61DD6BD3-384E-4AE7-BEA9-9778656666EB}"/>
              </a:ext>
            </a:extLst>
          </p:cNvPr>
          <p:cNvSpPr>
            <a:spLocks noGrp="1" noChangeArrowheads="1"/>
          </p:cNvSpPr>
          <p:nvPr>
            <p:ph type="body" idx="1"/>
          </p:nvPr>
        </p:nvSpPr>
        <p:spPr/>
        <p:txBody>
          <a:bodyPr/>
          <a:lstStyle/>
          <a:p>
            <a:pPr eaLnBrk="1" hangingPunct="1">
              <a:lnSpc>
                <a:spcPct val="90000"/>
              </a:lnSpc>
              <a:buFontTx/>
              <a:buNone/>
            </a:pPr>
            <a:r>
              <a:rPr lang="en-GB" altLang="en-US" dirty="0"/>
              <a:t>Same …but…</a:t>
            </a:r>
          </a:p>
          <a:p>
            <a:pPr eaLnBrk="1" hangingPunct="1">
              <a:lnSpc>
                <a:spcPct val="90000"/>
              </a:lnSpc>
              <a:buFontTx/>
              <a:buNone/>
            </a:pPr>
            <a:endParaRPr lang="en-GB" altLang="en-US" sz="1000" dirty="0"/>
          </a:p>
          <a:p>
            <a:pPr eaLnBrk="1" hangingPunct="1">
              <a:lnSpc>
                <a:spcPct val="90000"/>
              </a:lnSpc>
            </a:pPr>
            <a:r>
              <a:rPr lang="en-GB" altLang="en-US" sz="2800" dirty="0"/>
              <a:t>Invisibility</a:t>
            </a:r>
          </a:p>
          <a:p>
            <a:pPr eaLnBrk="1" hangingPunct="1">
              <a:lnSpc>
                <a:spcPct val="90000"/>
              </a:lnSpc>
            </a:pPr>
            <a:r>
              <a:rPr lang="en-GB" altLang="en-US" sz="2800" dirty="0"/>
              <a:t>Complexity</a:t>
            </a:r>
          </a:p>
          <a:p>
            <a:pPr eaLnBrk="1" hangingPunct="1">
              <a:lnSpc>
                <a:spcPct val="90000"/>
              </a:lnSpc>
            </a:pPr>
            <a:r>
              <a:rPr lang="en-GB" altLang="en-US" sz="2800" dirty="0"/>
              <a:t>Conformity</a:t>
            </a:r>
          </a:p>
          <a:p>
            <a:pPr eaLnBrk="1" hangingPunct="1">
              <a:lnSpc>
                <a:spcPct val="90000"/>
              </a:lnSpc>
            </a:pPr>
            <a:r>
              <a:rPr lang="en-GB" altLang="en-US" sz="2800" dirty="0"/>
              <a:t>Flexibility</a:t>
            </a:r>
          </a:p>
          <a:p>
            <a:pPr eaLnBrk="1" hangingPunct="1">
              <a:lnSpc>
                <a:spcPct val="90000"/>
              </a:lnSpc>
              <a:buFontTx/>
              <a:buNone/>
            </a:pPr>
            <a:endParaRPr lang="en-GB" altLang="en-US" sz="1000" dirty="0"/>
          </a:p>
          <a:p>
            <a:pPr eaLnBrk="1" hangingPunct="1">
              <a:lnSpc>
                <a:spcPct val="90000"/>
              </a:lnSpc>
              <a:buFontTx/>
              <a:buNone/>
            </a:pPr>
            <a:r>
              <a:rPr lang="en-GB" altLang="en-US" dirty="0"/>
              <a:t>   make software more problematic to build  than other engineered artefacts.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GB"/>
              <a:t>Software measurement and metrics</a:t>
            </a:r>
          </a:p>
        </p:txBody>
      </p:sp>
      <p:sp>
        <p:nvSpPr>
          <p:cNvPr id="89091" name="Rectangle 3"/>
          <p:cNvSpPr>
            <a:spLocks noGrp="1" noChangeArrowheads="1"/>
          </p:cNvSpPr>
          <p:nvPr>
            <p:ph idx="1"/>
          </p:nvPr>
        </p:nvSpPr>
        <p:spPr/>
        <p:txBody>
          <a:bodyPr/>
          <a:lstStyle/>
          <a:p>
            <a:r>
              <a:rPr lang="en-GB"/>
              <a:t>Software measurement is concerned with deriving a numeric value for an attribute of a software product or process.</a:t>
            </a:r>
          </a:p>
          <a:p>
            <a:r>
              <a:rPr lang="en-GB"/>
              <a:t>This allows for objective comparisons between techniques and processes.</a:t>
            </a:r>
          </a:p>
          <a:p>
            <a:r>
              <a:rPr lang="en-GB"/>
              <a:t>Although some companies have introduced measurement programmes, most organisations still don’t make systematic use of software measurement.</a:t>
            </a:r>
          </a:p>
          <a:p>
            <a:r>
              <a:rPr lang="en-GB"/>
              <a:t>There are few established standards in this area.</a:t>
            </a:r>
          </a:p>
        </p:txBody>
      </p:sp>
      <p:sp>
        <p:nvSpPr>
          <p:cNvPr id="6" name="Slide Number Placeholder 5"/>
          <p:cNvSpPr>
            <a:spLocks noGrp="1"/>
          </p:cNvSpPr>
          <p:nvPr>
            <p:ph type="sldNum" sz="quarter" idx="12"/>
          </p:nvPr>
        </p:nvSpPr>
        <p:spPr/>
        <p:txBody>
          <a:bodyPr/>
          <a:lstStyle/>
          <a:p>
            <a:fld id="{745CE82A-87C3-2841-AAF3-37DF1E34DC62}" type="slidenum">
              <a:rPr lang="en-US" smtClean="0"/>
              <a:pPr/>
              <a:t>90</a:t>
            </a:fld>
            <a:endParaRPr lang="en-US"/>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27D8BE5-D2BA-44EB-A483-3DB7E3C39620}"/>
                  </a:ext>
                </a:extLst>
              </p14:cNvPr>
              <p14:cNvContentPartPr/>
              <p14:nvPr/>
            </p14:nvContentPartPr>
            <p14:xfrm>
              <a:off x="4090680" y="2093400"/>
              <a:ext cx="6131160" cy="3078000"/>
            </p14:xfrm>
          </p:contentPart>
        </mc:Choice>
        <mc:Fallback xmlns="">
          <p:pic>
            <p:nvPicPr>
              <p:cNvPr id="2" name="Ink 1">
                <a:extLst>
                  <a:ext uri="{FF2B5EF4-FFF2-40B4-BE49-F238E27FC236}">
                    <a16:creationId xmlns:a16="http://schemas.microsoft.com/office/drawing/2014/main" id="{A27D8BE5-D2BA-44EB-A483-3DB7E3C39620}"/>
                  </a:ext>
                </a:extLst>
              </p:cNvPr>
              <p:cNvPicPr/>
              <p:nvPr/>
            </p:nvPicPr>
            <p:blipFill>
              <a:blip r:embed="rId3"/>
              <a:stretch>
                <a:fillRect/>
              </a:stretch>
            </p:blipFill>
            <p:spPr>
              <a:xfrm>
                <a:off x="4081320" y="2084040"/>
                <a:ext cx="6149880" cy="3096720"/>
              </a:xfrm>
              <a:prstGeom prst="rect">
                <a:avLst/>
              </a:prstGeom>
            </p:spPr>
          </p:pic>
        </mc:Fallback>
      </mc:AlternateContent>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title"/>
          </p:nvPr>
        </p:nvSpPr>
        <p:spPr/>
        <p:txBody>
          <a:bodyPr/>
          <a:lstStyle/>
          <a:p>
            <a:r>
              <a:rPr lang="en-GB"/>
              <a:t>Software metric</a:t>
            </a:r>
          </a:p>
        </p:txBody>
      </p:sp>
      <p:sp>
        <p:nvSpPr>
          <p:cNvPr id="52226" name="Rectangle 2"/>
          <p:cNvSpPr>
            <a:spLocks noGrp="1" noChangeArrowheads="1"/>
          </p:cNvSpPr>
          <p:nvPr>
            <p:ph idx="1"/>
          </p:nvPr>
        </p:nvSpPr>
        <p:spPr/>
        <p:txBody>
          <a:bodyPr/>
          <a:lstStyle/>
          <a:p>
            <a:r>
              <a:rPr lang="en-GB" dirty="0"/>
              <a:t>Any type of measurement which relates to a software system, process or related documentation</a:t>
            </a:r>
          </a:p>
          <a:p>
            <a:pPr lvl="1"/>
            <a:r>
              <a:rPr lang="en-GB" dirty="0"/>
              <a:t>Lines of code in a program, the Fog index, number of person-days required to develop a component.</a:t>
            </a:r>
          </a:p>
          <a:p>
            <a:r>
              <a:rPr lang="en-GB" dirty="0"/>
              <a:t>Allow the software and the software process to </a:t>
            </a:r>
            <a:br>
              <a:rPr lang="en-GB" dirty="0"/>
            </a:br>
            <a:r>
              <a:rPr lang="en-GB" dirty="0"/>
              <a:t>be quantified.</a:t>
            </a:r>
          </a:p>
          <a:p>
            <a:r>
              <a:rPr lang="en-GB" dirty="0"/>
              <a:t>May be used to predict product attributes or to control the software process.</a:t>
            </a:r>
          </a:p>
          <a:p>
            <a:r>
              <a:rPr lang="en-GB" dirty="0"/>
              <a:t>Product metrics can be used for general predictions or to identify anomalous components.</a:t>
            </a:r>
          </a:p>
        </p:txBody>
      </p:sp>
      <p:sp>
        <p:nvSpPr>
          <p:cNvPr id="8" name="Slide Number Placeholder 7"/>
          <p:cNvSpPr>
            <a:spLocks noGrp="1"/>
          </p:cNvSpPr>
          <p:nvPr>
            <p:ph type="sldNum" sz="quarter" idx="12"/>
          </p:nvPr>
        </p:nvSpPr>
        <p:spPr/>
        <p:txBody>
          <a:bodyPr/>
          <a:lstStyle/>
          <a:p>
            <a:fld id="{745CE82A-87C3-2841-AAF3-37DF1E34DC62}" type="slidenum">
              <a:rPr lang="en-US" smtClean="0"/>
              <a:pPr/>
              <a:t>91</a:t>
            </a:fld>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AA4B0BB-1457-4C90-8EAD-B8831D8E5417}"/>
                  </a:ext>
                </a:extLst>
              </p14:cNvPr>
              <p14:cNvContentPartPr/>
              <p14:nvPr/>
            </p14:nvContentPartPr>
            <p14:xfrm>
              <a:off x="1369800" y="2755440"/>
              <a:ext cx="1523160" cy="77760"/>
            </p14:xfrm>
          </p:contentPart>
        </mc:Choice>
        <mc:Fallback xmlns="">
          <p:pic>
            <p:nvPicPr>
              <p:cNvPr id="2" name="Ink 1">
                <a:extLst>
                  <a:ext uri="{FF2B5EF4-FFF2-40B4-BE49-F238E27FC236}">
                    <a16:creationId xmlns:a16="http://schemas.microsoft.com/office/drawing/2014/main" id="{BAA4B0BB-1457-4C90-8EAD-B8831D8E5417}"/>
                  </a:ext>
                </a:extLst>
              </p:cNvPr>
              <p:cNvPicPr/>
              <p:nvPr/>
            </p:nvPicPr>
            <p:blipFill>
              <a:blip r:embed="rId4"/>
              <a:stretch>
                <a:fillRect/>
              </a:stretch>
            </p:blipFill>
            <p:spPr>
              <a:xfrm>
                <a:off x="1360440" y="2746080"/>
                <a:ext cx="1541880" cy="96480"/>
              </a:xfrm>
              <a:prstGeom prst="rect">
                <a:avLst/>
              </a:prstGeom>
            </p:spPr>
          </p:pic>
        </mc:Fallback>
      </mc:AlternateContent>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measurements</a:t>
            </a:r>
          </a:p>
        </p:txBody>
      </p:sp>
      <p:sp>
        <p:nvSpPr>
          <p:cNvPr id="3" name="Content Placeholder 2"/>
          <p:cNvSpPr>
            <a:spLocks noGrp="1"/>
          </p:cNvSpPr>
          <p:nvPr>
            <p:ph idx="1"/>
          </p:nvPr>
        </p:nvSpPr>
        <p:spPr/>
        <p:txBody>
          <a:bodyPr/>
          <a:lstStyle/>
          <a:p>
            <a:r>
              <a:rPr lang="en-US" dirty="0"/>
              <a:t>To assign a value to system quality attributes </a:t>
            </a:r>
          </a:p>
          <a:p>
            <a:pPr lvl="1"/>
            <a:r>
              <a:rPr lang="en-US" dirty="0"/>
              <a:t>By measuring the characteristics of system components, such as their </a:t>
            </a:r>
            <a:r>
              <a:rPr lang="en-US" dirty="0" err="1"/>
              <a:t>cyclomatic</a:t>
            </a:r>
            <a:r>
              <a:rPr lang="en-US" dirty="0"/>
              <a:t> complexity, and then aggregating these measurements, you can assess system quality attributes, such as maintainability.</a:t>
            </a:r>
            <a:endParaRPr lang="en-GB" dirty="0"/>
          </a:p>
          <a:p>
            <a:r>
              <a:rPr lang="en-US" dirty="0"/>
              <a:t>To identify the system components whose quality is sub-standard </a:t>
            </a:r>
          </a:p>
          <a:p>
            <a:pPr lvl="1"/>
            <a:r>
              <a:rPr lang="en-US" dirty="0"/>
              <a:t>Measurements can identify individual components with characteristics that deviate from the norm. For example, you can measure components to discover those with the highest complexity. These are most likely to contain bugs because the complexity makes them harder to understand.  </a:t>
            </a:r>
            <a:endParaRPr lang="en-GB" dirty="0"/>
          </a:p>
          <a:p>
            <a:endParaRPr lang="en-US" dirty="0"/>
          </a:p>
        </p:txBody>
      </p:sp>
      <p:sp>
        <p:nvSpPr>
          <p:cNvPr id="4" name="Slide Number Placeholder 3"/>
          <p:cNvSpPr>
            <a:spLocks noGrp="1"/>
          </p:cNvSpPr>
          <p:nvPr>
            <p:ph type="sldNum" sz="quarter" idx="12"/>
          </p:nvPr>
        </p:nvSpPr>
        <p:spPr/>
        <p:txBody>
          <a:bodyPr/>
          <a:lstStyle/>
          <a:p>
            <a:fld id="{745CE82A-87C3-2841-AAF3-37DF1E34DC62}" type="slidenum">
              <a:rPr lang="en-US" smtClean="0"/>
              <a:pPr/>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title"/>
          </p:nvPr>
        </p:nvSpPr>
        <p:spPr/>
        <p:txBody>
          <a:bodyPr/>
          <a:lstStyle/>
          <a:p>
            <a:r>
              <a:rPr lang="en-GB"/>
              <a:t>Metrics assumptions</a:t>
            </a:r>
          </a:p>
        </p:txBody>
      </p:sp>
      <p:sp>
        <p:nvSpPr>
          <p:cNvPr id="56322" name="Rectangle 2"/>
          <p:cNvSpPr>
            <a:spLocks noGrp="1" noChangeArrowheads="1"/>
          </p:cNvSpPr>
          <p:nvPr>
            <p:ph idx="1"/>
          </p:nvPr>
        </p:nvSpPr>
        <p:spPr/>
        <p:txBody>
          <a:bodyPr/>
          <a:lstStyle/>
          <a:p>
            <a:r>
              <a:rPr lang="en-GB"/>
              <a:t>A software property can be measured.</a:t>
            </a:r>
          </a:p>
          <a:p>
            <a:r>
              <a:rPr lang="en-GB"/>
              <a:t>The relationship exists between what we can </a:t>
            </a:r>
            <a:br>
              <a:rPr lang="en-GB"/>
            </a:br>
            <a:r>
              <a:rPr lang="en-GB"/>
              <a:t>measure and what we want to know. We can only measure internal attributes but are often more interested in external software attributes.</a:t>
            </a:r>
          </a:p>
          <a:p>
            <a:r>
              <a:rPr lang="en-GB"/>
              <a:t>This relationship has been formalised and </a:t>
            </a:r>
            <a:br>
              <a:rPr lang="en-GB"/>
            </a:br>
            <a:r>
              <a:rPr lang="en-GB"/>
              <a:t>validated.</a:t>
            </a:r>
          </a:p>
          <a:p>
            <a:r>
              <a:rPr lang="en-GB"/>
              <a:t>It may be difficult to relate what can be measured to desirable external quality attributes.</a:t>
            </a:r>
          </a:p>
        </p:txBody>
      </p:sp>
      <p:sp>
        <p:nvSpPr>
          <p:cNvPr id="6" name="Slide Number Placeholder 5"/>
          <p:cNvSpPr>
            <a:spLocks noGrp="1"/>
          </p:cNvSpPr>
          <p:nvPr>
            <p:ph type="sldNum" sz="quarter" idx="12"/>
          </p:nvPr>
        </p:nvSpPr>
        <p:spPr/>
        <p:txBody>
          <a:bodyPr/>
          <a:lstStyle/>
          <a:p>
            <a:fld id="{745CE82A-87C3-2841-AAF3-37DF1E34DC62}" type="slidenum">
              <a:rPr lang="en-US" smtClean="0"/>
              <a:pPr/>
              <a:t>93</a:t>
            </a:fld>
            <a:endParaRPr lang="en-US"/>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a:t>
            </a:r>
          </a:p>
        </p:txBody>
      </p:sp>
      <p:sp>
        <p:nvSpPr>
          <p:cNvPr id="3" name="Content Placeholder 2"/>
          <p:cNvSpPr>
            <a:spLocks noGrp="1"/>
          </p:cNvSpPr>
          <p:nvPr>
            <p:ph idx="1"/>
          </p:nvPr>
        </p:nvSpPr>
        <p:spPr/>
        <p:txBody>
          <a:bodyPr/>
          <a:lstStyle/>
          <a:p>
            <a:r>
              <a:rPr lang="en-US" dirty="0"/>
              <a:t>Configuration management (CM) is concerned with the policies, processes and tools for managing changing software systems. </a:t>
            </a:r>
          </a:p>
          <a:p>
            <a:r>
              <a:rPr lang="en-US" dirty="0"/>
              <a:t>CM is essential because it is easy to lose track of what changes and component versions have been incorporated into each system version. </a:t>
            </a:r>
          </a:p>
        </p:txBody>
      </p:sp>
      <p:sp>
        <p:nvSpPr>
          <p:cNvPr id="4" name="Slide Number Placeholder 3"/>
          <p:cNvSpPr>
            <a:spLocks noGrp="1"/>
          </p:cNvSpPr>
          <p:nvPr>
            <p:ph type="sldNum" sz="quarter" idx="12"/>
          </p:nvPr>
        </p:nvSpPr>
        <p:spPr/>
        <p:txBody>
          <a:bodyPr/>
          <a:lstStyle/>
          <a:p>
            <a:fld id="{7B134961-4B2C-A547-9A54-CB85DA02077E}" type="slidenum">
              <a:rPr lang="en-US" smtClean="0"/>
              <a:pPr/>
              <a:t>94</a:t>
            </a:fld>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 activities</a:t>
            </a:r>
          </a:p>
        </p:txBody>
      </p:sp>
      <p:sp>
        <p:nvSpPr>
          <p:cNvPr id="3" name="Content Placeholder 2"/>
          <p:cNvSpPr>
            <a:spLocks noGrp="1"/>
          </p:cNvSpPr>
          <p:nvPr>
            <p:ph idx="1"/>
          </p:nvPr>
        </p:nvSpPr>
        <p:spPr/>
        <p:txBody>
          <a:bodyPr/>
          <a:lstStyle/>
          <a:p>
            <a:r>
              <a:rPr lang="en-US" sz="2000" dirty="0"/>
              <a:t>Change management </a:t>
            </a:r>
          </a:p>
          <a:p>
            <a:pPr lvl="1"/>
            <a:r>
              <a:rPr lang="en-US" sz="1800" dirty="0"/>
              <a:t>Keeping track of requests for changes to the software from customers and developers, working out the costs and impact of changes, and deciding the changes should be implemented.</a:t>
            </a:r>
            <a:endParaRPr lang="en-GB" sz="1800" dirty="0"/>
          </a:p>
          <a:p>
            <a:r>
              <a:rPr lang="en-US" sz="2000" dirty="0"/>
              <a:t>Version management </a:t>
            </a:r>
          </a:p>
          <a:p>
            <a:pPr lvl="1"/>
            <a:r>
              <a:rPr lang="en-US" sz="1800" dirty="0"/>
              <a:t>Keeping track of the multiple versions of system components and ensuring that changes made to components by different developers do not interfere with each other. </a:t>
            </a:r>
            <a:endParaRPr lang="en-GB" sz="1800" dirty="0"/>
          </a:p>
          <a:p>
            <a:r>
              <a:rPr lang="en-US" sz="2000" dirty="0"/>
              <a:t>System building </a:t>
            </a:r>
          </a:p>
          <a:p>
            <a:pPr lvl="1"/>
            <a:r>
              <a:rPr lang="en-US" sz="1800" dirty="0"/>
              <a:t>The process of assembling program components, data and libraries, then compiling these to create an executable system.</a:t>
            </a:r>
            <a:endParaRPr lang="en-GB" sz="1800" dirty="0"/>
          </a:p>
          <a:p>
            <a:r>
              <a:rPr lang="en-US" sz="2000" dirty="0"/>
              <a:t>Release management </a:t>
            </a:r>
          </a:p>
          <a:p>
            <a:pPr lvl="1"/>
            <a:r>
              <a:rPr lang="en-US" sz="1800" dirty="0"/>
              <a:t>Preparing software for external release and keeping track of the system versions that have been released for customer use.</a:t>
            </a:r>
            <a:endParaRPr lang="en-GB" sz="1800" dirty="0"/>
          </a:p>
          <a:p>
            <a:endParaRPr lang="en-US" dirty="0"/>
          </a:p>
        </p:txBody>
      </p:sp>
      <p:sp>
        <p:nvSpPr>
          <p:cNvPr id="4" name="Slide Number Placeholder 3"/>
          <p:cNvSpPr>
            <a:spLocks noGrp="1"/>
          </p:cNvSpPr>
          <p:nvPr>
            <p:ph type="sldNum" sz="quarter" idx="12"/>
          </p:nvPr>
        </p:nvSpPr>
        <p:spPr/>
        <p:txBody>
          <a:bodyPr/>
          <a:lstStyle/>
          <a:p>
            <a:fld id="{7B134961-4B2C-A547-9A54-CB85DA02077E}" type="slidenum">
              <a:rPr lang="en-US" smtClean="0"/>
              <a:pPr/>
              <a:t>95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 Terminology</a:t>
            </a:r>
            <a:r>
              <a:rPr lang="en-GB" dirty="0"/>
              <a:t> </a:t>
            </a:r>
            <a:endParaRPr lang="en-US" dirty="0"/>
          </a:p>
        </p:txBody>
      </p:sp>
      <p:sp>
        <p:nvSpPr>
          <p:cNvPr id="5" name="Slide Number Placeholder 4"/>
          <p:cNvSpPr>
            <a:spLocks noGrp="1"/>
          </p:cNvSpPr>
          <p:nvPr>
            <p:ph type="sldNum" sz="quarter" idx="12"/>
          </p:nvPr>
        </p:nvSpPr>
        <p:spPr/>
        <p:txBody>
          <a:bodyPr/>
          <a:lstStyle/>
          <a:p>
            <a:fld id="{7B134961-4B2C-A547-9A54-CB85DA02077E}" type="slidenum">
              <a:rPr lang="en-US" smtClean="0"/>
              <a:pPr/>
              <a:t>96</a:t>
            </a:fld>
            <a:endParaRPr lang="en-US"/>
          </a:p>
        </p:txBody>
      </p:sp>
      <p:sp>
        <p:nvSpPr>
          <p:cNvPr id="7" name="Content Placeholder 6"/>
          <p:cNvSpPr>
            <a:spLocks noGrp="1"/>
          </p:cNvSpPr>
          <p:nvPr>
            <p:ph idx="1"/>
          </p:nvPr>
        </p:nvSpPr>
        <p:spPr>
          <a:xfrm>
            <a:off x="609600" y="1434699"/>
            <a:ext cx="10972800" cy="4525963"/>
          </a:xfrm>
        </p:spPr>
        <p:txBody>
          <a:bodyPr/>
          <a:lstStyle/>
          <a:p>
            <a:r>
              <a:rPr lang="en-GB" dirty="0">
                <a:solidFill>
                  <a:srgbClr val="000000"/>
                </a:solidFill>
                <a:ea typeface="Times New Roman"/>
              </a:rPr>
              <a:t>Configuration item or software configuration item (SCI)</a:t>
            </a:r>
          </a:p>
          <a:p>
            <a:pPr lvl="1"/>
            <a:r>
              <a:rPr lang="en-GB" dirty="0">
                <a:solidFill>
                  <a:srgbClr val="000000"/>
                </a:solidFill>
                <a:ea typeface="Times New Roman"/>
              </a:rPr>
              <a:t>Anything associated with a software project (design, code, test data, document, etc.) that has been placed under configuration control. </a:t>
            </a:r>
          </a:p>
          <a:p>
            <a:pPr lvl="1"/>
            <a:r>
              <a:rPr lang="en-GB" dirty="0">
                <a:solidFill>
                  <a:srgbClr val="000000"/>
                </a:solidFill>
                <a:ea typeface="Times New Roman"/>
              </a:rPr>
              <a:t>There are often different versions of a configuration item</a:t>
            </a:r>
          </a:p>
          <a:p>
            <a:pPr lvl="1"/>
            <a:r>
              <a:rPr lang="en-GB" dirty="0">
                <a:solidFill>
                  <a:srgbClr val="000000"/>
                </a:solidFill>
                <a:ea typeface="Times New Roman"/>
              </a:rPr>
              <a:t>Configuration items have a unique name.</a:t>
            </a:r>
          </a:p>
          <a:p>
            <a:r>
              <a:rPr lang="en-GB" dirty="0">
                <a:solidFill>
                  <a:srgbClr val="000000"/>
                </a:solidFill>
                <a:ea typeface="Times New Roman"/>
              </a:rPr>
              <a:t>Configuration control</a:t>
            </a:r>
          </a:p>
          <a:p>
            <a:pPr lvl="1"/>
            <a:r>
              <a:rPr lang="en-GB" dirty="0">
                <a:solidFill>
                  <a:srgbClr val="000000"/>
                </a:solidFill>
                <a:ea typeface="Times New Roman"/>
              </a:rPr>
              <a:t>The process of ensuring that versions of systems and components are recorded and maintained so that changes are managed and all versions of components are identified and stored for the lifetime of the system.</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48B4D0E-FA22-4FB2-A42E-298B7424522A}"/>
                  </a:ext>
                </a:extLst>
              </p14:cNvPr>
              <p14:cNvContentPartPr/>
              <p14:nvPr/>
            </p14:nvContentPartPr>
            <p14:xfrm>
              <a:off x="6526440" y="2245320"/>
              <a:ext cx="2098080" cy="76320"/>
            </p14:xfrm>
          </p:contentPart>
        </mc:Choice>
        <mc:Fallback xmlns="">
          <p:pic>
            <p:nvPicPr>
              <p:cNvPr id="3" name="Ink 2">
                <a:extLst>
                  <a:ext uri="{FF2B5EF4-FFF2-40B4-BE49-F238E27FC236}">
                    <a16:creationId xmlns:a16="http://schemas.microsoft.com/office/drawing/2014/main" id="{448B4D0E-FA22-4FB2-A42E-298B7424522A}"/>
                  </a:ext>
                </a:extLst>
              </p:cNvPr>
              <p:cNvPicPr/>
              <p:nvPr/>
            </p:nvPicPr>
            <p:blipFill>
              <a:blip r:embed="rId3"/>
              <a:stretch>
                <a:fillRect/>
              </a:stretch>
            </p:blipFill>
            <p:spPr>
              <a:xfrm>
                <a:off x="6517080" y="2235960"/>
                <a:ext cx="2116800" cy="95040"/>
              </a:xfrm>
              <a:prstGeom prst="rect">
                <a:avLst/>
              </a:prstGeom>
            </p:spPr>
          </p:pic>
        </mc:Fallback>
      </mc:AlternateContent>
    </p:spTree>
    <p:extLst>
      <p:ext uri="{BB962C8B-B14F-4D97-AF65-F5344CB8AC3E}">
        <p14:creationId xmlns:p14="http://schemas.microsoft.com/office/powerpoint/2010/main" val="20014469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 terminology</a:t>
            </a:r>
            <a:r>
              <a:rPr lang="en-GB" dirty="0"/>
              <a:t> </a:t>
            </a:r>
            <a:endParaRPr lang="en-US" dirty="0"/>
          </a:p>
        </p:txBody>
      </p:sp>
      <p:sp>
        <p:nvSpPr>
          <p:cNvPr id="5" name="Slide Number Placeholder 4"/>
          <p:cNvSpPr>
            <a:spLocks noGrp="1"/>
          </p:cNvSpPr>
          <p:nvPr>
            <p:ph type="sldNum" sz="quarter" idx="12"/>
          </p:nvPr>
        </p:nvSpPr>
        <p:spPr/>
        <p:txBody>
          <a:bodyPr/>
          <a:lstStyle/>
          <a:p>
            <a:fld id="{7B134961-4B2C-A547-9A54-CB85DA02077E}" type="slidenum">
              <a:rPr lang="en-US" smtClean="0"/>
              <a:pPr/>
              <a:t>97</a:t>
            </a:fld>
            <a:endParaRPr lang="en-US"/>
          </a:p>
        </p:txBody>
      </p:sp>
      <p:sp>
        <p:nvSpPr>
          <p:cNvPr id="7" name="Content Placeholder 6"/>
          <p:cNvSpPr>
            <a:spLocks noGrp="1"/>
          </p:cNvSpPr>
          <p:nvPr>
            <p:ph idx="1"/>
          </p:nvPr>
        </p:nvSpPr>
        <p:spPr>
          <a:xfrm>
            <a:off x="609601" y="1148096"/>
            <a:ext cx="11224590" cy="4525963"/>
          </a:xfrm>
        </p:spPr>
        <p:txBody>
          <a:bodyPr/>
          <a:lstStyle/>
          <a:p>
            <a:r>
              <a:rPr lang="en-GB" dirty="0"/>
              <a:t>Version</a:t>
            </a:r>
          </a:p>
          <a:p>
            <a:pPr lvl="1"/>
            <a:r>
              <a:rPr lang="en-GB" dirty="0">
                <a:solidFill>
                  <a:srgbClr val="000000"/>
                </a:solidFill>
                <a:ea typeface="Times New Roman"/>
              </a:rPr>
              <a:t>An instance of a configuration item that differs, in some way, from other instances of that item. </a:t>
            </a:r>
          </a:p>
          <a:p>
            <a:pPr lvl="1"/>
            <a:r>
              <a:rPr lang="en-GB" dirty="0">
                <a:solidFill>
                  <a:srgbClr val="000000"/>
                </a:solidFill>
                <a:ea typeface="Times New Roman"/>
              </a:rPr>
              <a:t>Versions always have a unique identifier, which is often composed of the configuration item name plus a version number</a:t>
            </a:r>
          </a:p>
          <a:p>
            <a:r>
              <a:rPr lang="en-GB" dirty="0"/>
              <a:t>Workspace</a:t>
            </a:r>
          </a:p>
          <a:p>
            <a:pPr lvl="1"/>
            <a:r>
              <a:rPr lang="en-GB" dirty="0">
                <a:solidFill>
                  <a:srgbClr val="000000"/>
                </a:solidFill>
                <a:ea typeface="Times New Roman"/>
              </a:rPr>
              <a:t>area where software can be modified without affecting other developers who may be using</a:t>
            </a:r>
          </a:p>
          <a:p>
            <a:r>
              <a:rPr lang="en-GB" dirty="0"/>
              <a:t>Baseline</a:t>
            </a:r>
          </a:p>
          <a:p>
            <a:pPr lvl="1"/>
            <a:r>
              <a:rPr lang="en-GB" dirty="0">
                <a:solidFill>
                  <a:srgbClr val="000000"/>
                </a:solidFill>
                <a:ea typeface="Times New Roman"/>
              </a:rPr>
              <a:t>Collection of component versions that make up a system.</a:t>
            </a:r>
          </a:p>
          <a:p>
            <a:r>
              <a:rPr lang="en-US" dirty="0" err="1"/>
              <a:t>Codeline</a:t>
            </a:r>
            <a:endParaRPr lang="en-US" dirty="0"/>
          </a:p>
          <a:p>
            <a:pPr lvl="1"/>
            <a:r>
              <a:rPr lang="en-GB" dirty="0">
                <a:solidFill>
                  <a:srgbClr val="000000"/>
                </a:solidFill>
                <a:ea typeface="Times New Roman"/>
              </a:rPr>
              <a:t>A </a:t>
            </a:r>
            <a:r>
              <a:rPr lang="en-GB" dirty="0" err="1">
                <a:solidFill>
                  <a:srgbClr val="000000"/>
                </a:solidFill>
                <a:ea typeface="Times New Roman"/>
              </a:rPr>
              <a:t>codeline</a:t>
            </a:r>
            <a:r>
              <a:rPr lang="en-GB" dirty="0">
                <a:solidFill>
                  <a:srgbClr val="000000"/>
                </a:solidFill>
                <a:ea typeface="Times New Roman"/>
              </a:rPr>
              <a:t> is a set of versions of a software component and other configuration items on which that component depends. </a:t>
            </a:r>
          </a:p>
        </p:txBody>
      </p:sp>
    </p:spTree>
    <p:extLst>
      <p:ext uri="{BB962C8B-B14F-4D97-AF65-F5344CB8AC3E}">
        <p14:creationId xmlns:p14="http://schemas.microsoft.com/office/powerpoint/2010/main" val="41984316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 terminology</a:t>
            </a:r>
            <a:r>
              <a:rPr lang="en-GB" dirty="0"/>
              <a:t> </a:t>
            </a:r>
            <a:endParaRPr lang="en-US" dirty="0"/>
          </a:p>
        </p:txBody>
      </p:sp>
      <p:sp>
        <p:nvSpPr>
          <p:cNvPr id="5" name="Slide Number Placeholder 4"/>
          <p:cNvSpPr>
            <a:spLocks noGrp="1"/>
          </p:cNvSpPr>
          <p:nvPr>
            <p:ph type="sldNum" sz="quarter" idx="12"/>
          </p:nvPr>
        </p:nvSpPr>
        <p:spPr/>
        <p:txBody>
          <a:bodyPr/>
          <a:lstStyle/>
          <a:p>
            <a:fld id="{7B134961-4B2C-A547-9A54-CB85DA02077E}" type="slidenum">
              <a:rPr lang="en-US" smtClean="0"/>
              <a:pPr/>
              <a:t>98</a:t>
            </a:fld>
            <a:endParaRPr lang="en-US"/>
          </a:p>
        </p:txBody>
      </p:sp>
      <p:sp>
        <p:nvSpPr>
          <p:cNvPr id="7" name="Content Placeholder 6"/>
          <p:cNvSpPr>
            <a:spLocks noGrp="1"/>
          </p:cNvSpPr>
          <p:nvPr>
            <p:ph idx="1"/>
          </p:nvPr>
        </p:nvSpPr>
        <p:spPr>
          <a:xfrm>
            <a:off x="609599" y="1284573"/>
            <a:ext cx="11330609" cy="4525963"/>
          </a:xfrm>
        </p:spPr>
        <p:txBody>
          <a:bodyPr/>
          <a:lstStyle/>
          <a:p>
            <a:r>
              <a:rPr lang="en-US" dirty="0"/>
              <a:t>Mainline</a:t>
            </a:r>
          </a:p>
          <a:p>
            <a:pPr lvl="1"/>
            <a:r>
              <a:rPr lang="en-GB" dirty="0">
                <a:solidFill>
                  <a:srgbClr val="000000"/>
                </a:solidFill>
                <a:ea typeface="Times New Roman"/>
              </a:rPr>
              <a:t>A sequence of baselines representing different versions of a system</a:t>
            </a:r>
          </a:p>
          <a:p>
            <a:r>
              <a:rPr lang="en-US" dirty="0"/>
              <a:t>Release</a:t>
            </a:r>
          </a:p>
          <a:p>
            <a:pPr lvl="1"/>
            <a:r>
              <a:rPr lang="en-GB" dirty="0">
                <a:solidFill>
                  <a:srgbClr val="000000"/>
                </a:solidFill>
                <a:ea typeface="Times New Roman"/>
              </a:rPr>
              <a:t>A version of a system that has been released to customers (or other users in an organization) for use</a:t>
            </a:r>
          </a:p>
          <a:p>
            <a:r>
              <a:rPr lang="en-GB" dirty="0"/>
              <a:t>Branching</a:t>
            </a:r>
          </a:p>
          <a:p>
            <a:pPr lvl="1"/>
            <a:r>
              <a:rPr lang="en-GB" dirty="0">
                <a:solidFill>
                  <a:srgbClr val="000000"/>
                </a:solidFill>
                <a:ea typeface="Times New Roman"/>
              </a:rPr>
              <a:t>The creation of a new </a:t>
            </a:r>
            <a:r>
              <a:rPr lang="en-GB" dirty="0" err="1">
                <a:solidFill>
                  <a:srgbClr val="000000"/>
                </a:solidFill>
                <a:ea typeface="Times New Roman"/>
              </a:rPr>
              <a:t>codeline</a:t>
            </a:r>
            <a:r>
              <a:rPr lang="en-GB" dirty="0">
                <a:solidFill>
                  <a:srgbClr val="000000"/>
                </a:solidFill>
                <a:ea typeface="Times New Roman"/>
              </a:rPr>
              <a:t> from a version in an existing </a:t>
            </a:r>
            <a:r>
              <a:rPr lang="en-GB" dirty="0" err="1">
                <a:solidFill>
                  <a:srgbClr val="000000"/>
                </a:solidFill>
                <a:ea typeface="Times New Roman"/>
              </a:rPr>
              <a:t>codeline</a:t>
            </a:r>
            <a:r>
              <a:rPr lang="en-GB" dirty="0">
                <a:solidFill>
                  <a:srgbClr val="000000"/>
                </a:solidFill>
                <a:ea typeface="Times New Roman"/>
              </a:rPr>
              <a:t>. </a:t>
            </a:r>
          </a:p>
          <a:p>
            <a:pPr lvl="1"/>
            <a:r>
              <a:rPr lang="en-GB" dirty="0">
                <a:solidFill>
                  <a:srgbClr val="000000"/>
                </a:solidFill>
                <a:ea typeface="Times New Roman"/>
              </a:rPr>
              <a:t>The new </a:t>
            </a:r>
            <a:r>
              <a:rPr lang="en-GB" dirty="0" err="1">
                <a:solidFill>
                  <a:srgbClr val="000000"/>
                </a:solidFill>
                <a:ea typeface="Times New Roman"/>
              </a:rPr>
              <a:t>codeline</a:t>
            </a:r>
            <a:r>
              <a:rPr lang="en-GB" dirty="0">
                <a:solidFill>
                  <a:srgbClr val="000000"/>
                </a:solidFill>
                <a:ea typeface="Times New Roman"/>
              </a:rPr>
              <a:t> and the existing </a:t>
            </a:r>
            <a:r>
              <a:rPr lang="en-GB" dirty="0" err="1">
                <a:solidFill>
                  <a:srgbClr val="000000"/>
                </a:solidFill>
                <a:ea typeface="Times New Roman"/>
              </a:rPr>
              <a:t>codeline</a:t>
            </a:r>
            <a:r>
              <a:rPr lang="en-GB" dirty="0">
                <a:solidFill>
                  <a:srgbClr val="000000"/>
                </a:solidFill>
                <a:ea typeface="Times New Roman"/>
              </a:rPr>
              <a:t> may then develop independently</a:t>
            </a:r>
          </a:p>
          <a:p>
            <a:r>
              <a:rPr lang="en-GB" dirty="0"/>
              <a:t>Merging</a:t>
            </a:r>
          </a:p>
          <a:p>
            <a:pPr lvl="1"/>
            <a:r>
              <a:rPr lang="en-GB" dirty="0">
                <a:solidFill>
                  <a:srgbClr val="000000"/>
                </a:solidFill>
                <a:ea typeface="Times New Roman"/>
              </a:rPr>
              <a:t>The creation of a new version of a software component by merging separate versions in different </a:t>
            </a:r>
            <a:r>
              <a:rPr lang="en-GB" dirty="0" err="1">
                <a:solidFill>
                  <a:srgbClr val="000000"/>
                </a:solidFill>
                <a:ea typeface="Times New Roman"/>
              </a:rPr>
              <a:t>codelines</a:t>
            </a:r>
            <a:endParaRPr lang="en-GB" dirty="0">
              <a:solidFill>
                <a:srgbClr val="000000"/>
              </a:solidFill>
              <a:ea typeface="Times New Roman"/>
            </a:endParaRPr>
          </a:p>
        </p:txBody>
      </p:sp>
    </p:spTree>
    <p:extLst>
      <p:ext uri="{BB962C8B-B14F-4D97-AF65-F5344CB8AC3E}">
        <p14:creationId xmlns:p14="http://schemas.microsoft.com/office/powerpoint/2010/main" val="3083084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management</a:t>
            </a:r>
          </a:p>
        </p:txBody>
      </p:sp>
      <p:sp>
        <p:nvSpPr>
          <p:cNvPr id="3" name="Content Placeholder 2"/>
          <p:cNvSpPr>
            <a:spLocks noGrp="1"/>
          </p:cNvSpPr>
          <p:nvPr>
            <p:ph idx="1"/>
          </p:nvPr>
        </p:nvSpPr>
        <p:spPr/>
        <p:txBody>
          <a:bodyPr/>
          <a:lstStyle/>
          <a:p>
            <a:r>
              <a:rPr lang="en-US" dirty="0"/>
              <a:t>Organizational needs and requirements change during the lifetime of a system, bugs have to be repaired and systems have to adapt to changes in their environment.</a:t>
            </a:r>
          </a:p>
          <a:p>
            <a:r>
              <a:rPr lang="en-US" dirty="0"/>
              <a:t>Change management is intended to ensure that system evolution is a managed process and that priority is given to the most urgent and cost-effective changes.</a:t>
            </a:r>
            <a:r>
              <a:rPr lang="en-GB" dirty="0"/>
              <a:t> </a:t>
            </a:r>
          </a:p>
          <a:p>
            <a:r>
              <a:rPr lang="en-US" dirty="0"/>
              <a:t>The change management process is concerned with analyzing the costs and benefits of proposed changes, approving those changes that are worthwhile and tracking which components in the system have been changed. </a:t>
            </a:r>
          </a:p>
          <a:p>
            <a:endParaRPr lang="en-US" dirty="0"/>
          </a:p>
        </p:txBody>
      </p:sp>
      <p:sp>
        <p:nvSpPr>
          <p:cNvPr id="4" name="Slide Number Placeholder 3"/>
          <p:cNvSpPr>
            <a:spLocks noGrp="1"/>
          </p:cNvSpPr>
          <p:nvPr>
            <p:ph type="sldNum" sz="quarter" idx="12"/>
          </p:nvPr>
        </p:nvSpPr>
        <p:spPr/>
        <p:txBody>
          <a:bodyPr/>
          <a:lstStyle/>
          <a:p>
            <a:fld id="{7B134961-4B2C-A547-9A54-CB85DA02077E}" type="slidenum">
              <a:rPr lang="en-US" smtClean="0"/>
              <a:pPr/>
              <a:t>99</a:t>
            </a:fld>
            <a:endParaRPr lang="en-US"/>
          </a:p>
        </p:txBody>
      </p:sp>
    </p:spTree>
  </p:cSld>
  <p:clrMapOvr>
    <a:masterClrMapping/>
  </p:clrMapOvr>
</p:sld>
</file>

<file path=ppt/theme/theme1.xml><?xml version="1.0" encoding="utf-8"?>
<a:theme xmlns:a="http://schemas.openxmlformats.org/drawingml/2006/main" name="SE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SE9.thmx</Template>
  <TotalTime>2823</TotalTime>
  <Words>8770</Words>
  <Application>Microsoft Office PowerPoint</Application>
  <PresentationFormat>Widescreen</PresentationFormat>
  <Paragraphs>1016</Paragraphs>
  <Slides>133</Slides>
  <Notes>31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133</vt:i4>
      </vt:variant>
    </vt:vector>
  </HeadingPairs>
  <TitlesOfParts>
    <vt:vector size="146" baseType="lpstr">
      <vt:lpstr>Arial Unicode MS</vt:lpstr>
      <vt:lpstr>Arial</vt:lpstr>
      <vt:lpstr>Calibri</vt:lpstr>
      <vt:lpstr>Courier</vt:lpstr>
      <vt:lpstr>Courier New</vt:lpstr>
      <vt:lpstr>Helvetica</vt:lpstr>
      <vt:lpstr>Monotype Sorts</vt:lpstr>
      <vt:lpstr>Symbol</vt:lpstr>
      <vt:lpstr>Tahoma</vt:lpstr>
      <vt:lpstr>Times New Roman</vt:lpstr>
      <vt:lpstr>Wingdings</vt:lpstr>
      <vt:lpstr>SE9</vt:lpstr>
      <vt:lpstr>Clip</vt:lpstr>
      <vt:lpstr>PowerPoint Presentation</vt:lpstr>
      <vt:lpstr>Review {Software Evolution}</vt:lpstr>
      <vt:lpstr>Unit 10: Software Management (7 Hrs.)  Software Project Management; Project Management Activities (Project Planning, Risk Management, People Management, Reporting and Proposal Writing); Project Planning (Software Pricing, Plan-Driven Development, Project Scheduling, Estimation Techniques, COCOMO Cost Modeling); Introduction to Quality Management and Configuration Management </vt:lpstr>
      <vt:lpstr>Advantages Project Management</vt:lpstr>
      <vt:lpstr>What is a project?</vt:lpstr>
      <vt:lpstr>What Is a Project?</vt:lpstr>
      <vt:lpstr>Jobs Vs projects</vt:lpstr>
      <vt:lpstr>Characteristics of projects</vt:lpstr>
      <vt:lpstr>Software projects Vs other projects?</vt:lpstr>
      <vt:lpstr>What is Management?</vt:lpstr>
      <vt:lpstr>Management Functions</vt:lpstr>
      <vt:lpstr>The Triple Constraint</vt:lpstr>
      <vt:lpstr>Project Management</vt:lpstr>
      <vt:lpstr>Project Management</vt:lpstr>
      <vt:lpstr>Project Management Framework</vt:lpstr>
      <vt:lpstr>Project Management Tools and Techniques</vt:lpstr>
      <vt:lpstr>Software Project Management</vt:lpstr>
      <vt:lpstr>Project Management Activities</vt:lpstr>
      <vt:lpstr>Proposal Writing</vt:lpstr>
      <vt:lpstr>Proposal Writing</vt:lpstr>
      <vt:lpstr>Proposal Writing</vt:lpstr>
      <vt:lpstr>Proposal Writing</vt:lpstr>
      <vt:lpstr>Proposal Writing</vt:lpstr>
      <vt:lpstr>Proposal Writing</vt:lpstr>
      <vt:lpstr>Proposal Writing</vt:lpstr>
      <vt:lpstr>Proposal Writing</vt:lpstr>
      <vt:lpstr>Proposal Writing</vt:lpstr>
      <vt:lpstr>Project planning</vt:lpstr>
      <vt:lpstr>Objectives of Planning</vt:lpstr>
      <vt:lpstr>When to Plan</vt:lpstr>
      <vt:lpstr>Scheduling</vt:lpstr>
      <vt:lpstr>Project Schedules</vt:lpstr>
      <vt:lpstr>Project Schedules {Contd..}</vt:lpstr>
      <vt:lpstr>Projects and Activities</vt:lpstr>
      <vt:lpstr>Identifying activities</vt:lpstr>
      <vt:lpstr>Identifying activities {Contd..}</vt:lpstr>
      <vt:lpstr>Identifying activities {Contd..}</vt:lpstr>
      <vt:lpstr>The final outcome of the planning process</vt:lpstr>
      <vt:lpstr>PERT and CPM</vt:lpstr>
      <vt:lpstr>CPM Example</vt:lpstr>
      <vt:lpstr>PowerPoint Presentation</vt:lpstr>
      <vt:lpstr>PowerPoint Presentation</vt:lpstr>
      <vt:lpstr>PowerPoint Presentation</vt:lpstr>
      <vt:lpstr>People Management</vt:lpstr>
      <vt:lpstr>Human Resource Management</vt:lpstr>
      <vt:lpstr>Human Resource Planning</vt:lpstr>
      <vt:lpstr>HRM Components</vt:lpstr>
      <vt:lpstr>Recruitment</vt:lpstr>
      <vt:lpstr>HRM Planning: Outsourcing</vt:lpstr>
      <vt:lpstr>Selection Tools</vt:lpstr>
      <vt:lpstr>Selection Process</vt:lpstr>
      <vt:lpstr>Selection Process</vt:lpstr>
      <vt:lpstr>Training &amp; Development</vt:lpstr>
      <vt:lpstr>Types of Development</vt:lpstr>
      <vt:lpstr>Job Analysis</vt:lpstr>
      <vt:lpstr>Performance Appraisal</vt:lpstr>
      <vt:lpstr>Who Appraises Performance?</vt:lpstr>
      <vt:lpstr>Pay and Benefits</vt:lpstr>
      <vt:lpstr>Incentives</vt:lpstr>
      <vt:lpstr>Labor Law</vt:lpstr>
      <vt:lpstr>Risk Management</vt:lpstr>
      <vt:lpstr>Risk Management</vt:lpstr>
      <vt:lpstr>Risk Management</vt:lpstr>
      <vt:lpstr>Risk Management</vt:lpstr>
      <vt:lpstr>Risk Management</vt:lpstr>
      <vt:lpstr>Risk Management</vt:lpstr>
      <vt:lpstr>Risk Management</vt:lpstr>
      <vt:lpstr>Risk Management</vt:lpstr>
      <vt:lpstr>Risk Management</vt:lpstr>
      <vt:lpstr>Quality management</vt:lpstr>
      <vt:lpstr>Quality management activities</vt:lpstr>
      <vt:lpstr>Quality planning</vt:lpstr>
      <vt:lpstr>Quality plans</vt:lpstr>
      <vt:lpstr>Scope of quality management</vt:lpstr>
      <vt:lpstr>Software quality</vt:lpstr>
      <vt:lpstr>Software fitness for purpose</vt:lpstr>
      <vt:lpstr>Software quality attributes</vt:lpstr>
      <vt:lpstr>Quality conflicts</vt:lpstr>
      <vt:lpstr>Process and product quality</vt:lpstr>
      <vt:lpstr>Software standards</vt:lpstr>
      <vt:lpstr>Importance of standards</vt:lpstr>
      <vt:lpstr>ISO 9001 standards framework</vt:lpstr>
      <vt:lpstr>ISO 9001 core processes </vt:lpstr>
      <vt:lpstr>ISO 9001 and quality management </vt:lpstr>
      <vt:lpstr>ISO 9001 certification</vt:lpstr>
      <vt:lpstr>CMM</vt:lpstr>
      <vt:lpstr>CMM</vt:lpstr>
      <vt:lpstr>CMM</vt:lpstr>
      <vt:lpstr>CMM</vt:lpstr>
      <vt:lpstr>Software measurement and metrics</vt:lpstr>
      <vt:lpstr>Software metric</vt:lpstr>
      <vt:lpstr>Use of measurements</vt:lpstr>
      <vt:lpstr>Metrics assumptions</vt:lpstr>
      <vt:lpstr>Configuration management</vt:lpstr>
      <vt:lpstr>Configuration Management activities</vt:lpstr>
      <vt:lpstr>Configuration Management Terminology </vt:lpstr>
      <vt:lpstr>Configuration Management terminology </vt:lpstr>
      <vt:lpstr>Configuration Management terminology </vt:lpstr>
      <vt:lpstr>Change management</vt:lpstr>
      <vt:lpstr>The change management process   </vt:lpstr>
      <vt:lpstr>The change management  </vt:lpstr>
      <vt:lpstr>Version management</vt:lpstr>
      <vt:lpstr>Version management</vt:lpstr>
      <vt:lpstr>Version management Tools</vt:lpstr>
      <vt:lpstr>System building</vt:lpstr>
      <vt:lpstr>Development, build, and target platforms </vt:lpstr>
      <vt:lpstr>Release management</vt:lpstr>
      <vt:lpstr>Release tracking</vt:lpstr>
      <vt:lpstr>Release planning</vt:lpstr>
      <vt:lpstr>Release components</vt:lpstr>
      <vt:lpstr>Software Pricing</vt:lpstr>
      <vt:lpstr>Software Pricing</vt:lpstr>
      <vt:lpstr>Software Pricing</vt:lpstr>
      <vt:lpstr>Software Pricing</vt:lpstr>
      <vt:lpstr>Software Pricing</vt:lpstr>
      <vt:lpstr>Software Pricing</vt:lpstr>
      <vt:lpstr>Software Pricing</vt:lpstr>
      <vt:lpstr>Software Pricing</vt:lpstr>
      <vt:lpstr>Software Pricing</vt:lpstr>
      <vt:lpstr>Software Pricing</vt:lpstr>
      <vt:lpstr>Software Pricing</vt:lpstr>
      <vt:lpstr>Software Pricing</vt:lpstr>
      <vt:lpstr>Software Pricing</vt:lpstr>
      <vt:lpstr>Software Pricing</vt:lpstr>
      <vt:lpstr>Software Pricing</vt:lpstr>
      <vt:lpstr>Software Pricing</vt:lpstr>
      <vt:lpstr>Software Pricing</vt:lpstr>
      <vt:lpstr>Software Pricing</vt:lpstr>
      <vt:lpstr>Software Pricing</vt:lpstr>
      <vt:lpstr>Software Pricing</vt:lpstr>
      <vt:lpstr>Software Pricing</vt:lpstr>
      <vt:lpstr>Software Pricing</vt:lpstr>
      <vt:lpstr>Software Pricing</vt:lpstr>
    </vt:vector>
  </TitlesOfParts>
  <Company>St Andrews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23</dc:title>
  <dc:creator>Ian Sommerville</dc:creator>
  <cp:lastModifiedBy>Manish Aryal</cp:lastModifiedBy>
  <cp:revision>64</cp:revision>
  <cp:lastPrinted>2020-12-03T15:29:26Z</cp:lastPrinted>
  <dcterms:created xsi:type="dcterms:W3CDTF">2010-02-15T19:53:37Z</dcterms:created>
  <dcterms:modified xsi:type="dcterms:W3CDTF">2020-12-04T07:44:40Z</dcterms:modified>
</cp:coreProperties>
</file>